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07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7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4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8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9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282606" y="1205735"/>
            <a:ext cx="7533524" cy="1489702"/>
          </a:xfrm>
        </p:spPr>
        <p:txBody>
          <a:bodyPr/>
          <a:lstStyle/>
          <a:p>
            <a:r>
              <a:rPr dirty="0"/>
              <a:t>Machine </a:t>
            </a:r>
            <a:r>
              <a:rPr dirty="0" smtClean="0"/>
              <a:t>Learning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422577" y="2910499"/>
            <a:ext cx="7512060" cy="550333"/>
          </a:xfrm>
        </p:spPr>
        <p:txBody>
          <a:bodyPr/>
          <a:lstStyle/>
          <a:p>
            <a:r>
              <a:rPr dirty="0"/>
              <a:t>Analyzing the Theoretical Foundations and Popular Algorithms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Learning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597403"/>
            <a:ext cx="7797662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Supervised Learning: Predict outcomes based on labeled data.</a:t>
            </a:r>
          </a:p>
          <a:p>
            <a:pPr marL="0" indent="0">
              <a:buNone/>
            </a:pPr>
            <a:r>
              <a:rPr dirty="0"/>
              <a:t>2. Unsupervised Learning: Identify patterns in unlabeled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3. Semi-Supervised Learning: Combine labeled and unlabeled data.</a:t>
            </a:r>
          </a:p>
          <a:p>
            <a:pPr marL="0" indent="0">
              <a:buNone/>
            </a:pPr>
            <a:r>
              <a:rPr dirty="0"/>
              <a:t>4. Reinforcement Learning: Learn behaviors through trial and error.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07732"/>
            <a:ext cx="8251580" cy="1151965"/>
          </a:xfrm>
        </p:spPr>
        <p:txBody>
          <a:bodyPr>
            <a:normAutofit/>
          </a:bodyPr>
          <a:lstStyle/>
          <a:p>
            <a:r>
              <a:rPr sz="3200" dirty="0"/>
              <a:t>Taxonomy of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544650"/>
            <a:ext cx="7797662" cy="33111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1. Classification: Assign input data into predefined categories.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2. Regression: Predict continuous numeric values.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3. Clustering: Group similar data points together.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4. Dimensionality Reduction: Reduce the number of input variables.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05" y="509955"/>
            <a:ext cx="8146072" cy="1151965"/>
          </a:xfrm>
        </p:spPr>
        <p:txBody>
          <a:bodyPr>
            <a:normAutofit/>
          </a:bodyPr>
          <a:lstStyle/>
          <a:p>
            <a:r>
              <a:rPr sz="3200" dirty="0"/>
              <a:t>Investigating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482" y="1661920"/>
            <a:ext cx="7797662" cy="33111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/>
              <a:t>Classification Algorithms: Decision Trees, SVM, Neural Networks.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dirty="0"/>
              <a:t>Regression Algorithms: Linear Regression, Polynomial Regression, Random Forest Regression.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Clustering Algorithms: K-Means, Hierarchical Clustering,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Dimensionality </a:t>
            </a:r>
            <a:r>
              <a:rPr dirty="0"/>
              <a:t>Reduction: PCA, t-SNE, LDA.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49" y="246185"/>
            <a:ext cx="6798734" cy="830019"/>
          </a:xfrm>
        </p:spPr>
        <p:txBody>
          <a:bodyPr/>
          <a:lstStyle/>
          <a:p>
            <a:r>
              <a:rPr dirty="0"/>
              <a:t>Efficiency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669" y="1160586"/>
            <a:ext cx="7833945" cy="421469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7585" y="276104"/>
            <a:ext cx="7545107" cy="8300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Classification Report Demonstration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0" y="769389"/>
            <a:ext cx="7840416" cy="4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628" y="553916"/>
            <a:ext cx="7797662" cy="1151965"/>
          </a:xfrm>
        </p:spPr>
        <p:txBody>
          <a:bodyPr/>
          <a:lstStyle/>
          <a:p>
            <a:r>
              <a:rPr dirty="0"/>
              <a:t>Higher Grade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K-NN had moderate accuracy and a balance between accuracy and recall.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SVM and Decision Tree showed lower performance, which indicated possible cases of overfitting.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Naive Bayes and Neural Networks provided weak results, emphasizing the importance of choosing an algorithm based on data characteristics.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Linear Regression’s negative R-squared value indicated limited predictive power for this dataset.</a:t>
            </a:r>
          </a:p>
          <a:p>
            <a:endParaRPr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</TotalTime>
  <Words>220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Machine Learning</vt:lpstr>
      <vt:lpstr>Types of Learning Problems</vt:lpstr>
      <vt:lpstr>Taxonomy of Machine Learning Algorithms</vt:lpstr>
      <vt:lpstr>Investigating Machine Learning Algorithms</vt:lpstr>
      <vt:lpstr>Efficiency Demonstration</vt:lpstr>
      <vt:lpstr>PowerPoint Presentation</vt:lpstr>
      <vt:lpstr>Higher Grade 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Assignment</dc:title>
  <dc:subject/>
  <dc:creator/>
  <cp:keywords/>
  <dc:description>generated using python-pptx</dc:description>
  <cp:lastModifiedBy>Ganesh Thapa</cp:lastModifiedBy>
  <cp:revision>9</cp:revision>
  <dcterms:created xsi:type="dcterms:W3CDTF">2013-01-27T09:14:16Z</dcterms:created>
  <dcterms:modified xsi:type="dcterms:W3CDTF">2024-07-17T12:53:26Z</dcterms:modified>
  <cp:category/>
</cp:coreProperties>
</file>