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9144000" cy="3092842"/>
          </a:xfrm>
        </p:spPr>
        <p:txBody>
          <a:bodyPr/>
          <a:lstStyle/>
          <a:p>
            <a:r>
              <a:rPr dirty="0"/>
              <a:t>Machine Learning Model for Predicting Patient</a:t>
            </a:r>
            <a:r>
              <a:rPr lang="en-US" dirty="0"/>
              <a:t> Hospital Department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Effectiveness of k-NN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 Performance: Fails to meet accuracy and reliability requirements.</a:t>
            </a:r>
          </a:p>
          <a:p>
            <a:r>
              <a:t>- Improvements Needed: Enhanced preprocessing, feature engineering, and model complexity.</a:t>
            </a:r>
          </a:p>
          <a:p>
            <a:r>
              <a:t>- Alternative Approaches: Exploring other machine learning algorithms such as logistic regression, decision trees, or neural networks.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k-NN provides foundational insights but does not meet HealthGuard's needs for predicting patient readmissions.</a:t>
            </a:r>
          </a:p>
          <a:p>
            <a:r>
              <a:t>Future Steps: Shift towards more advanced models and improved data handling for better predictive accuracy and operational 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Questions and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leverage machine learning techniques to predict patient readmissions, improve patient outcomes, and optimize hospital operations at HealthGuard.</a:t>
            </a:r>
          </a:p>
          <a:p>
            <a:r>
              <a:t>Role: Junior Data Analyst at MediTech Solutions, IT partner of HealthGuard.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Historical patient records including demographics, medical history, treatments, and outcomes.</a:t>
            </a:r>
          </a:p>
          <a:p>
            <a:r>
              <a:t>Purpose: Used to train and evaluate the machine learning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Algorithm: k-Nearest Neighbors (k-NN)</a:t>
            </a:r>
          </a:p>
          <a:p>
            <a:r>
              <a:rPr dirty="0"/>
              <a:t>Features: Simple, interpretable, and non-parametric method.</a:t>
            </a:r>
          </a:p>
          <a:p>
            <a:r>
              <a:rPr dirty="0"/>
              <a:t>Purpose: Classify patients based on the likelihood of</a:t>
            </a:r>
            <a:r>
              <a:rPr lang="en-US" dirty="0"/>
              <a:t> readmission on hospital department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 Scaling features, handling missing values, encoding categorical variables.</a:t>
            </a:r>
          </a:p>
          <a:p>
            <a:r>
              <a:t>2. Model Training: Using the training dataset to fit the k-NN model.</a:t>
            </a:r>
          </a:p>
          <a:p>
            <a:r>
              <a:t>3. Model Testing: Evaluating the model on the testing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Metrics Used: Accuracy, precision, recall, F1 score.</a:t>
            </a:r>
          </a:p>
          <a:p>
            <a:pPr marL="0" indent="0">
              <a:buNone/>
            </a:pPr>
            <a:r>
              <a:rPr dirty="0"/>
              <a:t>Results:</a:t>
            </a:r>
          </a:p>
          <a:p>
            <a:r>
              <a:rPr dirty="0"/>
              <a:t>- Precision: 0.</a:t>
            </a:r>
            <a:r>
              <a:rPr lang="en-US" dirty="0"/>
              <a:t>60</a:t>
            </a:r>
            <a:endParaRPr dirty="0"/>
          </a:p>
          <a:p>
            <a:r>
              <a:rPr dirty="0"/>
              <a:t>- Recall: 0.</a:t>
            </a:r>
            <a:r>
              <a:rPr lang="en-US" dirty="0"/>
              <a:t>61</a:t>
            </a:r>
            <a:endParaRPr dirty="0"/>
          </a:p>
          <a:p>
            <a:r>
              <a:rPr dirty="0"/>
              <a:t>- F1 Score: 0.</a:t>
            </a:r>
            <a:r>
              <a:rPr lang="en-US" dirty="0"/>
              <a:t>61</a:t>
            </a:r>
          </a:p>
          <a:p>
            <a:r>
              <a:rPr lang="en-US" dirty="0"/>
              <a:t>- </a:t>
            </a:r>
            <a:r>
              <a:rPr lang="en-US" sz="1800" dirty="0">
                <a:effectLst/>
                <a:ea typeface="Calibri" panose="020F0502020204030204" pitchFamily="34" charset="0"/>
              </a:rPr>
              <a:t>Training Accuracy: 79.11%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-Testing Accuracy: 61.64%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EE3DA0-E3D0-A9E6-E747-27023CC10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39679"/>
              </p:ext>
            </p:extLst>
          </p:nvPr>
        </p:nvGraphicFramePr>
        <p:xfrm>
          <a:off x="809997" y="2310581"/>
          <a:ext cx="7262285" cy="359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457">
                  <a:extLst>
                    <a:ext uri="{9D8B030D-6E8A-4147-A177-3AD203B41FA5}">
                      <a16:colId xmlns:a16="http://schemas.microsoft.com/office/drawing/2014/main" val="1113314592"/>
                    </a:ext>
                  </a:extLst>
                </a:gridCol>
                <a:gridCol w="1452457">
                  <a:extLst>
                    <a:ext uri="{9D8B030D-6E8A-4147-A177-3AD203B41FA5}">
                      <a16:colId xmlns:a16="http://schemas.microsoft.com/office/drawing/2014/main" val="2256884514"/>
                    </a:ext>
                  </a:extLst>
                </a:gridCol>
                <a:gridCol w="1452457">
                  <a:extLst>
                    <a:ext uri="{9D8B030D-6E8A-4147-A177-3AD203B41FA5}">
                      <a16:colId xmlns:a16="http://schemas.microsoft.com/office/drawing/2014/main" val="1716802822"/>
                    </a:ext>
                  </a:extLst>
                </a:gridCol>
                <a:gridCol w="1452457">
                  <a:extLst>
                    <a:ext uri="{9D8B030D-6E8A-4147-A177-3AD203B41FA5}">
                      <a16:colId xmlns:a16="http://schemas.microsoft.com/office/drawing/2014/main" val="2327719429"/>
                    </a:ext>
                  </a:extLst>
                </a:gridCol>
                <a:gridCol w="1452457">
                  <a:extLst>
                    <a:ext uri="{9D8B030D-6E8A-4147-A177-3AD203B41FA5}">
                      <a16:colId xmlns:a16="http://schemas.microsoft.com/office/drawing/2014/main" val="1895875395"/>
                    </a:ext>
                  </a:extLst>
                </a:gridCol>
              </a:tblGrid>
              <a:tr h="9060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618665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65.77%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72.06%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68.78%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431049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54.22%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46.88%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50.28%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013122"/>
                  </a:ext>
                </a:extLst>
              </a:tr>
              <a:tr h="8805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60.99%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61.64%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61.12%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3155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Underfitting: The model fails to capture the underlying patterns in the data.</a:t>
            </a:r>
          </a:p>
          <a:p>
            <a:r>
              <a:t>- Overfitting: The model may memorize training data but fails to generalize well to unseen data.</a:t>
            </a:r>
          </a:p>
          <a:p>
            <a:r>
              <a:t>- Suggestions for Improvement: Increase features, use more complex models, apply regularization, and optimize hyperparameters.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High predictive accuracy for reliable patient readmission predictions.</a:t>
            </a:r>
          </a:p>
          <a:p>
            <a:r>
              <a:t>- Interpretability: Understandable and explainable results for non-technical users.</a:t>
            </a:r>
          </a:p>
          <a:p>
            <a:r>
              <a:t>- Scalability: Efficient handling of large datasets.</a:t>
            </a:r>
          </a:p>
          <a:p>
            <a:r>
              <a:t>- Real-Time Performance: Prompt predictions in real-time scenarios.</a:t>
            </a:r>
          </a:p>
          <a:p>
            <a:r>
              <a:t>- Adaptability: Ability to adapt to changing data patterns.</a:t>
            </a:r>
          </a:p>
          <a:p>
            <a:r>
              <a:t>- Usability: Easy integration into existing systems with a user-friendly interface.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32</TotalTime>
  <Words>448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2</vt:lpstr>
      <vt:lpstr>Quotable</vt:lpstr>
      <vt:lpstr>Machine Learning Model for Predicting Patient Hospital Department</vt:lpstr>
      <vt:lpstr>Introduction</vt:lpstr>
      <vt:lpstr>Dataset Overview</vt:lpstr>
      <vt:lpstr>Machine Learning Algorithm</vt:lpstr>
      <vt:lpstr>Implementation Steps</vt:lpstr>
      <vt:lpstr>Evaluation Metrics</vt:lpstr>
      <vt:lpstr>Classification Report</vt:lpstr>
      <vt:lpstr>Analysis of Results</vt:lpstr>
      <vt:lpstr>End-User Requirements</vt:lpstr>
      <vt:lpstr>Effectiveness of k-NN Algorithm</vt:lpstr>
      <vt:lpstr>Conclusion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Thapa</cp:lastModifiedBy>
  <cp:revision>8</cp:revision>
  <dcterms:created xsi:type="dcterms:W3CDTF">2013-01-27T09:14:16Z</dcterms:created>
  <dcterms:modified xsi:type="dcterms:W3CDTF">2024-08-06T08:50:54Z</dcterms:modified>
  <cp:category/>
</cp:coreProperties>
</file>