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8" r:id="rId4"/>
    <p:sldId id="263" r:id="rId5"/>
    <p:sldId id="689" r:id="rId6"/>
    <p:sldId id="768" r:id="rId7"/>
    <p:sldId id="769" r:id="rId8"/>
    <p:sldId id="770" r:id="rId9"/>
    <p:sldId id="771" r:id="rId10"/>
    <p:sldId id="772" r:id="rId11"/>
    <p:sldId id="774" r:id="rId12"/>
    <p:sldId id="775" r:id="rId13"/>
    <p:sldId id="717" r:id="rId14"/>
    <p:sldId id="698" r:id="rId15"/>
    <p:sldId id="777" r:id="rId16"/>
    <p:sldId id="718" r:id="rId17"/>
    <p:sldId id="700" r:id="rId18"/>
    <p:sldId id="77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4" autoAdjust="0"/>
    <p:restoredTop sz="94660"/>
  </p:normalViewPr>
  <p:slideViewPr>
    <p:cSldViewPr>
      <p:cViewPr varScale="1">
        <p:scale>
          <a:sx n="80" d="100"/>
          <a:sy n="80" d="100"/>
        </p:scale>
        <p:origin x="270" y="90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爱前端 专注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培训 匠心品质 口碑教育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讲师姓名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jQuery对象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6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6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6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56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56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56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用原生JavaScript的语法设置每一个div盒子的背景颜色：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10" y="2340610"/>
            <a:ext cx="8071485" cy="237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本例的页面效果如图所示。</a:t>
            </a:r>
          </a:p>
        </p:txBody>
      </p:sp>
      <p:pic>
        <p:nvPicPr>
          <p:cNvPr id="2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2405380"/>
            <a:ext cx="7701280" cy="2671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343640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下</a:t>
            </a: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表列出了原生JavaScript和jQuery对象进行一些操作的对比，原生JavaScript都是通过更改属性来实现，而jQuery对象都是通过调用方法来实现，毕竟JavaScript是单独设置而jQuery是批量操作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2711450"/>
            <a:ext cx="9038590" cy="295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41220" y="2900680"/>
            <a:ext cx="802259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jQuery对象和原生JavaScript DOM对象的相互转换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368300"/>
            <a:ext cx="11314430" cy="69342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.3 jQuery对象和原生JavaScript DOM对象的相互转换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400" b="1">
                <a:latin typeface="Consolas" panose="020B0609020204030204" charset="0"/>
                <a:ea typeface="宋体" panose="02010600030101010101" pitchFamily="2" charset="-122"/>
              </a:rPr>
              <a:t>jQuery对象转为原生JavaScript DOM对象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610" y="3112770"/>
            <a:ext cx="105238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一旦将jQuery对象转为原生JavaScript DOM对象后就不能再使用jQuery的方法了。下面的语句是错误的：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16325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比如：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242820"/>
            <a:ext cx="10500360" cy="560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10" y="4594225"/>
            <a:ext cx="7114540" cy="59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368300"/>
            <a:ext cx="11314430" cy="69342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.3 jQuery对象和原生JavaScript DOM对象的相互转换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400" b="1">
                <a:latin typeface="Consolas" panose="020B0609020204030204" charset="0"/>
                <a:ea typeface="宋体" panose="02010600030101010101" pitchFamily="2" charset="-122"/>
              </a:rPr>
              <a:t>原生JavaScript DOM对象转为jQuery对象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610" y="4152265"/>
            <a:ext cx="1052385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$()函数功能强大：如果传入的参数是选择器字符串，将执行选择元素功能；如果传入的参数是原生DOM对象，将执行转换功能；如果传入的参数是函数，将执行$(document).ready()延迟运行函数的功能。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16325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比如：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0" y="2632075"/>
            <a:ext cx="9608185" cy="90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405380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2.4 $()函数的别名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$()函数的别名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09029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$()函数还有另外一个名字“jQuery”，它们是同一个函数：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685" y="241617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所以，语句：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70" y="1694815"/>
            <a:ext cx="4083050" cy="608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15" y="3133090"/>
            <a:ext cx="4023995" cy="5911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4685" y="391731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等价于：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870" y="4508500"/>
            <a:ext cx="4499610" cy="570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140" y="5230495"/>
            <a:ext cx="1033081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>
                <a:latin typeface="Consolas" panose="020B0609020204030204" charset="0"/>
                <a:cs typeface="Times New Roman" panose="02020603050405020304" charset="0"/>
                <a:sym typeface="+mn-ea"/>
              </a:rPr>
              <a:t>jQuery</a:t>
            </a:r>
            <a:r>
              <a:rPr lang="zh-CN" sz="2000">
                <a:latin typeface="Consolas" panose="020B0609020204030204" charset="0"/>
                <a:sym typeface="+mn-ea"/>
              </a:rPr>
              <a:t>提供了一个</a:t>
            </a:r>
            <a:r>
              <a:rPr lang="en-US" sz="2000">
                <a:latin typeface="Consolas" panose="020B0609020204030204" charset="0"/>
                <a:cs typeface="Times New Roman" panose="02020603050405020304" charset="0"/>
                <a:sym typeface="+mn-ea"/>
              </a:rPr>
              <a:t>noConflict()</a:t>
            </a:r>
            <a:r>
              <a:rPr lang="zh-CN" sz="2000">
                <a:latin typeface="Consolas" panose="020B0609020204030204" charset="0"/>
                <a:sym typeface="+mn-ea"/>
              </a:rPr>
              <a:t>方法，可以主动放弃持有</a:t>
            </a:r>
            <a:r>
              <a:rPr lang="en-US" sz="2000">
                <a:latin typeface="Consolas" panose="020B0609020204030204" charset="0"/>
                <a:cs typeface="Times New Roman" panose="02020603050405020304" charset="0"/>
                <a:sym typeface="+mn-ea"/>
              </a:rPr>
              <a:t>“</a:t>
            </a:r>
            <a:r>
              <a:rPr lang="en-US" sz="2000">
                <a:latin typeface="Consolas" panose="020B0609020204030204" charset="0"/>
                <a:sym typeface="+mn-ea"/>
              </a:rPr>
              <a:t>$</a:t>
            </a:r>
            <a:r>
              <a:rPr lang="zh-CN" sz="2000">
                <a:latin typeface="Consolas" panose="020B0609020204030204" charset="0"/>
                <a:sym typeface="+mn-ea"/>
              </a:rPr>
              <a:t>”函数的命名，用法如下：</a:t>
            </a:r>
            <a:endParaRPr lang="zh-CN" altLang="en-US" sz="2000" b="1" dirty="0">
              <a:solidFill>
                <a:schemeClr val="accent6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05" y="5903595"/>
            <a:ext cx="8209280" cy="51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$()函数的别名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090295"/>
            <a:ext cx="11564620" cy="4300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当调用$.noConflict()时，jQuery将立即放弃“$”函数命名，并且将使用等号左侧的名称替代它。“anothername”将具备“jQuery”函数的功能：</a:t>
            </a: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90000"/>
              </a:lnSpc>
            </a:pPr>
            <a:endParaRPr lang="zh-CN" sz="2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从而可以使用“jQ”函数原则HTML元素了：</a:t>
            </a: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10" y="2954020"/>
            <a:ext cx="5220335" cy="692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65" y="5231130"/>
            <a:ext cx="5237480" cy="63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402965" y="253428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402965" y="180022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402965" y="106616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402965" y="33210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467360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9"/>
          <p:cNvSpPr txBox="1"/>
          <p:nvPr/>
        </p:nvSpPr>
        <p:spPr>
          <a:xfrm>
            <a:off x="3677920" y="1201420"/>
            <a:ext cx="270446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认识jQuery对象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935480"/>
            <a:ext cx="62007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jQuery对象和原生JavaScript DOM对象的相互转换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669540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2.4 $()函数的别名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49475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引言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2.1 </a:t>
            </a:r>
            <a:r>
              <a:rPr cap="none">
                <a:solidFill>
                  <a:schemeClr val="tx1"/>
                </a:solidFill>
                <a:uFillTx/>
              </a:rPr>
              <a:t>引言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$()函数是jQuery中最重要的函数，功能是通过选择器获取网页中的HTML元素。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$()函数选择HTML元素后，进一步可以通过调用jQuery提供的方法批量操作这些HTML元素。如下面的语句调用了css()方法从而批量设置页面上所有的p标签的背景颜色为红色：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再比如下面的语句调用html()方法从而批量设置页面上所有p标签的内部文字：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从这两个小例子可以看出，任何jQuery操作都是从$()函数开始的。的确，我们必须先选择一些元素，才能对这些元素进行操作。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$()函数会返回一个对象，这个对象被称为jQuery对象。而上面例子中的css()函数和html()函数都是jQuery对象的方法。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2700020"/>
            <a:ext cx="4442460" cy="436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05" y="3705860"/>
            <a:ext cx="3308350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认识jQuery对象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创建HTML结构：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0" y="1749425"/>
            <a:ext cx="3381375" cy="1725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250" y="378460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书写必要的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50" y="4454525"/>
            <a:ext cx="3380740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此时页面效果如图所示。</a:t>
            </a: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70" y="2599055"/>
            <a:ext cx="8658225" cy="308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引入jQuery并书写JavaScript程序：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65" y="1993265"/>
            <a:ext cx="8148955" cy="144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引入j程序运行后，控制台中会输出一个类数组对象，这就是jQuery对象，就是$(".box")的返回结果。如图所示。Query并书写JavaScript程序：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2717165"/>
            <a:ext cx="7031355" cy="268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宽屏</PresentationFormat>
  <Paragraphs>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Office 主题​​</vt:lpstr>
      <vt:lpstr>PowerPoint 演示文稿</vt:lpstr>
      <vt:lpstr>PowerPoint 演示文稿</vt:lpstr>
      <vt:lpstr>PowerPoint 演示文稿</vt:lpstr>
      <vt:lpstr>2.1 引言</vt:lpstr>
      <vt:lpstr>PowerPoint 演示文稿</vt:lpstr>
      <vt:lpstr>2.2 认识jQuery对象</vt:lpstr>
      <vt:lpstr>2.2 认识jQuery对象</vt:lpstr>
      <vt:lpstr>2.2 认识jQuery对象</vt:lpstr>
      <vt:lpstr>2.2 认识jQuery对象</vt:lpstr>
      <vt:lpstr>2.2 认识jQuery对象</vt:lpstr>
      <vt:lpstr>2.2 认识jQuery对象</vt:lpstr>
      <vt:lpstr>2.2 认识jQuery对象</vt:lpstr>
      <vt:lpstr>PowerPoint 演示文稿</vt:lpstr>
      <vt:lpstr>2.3 jQuery对象和原生JavaScript DOM对象的相互转换</vt:lpstr>
      <vt:lpstr>2.3 jQuery对象和原生JavaScript DOM对象的相互转换</vt:lpstr>
      <vt:lpstr>PowerPoint 演示文稿</vt:lpstr>
      <vt:lpstr>2.4 $()函数的别名</vt:lpstr>
      <vt:lpstr>2.4 $()函数的别名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godblesschina2befree</cp:lastModifiedBy>
  <cp:revision>911</cp:revision>
  <dcterms:created xsi:type="dcterms:W3CDTF">2015-04-24T01:01:00Z</dcterms:created>
  <dcterms:modified xsi:type="dcterms:W3CDTF">2023-02-13T10:13:18Z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