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7CD92-3CC7-4F4B-A4F0-12085C0655A6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09B88-6603-4240-97F7-62138720CB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0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FA6C-7745-4587-ABBA-A0A73A5E99F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3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C912C-0209-143A-ECA3-68D620648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9DADA2-7136-8F04-F7E7-B0ED60F1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C460C0-CDD4-4508-877C-A1C65E85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0D17D-8968-5D8E-FF67-1E501E8D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16215F-C1DD-8EE3-E2A6-8534E8A0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83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395D3-6A8F-97A2-19FF-4509AAED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47A081-763C-68E7-5469-BEA26897F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032E0-D6C6-E15B-7196-020F0315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A3B5B3-57A0-0FE3-50CE-20B58889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1D5CE-B819-0EB8-B245-84AF0807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70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5CDBC8-EF2E-0B89-D625-9D0F3AF12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6676F0-3866-8803-7307-6443376B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16233-8676-7CAA-2872-14F83944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0AB4A-468D-9CB3-C7B6-4FF84F24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CBB74-D5A4-8296-5911-1E898BCF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AA66B-61EE-E7F2-53DB-030E2C54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2847D-32AD-5AAA-5BD4-94A362DA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829A39-0B2B-293C-8507-3BA00E66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011810-94D2-E1C6-3BBC-1AA79958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ED3B8E-512E-6C2E-532E-327991A0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92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05354-406F-65A9-2E94-8168C847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153962-DE4C-89DE-4219-EB3B4ED1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D61786-C017-E1B6-A312-8012B177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34E1BD-01E2-2498-278C-E18202A3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8B505-4589-1614-E7BF-A79A6B5D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63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DC8FC-749B-8DB4-9CD7-C75753FF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796E59-2215-5B2D-748F-56A5118C1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01EF9-5C93-FA76-B13E-8B29F6DCC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B3BF37-2B24-FF6E-8496-04F28449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18B0FA-ACAB-65A4-A8F1-8C406D89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471E94-2592-2721-0099-D6C91ED4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05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360BC-CE69-47AD-B0A1-D525B82D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2F1635-C03B-DB98-29BE-3BA59588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5F13C-E2CA-EF70-4972-7481391DE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9F1BD-9B32-1952-4256-45B77468A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FAA269-B0BC-A57F-67E6-228CA8B87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F00E61-ABB8-A151-5D59-43A52139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E81668-E4DE-17EF-FCBE-43D2A6B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77FE16-0C25-4FD6-83DA-957BBA47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62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97AF0-9770-25CC-8097-FB61C24E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2A1FD1-C756-956B-9FF6-7DF57094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E77AA1-CD22-F3C4-8FF9-67BD5A97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72DC77-615C-5584-0A9E-B5B7AD9D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8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1C7399-B2D1-59ED-FD78-9E791517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98506F-40C1-5CDC-5619-41AD7AA9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FD5BCF-4720-6C7D-D0C5-19EF9085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76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B14F7-3DCD-852D-D862-2485D425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D829E-B8BA-785E-0E9E-E85713A3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695433-D43F-2F6A-F24D-2E18BB4DC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1EBD36-CEF5-BF5B-6C67-27473D7C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94DC54-5E4B-9F9C-8DED-F8E5E4F3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112046-CF08-78D7-5170-14D57112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38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17B07-4F87-652A-6A69-DB771FFC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32FB01-B907-1E94-C83B-0559F4359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3D3CB4-9FDF-1FA3-5640-F6AC4137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01848B-3E35-8F96-189C-A0BA6F74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45A680-E4DB-FCF1-57AA-4807076C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10687B-CF21-72FE-695A-70B47457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8EB1BA-E243-BB7A-7035-75095CF4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41BE87-33A3-2BAA-F731-58F423AE0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0EDE7F-41E2-C586-F480-D28CED204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44BF8-2A50-4B37-B69A-695FBA8F3FE7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283C9-AF66-8369-6799-41960480E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EBCF2C-9A67-548E-3E74-8E2F1DDEE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8A75-8A00-4BAE-8602-A36E970DB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79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D7F3D-0EA8-5BBA-7EC7-E950551F9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ICLab01_SD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722427-9900-A990-D078-69F0D6FDE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&amp; Divider 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6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E77E7-7003-12B8-D6D3-45DDE84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4C7E0-19AC-B774-F7EB-0891AE32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331"/>
            <a:ext cx="10515600" cy="4316632"/>
          </a:xfrm>
        </p:spPr>
        <p:txBody>
          <a:bodyPr/>
          <a:lstStyle/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2800" dirty="0">
                <a:latin typeface="Microsoft JhengHei"/>
                <a:cs typeface="Microsoft JhengHei"/>
              </a:rPr>
              <a:t>SPEC</a:t>
            </a: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endParaRPr lang="en-US" altLang="zh-TW" sz="2800" dirty="0">
              <a:latin typeface="Microsoft JhengHei"/>
              <a:cs typeface="Microsoft JhengHei"/>
            </a:endParaRP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2800" dirty="0">
                <a:latin typeface="Microsoft JhengHei"/>
                <a:cs typeface="Microsoft JhengHei"/>
              </a:rPr>
              <a:t>System Architecture</a:t>
            </a: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endParaRPr lang="en-US" altLang="zh-TW" sz="2800" dirty="0">
              <a:latin typeface="Microsoft JhengHei"/>
              <a:cs typeface="Microsoft JhengHei"/>
            </a:endParaRP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RTL design</a:t>
            </a:r>
          </a:p>
          <a:p>
            <a:pPr marL="241300" indent="-228600">
              <a:spcBef>
                <a:spcPts val="87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23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3"/>
          <p:cNvSpPr txBox="1">
            <a:spLocks/>
          </p:cNvSpPr>
          <p:nvPr/>
        </p:nvSpPr>
        <p:spPr>
          <a:xfrm>
            <a:off x="684386" y="320734"/>
            <a:ext cx="7221045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SPEC</a:t>
            </a:r>
            <a:endParaRPr lang="zh-TW" altLang="en-US" sz="4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4386" y="5544908"/>
            <a:ext cx="75738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 signal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mode0 : n0 divide n3 (you need to design divider by yourself)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mode1 : (n0 - n1) + (n2 - n3)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386" y="438411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Sort: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Sort the sequence from the largest to the smallest.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n0 &gt; n1 &gt; n2 &gt; n3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864FDA6-5A5C-EE0B-88C9-6809C749F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19881"/>
              </p:ext>
            </p:extLst>
          </p:nvPr>
        </p:nvGraphicFramePr>
        <p:xfrm>
          <a:off x="692727" y="960120"/>
          <a:ext cx="10418618" cy="327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05">
                  <a:extLst>
                    <a:ext uri="{9D8B030D-6E8A-4147-A177-3AD203B41FA5}">
                      <a16:colId xmlns:a16="http://schemas.microsoft.com/office/drawing/2014/main" val="979309800"/>
                    </a:ext>
                  </a:extLst>
                </a:gridCol>
                <a:gridCol w="1718462">
                  <a:extLst>
                    <a:ext uri="{9D8B030D-6E8A-4147-A177-3AD203B41FA5}">
                      <a16:colId xmlns:a16="http://schemas.microsoft.com/office/drawing/2014/main" val="3323122264"/>
                    </a:ext>
                  </a:extLst>
                </a:gridCol>
                <a:gridCol w="6960451">
                  <a:extLst>
                    <a:ext uri="{9D8B030D-6E8A-4147-A177-3AD203B41FA5}">
                      <a16:colId xmlns:a16="http://schemas.microsoft.com/office/drawing/2014/main" val="4113986527"/>
                    </a:ext>
                  </a:extLst>
                </a:gridCol>
              </a:tblGrid>
              <a:tr h="505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Input Signal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148590" algn="ctr" defTabSz="914400" rtl="0" eaLnBrk="1" latinLnBrk="0" hangingPunct="1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Bit Width</a:t>
                      </a:r>
                      <a:endParaRPr lang="zh-TW" altLang="zh-TW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429000"/>
                  </a:ext>
                </a:extLst>
              </a:tr>
              <a:tr h="338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in_n0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The first number of code. (Ranged from 1~15)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349465"/>
                  </a:ext>
                </a:extLst>
              </a:tr>
              <a:tr h="338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in_n1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The second number of code. (Ranged from 1~15)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233"/>
                  </a:ext>
                </a:extLst>
              </a:tr>
              <a:tr h="338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in_n2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The third number of code. (Ranged from 1~15)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185837"/>
                  </a:ext>
                </a:extLst>
              </a:tr>
              <a:tr h="338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in_n3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The forth number of code. (Ranged from 1~15)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41139"/>
                  </a:ext>
                </a:extLst>
              </a:tr>
              <a:tr h="338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mode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Operator for different modes.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5242"/>
                  </a:ext>
                </a:extLst>
              </a:tr>
              <a:tr h="33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Output Signal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148590" algn="ctr" defTabSz="914400" rtl="0" eaLnBrk="1" latinLnBrk="0" hangingPunct="1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Bit Width</a:t>
                      </a:r>
                      <a:endParaRPr lang="zh-TW" altLang="zh-TW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353881"/>
                  </a:ext>
                </a:extLst>
              </a:tr>
              <a:tr h="338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out_n</a:t>
                      </a:r>
                      <a:endParaRPr lang="en-US" altLang="zh-TW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The answer. (Ranged from 0~15)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022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96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46A2-BEA3-1649-10C8-9C100A88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4366"/>
          </a:xfrm>
        </p:spPr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br>
              <a:rPr lang="en-US" altLang="zh-TW" sz="4400" dirty="0">
                <a:latin typeface="Microsoft JhengHei"/>
                <a:cs typeface="Microsoft JhengHei"/>
              </a:rPr>
            </a:b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44CC54-035B-4E6F-6E05-117EB0F29B25}"/>
              </a:ext>
            </a:extLst>
          </p:cNvPr>
          <p:cNvSpPr/>
          <p:nvPr/>
        </p:nvSpPr>
        <p:spPr>
          <a:xfrm>
            <a:off x="1971963" y="2626198"/>
            <a:ext cx="2881745" cy="18934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9BB20B3-D62E-ECFF-AA7F-E59A060D83BF}"/>
              </a:ext>
            </a:extLst>
          </p:cNvPr>
          <p:cNvCxnSpPr>
            <a:cxnSpLocks/>
          </p:cNvCxnSpPr>
          <p:nvPr/>
        </p:nvCxnSpPr>
        <p:spPr>
          <a:xfrm>
            <a:off x="1020617" y="2903224"/>
            <a:ext cx="951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2FD377E-6E0E-A729-AC03-928CDCCA8ECA}"/>
              </a:ext>
            </a:extLst>
          </p:cNvPr>
          <p:cNvCxnSpPr>
            <a:cxnSpLocks/>
          </p:cNvCxnSpPr>
          <p:nvPr/>
        </p:nvCxnSpPr>
        <p:spPr>
          <a:xfrm>
            <a:off x="1020617" y="3305007"/>
            <a:ext cx="951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F2EC24-CB80-723A-83DD-41202091E269}"/>
              </a:ext>
            </a:extLst>
          </p:cNvPr>
          <p:cNvCxnSpPr>
            <a:cxnSpLocks/>
          </p:cNvCxnSpPr>
          <p:nvPr/>
        </p:nvCxnSpPr>
        <p:spPr>
          <a:xfrm>
            <a:off x="1020617" y="3813006"/>
            <a:ext cx="951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6D5F241-8052-58FC-E0AA-651BBD278F33}"/>
              </a:ext>
            </a:extLst>
          </p:cNvPr>
          <p:cNvCxnSpPr>
            <a:cxnSpLocks/>
          </p:cNvCxnSpPr>
          <p:nvPr/>
        </p:nvCxnSpPr>
        <p:spPr>
          <a:xfrm>
            <a:off x="1020617" y="4302534"/>
            <a:ext cx="951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E6F921E-931F-6040-F4DF-502C6B201663}"/>
              </a:ext>
            </a:extLst>
          </p:cNvPr>
          <p:cNvSpPr txBox="1"/>
          <p:nvPr/>
        </p:nvSpPr>
        <p:spPr>
          <a:xfrm>
            <a:off x="223982" y="2640050"/>
            <a:ext cx="83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in_n0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6BFC36-A1E9-B9C8-0651-6CA91B33045C}"/>
              </a:ext>
            </a:extLst>
          </p:cNvPr>
          <p:cNvSpPr txBox="1"/>
          <p:nvPr/>
        </p:nvSpPr>
        <p:spPr>
          <a:xfrm>
            <a:off x="212436" y="3055627"/>
            <a:ext cx="83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in_n1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F4F6C05-12CA-4E8B-0169-DF7C8F980A30}"/>
              </a:ext>
            </a:extLst>
          </p:cNvPr>
          <p:cNvSpPr txBox="1"/>
          <p:nvPr/>
        </p:nvSpPr>
        <p:spPr>
          <a:xfrm>
            <a:off x="212435" y="3608139"/>
            <a:ext cx="83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in_n2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30E735-8691-5DA2-8E46-14115E25983C}"/>
              </a:ext>
            </a:extLst>
          </p:cNvPr>
          <p:cNvSpPr txBox="1"/>
          <p:nvPr/>
        </p:nvSpPr>
        <p:spPr>
          <a:xfrm>
            <a:off x="212436" y="4068681"/>
            <a:ext cx="83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in_n3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B931629-96EC-087C-8208-2C62AEC5EEBD}"/>
              </a:ext>
            </a:extLst>
          </p:cNvPr>
          <p:cNvCxnSpPr>
            <a:cxnSpLocks/>
          </p:cNvCxnSpPr>
          <p:nvPr/>
        </p:nvCxnSpPr>
        <p:spPr>
          <a:xfrm>
            <a:off x="4853708" y="3305007"/>
            <a:ext cx="951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2112CFD-63C2-02A9-AD59-513C459A6D50}"/>
              </a:ext>
            </a:extLst>
          </p:cNvPr>
          <p:cNvCxnSpPr>
            <a:cxnSpLocks/>
          </p:cNvCxnSpPr>
          <p:nvPr/>
        </p:nvCxnSpPr>
        <p:spPr>
          <a:xfrm>
            <a:off x="4853708" y="3813006"/>
            <a:ext cx="951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2E76F13-48C2-D564-73A6-C6406F7D6FF6}"/>
              </a:ext>
            </a:extLst>
          </p:cNvPr>
          <p:cNvSpPr txBox="1"/>
          <p:nvPr/>
        </p:nvSpPr>
        <p:spPr>
          <a:xfrm>
            <a:off x="5112317" y="253389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94EF898-4341-034F-FC06-DC3E08120AD0}"/>
              </a:ext>
            </a:extLst>
          </p:cNvPr>
          <p:cNvSpPr txBox="1"/>
          <p:nvPr/>
        </p:nvSpPr>
        <p:spPr>
          <a:xfrm>
            <a:off x="5112317" y="29955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n1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9A82F32-F272-DDFB-BB57-E04BD2966808}"/>
              </a:ext>
            </a:extLst>
          </p:cNvPr>
          <p:cNvSpPr txBox="1"/>
          <p:nvPr/>
        </p:nvSpPr>
        <p:spPr>
          <a:xfrm>
            <a:off x="5112317" y="35037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A084EB8-1E3F-4FC4-F957-43934EBBBFC9}"/>
              </a:ext>
            </a:extLst>
          </p:cNvPr>
          <p:cNvSpPr txBox="1"/>
          <p:nvPr/>
        </p:nvSpPr>
        <p:spPr>
          <a:xfrm>
            <a:off x="5107694" y="39976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n3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3126DF0-E99A-2F1F-F44A-9CC8D6507B37}"/>
              </a:ext>
            </a:extLst>
          </p:cNvPr>
          <p:cNvCxnSpPr>
            <a:cxnSpLocks/>
          </p:cNvCxnSpPr>
          <p:nvPr/>
        </p:nvCxnSpPr>
        <p:spPr>
          <a:xfrm>
            <a:off x="4656900" y="2995584"/>
            <a:ext cx="0" cy="114551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2311047-C46F-E671-EE6E-5F4C13843FA0}"/>
              </a:ext>
            </a:extLst>
          </p:cNvPr>
          <p:cNvSpPr txBox="1"/>
          <p:nvPr/>
        </p:nvSpPr>
        <p:spPr>
          <a:xfrm>
            <a:off x="4449151" y="26708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AAE4546-FD00-34CC-CEA0-BF60E7BC0BC2}"/>
              </a:ext>
            </a:extLst>
          </p:cNvPr>
          <p:cNvSpPr txBox="1"/>
          <p:nvPr/>
        </p:nvSpPr>
        <p:spPr>
          <a:xfrm>
            <a:off x="4459308" y="41222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AAC2604-3F3D-3708-76DA-7FBEA2FA6304}"/>
              </a:ext>
            </a:extLst>
          </p:cNvPr>
          <p:cNvSpPr/>
          <p:nvPr/>
        </p:nvSpPr>
        <p:spPr>
          <a:xfrm>
            <a:off x="5841644" y="2621615"/>
            <a:ext cx="2655812" cy="189345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FF00D8E-E2AA-01B6-7CC2-BB8D00799B6A}"/>
              </a:ext>
            </a:extLst>
          </p:cNvPr>
          <p:cNvCxnSpPr>
            <a:cxnSpLocks/>
          </p:cNvCxnSpPr>
          <p:nvPr/>
        </p:nvCxnSpPr>
        <p:spPr>
          <a:xfrm>
            <a:off x="4853708" y="2943176"/>
            <a:ext cx="951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B47FD952-643C-5405-9CBF-4964452EDA7D}"/>
              </a:ext>
            </a:extLst>
          </p:cNvPr>
          <p:cNvCxnSpPr>
            <a:cxnSpLocks/>
          </p:cNvCxnSpPr>
          <p:nvPr/>
        </p:nvCxnSpPr>
        <p:spPr>
          <a:xfrm>
            <a:off x="4890297" y="4322295"/>
            <a:ext cx="951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BADE50B6-664A-CED5-823B-A97427C59316}"/>
              </a:ext>
            </a:extLst>
          </p:cNvPr>
          <p:cNvSpPr txBox="1"/>
          <p:nvPr/>
        </p:nvSpPr>
        <p:spPr>
          <a:xfrm>
            <a:off x="8889146" y="291847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n0/n3</a:t>
            </a:r>
            <a:endParaRPr lang="zh-TW" altLang="en-US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A28FA28-355F-F9F8-67E4-7D8511E20356}"/>
              </a:ext>
            </a:extLst>
          </p:cNvPr>
          <p:cNvCxnSpPr>
            <a:cxnSpLocks/>
          </p:cNvCxnSpPr>
          <p:nvPr/>
        </p:nvCxnSpPr>
        <p:spPr>
          <a:xfrm>
            <a:off x="8544660" y="3234022"/>
            <a:ext cx="15914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CEBF819-4090-D10B-844E-177E32B233FC}"/>
              </a:ext>
            </a:extLst>
          </p:cNvPr>
          <p:cNvSpPr txBox="1"/>
          <p:nvPr/>
        </p:nvSpPr>
        <p:spPr>
          <a:xfrm>
            <a:off x="8457456" y="343014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(n0-n1)+(n2-n3)</a:t>
            </a:r>
            <a:endParaRPr lang="zh-TW" altLang="en-US" dirty="0"/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3340B55-F22A-CE4D-FF3A-3608F2EE08FB}"/>
              </a:ext>
            </a:extLst>
          </p:cNvPr>
          <p:cNvCxnSpPr>
            <a:cxnSpLocks/>
          </p:cNvCxnSpPr>
          <p:nvPr/>
        </p:nvCxnSpPr>
        <p:spPr>
          <a:xfrm>
            <a:off x="8544660" y="3832757"/>
            <a:ext cx="15914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流程圖: 人工作業 82">
            <a:extLst>
              <a:ext uri="{FF2B5EF4-FFF2-40B4-BE49-F238E27FC236}">
                <a16:creationId xmlns:a16="http://schemas.microsoft.com/office/drawing/2014/main" id="{831F897B-174D-06E8-4315-11735A10DF83}"/>
              </a:ext>
            </a:extLst>
          </p:cNvPr>
          <p:cNvSpPr/>
          <p:nvPr/>
        </p:nvSpPr>
        <p:spPr>
          <a:xfrm rot="16200000">
            <a:off x="9673714" y="3108867"/>
            <a:ext cx="1764145" cy="752129"/>
          </a:xfrm>
          <a:prstGeom prst="flowChartManualOperation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D2545B8-907E-E7CD-5CE1-332674112BA2}"/>
              </a:ext>
            </a:extLst>
          </p:cNvPr>
          <p:cNvCxnSpPr/>
          <p:nvPr/>
        </p:nvCxnSpPr>
        <p:spPr>
          <a:xfrm>
            <a:off x="10555786" y="1958109"/>
            <a:ext cx="0" cy="760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3B7C69B-1B6A-E7B2-8C9B-B19B42FE3302}"/>
              </a:ext>
            </a:extLst>
          </p:cNvPr>
          <p:cNvSpPr txBox="1"/>
          <p:nvPr/>
        </p:nvSpPr>
        <p:spPr>
          <a:xfrm>
            <a:off x="10179721" y="1570304"/>
            <a:ext cx="7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EE5556C-6AD9-A7FF-3D00-2006D3534E82}"/>
              </a:ext>
            </a:extLst>
          </p:cNvPr>
          <p:cNvSpPr txBox="1"/>
          <p:nvPr/>
        </p:nvSpPr>
        <p:spPr>
          <a:xfrm>
            <a:off x="10151951" y="3043101"/>
            <a:ext cx="2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8B72422-0EEE-44E1-011F-7C7A23C5E55B}"/>
              </a:ext>
            </a:extLst>
          </p:cNvPr>
          <p:cNvSpPr txBox="1"/>
          <p:nvPr/>
        </p:nvSpPr>
        <p:spPr>
          <a:xfrm>
            <a:off x="10151951" y="3628340"/>
            <a:ext cx="2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513DCC4-CF22-D65A-5B39-1FF49BDE9085}"/>
              </a:ext>
            </a:extLst>
          </p:cNvPr>
          <p:cNvCxnSpPr>
            <a:cxnSpLocks/>
          </p:cNvCxnSpPr>
          <p:nvPr/>
        </p:nvCxnSpPr>
        <p:spPr>
          <a:xfrm>
            <a:off x="11009744" y="3429000"/>
            <a:ext cx="64654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74291FC5-9106-D364-E207-812A950B81F3}"/>
              </a:ext>
            </a:extLst>
          </p:cNvPr>
          <p:cNvSpPr txBox="1"/>
          <p:nvPr/>
        </p:nvSpPr>
        <p:spPr>
          <a:xfrm>
            <a:off x="10931850" y="2999863"/>
            <a:ext cx="854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out_n</a:t>
            </a:r>
            <a:endParaRPr lang="en-US" altLang="zh-TW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1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B32CC-AE3C-5A89-9BB1-49AEDC6B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</p:spPr>
        <p:txBody>
          <a:bodyPr>
            <a:normAutofit fontScale="90000"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RTL design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639D8-89D9-6EDC-BC12-23850D08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63284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AB55C331-D9BB-7584-FDB8-838E1871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61" y="2095059"/>
            <a:ext cx="2527165" cy="3933587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05CB29BD-236C-238F-60B0-3C47F955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35" y="2095059"/>
            <a:ext cx="687801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8EC2B6-5A54-1CBB-B7CD-23958F4C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82" y="724950"/>
            <a:ext cx="10257205" cy="5378127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Divider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n0=1101, n3=0010, then Q=n0/n3.</a:t>
            </a:r>
          </a:p>
          <a:p>
            <a:pPr marL="0" indent="0" algn="just">
              <a:buNone/>
            </a:pPr>
            <a:endParaRPr lang="en-US" altLang="zh-TW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974850-7370-8FBC-0132-9FE5AF9A3C62}"/>
              </a:ext>
            </a:extLst>
          </p:cNvPr>
          <p:cNvSpPr txBox="1"/>
          <p:nvPr/>
        </p:nvSpPr>
        <p:spPr>
          <a:xfrm>
            <a:off x="4801409" y="2307069"/>
            <a:ext cx="180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{3’b000,n0}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2BCF9C8-EE7A-C6D2-8E22-07D70DA5C565}"/>
              </a:ext>
            </a:extLst>
          </p:cNvPr>
          <p:cNvSpPr txBox="1"/>
          <p:nvPr/>
        </p:nvSpPr>
        <p:spPr>
          <a:xfrm>
            <a:off x="4801409" y="2653703"/>
            <a:ext cx="241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{3’b000,n3}&lt;&lt;3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B3A880-B96A-AE87-AB7B-AA680E86E1CF}"/>
              </a:ext>
            </a:extLst>
          </p:cNvPr>
          <p:cNvSpPr txBox="1"/>
          <p:nvPr/>
        </p:nvSpPr>
        <p:spPr>
          <a:xfrm>
            <a:off x="4801409" y="3414014"/>
            <a:ext cx="233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{3’b000,n3}&lt;&lt;2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02936B0-19A7-7090-5CFB-7B64936ACB46}"/>
              </a:ext>
            </a:extLst>
          </p:cNvPr>
          <p:cNvCxnSpPr>
            <a:cxnSpLocks/>
          </p:cNvCxnSpPr>
          <p:nvPr/>
        </p:nvCxnSpPr>
        <p:spPr>
          <a:xfrm flipV="1">
            <a:off x="5017040" y="2024623"/>
            <a:ext cx="2492713" cy="30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8A0B3A-4DC8-2596-10C5-56D6A4F230C9}"/>
              </a:ext>
            </a:extLst>
          </p:cNvPr>
          <p:cNvSpPr txBox="1"/>
          <p:nvPr/>
        </p:nvSpPr>
        <p:spPr>
          <a:xfrm>
            <a:off x="7599523" y="1609124"/>
            <a:ext cx="343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0001101&lt;0010000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Q[3]=0,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餘數不變。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EA6720D-40F4-3C15-24C4-44FD9D7D8C52}"/>
              </a:ext>
            </a:extLst>
          </p:cNvPr>
          <p:cNvCxnSpPr>
            <a:cxnSpLocks/>
          </p:cNvCxnSpPr>
          <p:nvPr/>
        </p:nvCxnSpPr>
        <p:spPr>
          <a:xfrm flipV="1">
            <a:off x="5007409" y="3205230"/>
            <a:ext cx="2434250" cy="177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0900F91-F731-8D48-8056-154D28B06ED4}"/>
              </a:ext>
            </a:extLst>
          </p:cNvPr>
          <p:cNvSpPr txBox="1"/>
          <p:nvPr/>
        </p:nvSpPr>
        <p:spPr>
          <a:xfrm>
            <a:off x="7599523" y="2807803"/>
            <a:ext cx="343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0001101&gt;=0001000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Q[2]=1,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餘數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=0000101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6A58E57-CC69-D233-68A3-A01BDE588B29}"/>
              </a:ext>
            </a:extLst>
          </p:cNvPr>
          <p:cNvCxnSpPr/>
          <p:nvPr/>
        </p:nvCxnSpPr>
        <p:spPr>
          <a:xfrm>
            <a:off x="1613471" y="3134704"/>
            <a:ext cx="33647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2A5983B-433E-01E8-EB71-4763DD886DB2}"/>
                  </a:ext>
                </a:extLst>
              </p:cNvPr>
              <p:cNvSpPr txBox="1"/>
              <p:nvPr/>
            </p:nvSpPr>
            <p:spPr>
              <a:xfrm>
                <a:off x="1454281" y="3141452"/>
                <a:ext cx="3683136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2A5983B-433E-01E8-EB71-4763DD886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281" y="3141452"/>
                <a:ext cx="3683136" cy="708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D2E0E8A-2277-CFDF-C65A-8EA5AA4BD4B5}"/>
                  </a:ext>
                </a:extLst>
              </p:cNvPr>
              <p:cNvSpPr txBox="1"/>
              <p:nvPr/>
            </p:nvSpPr>
            <p:spPr>
              <a:xfrm>
                <a:off x="1457931" y="2326405"/>
                <a:ext cx="3683136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D2E0E8A-2277-CFDF-C65A-8EA5AA4BD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931" y="2326405"/>
                <a:ext cx="3683136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F100900-2C49-07C2-513F-73DC6020332A}"/>
              </a:ext>
            </a:extLst>
          </p:cNvPr>
          <p:cNvCxnSpPr/>
          <p:nvPr/>
        </p:nvCxnSpPr>
        <p:spPr>
          <a:xfrm>
            <a:off x="1652285" y="3951040"/>
            <a:ext cx="33647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7FAC38B-6149-BB66-4D3A-635A66044FE1}"/>
                  </a:ext>
                </a:extLst>
              </p:cNvPr>
              <p:cNvSpPr txBox="1"/>
              <p:nvPr/>
            </p:nvSpPr>
            <p:spPr>
              <a:xfrm>
                <a:off x="1442725" y="4036224"/>
                <a:ext cx="3683136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7FAC38B-6149-BB66-4D3A-635A66044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25" y="4036224"/>
                <a:ext cx="3683136" cy="708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D984A98-B817-B0EC-E0DB-B618D74C0B89}"/>
              </a:ext>
            </a:extLst>
          </p:cNvPr>
          <p:cNvCxnSpPr>
            <a:cxnSpLocks/>
          </p:cNvCxnSpPr>
          <p:nvPr/>
        </p:nvCxnSpPr>
        <p:spPr>
          <a:xfrm>
            <a:off x="1481539" y="2884535"/>
            <a:ext cx="1707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A950E0A-E4EC-033B-AF94-C51BCC03395A}"/>
              </a:ext>
            </a:extLst>
          </p:cNvPr>
          <p:cNvCxnSpPr>
            <a:cxnSpLocks/>
          </p:cNvCxnSpPr>
          <p:nvPr/>
        </p:nvCxnSpPr>
        <p:spPr>
          <a:xfrm>
            <a:off x="1454281" y="3680271"/>
            <a:ext cx="1707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9A90878-AE2E-0F6D-2230-EF3EC8DE246F}"/>
              </a:ext>
            </a:extLst>
          </p:cNvPr>
          <p:cNvSpPr txBox="1"/>
          <p:nvPr/>
        </p:nvSpPr>
        <p:spPr>
          <a:xfrm>
            <a:off x="4841859" y="4328480"/>
            <a:ext cx="233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{3’b000,n3}&lt;&lt;1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C7F89C4-B1D0-0872-DA6B-E955400F4A9A}"/>
              </a:ext>
            </a:extLst>
          </p:cNvPr>
          <p:cNvCxnSpPr>
            <a:cxnSpLocks/>
          </p:cNvCxnSpPr>
          <p:nvPr/>
        </p:nvCxnSpPr>
        <p:spPr>
          <a:xfrm flipV="1">
            <a:off x="5018244" y="4231631"/>
            <a:ext cx="2423415" cy="2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BDB729B-2831-6C5E-547E-B1FF3E20205C}"/>
              </a:ext>
            </a:extLst>
          </p:cNvPr>
          <p:cNvSpPr txBox="1"/>
          <p:nvPr/>
        </p:nvSpPr>
        <p:spPr>
          <a:xfrm>
            <a:off x="7557740" y="3849595"/>
            <a:ext cx="343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0000101&gt;=0000100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Q[1]=1,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餘數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=0000001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37CF8C3-6D14-3D4A-63C0-F1EBB358B753}"/>
              </a:ext>
            </a:extLst>
          </p:cNvPr>
          <p:cNvCxnSpPr>
            <a:cxnSpLocks/>
          </p:cNvCxnSpPr>
          <p:nvPr/>
        </p:nvCxnSpPr>
        <p:spPr>
          <a:xfrm>
            <a:off x="1442725" y="4559312"/>
            <a:ext cx="1707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DA94DDC-B938-DFC1-AE37-3EDD7617CB0E}"/>
              </a:ext>
            </a:extLst>
          </p:cNvPr>
          <p:cNvCxnSpPr/>
          <p:nvPr/>
        </p:nvCxnSpPr>
        <p:spPr>
          <a:xfrm>
            <a:off x="1601915" y="4790145"/>
            <a:ext cx="33647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C28797A8-CD52-5F9B-2A82-82A4A50F29FC}"/>
                  </a:ext>
                </a:extLst>
              </p:cNvPr>
              <p:cNvSpPr txBox="1"/>
              <p:nvPr/>
            </p:nvSpPr>
            <p:spPr>
              <a:xfrm>
                <a:off x="1421156" y="4873356"/>
                <a:ext cx="3683136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C28797A8-CD52-5F9B-2A82-82A4A50F2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156" y="4873356"/>
                <a:ext cx="3683136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1E520C-2D6E-337D-368A-0B35B66A295A}"/>
              </a:ext>
            </a:extLst>
          </p:cNvPr>
          <p:cNvSpPr txBox="1"/>
          <p:nvPr/>
        </p:nvSpPr>
        <p:spPr>
          <a:xfrm>
            <a:off x="4841859" y="5151507"/>
            <a:ext cx="233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{3’b000,n3}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A2E227F-0502-6200-3E09-C60284B5C645}"/>
              </a:ext>
            </a:extLst>
          </p:cNvPr>
          <p:cNvSpPr txBox="1"/>
          <p:nvPr/>
        </p:nvSpPr>
        <p:spPr>
          <a:xfrm>
            <a:off x="7599523" y="4902943"/>
            <a:ext cx="3432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0000001&lt;0000010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Q[0]=0,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餘數不變。</a:t>
            </a:r>
          </a:p>
          <a:p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BFBF012-01D2-D790-1E8B-29DEF8D85916}"/>
              </a:ext>
            </a:extLst>
          </p:cNvPr>
          <p:cNvCxnSpPr>
            <a:cxnSpLocks/>
          </p:cNvCxnSpPr>
          <p:nvPr/>
        </p:nvCxnSpPr>
        <p:spPr>
          <a:xfrm>
            <a:off x="5018244" y="5096556"/>
            <a:ext cx="2423415" cy="205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7505F-153E-8DBA-D168-723E5C2F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940"/>
            <a:ext cx="10515600" cy="538902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流程圖: 人工作業 3">
            <a:extLst>
              <a:ext uri="{FF2B5EF4-FFF2-40B4-BE49-F238E27FC236}">
                <a16:creationId xmlns:a16="http://schemas.microsoft.com/office/drawing/2014/main" id="{DD9920D9-FA5C-54F7-BD7F-B1FA718216DB}"/>
              </a:ext>
            </a:extLst>
          </p:cNvPr>
          <p:cNvSpPr/>
          <p:nvPr/>
        </p:nvSpPr>
        <p:spPr>
          <a:xfrm rot="16200000">
            <a:off x="6579417" y="1985862"/>
            <a:ext cx="1764145" cy="752129"/>
          </a:xfrm>
          <a:prstGeom prst="flowChartManualOperatio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FA591C5-6D8F-3E24-F3C8-92304256EFD2}"/>
              </a:ext>
            </a:extLst>
          </p:cNvPr>
          <p:cNvCxnSpPr/>
          <p:nvPr/>
        </p:nvCxnSpPr>
        <p:spPr>
          <a:xfrm>
            <a:off x="7461489" y="835104"/>
            <a:ext cx="0" cy="760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3DD643-F085-F9A5-B513-A94E3275747E}"/>
              </a:ext>
            </a:extLst>
          </p:cNvPr>
          <p:cNvSpPr txBox="1"/>
          <p:nvPr/>
        </p:nvSpPr>
        <p:spPr>
          <a:xfrm>
            <a:off x="7093016" y="544443"/>
            <a:ext cx="752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6542DC-EF89-6877-2772-6C60CE80D901}"/>
              </a:ext>
            </a:extLst>
          </p:cNvPr>
          <p:cNvSpPr txBox="1"/>
          <p:nvPr/>
        </p:nvSpPr>
        <p:spPr>
          <a:xfrm>
            <a:off x="7057654" y="1920096"/>
            <a:ext cx="2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3AF9B6-1E0E-91A8-57F2-3E578B9C7983}"/>
              </a:ext>
            </a:extLst>
          </p:cNvPr>
          <p:cNvSpPr txBox="1"/>
          <p:nvPr/>
        </p:nvSpPr>
        <p:spPr>
          <a:xfrm>
            <a:off x="7057654" y="2505335"/>
            <a:ext cx="2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F42C709-9A69-CD97-B8DF-C408017B7EEF}"/>
              </a:ext>
            </a:extLst>
          </p:cNvPr>
          <p:cNvCxnSpPr>
            <a:cxnSpLocks/>
          </p:cNvCxnSpPr>
          <p:nvPr/>
        </p:nvCxnSpPr>
        <p:spPr>
          <a:xfrm>
            <a:off x="7915447" y="2305995"/>
            <a:ext cx="646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37EB80-612C-C74F-F99B-579F4286D655}"/>
              </a:ext>
            </a:extLst>
          </p:cNvPr>
          <p:cNvSpPr txBox="1"/>
          <p:nvPr/>
        </p:nvSpPr>
        <p:spPr>
          <a:xfrm>
            <a:off x="7866123" y="1916518"/>
            <a:ext cx="854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out_n</a:t>
            </a:r>
            <a:endParaRPr lang="en-US" altLang="zh-TW" sz="2000" kern="12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C1436F-05D0-B240-254B-12EBEE483C4C}"/>
              </a:ext>
            </a:extLst>
          </p:cNvPr>
          <p:cNvSpPr/>
          <p:nvPr/>
        </p:nvSpPr>
        <p:spPr>
          <a:xfrm>
            <a:off x="682464" y="1665079"/>
            <a:ext cx="4424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mode0 : n0 divide n3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mode1 : (n0 - n1) + (n2 - n3)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52125F-9102-23CD-3249-AFEDE083DC92}"/>
              </a:ext>
            </a:extLst>
          </p:cNvPr>
          <p:cNvSpPr txBox="1"/>
          <p:nvPr/>
        </p:nvSpPr>
        <p:spPr>
          <a:xfrm>
            <a:off x="5855728" y="173185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n0/n3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DF6868-A75D-6E6F-F09A-E8919FB0EFE1}"/>
              </a:ext>
            </a:extLst>
          </p:cNvPr>
          <p:cNvCxnSpPr>
            <a:cxnSpLocks/>
          </p:cNvCxnSpPr>
          <p:nvPr/>
        </p:nvCxnSpPr>
        <p:spPr>
          <a:xfrm>
            <a:off x="5511242" y="2047401"/>
            <a:ext cx="1591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536E79-EA9C-3C4A-D2EF-D50A0665DF59}"/>
              </a:ext>
            </a:extLst>
          </p:cNvPr>
          <p:cNvSpPr txBox="1"/>
          <p:nvPr/>
        </p:nvSpPr>
        <p:spPr>
          <a:xfrm>
            <a:off x="5424038" y="2243519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(n0-n1)+(n2-n3)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326D29D-04EB-E1C0-4CD2-FCA12CE5DFC6}"/>
              </a:ext>
            </a:extLst>
          </p:cNvPr>
          <p:cNvCxnSpPr>
            <a:cxnSpLocks/>
          </p:cNvCxnSpPr>
          <p:nvPr/>
        </p:nvCxnSpPr>
        <p:spPr>
          <a:xfrm>
            <a:off x="5511242" y="2646136"/>
            <a:ext cx="1591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23C85368-CA7C-4594-4CFC-95287DF8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2" y="3455334"/>
            <a:ext cx="702090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6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D6E63-86B6-9943-4F6F-760CF12B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9420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0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318</Words>
  <Application>Microsoft Office PowerPoint</Application>
  <PresentationFormat>寬螢幕</PresentationFormat>
  <Paragraphs>90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Arial MT</vt:lpstr>
      <vt:lpstr>微軟正黑體</vt:lpstr>
      <vt:lpstr>微軟正黑體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ICLab01_SD</vt:lpstr>
      <vt:lpstr>OUTLINE</vt:lpstr>
      <vt:lpstr>PowerPoint 簡報</vt:lpstr>
      <vt:lpstr>System Architecture </vt:lpstr>
      <vt:lpstr>RTL design </vt:lpstr>
      <vt:lpstr>PowerPoint 簡報</vt:lpstr>
      <vt:lpstr>PowerPoint 簡報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ICLab01_SD</dc:title>
  <dc:creator>遠達 李</dc:creator>
  <cp:lastModifiedBy>遠達 李</cp:lastModifiedBy>
  <cp:revision>16</cp:revision>
  <dcterms:created xsi:type="dcterms:W3CDTF">2023-09-06T08:28:08Z</dcterms:created>
  <dcterms:modified xsi:type="dcterms:W3CDTF">2023-09-07T13:11:32Z</dcterms:modified>
</cp:coreProperties>
</file>