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C309A-3442-1A93-9CB6-CB35AA21A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5DD3D2-A968-D308-55E7-697CA92C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D7CCA-1607-6673-4C61-49C7402B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118A39-2B50-0213-653D-1448D530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096B51-1ED6-DD76-8071-664924A1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15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09C01-4C24-758F-7FF9-F19BA19C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44305B-F0DD-D0C8-1FB8-574B92D2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C8013-F103-2A0B-3A81-5040F180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10E642-95E8-143D-380B-12ED725E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6DECE6-0430-9B2A-523D-45DF5C3C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6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208AFF-5FB5-F515-2656-3C2DB1BBF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4D599B-185B-D0EC-D888-DAAF97331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2AABB7-AB8C-EEC4-B0E5-A9EA6EB4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39C15D-E7CD-AEFB-0892-3E576F00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31AD62-F85D-EA38-915C-DF14EFEB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51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EC781-C03C-79B5-231D-84899F3E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EE723-697B-B65C-29B2-9FDF95B8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3B8A2-E6CE-0AE8-4577-1923D7E6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94E70-EE23-406E-FA9E-C3E8248E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E1CA62-E6DD-1CEF-1F63-6ABC32D7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17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441E2-94BD-9C4C-DA34-653B815E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29EE03-4045-5503-F75C-869B2BC72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589DC1-0122-99E8-FD0D-78348900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F35ABF-862B-0281-3089-695CB95B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CE3668-A6CD-23E6-F9C5-0A8C4DD0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0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6127B-596D-3904-A789-2FF29B16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C22A22-4000-2244-4A9E-8DC251970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8A22C7-44B8-66A4-0530-E5B80AD4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EAC0BD-D209-9870-FCE9-E56F5880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600257-0B60-5509-3DB8-3F0B68DA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93487B-82B9-D966-3FB2-F1B3C61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3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318CF-4C6B-D225-060C-7422EBBD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B8E0F4-5C4A-C9DB-18DB-7C95CAC0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7B37BF-0A64-7A6D-5EA3-E1EAA214B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E56696-AF52-F3F6-B160-ADA445DF8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468084-A88E-5489-983E-3053CED45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BE74BE-A8E5-CA92-B20E-2083C0B8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A09DA1-CC52-BADD-9511-92EDF23F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FF8298-9C3D-AAA9-81F7-1A3A5CDC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9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49449-8AB7-A2E4-8A29-AAB39B4C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CC7C2A-2705-D9C1-2CF4-5302DBA4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39DEAA-D403-1B5D-8329-99F3A1A1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72BB75-B2C5-5D99-319F-1F08C7AC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1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278170-27F2-BE91-0D99-289B9D81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76BE77-F894-3D33-56CA-A5DEEFF5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E1F4B8-FE9E-E131-E69D-02DF14EA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8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82CF3-FCE2-AF1F-7777-84A3CF11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0ECA5-FCB7-8756-33A0-CAD9E6C2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734466-3EF3-D0FF-0E6A-7253FFF56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AC4DFF-EB4D-FB96-DAF4-DEA9FE22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CEEF1B-2883-B93C-BD0B-7AFAA3D4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B1AAE-B294-9295-F312-FA060486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39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FDE7-79D3-A4ED-EA42-77EDF7BD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2A575C-E704-A593-B2B2-17A1F4289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6D94D6-117D-8F11-8E1A-5381C742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415EC1-A610-F944-037B-A974A49F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A3C451-0213-67D7-4517-90B0BF4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E707F0-EC50-D8A2-575D-303A7B11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10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800815-7309-1955-C757-D64A4C73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106612-C1F4-E88B-06B8-19CA39CA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506744-9B21-A42B-E065-4AA9C6D82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19BE-0510-4096-AF77-7328FEE19BF0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F3E80-18F3-534D-EF88-925861241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19452-2D09-5933-5EE1-4D671ED32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B150-2F49-450B-97BC-89DDF161A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1A73B-B2DC-F68E-3E5C-4FCDCE271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Lab04_NN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71F9D7-20F2-B18D-08F0-BD424E1A6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Artificial Neural Network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82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A9659-0D01-EEDD-3166-F894171D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437"/>
            <a:ext cx="3382818" cy="6927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(first layer)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A041C-5539-AB24-CB89-5F286FD7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70" y="231630"/>
            <a:ext cx="5845814" cy="33571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F690C3-3CD1-BCC4-4DA2-F2473BDAE5EE}"/>
              </a:ext>
            </a:extLst>
          </p:cNvPr>
          <p:cNvSpPr txBox="1"/>
          <p:nvPr/>
        </p:nvSpPr>
        <p:spPr>
          <a:xfrm>
            <a:off x="7880629" y="2930698"/>
            <a:ext cx="126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layer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820738-7D0C-73DA-812B-1451F723BFD4}"/>
              </a:ext>
            </a:extLst>
          </p:cNvPr>
          <p:cNvSpPr/>
          <p:nvPr/>
        </p:nvSpPr>
        <p:spPr>
          <a:xfrm rot="5400000" flipH="1">
            <a:off x="8303877" y="1983378"/>
            <a:ext cx="152421" cy="2738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42">
            <a:extLst>
              <a:ext uri="{FF2B5EF4-FFF2-40B4-BE49-F238E27FC236}">
                <a16:creationId xmlns:a16="http://schemas.microsoft.com/office/drawing/2014/main" id="{72BAD564-731B-4D50-3257-123D2418EAB1}"/>
              </a:ext>
            </a:extLst>
          </p:cNvPr>
          <p:cNvSpPr/>
          <p:nvPr/>
        </p:nvSpPr>
        <p:spPr>
          <a:xfrm rot="10800000" flipH="1">
            <a:off x="6932949" y="2983458"/>
            <a:ext cx="286327" cy="369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48BADFD-D696-BC0C-2FDA-4C0905555EE2}"/>
                  </a:ext>
                </a:extLst>
              </p:cNvPr>
              <p:cNvSpPr txBox="1"/>
              <p:nvPr/>
            </p:nvSpPr>
            <p:spPr>
              <a:xfrm>
                <a:off x="1188430" y="1852970"/>
                <a:ext cx="3888509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/>
                  <a:t>-</a:t>
                </a:r>
                <a:r>
                  <a:rPr lang="el-GR" altLang="zh-TW" sz="2400" dirty="0"/>
                  <a:t>η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48BADFD-D696-BC0C-2FDA-4C090555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430" y="1852970"/>
                <a:ext cx="3888509" cy="468975"/>
              </a:xfrm>
              <a:prstGeom prst="rect">
                <a:avLst/>
              </a:prstGeom>
              <a:blipFill>
                <a:blip r:embed="rId3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35">
                <a:extLst>
                  <a:ext uri="{FF2B5EF4-FFF2-40B4-BE49-F238E27FC236}">
                    <a16:creationId xmlns:a16="http://schemas.microsoft.com/office/drawing/2014/main" id="{B73F8EE5-C80B-BF5B-CCC8-0AD7A7DA5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536939"/>
                  </p:ext>
                </p:extLst>
              </p:nvPr>
            </p:nvGraphicFramePr>
            <p:xfrm>
              <a:off x="2250592" y="4028582"/>
              <a:ext cx="5418668" cy="259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732355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33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68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8838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35">
                <a:extLst>
                  <a:ext uri="{FF2B5EF4-FFF2-40B4-BE49-F238E27FC236}">
                    <a16:creationId xmlns:a16="http://schemas.microsoft.com/office/drawing/2014/main" id="{B73F8EE5-C80B-BF5B-CCC8-0AD7A7DA5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536939"/>
                  </p:ext>
                </p:extLst>
              </p:nvPr>
            </p:nvGraphicFramePr>
            <p:xfrm>
              <a:off x="2250592" y="4028582"/>
              <a:ext cx="5418668" cy="259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732355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901" t="-108197" r="-202252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901" t="-208197" r="-20225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901" t="-303226" r="-202252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409836" r="-180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033373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509836" r="-180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568097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609836" r="-180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8838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向下箭號 42">
            <a:extLst>
              <a:ext uri="{FF2B5EF4-FFF2-40B4-BE49-F238E27FC236}">
                <a16:creationId xmlns:a16="http://schemas.microsoft.com/office/drawing/2014/main" id="{473C777D-3650-86E7-A7DA-8D1F0C780A01}"/>
              </a:ext>
            </a:extLst>
          </p:cNvPr>
          <p:cNvSpPr/>
          <p:nvPr/>
        </p:nvSpPr>
        <p:spPr>
          <a:xfrm rot="10800000" flipH="1">
            <a:off x="9540899" y="2971034"/>
            <a:ext cx="286327" cy="369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1F8DB51-6CDC-AC33-F23F-F0E130FC4F5F}"/>
              </a:ext>
            </a:extLst>
          </p:cNvPr>
          <p:cNvSpPr/>
          <p:nvPr/>
        </p:nvSpPr>
        <p:spPr>
          <a:xfrm>
            <a:off x="7619993" y="5634387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3DE9399-765E-6273-02E8-45091BBEBCE0}"/>
                  </a:ext>
                </a:extLst>
              </p:cNvPr>
              <p:cNvSpPr txBox="1"/>
              <p:nvPr/>
            </p:nvSpPr>
            <p:spPr>
              <a:xfrm>
                <a:off x="7880629" y="5517274"/>
                <a:ext cx="604909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3DE9399-765E-6273-02E8-45091BBEB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29" y="5517274"/>
                <a:ext cx="604909" cy="374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B04DB9B-6402-814B-89FA-41D4A45A6476}"/>
              </a:ext>
            </a:extLst>
          </p:cNvPr>
          <p:cNvSpPr/>
          <p:nvPr/>
        </p:nvSpPr>
        <p:spPr>
          <a:xfrm>
            <a:off x="7631947" y="5979309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57715E6C-803E-E368-10E2-00CB85BB895F}"/>
              </a:ext>
            </a:extLst>
          </p:cNvPr>
          <p:cNvSpPr/>
          <p:nvPr/>
        </p:nvSpPr>
        <p:spPr>
          <a:xfrm>
            <a:off x="7618966" y="6371009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4FFEF6E-6666-D765-C261-CF5021403941}"/>
                  </a:ext>
                </a:extLst>
              </p:cNvPr>
              <p:cNvSpPr txBox="1"/>
              <p:nvPr/>
            </p:nvSpPr>
            <p:spPr>
              <a:xfrm>
                <a:off x="7880629" y="5897358"/>
                <a:ext cx="604909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4FFEF6E-6666-D765-C261-CF5021403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29" y="5897358"/>
                <a:ext cx="604909" cy="3747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DC3E58B-CDB7-8B00-B8D0-C01EADBB0152}"/>
                  </a:ext>
                </a:extLst>
              </p:cNvPr>
              <p:cNvSpPr txBox="1"/>
              <p:nvPr/>
            </p:nvSpPr>
            <p:spPr>
              <a:xfrm>
                <a:off x="7859299" y="6251587"/>
                <a:ext cx="604909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DC3E58B-CDB7-8B00-B8D0-C01EADBB0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299" y="6251587"/>
                <a:ext cx="604909" cy="374783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18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F37CA-A89E-37DA-217A-D0091A16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127"/>
            <a:ext cx="10515600" cy="55858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(second layer)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FB9E14-6039-E927-6A66-FA2088AF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15" y="71853"/>
            <a:ext cx="5845814" cy="335714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161856A-D243-EA47-0B29-600CE05399E4}"/>
              </a:ext>
            </a:extLst>
          </p:cNvPr>
          <p:cNvSpPr txBox="1"/>
          <p:nvPr/>
        </p:nvSpPr>
        <p:spPr>
          <a:xfrm>
            <a:off x="7854644" y="3059668"/>
            <a:ext cx="203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layer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8DDF6A-FFAD-399F-EFEB-2B9D3AD950A5}"/>
              </a:ext>
            </a:extLst>
          </p:cNvPr>
          <p:cNvSpPr/>
          <p:nvPr/>
        </p:nvSpPr>
        <p:spPr>
          <a:xfrm rot="5400000" flipH="1">
            <a:off x="8355847" y="1113372"/>
            <a:ext cx="144667" cy="47382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42">
            <a:extLst>
              <a:ext uri="{FF2B5EF4-FFF2-40B4-BE49-F238E27FC236}">
                <a16:creationId xmlns:a16="http://schemas.microsoft.com/office/drawing/2014/main" id="{382B9AC2-470C-FFE9-E68D-2F09B66AC648}"/>
              </a:ext>
            </a:extLst>
          </p:cNvPr>
          <p:cNvSpPr/>
          <p:nvPr/>
        </p:nvSpPr>
        <p:spPr>
          <a:xfrm rot="10800000" flipH="1">
            <a:off x="5981326" y="3117047"/>
            <a:ext cx="286327" cy="369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42">
            <a:extLst>
              <a:ext uri="{FF2B5EF4-FFF2-40B4-BE49-F238E27FC236}">
                <a16:creationId xmlns:a16="http://schemas.microsoft.com/office/drawing/2014/main" id="{CB6312E9-FC74-B44D-EAAC-66A99D2FCAC1}"/>
              </a:ext>
            </a:extLst>
          </p:cNvPr>
          <p:cNvSpPr/>
          <p:nvPr/>
        </p:nvSpPr>
        <p:spPr>
          <a:xfrm rot="10800000" flipH="1">
            <a:off x="10588708" y="3104623"/>
            <a:ext cx="286327" cy="369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BBFD2BE-8289-4D1E-11E7-BB11529F7DA5}"/>
                  </a:ext>
                </a:extLst>
              </p:cNvPr>
              <p:cNvSpPr txBox="1"/>
              <p:nvPr/>
            </p:nvSpPr>
            <p:spPr>
              <a:xfrm>
                <a:off x="1188430" y="1852970"/>
                <a:ext cx="3888509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  <m:sup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/>
                  <a:t>-</a:t>
                </a:r>
                <a:r>
                  <a:rPr lang="el-GR" altLang="zh-TW" sz="2400" dirty="0"/>
                  <a:t>η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BBFD2BE-8289-4D1E-11E7-BB11529F7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430" y="1852970"/>
                <a:ext cx="3888509" cy="468975"/>
              </a:xfrm>
              <a:prstGeom prst="rect">
                <a:avLst/>
              </a:prstGeom>
              <a:blipFill>
                <a:blip r:embed="rId3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35">
                <a:extLst>
                  <a:ext uri="{FF2B5EF4-FFF2-40B4-BE49-F238E27FC236}">
                    <a16:creationId xmlns:a16="http://schemas.microsoft.com/office/drawing/2014/main" id="{1F4AB6EE-8144-95D5-91A4-8B8A9FDD66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197847"/>
                  </p:ext>
                </p:extLst>
              </p:nvPr>
            </p:nvGraphicFramePr>
            <p:xfrm>
              <a:off x="344338" y="3766937"/>
              <a:ext cx="1142943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430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2973235546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86340233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3613225411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1768705633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562340691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191756702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238760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33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68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8838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35">
                <a:extLst>
                  <a:ext uri="{FF2B5EF4-FFF2-40B4-BE49-F238E27FC236}">
                    <a16:creationId xmlns:a16="http://schemas.microsoft.com/office/drawing/2014/main" id="{1F4AB6EE-8144-95D5-91A4-8B8A9FDD66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197847"/>
                  </p:ext>
                </p:extLst>
              </p:nvPr>
            </p:nvGraphicFramePr>
            <p:xfrm>
              <a:off x="344338" y="3766937"/>
              <a:ext cx="1142943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430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2973235546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86340233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3613225411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1768705633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562340691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191756702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238760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2564" t="-108197" r="-80205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2564" t="-108197" r="-60205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62564" t="-108197" r="-40205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62564" t="-108197" r="-20205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2564" t="-208197" r="-80205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2564" t="-208197" r="-60205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62564" t="-208197" r="-40205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62564" t="-208197" r="-20205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2564" t="-308197" r="-80205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2564" t="-308197" r="-60205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62564" t="-308197" r="-40205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62564" t="-308197" r="-20205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mult3*</a:t>
                          </a:r>
                          <a:r>
                            <a:rPr lang="el-GR" altLang="zh-TW" sz="1800" dirty="0"/>
                            <a:t>η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2564" t="-408197" r="-60205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62564" t="-408197" r="-40205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62564" t="-408197" r="-20205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62564" t="-408197" r="-2051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033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2564" t="-508197" r="-60205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62564" t="-508197" r="-40205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62564" t="-508197" r="-20205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62564" t="-508197" r="-2051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568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2564" t="-608197" r="-6020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62564" t="-608197" r="-4020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62564" t="-608197" r="-2020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62564" t="-608197" r="-2051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8838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A13AAC8-2058-6515-6F5C-2272F67719CC}"/>
              </a:ext>
            </a:extLst>
          </p:cNvPr>
          <p:cNvSpPr/>
          <p:nvPr/>
        </p:nvSpPr>
        <p:spPr>
          <a:xfrm>
            <a:off x="3267855" y="5364712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2DEDD31-0F83-5A17-D9F4-C2AFCDFAA01F}"/>
              </a:ext>
            </a:extLst>
          </p:cNvPr>
          <p:cNvSpPr/>
          <p:nvPr/>
        </p:nvSpPr>
        <p:spPr>
          <a:xfrm>
            <a:off x="3267855" y="5713340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2D13131-6363-C9A8-35D6-201B6C21B772}"/>
              </a:ext>
            </a:extLst>
          </p:cNvPr>
          <p:cNvSpPr/>
          <p:nvPr/>
        </p:nvSpPr>
        <p:spPr>
          <a:xfrm>
            <a:off x="3267855" y="6072909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DCC5F1-66FA-9E71-8EF1-4D43FF68EF36}"/>
                  </a:ext>
                </a:extLst>
              </p:cNvPr>
              <p:cNvSpPr txBox="1"/>
              <p:nvPr/>
            </p:nvSpPr>
            <p:spPr>
              <a:xfrm>
                <a:off x="2707055" y="5285531"/>
                <a:ext cx="6049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DCC5F1-66FA-9E71-8EF1-4D43FF68E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55" y="5285531"/>
                <a:ext cx="604909" cy="374205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D4FAB91-BF26-E6CF-4161-5C30897EF238}"/>
                  </a:ext>
                </a:extLst>
              </p:cNvPr>
              <p:cNvSpPr txBox="1"/>
              <p:nvPr/>
            </p:nvSpPr>
            <p:spPr>
              <a:xfrm>
                <a:off x="2707055" y="5665615"/>
                <a:ext cx="599588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D4FAB91-BF26-E6CF-4161-5C30897E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55" y="5665615"/>
                <a:ext cx="599588" cy="37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2A8796A-ADA9-AE97-146C-03C53FF05342}"/>
                  </a:ext>
                </a:extLst>
              </p:cNvPr>
              <p:cNvSpPr txBox="1"/>
              <p:nvPr/>
            </p:nvSpPr>
            <p:spPr>
              <a:xfrm>
                <a:off x="2685725" y="6019844"/>
                <a:ext cx="6049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2A8796A-ADA9-AE97-146C-03C53FF0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25" y="6019844"/>
                <a:ext cx="604909" cy="374205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5A39178-AA1C-0F47-B8FB-A10190E06E7A}"/>
              </a:ext>
            </a:extLst>
          </p:cNvPr>
          <p:cNvSpPr/>
          <p:nvPr/>
        </p:nvSpPr>
        <p:spPr>
          <a:xfrm>
            <a:off x="5591115" y="5331623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106AF51A-AF67-967E-BB84-B4103C5EAE25}"/>
              </a:ext>
            </a:extLst>
          </p:cNvPr>
          <p:cNvSpPr/>
          <p:nvPr/>
        </p:nvSpPr>
        <p:spPr>
          <a:xfrm>
            <a:off x="5591115" y="5680251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D6A4EA02-B94C-6E16-2089-74C9FB44DDAF}"/>
              </a:ext>
            </a:extLst>
          </p:cNvPr>
          <p:cNvSpPr/>
          <p:nvPr/>
        </p:nvSpPr>
        <p:spPr>
          <a:xfrm>
            <a:off x="5591115" y="6039820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2FFA1A1-9BFC-6A02-D579-9265801794BE}"/>
                  </a:ext>
                </a:extLst>
              </p:cNvPr>
              <p:cNvSpPr txBox="1"/>
              <p:nvPr/>
            </p:nvSpPr>
            <p:spPr>
              <a:xfrm>
                <a:off x="5030315" y="5252442"/>
                <a:ext cx="6049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2FFA1A1-9BFC-6A02-D579-926580179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15" y="5252442"/>
                <a:ext cx="604909" cy="374205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CDE27B9-2E21-B581-6E6C-E2D95763BE19}"/>
                  </a:ext>
                </a:extLst>
              </p:cNvPr>
              <p:cNvSpPr txBox="1"/>
              <p:nvPr/>
            </p:nvSpPr>
            <p:spPr>
              <a:xfrm>
                <a:off x="5030315" y="5632526"/>
                <a:ext cx="599588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CDE27B9-2E21-B581-6E6C-E2D95763B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15" y="5632526"/>
                <a:ext cx="599588" cy="371961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3AB1C4D-47A3-D337-1FCD-98DDB9538D86}"/>
                  </a:ext>
                </a:extLst>
              </p:cNvPr>
              <p:cNvSpPr txBox="1"/>
              <p:nvPr/>
            </p:nvSpPr>
            <p:spPr>
              <a:xfrm>
                <a:off x="5008985" y="5986755"/>
                <a:ext cx="604909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3AB1C4D-47A3-D337-1FCD-98DDB953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85" y="5986755"/>
                <a:ext cx="604909" cy="372474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F371EAAC-5642-5C1C-140E-46574465DE56}"/>
              </a:ext>
            </a:extLst>
          </p:cNvPr>
          <p:cNvSpPr/>
          <p:nvPr/>
        </p:nvSpPr>
        <p:spPr>
          <a:xfrm>
            <a:off x="7959544" y="5345878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4FF66B1-1406-F29C-3888-15B67751C37B}"/>
              </a:ext>
            </a:extLst>
          </p:cNvPr>
          <p:cNvSpPr/>
          <p:nvPr/>
        </p:nvSpPr>
        <p:spPr>
          <a:xfrm>
            <a:off x="7959544" y="5694506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8BFC922A-37E5-C766-B0FC-C588C2FE48F2}"/>
              </a:ext>
            </a:extLst>
          </p:cNvPr>
          <p:cNvSpPr/>
          <p:nvPr/>
        </p:nvSpPr>
        <p:spPr>
          <a:xfrm>
            <a:off x="7959544" y="6054075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BFA945C-7890-CA4C-A17A-7792F88C4156}"/>
                  </a:ext>
                </a:extLst>
              </p:cNvPr>
              <p:cNvSpPr txBox="1"/>
              <p:nvPr/>
            </p:nvSpPr>
            <p:spPr>
              <a:xfrm>
                <a:off x="7398744" y="5266697"/>
                <a:ext cx="6049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BFA945C-7890-CA4C-A17A-7792F88C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744" y="5266697"/>
                <a:ext cx="604909" cy="374205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273E37F-2A0F-4318-612E-89F0714D111F}"/>
                  </a:ext>
                </a:extLst>
              </p:cNvPr>
              <p:cNvSpPr txBox="1"/>
              <p:nvPr/>
            </p:nvSpPr>
            <p:spPr>
              <a:xfrm>
                <a:off x="7398744" y="5646781"/>
                <a:ext cx="599588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273E37F-2A0F-4318-612E-89F0714D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744" y="5646781"/>
                <a:ext cx="599588" cy="372474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987E498-AC33-5CF8-61DA-91FFA078FBCA}"/>
                  </a:ext>
                </a:extLst>
              </p:cNvPr>
              <p:cNvSpPr txBox="1"/>
              <p:nvPr/>
            </p:nvSpPr>
            <p:spPr>
              <a:xfrm>
                <a:off x="7377414" y="6001010"/>
                <a:ext cx="604909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987E498-AC33-5CF8-61DA-91FFA078F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414" y="6001010"/>
                <a:ext cx="604909" cy="3724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91324381-3BEC-06B0-EC77-192F0EAB2305}"/>
              </a:ext>
            </a:extLst>
          </p:cNvPr>
          <p:cNvSpPr/>
          <p:nvPr/>
        </p:nvSpPr>
        <p:spPr>
          <a:xfrm>
            <a:off x="10376639" y="5371784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69E77163-2481-AB37-9D6A-D8F4722081C1}"/>
              </a:ext>
            </a:extLst>
          </p:cNvPr>
          <p:cNvSpPr/>
          <p:nvPr/>
        </p:nvSpPr>
        <p:spPr>
          <a:xfrm>
            <a:off x="10376639" y="5720412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3026E80A-A67F-2FD1-FF31-9A802E04DB2C}"/>
              </a:ext>
            </a:extLst>
          </p:cNvPr>
          <p:cNvSpPr/>
          <p:nvPr/>
        </p:nvSpPr>
        <p:spPr>
          <a:xfrm>
            <a:off x="10376639" y="6079981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5B18FD0-B316-72FD-357F-5BEB9E8981E8}"/>
                  </a:ext>
                </a:extLst>
              </p:cNvPr>
              <p:cNvSpPr txBox="1"/>
              <p:nvPr/>
            </p:nvSpPr>
            <p:spPr>
              <a:xfrm>
                <a:off x="9815839" y="5292603"/>
                <a:ext cx="6049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5B18FD0-B316-72FD-357F-5BEB9E898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839" y="5292603"/>
                <a:ext cx="604909" cy="374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CE2C18C-0A33-777F-C66A-331F917707DC}"/>
                  </a:ext>
                </a:extLst>
              </p:cNvPr>
              <p:cNvSpPr txBox="1"/>
              <p:nvPr/>
            </p:nvSpPr>
            <p:spPr>
              <a:xfrm>
                <a:off x="9815839" y="5672687"/>
                <a:ext cx="599588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CE2C18C-0A33-777F-C66A-331F91770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839" y="5672687"/>
                <a:ext cx="599588" cy="373885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231740A-F47F-85D5-28BB-7EF7CB95A87E}"/>
                  </a:ext>
                </a:extLst>
              </p:cNvPr>
              <p:cNvSpPr txBox="1"/>
              <p:nvPr/>
            </p:nvSpPr>
            <p:spPr>
              <a:xfrm>
                <a:off x="9794509" y="6026916"/>
                <a:ext cx="604909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231740A-F47F-85D5-28BB-7EF7CB95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509" y="6026916"/>
                <a:ext cx="604909" cy="373885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13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8064" y="2095338"/>
          <a:ext cx="59666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27">
                  <a:extLst>
                    <a:ext uri="{9D8B030D-6E8A-4147-A177-3AD203B41FA5}">
                      <a16:colId xmlns:a16="http://schemas.microsoft.com/office/drawing/2014/main" val="2800670422"/>
                    </a:ext>
                  </a:extLst>
                </a:gridCol>
                <a:gridCol w="3978473">
                  <a:extLst>
                    <a:ext uri="{9D8B030D-6E8A-4147-A177-3AD203B41FA5}">
                      <a16:colId xmlns:a16="http://schemas.microsoft.com/office/drawing/2014/main" val="21102774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Basic</a:t>
                      </a:r>
                    </a:p>
                    <a:p>
                      <a:endParaRPr lang="en-US" altLang="zh-TW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Area: 24 units</a:t>
                      </a:r>
                    </a:p>
                    <a:p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Time: 16 x 1000 </a:t>
                      </a:r>
                    </a:p>
                    <a:p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= 16000</a:t>
                      </a:r>
                      <a:r>
                        <a:rPr lang="en-US" altLang="zh-TW" sz="1400" b="0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892636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Parallel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Area: 28 units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Time: 14 x 1000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      = 14000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10563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Pipeline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Area: 24 units + </a:t>
                      </a:r>
                      <a:r>
                        <a:rPr kumimoji="0" lang="en-US" altLang="zh-TW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reg</a:t>
                      </a:r>
                      <a:endParaRPr kumimoji="0" lang="en-US" altLang="zh-TW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Time: 10 x 1002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      = 10020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46853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4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 between Area and Timing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21"/>
          <p:cNvSpPr/>
          <p:nvPr/>
        </p:nvSpPr>
        <p:spPr>
          <a:xfrm>
            <a:off x="3783405" y="2833035"/>
            <a:ext cx="1226820" cy="304800"/>
          </a:xfrm>
          <a:custGeom>
            <a:avLst/>
            <a:gdLst/>
            <a:ahLst/>
            <a:cxnLst/>
            <a:rect l="l" t="t" r="r" b="b"/>
            <a:pathLst>
              <a:path w="1226820" h="304800">
                <a:moveTo>
                  <a:pt x="1019555" y="304800"/>
                </a:moveTo>
                <a:lnTo>
                  <a:pt x="1226819" y="304800"/>
                </a:lnTo>
              </a:path>
              <a:path w="1226820" h="304800">
                <a:moveTo>
                  <a:pt x="0" y="0"/>
                </a:moveTo>
                <a:lnTo>
                  <a:pt x="18668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22"/>
          <p:cNvSpPr/>
          <p:nvPr/>
        </p:nvSpPr>
        <p:spPr>
          <a:xfrm>
            <a:off x="3207334" y="2477181"/>
            <a:ext cx="1595755" cy="736600"/>
          </a:xfrm>
          <a:custGeom>
            <a:avLst/>
            <a:gdLst/>
            <a:ahLst/>
            <a:cxnLst/>
            <a:rect l="l" t="t" r="r" b="b"/>
            <a:pathLst>
              <a:path w="1595754" h="736600">
                <a:moveTo>
                  <a:pt x="576072" y="0"/>
                </a:moveTo>
                <a:lnTo>
                  <a:pt x="0" y="0"/>
                </a:lnTo>
                <a:lnTo>
                  <a:pt x="0" y="431292"/>
                </a:lnTo>
                <a:lnTo>
                  <a:pt x="576072" y="431292"/>
                </a:lnTo>
                <a:lnTo>
                  <a:pt x="576072" y="0"/>
                </a:lnTo>
                <a:close/>
              </a:path>
              <a:path w="1595754" h="736600">
                <a:moveTo>
                  <a:pt x="1595628" y="304800"/>
                </a:moveTo>
                <a:lnTo>
                  <a:pt x="768096" y="304800"/>
                </a:lnTo>
                <a:lnTo>
                  <a:pt x="768096" y="736092"/>
                </a:lnTo>
                <a:lnTo>
                  <a:pt x="1595628" y="736092"/>
                </a:lnTo>
                <a:lnTo>
                  <a:pt x="1595628" y="3048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3"/>
          <p:cNvSpPr/>
          <p:nvPr/>
        </p:nvSpPr>
        <p:spPr>
          <a:xfrm flipV="1">
            <a:off x="5910909" y="3092116"/>
            <a:ext cx="248411" cy="45719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2786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24"/>
          <p:cNvSpPr/>
          <p:nvPr/>
        </p:nvSpPr>
        <p:spPr>
          <a:xfrm>
            <a:off x="5010225" y="3010581"/>
            <a:ext cx="901065" cy="431800"/>
          </a:xfrm>
          <a:custGeom>
            <a:avLst/>
            <a:gdLst/>
            <a:ahLst/>
            <a:cxnLst/>
            <a:rect l="l" t="t" r="r" b="b"/>
            <a:pathLst>
              <a:path w="901064" h="431800">
                <a:moveTo>
                  <a:pt x="900684" y="0"/>
                </a:moveTo>
                <a:lnTo>
                  <a:pt x="0" y="0"/>
                </a:lnTo>
                <a:lnTo>
                  <a:pt x="0" y="431291"/>
                </a:lnTo>
                <a:lnTo>
                  <a:pt x="900684" y="431291"/>
                </a:lnTo>
                <a:lnTo>
                  <a:pt x="90068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25"/>
          <p:cNvSpPr/>
          <p:nvPr/>
        </p:nvSpPr>
        <p:spPr>
          <a:xfrm>
            <a:off x="3055695" y="283303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25"/>
          <p:cNvSpPr/>
          <p:nvPr/>
        </p:nvSpPr>
        <p:spPr>
          <a:xfrm>
            <a:off x="3055695" y="258411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25"/>
          <p:cNvSpPr/>
          <p:nvPr/>
        </p:nvSpPr>
        <p:spPr>
          <a:xfrm flipV="1">
            <a:off x="3055314" y="3086895"/>
            <a:ext cx="914019" cy="45719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5"/>
          <p:cNvSpPr/>
          <p:nvPr/>
        </p:nvSpPr>
        <p:spPr>
          <a:xfrm flipV="1">
            <a:off x="3062805" y="3320715"/>
            <a:ext cx="1948815" cy="45719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35"/>
          <p:cNvSpPr txBox="1"/>
          <p:nvPr/>
        </p:nvSpPr>
        <p:spPr>
          <a:xfrm>
            <a:off x="3226733" y="2450422"/>
            <a:ext cx="53403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altLang="zh-TW"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5-bit</a:t>
            </a:r>
            <a:endParaRPr lang="en-US" sz="1400" b="1" spc="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spcBef>
                <a:spcPts val="100"/>
              </a:spcBef>
            </a:pPr>
            <a:r>
              <a:rPr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</p:txBody>
      </p:sp>
      <p:sp>
        <p:nvSpPr>
          <p:cNvPr id="53" name="object 36"/>
          <p:cNvSpPr txBox="1"/>
          <p:nvPr/>
        </p:nvSpPr>
        <p:spPr>
          <a:xfrm>
            <a:off x="4083316" y="2760748"/>
            <a:ext cx="60579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  <a:r>
              <a:rPr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36"/>
          <p:cNvSpPr txBox="1"/>
          <p:nvPr/>
        </p:nvSpPr>
        <p:spPr>
          <a:xfrm>
            <a:off x="5211139" y="2985846"/>
            <a:ext cx="60579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  <a:r>
              <a:rPr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37"/>
          <p:cNvSpPr txBox="1"/>
          <p:nvPr/>
        </p:nvSpPr>
        <p:spPr>
          <a:xfrm>
            <a:off x="2829648" y="2678349"/>
            <a:ext cx="1498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37"/>
          <p:cNvSpPr txBox="1"/>
          <p:nvPr/>
        </p:nvSpPr>
        <p:spPr>
          <a:xfrm>
            <a:off x="2831680" y="2401223"/>
            <a:ext cx="1498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37"/>
          <p:cNvSpPr txBox="1"/>
          <p:nvPr/>
        </p:nvSpPr>
        <p:spPr>
          <a:xfrm>
            <a:off x="2829648" y="2940911"/>
            <a:ext cx="1498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37"/>
          <p:cNvSpPr txBox="1"/>
          <p:nvPr/>
        </p:nvSpPr>
        <p:spPr>
          <a:xfrm>
            <a:off x="2829648" y="3207877"/>
            <a:ext cx="1498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28"/>
          <p:cNvSpPr txBox="1"/>
          <p:nvPr/>
        </p:nvSpPr>
        <p:spPr>
          <a:xfrm>
            <a:off x="5358839" y="2601018"/>
            <a:ext cx="2546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29"/>
          <p:cNvSpPr txBox="1"/>
          <p:nvPr/>
        </p:nvSpPr>
        <p:spPr>
          <a:xfrm>
            <a:off x="4316361" y="2373044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31"/>
          <p:cNvSpPr txBox="1"/>
          <p:nvPr/>
        </p:nvSpPr>
        <p:spPr>
          <a:xfrm>
            <a:off x="3419708" y="2073063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970" y="1312107"/>
            <a:ext cx="327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TW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x</a:t>
            </a:r>
            <a:r>
              <a:rPr lang="en-US" altLang="zh-TW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altLang="zh-TW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en-US" altLang="zh-TW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6790977" y="4201376"/>
          <a:ext cx="4842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371471352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4376203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37904118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122406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 =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a1 + b1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53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T= 1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a2 + b2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(a1 + b1)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a3 + b3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(a2 + b2)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(a1 + b1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c1) + d1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01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 = 3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a4 + b4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(a3 + b3)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(a2 + b2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c2) + d2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9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 = 4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(a4 + b4)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(a3 + b3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c3) + d3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24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 = 5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(a4 + b4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c4) + d4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590754"/>
                  </a:ext>
                </a:extLst>
              </a:tr>
            </a:tbl>
          </a:graphicData>
        </a:graphic>
      </p:graphicFrame>
      <p:sp>
        <p:nvSpPr>
          <p:cNvPr id="70" name="弧形箭號 (下彎) 17"/>
          <p:cNvSpPr/>
          <p:nvPr/>
        </p:nvSpPr>
        <p:spPr bwMode="auto">
          <a:xfrm rot="16374587">
            <a:off x="5866633" y="4862803"/>
            <a:ext cx="828663" cy="752618"/>
          </a:xfrm>
          <a:custGeom>
            <a:avLst/>
            <a:gdLst>
              <a:gd name="connsiteX0" fmla="*/ 3899360 w 4253362"/>
              <a:gd name="connsiteY0" fmla="*/ 1416010 h 1416010"/>
              <a:gd name="connsiteX1" fmla="*/ 3486257 w 4253362"/>
              <a:gd name="connsiteY1" fmla="*/ 1062008 h 1416010"/>
              <a:gd name="connsiteX2" fmla="*/ 3663258 w 4253362"/>
              <a:gd name="connsiteY2" fmla="*/ 1062008 h 1416010"/>
              <a:gd name="connsiteX3" fmla="*/ 1861179 w 4253362"/>
              <a:gd name="connsiteY3" fmla="*/ 0 h 1416010"/>
              <a:gd name="connsiteX4" fmla="*/ 2215182 w 4253362"/>
              <a:gd name="connsiteY4" fmla="*/ 0 h 1416010"/>
              <a:gd name="connsiteX5" fmla="*/ 4017261 w 4253362"/>
              <a:gd name="connsiteY5" fmla="*/ 1062008 h 1416010"/>
              <a:gd name="connsiteX6" fmla="*/ 4194262 w 4253362"/>
              <a:gd name="connsiteY6" fmla="*/ 1062008 h 1416010"/>
              <a:gd name="connsiteX7" fmla="*/ 3899360 w 4253362"/>
              <a:gd name="connsiteY7" fmla="*/ 1416010 h 1416010"/>
              <a:gd name="connsiteX0" fmla="*/ 2038180 w 4253362"/>
              <a:gd name="connsiteY0" fmla="*/ 6418 h 1416010"/>
              <a:gd name="connsiteX1" fmla="*/ 354002 w 4253362"/>
              <a:gd name="connsiteY1" fmla="*/ 1416010 h 1416010"/>
              <a:gd name="connsiteX2" fmla="*/ 0 w 4253362"/>
              <a:gd name="connsiteY2" fmla="*/ 1416010 h 1416010"/>
              <a:gd name="connsiteX3" fmla="*/ 823881 w 4253362"/>
              <a:gd name="connsiteY3" fmla="*/ 240313 h 1416010"/>
              <a:gd name="connsiteX4" fmla="*/ 2038181 w 4253362"/>
              <a:gd name="connsiteY4" fmla="*/ 6418 h 1416010"/>
              <a:gd name="connsiteX5" fmla="*/ 2038180 w 4253362"/>
              <a:gd name="connsiteY5" fmla="*/ 6418 h 1416010"/>
              <a:gd name="connsiteX0" fmla="*/ 2038180 w 4253362"/>
              <a:gd name="connsiteY0" fmla="*/ 6418 h 1416010"/>
              <a:gd name="connsiteX1" fmla="*/ 354002 w 4253362"/>
              <a:gd name="connsiteY1" fmla="*/ 1416010 h 1416010"/>
              <a:gd name="connsiteX2" fmla="*/ 0 w 4253362"/>
              <a:gd name="connsiteY2" fmla="*/ 1416010 h 1416010"/>
              <a:gd name="connsiteX3" fmla="*/ 1861179 w 4253362"/>
              <a:gd name="connsiteY3" fmla="*/ 0 h 1416010"/>
              <a:gd name="connsiteX4" fmla="*/ 2215182 w 4253362"/>
              <a:gd name="connsiteY4" fmla="*/ 0 h 1416010"/>
              <a:gd name="connsiteX5" fmla="*/ 4017261 w 4253362"/>
              <a:gd name="connsiteY5" fmla="*/ 1062008 h 1416010"/>
              <a:gd name="connsiteX6" fmla="*/ 4194262 w 4253362"/>
              <a:gd name="connsiteY6" fmla="*/ 1062008 h 1416010"/>
              <a:gd name="connsiteX7" fmla="*/ 3899360 w 4253362"/>
              <a:gd name="connsiteY7" fmla="*/ 1416010 h 1416010"/>
              <a:gd name="connsiteX8" fmla="*/ 3486257 w 4253362"/>
              <a:gd name="connsiteY8" fmla="*/ 1062008 h 1416010"/>
              <a:gd name="connsiteX9" fmla="*/ 3663258 w 4253362"/>
              <a:gd name="connsiteY9" fmla="*/ 1062008 h 1416010"/>
              <a:gd name="connsiteX10" fmla="*/ 1861179 w 4253362"/>
              <a:gd name="connsiteY10" fmla="*/ 0 h 1416010"/>
              <a:gd name="connsiteX0" fmla="*/ 3899360 w 4194262"/>
              <a:gd name="connsiteY0" fmla="*/ 1416010 h 1416010"/>
              <a:gd name="connsiteX1" fmla="*/ 3486257 w 4194262"/>
              <a:gd name="connsiteY1" fmla="*/ 1062008 h 1416010"/>
              <a:gd name="connsiteX2" fmla="*/ 3663258 w 4194262"/>
              <a:gd name="connsiteY2" fmla="*/ 1062008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0" fmla="*/ 2038180 w 4194262"/>
              <a:gd name="connsiteY0" fmla="*/ 6418 h 1416010"/>
              <a:gd name="connsiteX1" fmla="*/ 354002 w 4194262"/>
              <a:gd name="connsiteY1" fmla="*/ 1416010 h 1416010"/>
              <a:gd name="connsiteX2" fmla="*/ 0 w 4194262"/>
              <a:gd name="connsiteY2" fmla="*/ 1416010 h 1416010"/>
              <a:gd name="connsiteX3" fmla="*/ 2038181 w 4194262"/>
              <a:gd name="connsiteY3" fmla="*/ 6418 h 1416010"/>
              <a:gd name="connsiteX4" fmla="*/ 2038180 w 4194262"/>
              <a:gd name="connsiteY4" fmla="*/ 6418 h 1416010"/>
              <a:gd name="connsiteX0" fmla="*/ 2038180 w 4194262"/>
              <a:gd name="connsiteY0" fmla="*/ 6418 h 1416010"/>
              <a:gd name="connsiteX1" fmla="*/ 354002 w 4194262"/>
              <a:gd name="connsiteY1" fmla="*/ 1416010 h 1416010"/>
              <a:gd name="connsiteX2" fmla="*/ 0 w 4194262"/>
              <a:gd name="connsiteY2" fmla="*/ 1416010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8" fmla="*/ 3486257 w 4194262"/>
              <a:gd name="connsiteY8" fmla="*/ 1062008 h 1416010"/>
              <a:gd name="connsiteX9" fmla="*/ 3663258 w 4194262"/>
              <a:gd name="connsiteY9" fmla="*/ 1062008 h 1416010"/>
              <a:gd name="connsiteX10" fmla="*/ 1861179 w 4194262"/>
              <a:gd name="connsiteY10" fmla="*/ 0 h 1416010"/>
              <a:gd name="connsiteX0" fmla="*/ 3899360 w 4194262"/>
              <a:gd name="connsiteY0" fmla="*/ 1416010 h 1416010"/>
              <a:gd name="connsiteX1" fmla="*/ 3486257 w 4194262"/>
              <a:gd name="connsiteY1" fmla="*/ 1062008 h 1416010"/>
              <a:gd name="connsiteX2" fmla="*/ 3663258 w 4194262"/>
              <a:gd name="connsiteY2" fmla="*/ 1062008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0" fmla="*/ 2038180 w 4194262"/>
              <a:gd name="connsiteY0" fmla="*/ 6418 h 1416010"/>
              <a:gd name="connsiteX1" fmla="*/ 354002 w 4194262"/>
              <a:gd name="connsiteY1" fmla="*/ 1416010 h 1416010"/>
              <a:gd name="connsiteX2" fmla="*/ 0 w 4194262"/>
              <a:gd name="connsiteY2" fmla="*/ 1416010 h 1416010"/>
              <a:gd name="connsiteX3" fmla="*/ 2038181 w 4194262"/>
              <a:gd name="connsiteY3" fmla="*/ 6418 h 1416010"/>
              <a:gd name="connsiteX4" fmla="*/ 2038180 w 4194262"/>
              <a:gd name="connsiteY4" fmla="*/ 6418 h 1416010"/>
              <a:gd name="connsiteX0" fmla="*/ 2038180 w 4194262"/>
              <a:gd name="connsiteY0" fmla="*/ 6418 h 1416010"/>
              <a:gd name="connsiteX1" fmla="*/ 0 w 4194262"/>
              <a:gd name="connsiteY1" fmla="*/ 1416010 h 1416010"/>
              <a:gd name="connsiteX2" fmla="*/ 1861179 w 4194262"/>
              <a:gd name="connsiteY2" fmla="*/ 0 h 1416010"/>
              <a:gd name="connsiteX3" fmla="*/ 2215182 w 4194262"/>
              <a:gd name="connsiteY3" fmla="*/ 0 h 1416010"/>
              <a:gd name="connsiteX4" fmla="*/ 4017261 w 4194262"/>
              <a:gd name="connsiteY4" fmla="*/ 1062008 h 1416010"/>
              <a:gd name="connsiteX5" fmla="*/ 4194262 w 4194262"/>
              <a:gd name="connsiteY5" fmla="*/ 1062008 h 1416010"/>
              <a:gd name="connsiteX6" fmla="*/ 3899360 w 4194262"/>
              <a:gd name="connsiteY6" fmla="*/ 1416010 h 1416010"/>
              <a:gd name="connsiteX7" fmla="*/ 3486257 w 4194262"/>
              <a:gd name="connsiteY7" fmla="*/ 1062008 h 1416010"/>
              <a:gd name="connsiteX8" fmla="*/ 3663258 w 4194262"/>
              <a:gd name="connsiteY8" fmla="*/ 1062008 h 1416010"/>
              <a:gd name="connsiteX9" fmla="*/ 1861179 w 4194262"/>
              <a:gd name="connsiteY9" fmla="*/ 0 h 1416010"/>
              <a:gd name="connsiteX0" fmla="*/ 3899360 w 4194262"/>
              <a:gd name="connsiteY0" fmla="*/ 1416010 h 1416010"/>
              <a:gd name="connsiteX1" fmla="*/ 3486257 w 4194262"/>
              <a:gd name="connsiteY1" fmla="*/ 1062008 h 1416010"/>
              <a:gd name="connsiteX2" fmla="*/ 3663258 w 4194262"/>
              <a:gd name="connsiteY2" fmla="*/ 1062008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0" fmla="*/ 2038180 w 4194262"/>
              <a:gd name="connsiteY0" fmla="*/ 6418 h 1416010"/>
              <a:gd name="connsiteX1" fmla="*/ 0 w 4194262"/>
              <a:gd name="connsiteY1" fmla="*/ 1416010 h 1416010"/>
              <a:gd name="connsiteX2" fmla="*/ 2038181 w 4194262"/>
              <a:gd name="connsiteY2" fmla="*/ 6418 h 1416010"/>
              <a:gd name="connsiteX3" fmla="*/ 2038180 w 4194262"/>
              <a:gd name="connsiteY3" fmla="*/ 6418 h 1416010"/>
              <a:gd name="connsiteX0" fmla="*/ 2038180 w 4194262"/>
              <a:gd name="connsiteY0" fmla="*/ 6418 h 1416010"/>
              <a:gd name="connsiteX1" fmla="*/ 0 w 4194262"/>
              <a:gd name="connsiteY1" fmla="*/ 1416010 h 1416010"/>
              <a:gd name="connsiteX2" fmla="*/ 1861179 w 4194262"/>
              <a:gd name="connsiteY2" fmla="*/ 0 h 1416010"/>
              <a:gd name="connsiteX3" fmla="*/ 2215182 w 4194262"/>
              <a:gd name="connsiteY3" fmla="*/ 0 h 1416010"/>
              <a:gd name="connsiteX4" fmla="*/ 4017261 w 4194262"/>
              <a:gd name="connsiteY4" fmla="*/ 1062008 h 1416010"/>
              <a:gd name="connsiteX5" fmla="*/ 4194262 w 4194262"/>
              <a:gd name="connsiteY5" fmla="*/ 1062008 h 1416010"/>
              <a:gd name="connsiteX6" fmla="*/ 3899360 w 4194262"/>
              <a:gd name="connsiteY6" fmla="*/ 1416010 h 1416010"/>
              <a:gd name="connsiteX7" fmla="*/ 3486257 w 4194262"/>
              <a:gd name="connsiteY7" fmla="*/ 1062008 h 1416010"/>
              <a:gd name="connsiteX8" fmla="*/ 3663258 w 4194262"/>
              <a:gd name="connsiteY8" fmla="*/ 1062008 h 1416010"/>
              <a:gd name="connsiteX9" fmla="*/ 1861179 w 4194262"/>
              <a:gd name="connsiteY9" fmla="*/ 0 h 1416010"/>
              <a:gd name="connsiteX0" fmla="*/ 3899360 w 4194262"/>
              <a:gd name="connsiteY0" fmla="*/ 1416010 h 1416010"/>
              <a:gd name="connsiteX1" fmla="*/ 3486257 w 4194262"/>
              <a:gd name="connsiteY1" fmla="*/ 1062008 h 1416010"/>
              <a:gd name="connsiteX2" fmla="*/ 3663258 w 4194262"/>
              <a:gd name="connsiteY2" fmla="*/ 1062008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0" fmla="*/ 2038180 w 4194262"/>
              <a:gd name="connsiteY0" fmla="*/ 6418 h 1416010"/>
              <a:gd name="connsiteX1" fmla="*/ 0 w 4194262"/>
              <a:gd name="connsiteY1" fmla="*/ 1416010 h 1416010"/>
              <a:gd name="connsiteX2" fmla="*/ 2038181 w 4194262"/>
              <a:gd name="connsiteY2" fmla="*/ 6418 h 1416010"/>
              <a:gd name="connsiteX3" fmla="*/ 2038180 w 4194262"/>
              <a:gd name="connsiteY3" fmla="*/ 6418 h 1416010"/>
              <a:gd name="connsiteX0" fmla="*/ 2038180 w 4194262"/>
              <a:gd name="connsiteY0" fmla="*/ 6418 h 1416010"/>
              <a:gd name="connsiteX1" fmla="*/ 1861179 w 4194262"/>
              <a:gd name="connsiteY1" fmla="*/ 0 h 1416010"/>
              <a:gd name="connsiteX2" fmla="*/ 2215182 w 4194262"/>
              <a:gd name="connsiteY2" fmla="*/ 0 h 1416010"/>
              <a:gd name="connsiteX3" fmla="*/ 4017261 w 4194262"/>
              <a:gd name="connsiteY3" fmla="*/ 1062008 h 1416010"/>
              <a:gd name="connsiteX4" fmla="*/ 4194262 w 4194262"/>
              <a:gd name="connsiteY4" fmla="*/ 1062008 h 1416010"/>
              <a:gd name="connsiteX5" fmla="*/ 3899360 w 4194262"/>
              <a:gd name="connsiteY5" fmla="*/ 1416010 h 1416010"/>
              <a:gd name="connsiteX6" fmla="*/ 3486257 w 4194262"/>
              <a:gd name="connsiteY6" fmla="*/ 1062008 h 1416010"/>
              <a:gd name="connsiteX7" fmla="*/ 3663258 w 4194262"/>
              <a:gd name="connsiteY7" fmla="*/ 1062008 h 1416010"/>
              <a:gd name="connsiteX8" fmla="*/ 1861179 w 4194262"/>
              <a:gd name="connsiteY8" fmla="*/ 0 h 1416010"/>
              <a:gd name="connsiteX0" fmla="*/ 2041608 w 2336510"/>
              <a:gd name="connsiteY0" fmla="*/ 1416010 h 1416010"/>
              <a:gd name="connsiteX1" fmla="*/ 1628505 w 2336510"/>
              <a:gd name="connsiteY1" fmla="*/ 1062008 h 1416010"/>
              <a:gd name="connsiteX2" fmla="*/ 1805506 w 2336510"/>
              <a:gd name="connsiteY2" fmla="*/ 1062008 h 1416010"/>
              <a:gd name="connsiteX3" fmla="*/ 3427 w 2336510"/>
              <a:gd name="connsiteY3" fmla="*/ 0 h 1416010"/>
              <a:gd name="connsiteX4" fmla="*/ 357430 w 2336510"/>
              <a:gd name="connsiteY4" fmla="*/ 0 h 1416010"/>
              <a:gd name="connsiteX5" fmla="*/ 2159509 w 2336510"/>
              <a:gd name="connsiteY5" fmla="*/ 1062008 h 1416010"/>
              <a:gd name="connsiteX6" fmla="*/ 2336510 w 2336510"/>
              <a:gd name="connsiteY6" fmla="*/ 1062008 h 1416010"/>
              <a:gd name="connsiteX7" fmla="*/ 2041608 w 2336510"/>
              <a:gd name="connsiteY7" fmla="*/ 1416010 h 1416010"/>
              <a:gd name="connsiteX0" fmla="*/ 180428 w 2336510"/>
              <a:gd name="connsiteY0" fmla="*/ 6418 h 1416010"/>
              <a:gd name="connsiteX1" fmla="*/ 180429 w 2336510"/>
              <a:gd name="connsiteY1" fmla="*/ 6418 h 1416010"/>
              <a:gd name="connsiteX2" fmla="*/ 180428 w 2336510"/>
              <a:gd name="connsiteY2" fmla="*/ 6418 h 1416010"/>
              <a:gd name="connsiteX0" fmla="*/ 180428 w 2336510"/>
              <a:gd name="connsiteY0" fmla="*/ 6418 h 1416010"/>
              <a:gd name="connsiteX1" fmla="*/ 3427 w 2336510"/>
              <a:gd name="connsiteY1" fmla="*/ 0 h 1416010"/>
              <a:gd name="connsiteX2" fmla="*/ 357430 w 2336510"/>
              <a:gd name="connsiteY2" fmla="*/ 0 h 1416010"/>
              <a:gd name="connsiteX3" fmla="*/ 2159509 w 2336510"/>
              <a:gd name="connsiteY3" fmla="*/ 1062008 h 1416010"/>
              <a:gd name="connsiteX4" fmla="*/ 2336510 w 2336510"/>
              <a:gd name="connsiteY4" fmla="*/ 1062008 h 1416010"/>
              <a:gd name="connsiteX5" fmla="*/ 2041608 w 2336510"/>
              <a:gd name="connsiteY5" fmla="*/ 1416010 h 1416010"/>
              <a:gd name="connsiteX6" fmla="*/ 1628505 w 2336510"/>
              <a:gd name="connsiteY6" fmla="*/ 1062008 h 1416010"/>
              <a:gd name="connsiteX7" fmla="*/ 1805506 w 2336510"/>
              <a:gd name="connsiteY7" fmla="*/ 1062008 h 1416010"/>
              <a:gd name="connsiteX8" fmla="*/ 3427 w 2336510"/>
              <a:gd name="connsiteY8" fmla="*/ 0 h 14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6510" h="1416010" stroke="0" extrusionOk="0">
                <a:moveTo>
                  <a:pt x="2041608" y="1416010"/>
                </a:moveTo>
                <a:lnTo>
                  <a:pt x="1628505" y="1062008"/>
                </a:lnTo>
                <a:lnTo>
                  <a:pt x="1805506" y="1062008"/>
                </a:lnTo>
                <a:cubicBezTo>
                  <a:pt x="1593332" y="436813"/>
                  <a:pt x="852122" y="0"/>
                  <a:pt x="3427" y="0"/>
                </a:cubicBezTo>
                <a:lnTo>
                  <a:pt x="357430" y="0"/>
                </a:lnTo>
                <a:cubicBezTo>
                  <a:pt x="1206124" y="0"/>
                  <a:pt x="1947335" y="436813"/>
                  <a:pt x="2159509" y="1062008"/>
                </a:cubicBezTo>
                <a:lnTo>
                  <a:pt x="2336510" y="1062008"/>
                </a:lnTo>
                <a:lnTo>
                  <a:pt x="2041608" y="1416010"/>
                </a:lnTo>
                <a:close/>
              </a:path>
              <a:path w="2336510" h="1416010" fill="darkenLess" stroke="0" extrusionOk="0">
                <a:moveTo>
                  <a:pt x="180428" y="6418"/>
                </a:moveTo>
                <a:lnTo>
                  <a:pt x="180429" y="6418"/>
                </a:lnTo>
                <a:lnTo>
                  <a:pt x="180428" y="6418"/>
                </a:lnTo>
                <a:close/>
              </a:path>
              <a:path w="2336510" h="1416010" fill="none" extrusionOk="0">
                <a:moveTo>
                  <a:pt x="180428" y="6418"/>
                </a:moveTo>
                <a:cubicBezTo>
                  <a:pt x="143553" y="5081"/>
                  <a:pt x="-26073" y="1070"/>
                  <a:pt x="3427" y="0"/>
                </a:cubicBezTo>
                <a:lnTo>
                  <a:pt x="357430" y="0"/>
                </a:lnTo>
                <a:cubicBezTo>
                  <a:pt x="1206124" y="0"/>
                  <a:pt x="1947335" y="436813"/>
                  <a:pt x="2159509" y="1062008"/>
                </a:cubicBezTo>
                <a:lnTo>
                  <a:pt x="2336510" y="1062008"/>
                </a:lnTo>
                <a:lnTo>
                  <a:pt x="2041608" y="1416010"/>
                </a:lnTo>
                <a:lnTo>
                  <a:pt x="1628505" y="1062008"/>
                </a:lnTo>
                <a:lnTo>
                  <a:pt x="1805506" y="1062008"/>
                </a:lnTo>
                <a:cubicBezTo>
                  <a:pt x="1593332" y="436813"/>
                  <a:pt x="852122" y="0"/>
                  <a:pt x="3427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6790458" y="2103801"/>
          <a:ext cx="2934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3714713524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943762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 =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a1 + b1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c1 + d1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53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T= 1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a2 + b2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c2 + d2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a3 + b3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c3 + d3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01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T = 3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a4 + b4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c4 + d4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91059"/>
                  </a:ext>
                </a:extLst>
              </a:tr>
            </a:tbl>
          </a:graphicData>
        </a:graphic>
      </p:graphicFrame>
      <p:sp>
        <p:nvSpPr>
          <p:cNvPr id="72" name="弧形箭號 (下彎) 17"/>
          <p:cNvSpPr/>
          <p:nvPr/>
        </p:nvSpPr>
        <p:spPr bwMode="auto">
          <a:xfrm rot="18289304">
            <a:off x="5794917" y="2070805"/>
            <a:ext cx="828663" cy="752618"/>
          </a:xfrm>
          <a:custGeom>
            <a:avLst/>
            <a:gdLst>
              <a:gd name="connsiteX0" fmla="*/ 3899360 w 4253362"/>
              <a:gd name="connsiteY0" fmla="*/ 1416010 h 1416010"/>
              <a:gd name="connsiteX1" fmla="*/ 3486257 w 4253362"/>
              <a:gd name="connsiteY1" fmla="*/ 1062008 h 1416010"/>
              <a:gd name="connsiteX2" fmla="*/ 3663258 w 4253362"/>
              <a:gd name="connsiteY2" fmla="*/ 1062008 h 1416010"/>
              <a:gd name="connsiteX3" fmla="*/ 1861179 w 4253362"/>
              <a:gd name="connsiteY3" fmla="*/ 0 h 1416010"/>
              <a:gd name="connsiteX4" fmla="*/ 2215182 w 4253362"/>
              <a:gd name="connsiteY4" fmla="*/ 0 h 1416010"/>
              <a:gd name="connsiteX5" fmla="*/ 4017261 w 4253362"/>
              <a:gd name="connsiteY5" fmla="*/ 1062008 h 1416010"/>
              <a:gd name="connsiteX6" fmla="*/ 4194262 w 4253362"/>
              <a:gd name="connsiteY6" fmla="*/ 1062008 h 1416010"/>
              <a:gd name="connsiteX7" fmla="*/ 3899360 w 4253362"/>
              <a:gd name="connsiteY7" fmla="*/ 1416010 h 1416010"/>
              <a:gd name="connsiteX0" fmla="*/ 2038180 w 4253362"/>
              <a:gd name="connsiteY0" fmla="*/ 6418 h 1416010"/>
              <a:gd name="connsiteX1" fmla="*/ 354002 w 4253362"/>
              <a:gd name="connsiteY1" fmla="*/ 1416010 h 1416010"/>
              <a:gd name="connsiteX2" fmla="*/ 0 w 4253362"/>
              <a:gd name="connsiteY2" fmla="*/ 1416010 h 1416010"/>
              <a:gd name="connsiteX3" fmla="*/ 823881 w 4253362"/>
              <a:gd name="connsiteY3" fmla="*/ 240313 h 1416010"/>
              <a:gd name="connsiteX4" fmla="*/ 2038181 w 4253362"/>
              <a:gd name="connsiteY4" fmla="*/ 6418 h 1416010"/>
              <a:gd name="connsiteX5" fmla="*/ 2038180 w 4253362"/>
              <a:gd name="connsiteY5" fmla="*/ 6418 h 1416010"/>
              <a:gd name="connsiteX0" fmla="*/ 2038180 w 4253362"/>
              <a:gd name="connsiteY0" fmla="*/ 6418 h 1416010"/>
              <a:gd name="connsiteX1" fmla="*/ 354002 w 4253362"/>
              <a:gd name="connsiteY1" fmla="*/ 1416010 h 1416010"/>
              <a:gd name="connsiteX2" fmla="*/ 0 w 4253362"/>
              <a:gd name="connsiteY2" fmla="*/ 1416010 h 1416010"/>
              <a:gd name="connsiteX3" fmla="*/ 1861179 w 4253362"/>
              <a:gd name="connsiteY3" fmla="*/ 0 h 1416010"/>
              <a:gd name="connsiteX4" fmla="*/ 2215182 w 4253362"/>
              <a:gd name="connsiteY4" fmla="*/ 0 h 1416010"/>
              <a:gd name="connsiteX5" fmla="*/ 4017261 w 4253362"/>
              <a:gd name="connsiteY5" fmla="*/ 1062008 h 1416010"/>
              <a:gd name="connsiteX6" fmla="*/ 4194262 w 4253362"/>
              <a:gd name="connsiteY6" fmla="*/ 1062008 h 1416010"/>
              <a:gd name="connsiteX7" fmla="*/ 3899360 w 4253362"/>
              <a:gd name="connsiteY7" fmla="*/ 1416010 h 1416010"/>
              <a:gd name="connsiteX8" fmla="*/ 3486257 w 4253362"/>
              <a:gd name="connsiteY8" fmla="*/ 1062008 h 1416010"/>
              <a:gd name="connsiteX9" fmla="*/ 3663258 w 4253362"/>
              <a:gd name="connsiteY9" fmla="*/ 1062008 h 1416010"/>
              <a:gd name="connsiteX10" fmla="*/ 1861179 w 4253362"/>
              <a:gd name="connsiteY10" fmla="*/ 0 h 1416010"/>
              <a:gd name="connsiteX0" fmla="*/ 3899360 w 4194262"/>
              <a:gd name="connsiteY0" fmla="*/ 1416010 h 1416010"/>
              <a:gd name="connsiteX1" fmla="*/ 3486257 w 4194262"/>
              <a:gd name="connsiteY1" fmla="*/ 1062008 h 1416010"/>
              <a:gd name="connsiteX2" fmla="*/ 3663258 w 4194262"/>
              <a:gd name="connsiteY2" fmla="*/ 1062008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0" fmla="*/ 2038180 w 4194262"/>
              <a:gd name="connsiteY0" fmla="*/ 6418 h 1416010"/>
              <a:gd name="connsiteX1" fmla="*/ 354002 w 4194262"/>
              <a:gd name="connsiteY1" fmla="*/ 1416010 h 1416010"/>
              <a:gd name="connsiteX2" fmla="*/ 0 w 4194262"/>
              <a:gd name="connsiteY2" fmla="*/ 1416010 h 1416010"/>
              <a:gd name="connsiteX3" fmla="*/ 2038181 w 4194262"/>
              <a:gd name="connsiteY3" fmla="*/ 6418 h 1416010"/>
              <a:gd name="connsiteX4" fmla="*/ 2038180 w 4194262"/>
              <a:gd name="connsiteY4" fmla="*/ 6418 h 1416010"/>
              <a:gd name="connsiteX0" fmla="*/ 2038180 w 4194262"/>
              <a:gd name="connsiteY0" fmla="*/ 6418 h 1416010"/>
              <a:gd name="connsiteX1" fmla="*/ 354002 w 4194262"/>
              <a:gd name="connsiteY1" fmla="*/ 1416010 h 1416010"/>
              <a:gd name="connsiteX2" fmla="*/ 0 w 4194262"/>
              <a:gd name="connsiteY2" fmla="*/ 1416010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8" fmla="*/ 3486257 w 4194262"/>
              <a:gd name="connsiteY8" fmla="*/ 1062008 h 1416010"/>
              <a:gd name="connsiteX9" fmla="*/ 3663258 w 4194262"/>
              <a:gd name="connsiteY9" fmla="*/ 1062008 h 1416010"/>
              <a:gd name="connsiteX10" fmla="*/ 1861179 w 4194262"/>
              <a:gd name="connsiteY10" fmla="*/ 0 h 1416010"/>
              <a:gd name="connsiteX0" fmla="*/ 3899360 w 4194262"/>
              <a:gd name="connsiteY0" fmla="*/ 1416010 h 1416010"/>
              <a:gd name="connsiteX1" fmla="*/ 3486257 w 4194262"/>
              <a:gd name="connsiteY1" fmla="*/ 1062008 h 1416010"/>
              <a:gd name="connsiteX2" fmla="*/ 3663258 w 4194262"/>
              <a:gd name="connsiteY2" fmla="*/ 1062008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0" fmla="*/ 2038180 w 4194262"/>
              <a:gd name="connsiteY0" fmla="*/ 6418 h 1416010"/>
              <a:gd name="connsiteX1" fmla="*/ 354002 w 4194262"/>
              <a:gd name="connsiteY1" fmla="*/ 1416010 h 1416010"/>
              <a:gd name="connsiteX2" fmla="*/ 0 w 4194262"/>
              <a:gd name="connsiteY2" fmla="*/ 1416010 h 1416010"/>
              <a:gd name="connsiteX3" fmla="*/ 2038181 w 4194262"/>
              <a:gd name="connsiteY3" fmla="*/ 6418 h 1416010"/>
              <a:gd name="connsiteX4" fmla="*/ 2038180 w 4194262"/>
              <a:gd name="connsiteY4" fmla="*/ 6418 h 1416010"/>
              <a:gd name="connsiteX0" fmla="*/ 2038180 w 4194262"/>
              <a:gd name="connsiteY0" fmla="*/ 6418 h 1416010"/>
              <a:gd name="connsiteX1" fmla="*/ 0 w 4194262"/>
              <a:gd name="connsiteY1" fmla="*/ 1416010 h 1416010"/>
              <a:gd name="connsiteX2" fmla="*/ 1861179 w 4194262"/>
              <a:gd name="connsiteY2" fmla="*/ 0 h 1416010"/>
              <a:gd name="connsiteX3" fmla="*/ 2215182 w 4194262"/>
              <a:gd name="connsiteY3" fmla="*/ 0 h 1416010"/>
              <a:gd name="connsiteX4" fmla="*/ 4017261 w 4194262"/>
              <a:gd name="connsiteY4" fmla="*/ 1062008 h 1416010"/>
              <a:gd name="connsiteX5" fmla="*/ 4194262 w 4194262"/>
              <a:gd name="connsiteY5" fmla="*/ 1062008 h 1416010"/>
              <a:gd name="connsiteX6" fmla="*/ 3899360 w 4194262"/>
              <a:gd name="connsiteY6" fmla="*/ 1416010 h 1416010"/>
              <a:gd name="connsiteX7" fmla="*/ 3486257 w 4194262"/>
              <a:gd name="connsiteY7" fmla="*/ 1062008 h 1416010"/>
              <a:gd name="connsiteX8" fmla="*/ 3663258 w 4194262"/>
              <a:gd name="connsiteY8" fmla="*/ 1062008 h 1416010"/>
              <a:gd name="connsiteX9" fmla="*/ 1861179 w 4194262"/>
              <a:gd name="connsiteY9" fmla="*/ 0 h 1416010"/>
              <a:gd name="connsiteX0" fmla="*/ 3899360 w 4194262"/>
              <a:gd name="connsiteY0" fmla="*/ 1416010 h 1416010"/>
              <a:gd name="connsiteX1" fmla="*/ 3486257 w 4194262"/>
              <a:gd name="connsiteY1" fmla="*/ 1062008 h 1416010"/>
              <a:gd name="connsiteX2" fmla="*/ 3663258 w 4194262"/>
              <a:gd name="connsiteY2" fmla="*/ 1062008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0" fmla="*/ 2038180 w 4194262"/>
              <a:gd name="connsiteY0" fmla="*/ 6418 h 1416010"/>
              <a:gd name="connsiteX1" fmla="*/ 0 w 4194262"/>
              <a:gd name="connsiteY1" fmla="*/ 1416010 h 1416010"/>
              <a:gd name="connsiteX2" fmla="*/ 2038181 w 4194262"/>
              <a:gd name="connsiteY2" fmla="*/ 6418 h 1416010"/>
              <a:gd name="connsiteX3" fmla="*/ 2038180 w 4194262"/>
              <a:gd name="connsiteY3" fmla="*/ 6418 h 1416010"/>
              <a:gd name="connsiteX0" fmla="*/ 2038180 w 4194262"/>
              <a:gd name="connsiteY0" fmla="*/ 6418 h 1416010"/>
              <a:gd name="connsiteX1" fmla="*/ 0 w 4194262"/>
              <a:gd name="connsiteY1" fmla="*/ 1416010 h 1416010"/>
              <a:gd name="connsiteX2" fmla="*/ 1861179 w 4194262"/>
              <a:gd name="connsiteY2" fmla="*/ 0 h 1416010"/>
              <a:gd name="connsiteX3" fmla="*/ 2215182 w 4194262"/>
              <a:gd name="connsiteY3" fmla="*/ 0 h 1416010"/>
              <a:gd name="connsiteX4" fmla="*/ 4017261 w 4194262"/>
              <a:gd name="connsiteY4" fmla="*/ 1062008 h 1416010"/>
              <a:gd name="connsiteX5" fmla="*/ 4194262 w 4194262"/>
              <a:gd name="connsiteY5" fmla="*/ 1062008 h 1416010"/>
              <a:gd name="connsiteX6" fmla="*/ 3899360 w 4194262"/>
              <a:gd name="connsiteY6" fmla="*/ 1416010 h 1416010"/>
              <a:gd name="connsiteX7" fmla="*/ 3486257 w 4194262"/>
              <a:gd name="connsiteY7" fmla="*/ 1062008 h 1416010"/>
              <a:gd name="connsiteX8" fmla="*/ 3663258 w 4194262"/>
              <a:gd name="connsiteY8" fmla="*/ 1062008 h 1416010"/>
              <a:gd name="connsiteX9" fmla="*/ 1861179 w 4194262"/>
              <a:gd name="connsiteY9" fmla="*/ 0 h 1416010"/>
              <a:gd name="connsiteX0" fmla="*/ 3899360 w 4194262"/>
              <a:gd name="connsiteY0" fmla="*/ 1416010 h 1416010"/>
              <a:gd name="connsiteX1" fmla="*/ 3486257 w 4194262"/>
              <a:gd name="connsiteY1" fmla="*/ 1062008 h 1416010"/>
              <a:gd name="connsiteX2" fmla="*/ 3663258 w 4194262"/>
              <a:gd name="connsiteY2" fmla="*/ 1062008 h 1416010"/>
              <a:gd name="connsiteX3" fmla="*/ 1861179 w 4194262"/>
              <a:gd name="connsiteY3" fmla="*/ 0 h 1416010"/>
              <a:gd name="connsiteX4" fmla="*/ 2215182 w 4194262"/>
              <a:gd name="connsiteY4" fmla="*/ 0 h 1416010"/>
              <a:gd name="connsiteX5" fmla="*/ 4017261 w 4194262"/>
              <a:gd name="connsiteY5" fmla="*/ 1062008 h 1416010"/>
              <a:gd name="connsiteX6" fmla="*/ 4194262 w 4194262"/>
              <a:gd name="connsiteY6" fmla="*/ 1062008 h 1416010"/>
              <a:gd name="connsiteX7" fmla="*/ 3899360 w 4194262"/>
              <a:gd name="connsiteY7" fmla="*/ 1416010 h 1416010"/>
              <a:gd name="connsiteX0" fmla="*/ 2038180 w 4194262"/>
              <a:gd name="connsiteY0" fmla="*/ 6418 h 1416010"/>
              <a:gd name="connsiteX1" fmla="*/ 0 w 4194262"/>
              <a:gd name="connsiteY1" fmla="*/ 1416010 h 1416010"/>
              <a:gd name="connsiteX2" fmla="*/ 2038181 w 4194262"/>
              <a:gd name="connsiteY2" fmla="*/ 6418 h 1416010"/>
              <a:gd name="connsiteX3" fmla="*/ 2038180 w 4194262"/>
              <a:gd name="connsiteY3" fmla="*/ 6418 h 1416010"/>
              <a:gd name="connsiteX0" fmla="*/ 2038180 w 4194262"/>
              <a:gd name="connsiteY0" fmla="*/ 6418 h 1416010"/>
              <a:gd name="connsiteX1" fmla="*/ 1861179 w 4194262"/>
              <a:gd name="connsiteY1" fmla="*/ 0 h 1416010"/>
              <a:gd name="connsiteX2" fmla="*/ 2215182 w 4194262"/>
              <a:gd name="connsiteY2" fmla="*/ 0 h 1416010"/>
              <a:gd name="connsiteX3" fmla="*/ 4017261 w 4194262"/>
              <a:gd name="connsiteY3" fmla="*/ 1062008 h 1416010"/>
              <a:gd name="connsiteX4" fmla="*/ 4194262 w 4194262"/>
              <a:gd name="connsiteY4" fmla="*/ 1062008 h 1416010"/>
              <a:gd name="connsiteX5" fmla="*/ 3899360 w 4194262"/>
              <a:gd name="connsiteY5" fmla="*/ 1416010 h 1416010"/>
              <a:gd name="connsiteX6" fmla="*/ 3486257 w 4194262"/>
              <a:gd name="connsiteY6" fmla="*/ 1062008 h 1416010"/>
              <a:gd name="connsiteX7" fmla="*/ 3663258 w 4194262"/>
              <a:gd name="connsiteY7" fmla="*/ 1062008 h 1416010"/>
              <a:gd name="connsiteX8" fmla="*/ 1861179 w 4194262"/>
              <a:gd name="connsiteY8" fmla="*/ 0 h 1416010"/>
              <a:gd name="connsiteX0" fmla="*/ 2041608 w 2336510"/>
              <a:gd name="connsiteY0" fmla="*/ 1416010 h 1416010"/>
              <a:gd name="connsiteX1" fmla="*/ 1628505 w 2336510"/>
              <a:gd name="connsiteY1" fmla="*/ 1062008 h 1416010"/>
              <a:gd name="connsiteX2" fmla="*/ 1805506 w 2336510"/>
              <a:gd name="connsiteY2" fmla="*/ 1062008 h 1416010"/>
              <a:gd name="connsiteX3" fmla="*/ 3427 w 2336510"/>
              <a:gd name="connsiteY3" fmla="*/ 0 h 1416010"/>
              <a:gd name="connsiteX4" fmla="*/ 357430 w 2336510"/>
              <a:gd name="connsiteY4" fmla="*/ 0 h 1416010"/>
              <a:gd name="connsiteX5" fmla="*/ 2159509 w 2336510"/>
              <a:gd name="connsiteY5" fmla="*/ 1062008 h 1416010"/>
              <a:gd name="connsiteX6" fmla="*/ 2336510 w 2336510"/>
              <a:gd name="connsiteY6" fmla="*/ 1062008 h 1416010"/>
              <a:gd name="connsiteX7" fmla="*/ 2041608 w 2336510"/>
              <a:gd name="connsiteY7" fmla="*/ 1416010 h 1416010"/>
              <a:gd name="connsiteX0" fmla="*/ 180428 w 2336510"/>
              <a:gd name="connsiteY0" fmla="*/ 6418 h 1416010"/>
              <a:gd name="connsiteX1" fmla="*/ 180429 w 2336510"/>
              <a:gd name="connsiteY1" fmla="*/ 6418 h 1416010"/>
              <a:gd name="connsiteX2" fmla="*/ 180428 w 2336510"/>
              <a:gd name="connsiteY2" fmla="*/ 6418 h 1416010"/>
              <a:gd name="connsiteX0" fmla="*/ 180428 w 2336510"/>
              <a:gd name="connsiteY0" fmla="*/ 6418 h 1416010"/>
              <a:gd name="connsiteX1" fmla="*/ 3427 w 2336510"/>
              <a:gd name="connsiteY1" fmla="*/ 0 h 1416010"/>
              <a:gd name="connsiteX2" fmla="*/ 357430 w 2336510"/>
              <a:gd name="connsiteY2" fmla="*/ 0 h 1416010"/>
              <a:gd name="connsiteX3" fmla="*/ 2159509 w 2336510"/>
              <a:gd name="connsiteY3" fmla="*/ 1062008 h 1416010"/>
              <a:gd name="connsiteX4" fmla="*/ 2336510 w 2336510"/>
              <a:gd name="connsiteY4" fmla="*/ 1062008 h 1416010"/>
              <a:gd name="connsiteX5" fmla="*/ 2041608 w 2336510"/>
              <a:gd name="connsiteY5" fmla="*/ 1416010 h 1416010"/>
              <a:gd name="connsiteX6" fmla="*/ 1628505 w 2336510"/>
              <a:gd name="connsiteY6" fmla="*/ 1062008 h 1416010"/>
              <a:gd name="connsiteX7" fmla="*/ 1805506 w 2336510"/>
              <a:gd name="connsiteY7" fmla="*/ 1062008 h 1416010"/>
              <a:gd name="connsiteX8" fmla="*/ 3427 w 2336510"/>
              <a:gd name="connsiteY8" fmla="*/ 0 h 14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6510" h="1416010" stroke="0" extrusionOk="0">
                <a:moveTo>
                  <a:pt x="2041608" y="1416010"/>
                </a:moveTo>
                <a:lnTo>
                  <a:pt x="1628505" y="1062008"/>
                </a:lnTo>
                <a:lnTo>
                  <a:pt x="1805506" y="1062008"/>
                </a:lnTo>
                <a:cubicBezTo>
                  <a:pt x="1593332" y="436813"/>
                  <a:pt x="852122" y="0"/>
                  <a:pt x="3427" y="0"/>
                </a:cubicBezTo>
                <a:lnTo>
                  <a:pt x="357430" y="0"/>
                </a:lnTo>
                <a:cubicBezTo>
                  <a:pt x="1206124" y="0"/>
                  <a:pt x="1947335" y="436813"/>
                  <a:pt x="2159509" y="1062008"/>
                </a:cubicBezTo>
                <a:lnTo>
                  <a:pt x="2336510" y="1062008"/>
                </a:lnTo>
                <a:lnTo>
                  <a:pt x="2041608" y="1416010"/>
                </a:lnTo>
                <a:close/>
              </a:path>
              <a:path w="2336510" h="1416010" fill="darkenLess" stroke="0" extrusionOk="0">
                <a:moveTo>
                  <a:pt x="180428" y="6418"/>
                </a:moveTo>
                <a:lnTo>
                  <a:pt x="180429" y="6418"/>
                </a:lnTo>
                <a:lnTo>
                  <a:pt x="180428" y="6418"/>
                </a:lnTo>
                <a:close/>
              </a:path>
              <a:path w="2336510" h="1416010" fill="none" extrusionOk="0">
                <a:moveTo>
                  <a:pt x="180428" y="6418"/>
                </a:moveTo>
                <a:cubicBezTo>
                  <a:pt x="143553" y="5081"/>
                  <a:pt x="-26073" y="1070"/>
                  <a:pt x="3427" y="0"/>
                </a:cubicBezTo>
                <a:lnTo>
                  <a:pt x="357430" y="0"/>
                </a:lnTo>
                <a:cubicBezTo>
                  <a:pt x="1206124" y="0"/>
                  <a:pt x="1947335" y="436813"/>
                  <a:pt x="2159509" y="1062008"/>
                </a:cubicBezTo>
                <a:lnTo>
                  <a:pt x="2336510" y="1062008"/>
                </a:lnTo>
                <a:lnTo>
                  <a:pt x="2041608" y="1416010"/>
                </a:lnTo>
                <a:lnTo>
                  <a:pt x="1628505" y="1062008"/>
                </a:lnTo>
                <a:lnTo>
                  <a:pt x="1805506" y="1062008"/>
                </a:lnTo>
                <a:cubicBezTo>
                  <a:pt x="1593332" y="436813"/>
                  <a:pt x="852122" y="0"/>
                  <a:pt x="3427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26"/>
          <p:cNvSpPr/>
          <p:nvPr/>
        </p:nvSpPr>
        <p:spPr>
          <a:xfrm>
            <a:off x="3208095" y="2299635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0" y="152400"/>
                </a:moveTo>
                <a:lnTo>
                  <a:pt x="6086" y="122759"/>
                </a:lnTo>
                <a:lnTo>
                  <a:pt x="22685" y="98536"/>
                </a:lnTo>
                <a:lnTo>
                  <a:pt x="47309" y="82194"/>
                </a:lnTo>
                <a:lnTo>
                  <a:pt x="77469" y="76200"/>
                </a:lnTo>
                <a:lnTo>
                  <a:pt x="189230" y="76200"/>
                </a:lnTo>
                <a:lnTo>
                  <a:pt x="219390" y="70205"/>
                </a:lnTo>
                <a:lnTo>
                  <a:pt x="244014" y="53863"/>
                </a:lnTo>
                <a:lnTo>
                  <a:pt x="260613" y="29640"/>
                </a:lnTo>
                <a:lnTo>
                  <a:pt x="266700" y="0"/>
                </a:lnTo>
                <a:lnTo>
                  <a:pt x="272786" y="29640"/>
                </a:lnTo>
                <a:lnTo>
                  <a:pt x="289385" y="53863"/>
                </a:lnTo>
                <a:lnTo>
                  <a:pt x="314009" y="70205"/>
                </a:lnTo>
                <a:lnTo>
                  <a:pt x="344169" y="76200"/>
                </a:lnTo>
                <a:lnTo>
                  <a:pt x="455930" y="76200"/>
                </a:lnTo>
                <a:lnTo>
                  <a:pt x="486090" y="82194"/>
                </a:lnTo>
                <a:lnTo>
                  <a:pt x="510714" y="98536"/>
                </a:lnTo>
                <a:lnTo>
                  <a:pt x="527313" y="122759"/>
                </a:lnTo>
                <a:lnTo>
                  <a:pt x="533400" y="152400"/>
                </a:lnTo>
              </a:path>
              <a:path w="2667000" h="685800">
                <a:moveTo>
                  <a:pt x="762000" y="457200"/>
                </a:moveTo>
                <a:lnTo>
                  <a:pt x="768086" y="427559"/>
                </a:lnTo>
                <a:lnTo>
                  <a:pt x="784685" y="403336"/>
                </a:lnTo>
                <a:lnTo>
                  <a:pt x="809309" y="386994"/>
                </a:lnTo>
                <a:lnTo>
                  <a:pt x="839469" y="381000"/>
                </a:lnTo>
                <a:lnTo>
                  <a:pt x="1103629" y="381000"/>
                </a:lnTo>
                <a:lnTo>
                  <a:pt x="1133790" y="375005"/>
                </a:lnTo>
                <a:lnTo>
                  <a:pt x="1158414" y="358663"/>
                </a:lnTo>
                <a:lnTo>
                  <a:pt x="1175013" y="334440"/>
                </a:lnTo>
                <a:lnTo>
                  <a:pt x="1181100" y="304800"/>
                </a:lnTo>
                <a:lnTo>
                  <a:pt x="1187186" y="334440"/>
                </a:lnTo>
                <a:lnTo>
                  <a:pt x="1203785" y="358663"/>
                </a:lnTo>
                <a:lnTo>
                  <a:pt x="1228409" y="375005"/>
                </a:lnTo>
                <a:lnTo>
                  <a:pt x="1258570" y="381000"/>
                </a:lnTo>
                <a:lnTo>
                  <a:pt x="1522729" y="381000"/>
                </a:lnTo>
                <a:lnTo>
                  <a:pt x="1552890" y="386994"/>
                </a:lnTo>
                <a:lnTo>
                  <a:pt x="1577514" y="403336"/>
                </a:lnTo>
                <a:lnTo>
                  <a:pt x="1594113" y="427559"/>
                </a:lnTo>
                <a:lnTo>
                  <a:pt x="1600200" y="457200"/>
                </a:lnTo>
              </a:path>
              <a:path w="2667000" h="685800">
                <a:moveTo>
                  <a:pt x="1828800" y="685800"/>
                </a:moveTo>
                <a:lnTo>
                  <a:pt x="1834886" y="656159"/>
                </a:lnTo>
                <a:lnTo>
                  <a:pt x="1851485" y="631936"/>
                </a:lnTo>
                <a:lnTo>
                  <a:pt x="1876109" y="615594"/>
                </a:lnTo>
                <a:lnTo>
                  <a:pt x="1906270" y="609600"/>
                </a:lnTo>
                <a:lnTo>
                  <a:pt x="2170429" y="609600"/>
                </a:lnTo>
                <a:lnTo>
                  <a:pt x="2200590" y="603605"/>
                </a:lnTo>
                <a:lnTo>
                  <a:pt x="2225214" y="587263"/>
                </a:lnTo>
                <a:lnTo>
                  <a:pt x="2241813" y="563040"/>
                </a:lnTo>
                <a:lnTo>
                  <a:pt x="2247900" y="533400"/>
                </a:lnTo>
                <a:lnTo>
                  <a:pt x="2253986" y="563040"/>
                </a:lnTo>
                <a:lnTo>
                  <a:pt x="2270585" y="587263"/>
                </a:lnTo>
                <a:lnTo>
                  <a:pt x="2295209" y="603605"/>
                </a:lnTo>
                <a:lnTo>
                  <a:pt x="2325370" y="609600"/>
                </a:lnTo>
                <a:lnTo>
                  <a:pt x="2589529" y="609600"/>
                </a:lnTo>
                <a:lnTo>
                  <a:pt x="2619690" y="615594"/>
                </a:lnTo>
                <a:lnTo>
                  <a:pt x="2644314" y="631936"/>
                </a:lnTo>
                <a:lnTo>
                  <a:pt x="2660913" y="656159"/>
                </a:lnTo>
                <a:lnTo>
                  <a:pt x="2667000" y="685800"/>
                </a:lnTo>
              </a:path>
            </a:pathLst>
          </a:custGeom>
          <a:ln w="19812">
            <a:solidFill>
              <a:srgbClr val="FF99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群組 80"/>
          <p:cNvGrpSpPr/>
          <p:nvPr/>
        </p:nvGrpSpPr>
        <p:grpSpPr>
          <a:xfrm>
            <a:off x="2829128" y="3505601"/>
            <a:ext cx="3330193" cy="1420119"/>
            <a:chOff x="3069264" y="3718029"/>
            <a:chExt cx="3330193" cy="1420119"/>
          </a:xfrm>
        </p:grpSpPr>
        <p:grpSp>
          <p:nvGrpSpPr>
            <p:cNvPr id="78" name="群組 77"/>
            <p:cNvGrpSpPr/>
            <p:nvPr/>
          </p:nvGrpSpPr>
          <p:grpSpPr>
            <a:xfrm>
              <a:off x="3069264" y="3916680"/>
              <a:ext cx="3330193" cy="1221468"/>
              <a:chOff x="3069264" y="3764280"/>
              <a:chExt cx="3330193" cy="1221468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3069264" y="3930850"/>
                <a:ext cx="3330193" cy="1054898"/>
                <a:chOff x="2930722" y="3755359"/>
                <a:chExt cx="3330193" cy="1054898"/>
              </a:xfrm>
            </p:grpSpPr>
            <p:grpSp>
              <p:nvGrpSpPr>
                <p:cNvPr id="5" name="object 16"/>
                <p:cNvGrpSpPr/>
                <p:nvPr/>
              </p:nvGrpSpPr>
              <p:grpSpPr>
                <a:xfrm>
                  <a:off x="3157289" y="3822281"/>
                  <a:ext cx="2043430" cy="965200"/>
                  <a:chOff x="2134361" y="3835908"/>
                  <a:chExt cx="2043430" cy="965200"/>
                </a:xfrm>
              </p:grpSpPr>
              <p:sp>
                <p:nvSpPr>
                  <p:cNvPr id="6" name="object 17"/>
                  <p:cNvSpPr/>
                  <p:nvPr/>
                </p:nvSpPr>
                <p:spPr>
                  <a:xfrm>
                    <a:off x="2134361" y="4191762"/>
                    <a:ext cx="1142365" cy="30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2364" h="304800">
                        <a:moveTo>
                          <a:pt x="0" y="0"/>
                        </a:moveTo>
                        <a:lnTo>
                          <a:pt x="151637" y="0"/>
                        </a:lnTo>
                      </a:path>
                      <a:path w="1142364" h="304800">
                        <a:moveTo>
                          <a:pt x="979169" y="0"/>
                        </a:moveTo>
                        <a:lnTo>
                          <a:pt x="1142238" y="0"/>
                        </a:lnTo>
                      </a:path>
                      <a:path w="1142364" h="304800">
                        <a:moveTo>
                          <a:pt x="0" y="304800"/>
                        </a:moveTo>
                        <a:lnTo>
                          <a:pt x="151637" y="304800"/>
                        </a:lnTo>
                      </a:path>
                      <a:path w="1142364" h="304800">
                        <a:moveTo>
                          <a:pt x="979169" y="304800"/>
                        </a:moveTo>
                        <a:lnTo>
                          <a:pt x="1142238" y="304800"/>
                        </a:lnTo>
                      </a:path>
                    </a:pathLst>
                  </a:custGeom>
                  <a:ln w="2895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object 18"/>
                  <p:cNvSpPr/>
                  <p:nvPr/>
                </p:nvSpPr>
                <p:spPr>
                  <a:xfrm>
                    <a:off x="2134361" y="4725162"/>
                    <a:ext cx="15240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00">
                        <a:moveTo>
                          <a:pt x="0" y="0"/>
                        </a:moveTo>
                        <a:lnTo>
                          <a:pt x="152400" y="0"/>
                        </a:lnTo>
                      </a:path>
                    </a:pathLst>
                  </a:custGeom>
                  <a:ln w="28956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object 19"/>
                  <p:cNvSpPr/>
                  <p:nvPr/>
                </p:nvSpPr>
                <p:spPr>
                  <a:xfrm>
                    <a:off x="2286000" y="3835907"/>
                    <a:ext cx="1891664" cy="96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1664" h="965200">
                        <a:moveTo>
                          <a:pt x="827532" y="533400"/>
                        </a:moveTo>
                        <a:lnTo>
                          <a:pt x="0" y="533400"/>
                        </a:lnTo>
                        <a:lnTo>
                          <a:pt x="0" y="964692"/>
                        </a:lnTo>
                        <a:lnTo>
                          <a:pt x="827532" y="964692"/>
                        </a:lnTo>
                        <a:lnTo>
                          <a:pt x="827532" y="533400"/>
                        </a:lnTo>
                        <a:close/>
                      </a:path>
                      <a:path w="1891664" h="965200">
                        <a:moveTo>
                          <a:pt x="827532" y="0"/>
                        </a:moveTo>
                        <a:lnTo>
                          <a:pt x="0" y="0"/>
                        </a:lnTo>
                        <a:lnTo>
                          <a:pt x="0" y="431292"/>
                        </a:lnTo>
                        <a:lnTo>
                          <a:pt x="827532" y="431292"/>
                        </a:lnTo>
                        <a:lnTo>
                          <a:pt x="827532" y="0"/>
                        </a:lnTo>
                        <a:close/>
                      </a:path>
                      <a:path w="1891664" h="965200">
                        <a:moveTo>
                          <a:pt x="1891284" y="278892"/>
                        </a:moveTo>
                        <a:lnTo>
                          <a:pt x="990600" y="278892"/>
                        </a:lnTo>
                        <a:lnTo>
                          <a:pt x="990600" y="710184"/>
                        </a:lnTo>
                        <a:lnTo>
                          <a:pt x="1891284" y="710184"/>
                        </a:lnTo>
                        <a:lnTo>
                          <a:pt x="1891284" y="278892"/>
                        </a:lnTo>
                        <a:close/>
                      </a:path>
                    </a:pathLst>
                  </a:custGeom>
                  <a:solidFill>
                    <a:srgbClr val="585858"/>
                  </a:solidFill>
                </p:spPr>
                <p:txBody>
                  <a:bodyPr wrap="square" lIns="0" tIns="0" rIns="0" bIns="0" rtlCol="0"/>
                  <a:lstStyle/>
                  <a:p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5" name="object 25"/>
                <p:cNvSpPr/>
                <p:nvPr/>
              </p:nvSpPr>
              <p:spPr>
                <a:xfrm>
                  <a:off x="3157289" y="3946469"/>
                  <a:ext cx="1524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00">
                      <a:moveTo>
                        <a:pt x="0" y="0"/>
                      </a:moveTo>
                      <a:lnTo>
                        <a:pt x="152400" y="0"/>
                      </a:lnTo>
                    </a:path>
                  </a:pathLst>
                </a:custGeom>
                <a:ln w="28956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object 36"/>
                <p:cNvSpPr txBox="1"/>
                <p:nvPr/>
              </p:nvSpPr>
              <p:spPr>
                <a:xfrm>
                  <a:off x="3405447" y="3807119"/>
                  <a:ext cx="605790" cy="45653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b="1" spc="5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r>
                    <a:rPr sz="14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-b</a:t>
                  </a:r>
                  <a:r>
                    <a:rPr sz="1400" b="1" spc="5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sz="14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en-US" sz="1400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27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sz="14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Adder</a:t>
                  </a:r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object 36"/>
                <p:cNvSpPr txBox="1"/>
                <p:nvPr/>
              </p:nvSpPr>
              <p:spPr>
                <a:xfrm>
                  <a:off x="3425576" y="4330766"/>
                  <a:ext cx="605790" cy="45653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>
                    <a:spcBef>
                      <a:spcPts val="100"/>
                    </a:spcBef>
                  </a:pPr>
                  <a:r>
                    <a:rPr sz="1400" b="1" spc="5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9-bit</a:t>
                  </a:r>
                  <a:endParaRPr lang="en-US" sz="1400" b="1" spc="5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2700" algn="ctr">
                    <a:spcBef>
                      <a:spcPts val="100"/>
                    </a:spcBef>
                  </a:pPr>
                  <a:r>
                    <a:rPr lang="en-US" sz="1400" b="1" spc="5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Adder</a:t>
                  </a:r>
                  <a:endParaRPr sz="1400" b="1" spc="5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object 36"/>
                <p:cNvSpPr txBox="1"/>
                <p:nvPr/>
              </p:nvSpPr>
              <p:spPr>
                <a:xfrm>
                  <a:off x="4498409" y="4076612"/>
                  <a:ext cx="605790" cy="45653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sz="1400" b="1" spc="5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sz="14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-b</a:t>
                  </a:r>
                  <a:r>
                    <a:rPr sz="1400" b="1" spc="5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sz="14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en-US" sz="1400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sz="14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Adder</a:t>
                  </a:r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object 37"/>
                <p:cNvSpPr txBox="1"/>
                <p:nvPr/>
              </p:nvSpPr>
              <p:spPr>
                <a:xfrm>
                  <a:off x="2930722" y="4032485"/>
                  <a:ext cx="149860" cy="258404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12700">
                    <a:spcBef>
                      <a:spcPts val="95"/>
                    </a:spcBef>
                  </a:pPr>
                  <a:r>
                    <a:rPr lang="en-US" sz="1600" b="1" spc="-5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sz="16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object 37"/>
                <p:cNvSpPr txBox="1"/>
                <p:nvPr/>
              </p:nvSpPr>
              <p:spPr>
                <a:xfrm>
                  <a:off x="2932754" y="3755359"/>
                  <a:ext cx="149860" cy="258404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12700">
                    <a:spcBef>
                      <a:spcPts val="95"/>
                    </a:spcBef>
                  </a:pPr>
                  <a:r>
                    <a:rPr lang="en-US" sz="1600" b="1" spc="-5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sz="16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object 37"/>
                <p:cNvSpPr txBox="1"/>
                <p:nvPr/>
              </p:nvSpPr>
              <p:spPr>
                <a:xfrm>
                  <a:off x="2930722" y="4310287"/>
                  <a:ext cx="149860" cy="258404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12700">
                    <a:spcBef>
                      <a:spcPts val="95"/>
                    </a:spcBef>
                  </a:pPr>
                  <a:r>
                    <a:rPr lang="en-US" sz="1600" b="1" spc="-5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sz="16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object 37"/>
                <p:cNvSpPr txBox="1"/>
                <p:nvPr/>
              </p:nvSpPr>
              <p:spPr>
                <a:xfrm>
                  <a:off x="2930722" y="4551853"/>
                  <a:ext cx="149860" cy="258404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95"/>
                    </a:spcBef>
                  </a:pPr>
                  <a:r>
                    <a:rPr lang="en-US" sz="1600" b="1" spc="-5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object 25"/>
                <p:cNvSpPr/>
                <p:nvPr/>
              </p:nvSpPr>
              <p:spPr>
                <a:xfrm flipV="1">
                  <a:off x="5182683" y="4285045"/>
                  <a:ext cx="1078232" cy="45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00">
                      <a:moveTo>
                        <a:pt x="0" y="0"/>
                      </a:moveTo>
                      <a:lnTo>
                        <a:pt x="152400" y="0"/>
                      </a:lnTo>
                    </a:path>
                  </a:pathLst>
                </a:custGeom>
                <a:ln w="28956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76" name="圖片 75"/>
              <p:cNvPicPr>
                <a:picLocks noChangeAspect="1"/>
              </p:cNvPicPr>
              <p:nvPr/>
            </p:nvPicPr>
            <p:blipFill rotWithShape="1">
              <a:blip r:embed="rId2"/>
              <a:srcRect l="30150" t="60650"/>
              <a:stretch/>
            </p:blipFill>
            <p:spPr>
              <a:xfrm>
                <a:off x="3384254" y="3764280"/>
                <a:ext cx="912084" cy="214898"/>
              </a:xfrm>
              <a:prstGeom prst="rect">
                <a:avLst/>
              </a:prstGeom>
            </p:spPr>
          </p:pic>
          <p:pic>
            <p:nvPicPr>
              <p:cNvPr id="77" name="圖片 76"/>
              <p:cNvPicPr>
                <a:picLocks noChangeAspect="1"/>
              </p:cNvPicPr>
              <p:nvPr/>
            </p:nvPicPr>
            <p:blipFill rotWithShape="1">
              <a:blip r:embed="rId2"/>
              <a:srcRect l="30150" t="63104"/>
              <a:stretch/>
            </p:blipFill>
            <p:spPr>
              <a:xfrm>
                <a:off x="4375573" y="4069080"/>
                <a:ext cx="963561" cy="201498"/>
              </a:xfrm>
              <a:prstGeom prst="rect">
                <a:avLst/>
              </a:prstGeom>
            </p:spPr>
          </p:pic>
        </p:grpSp>
        <p:sp>
          <p:nvSpPr>
            <p:cNvPr id="79" name="object 28"/>
            <p:cNvSpPr txBox="1"/>
            <p:nvPr/>
          </p:nvSpPr>
          <p:spPr>
            <a:xfrm>
              <a:off x="4780297" y="4006963"/>
              <a:ext cx="25463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dirty="0">
                  <a:solidFill>
                    <a:srgbClr val="FF99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ject 29"/>
            <p:cNvSpPr txBox="1"/>
            <p:nvPr/>
          </p:nvSpPr>
          <p:spPr>
            <a:xfrm>
              <a:off x="3793699" y="3718029"/>
              <a:ext cx="1397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dirty="0">
                  <a:solidFill>
                    <a:srgbClr val="FF99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98064" y="1682181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:0] , b [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:0] , c [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:0] , d [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:0]</a:t>
            </a:r>
          </a:p>
        </p:txBody>
      </p:sp>
      <p:sp>
        <p:nvSpPr>
          <p:cNvPr id="83" name="object 27"/>
          <p:cNvSpPr/>
          <p:nvPr/>
        </p:nvSpPr>
        <p:spPr>
          <a:xfrm>
            <a:off x="3049916" y="5981527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43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28"/>
          <p:cNvSpPr/>
          <p:nvPr/>
        </p:nvSpPr>
        <p:spPr>
          <a:xfrm>
            <a:off x="3049916" y="6210127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43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object 29"/>
          <p:cNvGrpSpPr/>
          <p:nvPr/>
        </p:nvGrpSpPr>
        <p:grpSpPr>
          <a:xfrm>
            <a:off x="3049916" y="5320874"/>
            <a:ext cx="805815" cy="431800"/>
            <a:chOff x="2134361" y="5055108"/>
            <a:chExt cx="805815" cy="431800"/>
          </a:xfrm>
        </p:grpSpPr>
        <p:sp>
          <p:nvSpPr>
            <p:cNvPr id="120" name="object 30"/>
            <p:cNvSpPr/>
            <p:nvPr/>
          </p:nvSpPr>
          <p:spPr>
            <a:xfrm>
              <a:off x="2134361" y="5410962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4">
                  <a:moveTo>
                    <a:pt x="0" y="0"/>
                  </a:moveTo>
                  <a:lnTo>
                    <a:pt x="151637" y="0"/>
                  </a:lnTo>
                </a:path>
                <a:path w="805814">
                  <a:moveTo>
                    <a:pt x="727710" y="0"/>
                  </a:moveTo>
                  <a:lnTo>
                    <a:pt x="80543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31"/>
            <p:cNvSpPr/>
            <p:nvPr/>
          </p:nvSpPr>
          <p:spPr>
            <a:xfrm>
              <a:off x="2285999" y="5055108"/>
              <a:ext cx="576580" cy="431800"/>
            </a:xfrm>
            <a:custGeom>
              <a:avLst/>
              <a:gdLst/>
              <a:ahLst/>
              <a:cxnLst/>
              <a:rect l="l" t="t" r="r" b="b"/>
              <a:pathLst>
                <a:path w="576580" h="431800">
                  <a:moveTo>
                    <a:pt x="576072" y="0"/>
                  </a:moveTo>
                  <a:lnTo>
                    <a:pt x="0" y="0"/>
                  </a:lnTo>
                  <a:lnTo>
                    <a:pt x="0" y="431292"/>
                  </a:lnTo>
                  <a:lnTo>
                    <a:pt x="576072" y="431292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object 32"/>
          <p:cNvGrpSpPr/>
          <p:nvPr/>
        </p:nvGrpSpPr>
        <p:grpSpPr>
          <a:xfrm>
            <a:off x="3963555" y="5625674"/>
            <a:ext cx="1035050" cy="431800"/>
            <a:chOff x="3048000" y="5359908"/>
            <a:chExt cx="1035050" cy="431800"/>
          </a:xfrm>
        </p:grpSpPr>
        <p:sp>
          <p:nvSpPr>
            <p:cNvPr id="118" name="object 33"/>
            <p:cNvSpPr/>
            <p:nvPr/>
          </p:nvSpPr>
          <p:spPr>
            <a:xfrm>
              <a:off x="3048000" y="5715762"/>
              <a:ext cx="1035050" cy="0"/>
            </a:xfrm>
            <a:custGeom>
              <a:avLst/>
              <a:gdLst/>
              <a:ahLst/>
              <a:cxnLst/>
              <a:rect l="l" t="t" r="r" b="b"/>
              <a:pathLst>
                <a:path w="1035050">
                  <a:moveTo>
                    <a:pt x="0" y="0"/>
                  </a:moveTo>
                  <a:lnTo>
                    <a:pt x="86868" y="0"/>
                  </a:lnTo>
                </a:path>
                <a:path w="1035050">
                  <a:moveTo>
                    <a:pt x="914400" y="0"/>
                  </a:moveTo>
                  <a:lnTo>
                    <a:pt x="103479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bject 34"/>
            <p:cNvSpPr/>
            <p:nvPr/>
          </p:nvSpPr>
          <p:spPr>
            <a:xfrm>
              <a:off x="3134868" y="5359908"/>
              <a:ext cx="828040" cy="431800"/>
            </a:xfrm>
            <a:custGeom>
              <a:avLst/>
              <a:gdLst/>
              <a:ahLst/>
              <a:cxnLst/>
              <a:rect l="l" t="t" r="r" b="b"/>
              <a:pathLst>
                <a:path w="828039" h="431800">
                  <a:moveTo>
                    <a:pt x="827532" y="0"/>
                  </a:moveTo>
                  <a:lnTo>
                    <a:pt x="0" y="0"/>
                  </a:lnTo>
                  <a:lnTo>
                    <a:pt x="0" y="431292"/>
                  </a:lnTo>
                  <a:lnTo>
                    <a:pt x="827532" y="431292"/>
                  </a:lnTo>
                  <a:lnTo>
                    <a:pt x="82753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object 35"/>
          <p:cNvSpPr txBox="1"/>
          <p:nvPr/>
        </p:nvSpPr>
        <p:spPr>
          <a:xfrm>
            <a:off x="3220954" y="5289240"/>
            <a:ext cx="53403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00"/>
              </a:spcBef>
            </a:pPr>
            <a:r>
              <a:rPr lang="en-US" altLang="zh-TW"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5-bit</a:t>
            </a:r>
            <a:endParaRPr lang="en-US" sz="1400" b="1" spc="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spcBef>
                <a:spcPts val="100"/>
              </a:spcBef>
            </a:pPr>
            <a:r>
              <a:rPr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</p:txBody>
      </p:sp>
      <p:sp>
        <p:nvSpPr>
          <p:cNvPr id="94" name="object 36"/>
          <p:cNvSpPr txBox="1"/>
          <p:nvPr/>
        </p:nvSpPr>
        <p:spPr>
          <a:xfrm>
            <a:off x="4161548" y="5587019"/>
            <a:ext cx="60579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00"/>
              </a:spcBef>
            </a:pPr>
            <a:r>
              <a:rPr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9-bit</a:t>
            </a:r>
            <a:endParaRPr lang="en-US" sz="1400" b="1" spc="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spcBef>
                <a:spcPts val="100"/>
              </a:spcBef>
            </a:pPr>
            <a:r>
              <a:rPr lang="en-US"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sz="1400" b="1" spc="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ject 37"/>
          <p:cNvSpPr txBox="1"/>
          <p:nvPr/>
        </p:nvSpPr>
        <p:spPr>
          <a:xfrm>
            <a:off x="2823349" y="5527325"/>
            <a:ext cx="1498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object 39"/>
          <p:cNvGrpSpPr/>
          <p:nvPr/>
        </p:nvGrpSpPr>
        <p:grpSpPr>
          <a:xfrm>
            <a:off x="3855350" y="5294966"/>
            <a:ext cx="108585" cy="1057910"/>
            <a:chOff x="2939795" y="5029200"/>
            <a:chExt cx="108585" cy="1057910"/>
          </a:xfrm>
        </p:grpSpPr>
        <p:pic>
          <p:nvPicPr>
            <p:cNvPr id="116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9795" y="5029200"/>
              <a:ext cx="108204" cy="1057656"/>
            </a:xfrm>
            <a:prstGeom prst="rect">
              <a:avLst/>
            </a:prstGeom>
          </p:spPr>
        </p:pic>
        <p:sp>
          <p:nvSpPr>
            <p:cNvPr id="117" name="object 41"/>
            <p:cNvSpPr/>
            <p:nvPr/>
          </p:nvSpPr>
          <p:spPr>
            <a:xfrm>
              <a:off x="2939795" y="5029200"/>
              <a:ext cx="108585" cy="1057910"/>
            </a:xfrm>
            <a:custGeom>
              <a:avLst/>
              <a:gdLst/>
              <a:ahLst/>
              <a:cxnLst/>
              <a:rect l="l" t="t" r="r" b="b"/>
              <a:pathLst>
                <a:path w="108585" h="1057910">
                  <a:moveTo>
                    <a:pt x="0" y="1057656"/>
                  </a:moveTo>
                  <a:lnTo>
                    <a:pt x="108204" y="1057656"/>
                  </a:lnTo>
                  <a:lnTo>
                    <a:pt x="108204" y="0"/>
                  </a:lnTo>
                  <a:lnTo>
                    <a:pt x="0" y="0"/>
                  </a:lnTo>
                  <a:lnTo>
                    <a:pt x="0" y="1057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object 42"/>
          <p:cNvGrpSpPr/>
          <p:nvPr/>
        </p:nvGrpSpPr>
        <p:grpSpPr>
          <a:xfrm>
            <a:off x="4998350" y="5294966"/>
            <a:ext cx="108585" cy="1057910"/>
            <a:chOff x="4082795" y="5029200"/>
            <a:chExt cx="108585" cy="1057910"/>
          </a:xfrm>
        </p:grpSpPr>
        <p:pic>
          <p:nvPicPr>
            <p:cNvPr id="114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2795" y="5029200"/>
              <a:ext cx="108203" cy="1057656"/>
            </a:xfrm>
            <a:prstGeom prst="rect">
              <a:avLst/>
            </a:prstGeom>
          </p:spPr>
        </p:pic>
        <p:sp>
          <p:nvSpPr>
            <p:cNvPr id="115" name="object 44"/>
            <p:cNvSpPr/>
            <p:nvPr/>
          </p:nvSpPr>
          <p:spPr>
            <a:xfrm>
              <a:off x="4082795" y="5029200"/>
              <a:ext cx="108585" cy="1057910"/>
            </a:xfrm>
            <a:custGeom>
              <a:avLst/>
              <a:gdLst/>
              <a:ahLst/>
              <a:cxnLst/>
              <a:rect l="l" t="t" r="r" b="b"/>
              <a:pathLst>
                <a:path w="108585" h="1057910">
                  <a:moveTo>
                    <a:pt x="0" y="1057656"/>
                  </a:moveTo>
                  <a:lnTo>
                    <a:pt x="108203" y="1057656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05765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object 34"/>
          <p:cNvSpPr/>
          <p:nvPr/>
        </p:nvSpPr>
        <p:spPr>
          <a:xfrm>
            <a:off x="5215520" y="5855219"/>
            <a:ext cx="828040" cy="431800"/>
          </a:xfrm>
          <a:custGeom>
            <a:avLst/>
            <a:gdLst/>
            <a:ahLst/>
            <a:cxnLst/>
            <a:rect l="l" t="t" r="r" b="b"/>
            <a:pathLst>
              <a:path w="828039" h="431800">
                <a:moveTo>
                  <a:pt x="827532" y="0"/>
                </a:moveTo>
                <a:lnTo>
                  <a:pt x="0" y="0"/>
                </a:lnTo>
                <a:lnTo>
                  <a:pt x="0" y="431292"/>
                </a:lnTo>
                <a:lnTo>
                  <a:pt x="827532" y="431292"/>
                </a:lnTo>
                <a:lnTo>
                  <a:pt x="82753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36"/>
          <p:cNvSpPr txBox="1"/>
          <p:nvPr/>
        </p:nvSpPr>
        <p:spPr>
          <a:xfrm>
            <a:off x="5326645" y="5823794"/>
            <a:ext cx="60579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00"/>
              </a:spcBef>
            </a:pPr>
            <a:r>
              <a:rPr lang="en-US"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-bit</a:t>
            </a:r>
            <a:endParaRPr lang="en-US" sz="1400" b="1" spc="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spcBef>
                <a:spcPts val="100"/>
              </a:spcBef>
            </a:pPr>
            <a:r>
              <a:rPr lang="en-US" sz="14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sz="1400" b="1" spc="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30"/>
          <p:cNvSpPr/>
          <p:nvPr/>
        </p:nvSpPr>
        <p:spPr>
          <a:xfrm>
            <a:off x="3049535" y="5422728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151637" y="0"/>
                </a:lnTo>
              </a:path>
              <a:path w="805814">
                <a:moveTo>
                  <a:pt x="727710" y="0"/>
                </a:moveTo>
                <a:lnTo>
                  <a:pt x="80543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37"/>
          <p:cNvSpPr txBox="1"/>
          <p:nvPr/>
        </p:nvSpPr>
        <p:spPr>
          <a:xfrm>
            <a:off x="2825381" y="5250199"/>
            <a:ext cx="1498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37"/>
          <p:cNvSpPr txBox="1"/>
          <p:nvPr/>
        </p:nvSpPr>
        <p:spPr>
          <a:xfrm>
            <a:off x="2823349" y="5815287"/>
            <a:ext cx="1498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bject 37"/>
          <p:cNvSpPr txBox="1"/>
          <p:nvPr/>
        </p:nvSpPr>
        <p:spPr>
          <a:xfrm>
            <a:off x="2823349" y="6092413"/>
            <a:ext cx="1498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bject 28"/>
          <p:cNvSpPr/>
          <p:nvPr/>
        </p:nvSpPr>
        <p:spPr>
          <a:xfrm>
            <a:off x="3963554" y="6210127"/>
            <a:ext cx="1040892" cy="6582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43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圖片 104"/>
          <p:cNvPicPr>
            <a:picLocks noChangeAspect="1"/>
          </p:cNvPicPr>
          <p:nvPr/>
        </p:nvPicPr>
        <p:blipFill rotWithShape="1">
          <a:blip r:embed="rId2"/>
          <a:srcRect l="30150" t="60650"/>
          <a:stretch/>
        </p:blipFill>
        <p:spPr>
          <a:xfrm>
            <a:off x="3979701" y="5397076"/>
            <a:ext cx="912084" cy="214898"/>
          </a:xfrm>
          <a:prstGeom prst="rect">
            <a:avLst/>
          </a:prstGeom>
        </p:spPr>
      </p:pic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2"/>
          <a:srcRect l="30150" t="60650"/>
          <a:stretch/>
        </p:blipFill>
        <p:spPr>
          <a:xfrm>
            <a:off x="5141676" y="5628553"/>
            <a:ext cx="912084" cy="214898"/>
          </a:xfrm>
          <a:prstGeom prst="rect">
            <a:avLst/>
          </a:prstGeom>
        </p:spPr>
      </p:pic>
      <p:pic>
        <p:nvPicPr>
          <p:cNvPr id="107" name="圖片 106"/>
          <p:cNvPicPr>
            <a:picLocks noChangeAspect="1"/>
          </p:cNvPicPr>
          <p:nvPr/>
        </p:nvPicPr>
        <p:blipFill rotWithShape="1">
          <a:blip r:embed="rId5"/>
          <a:srcRect r="79402" b="75918"/>
          <a:stretch/>
        </p:blipFill>
        <p:spPr>
          <a:xfrm>
            <a:off x="3212179" y="5144545"/>
            <a:ext cx="552523" cy="168834"/>
          </a:xfrm>
          <a:prstGeom prst="rect">
            <a:avLst/>
          </a:prstGeom>
        </p:spPr>
      </p:pic>
      <p:sp>
        <p:nvSpPr>
          <p:cNvPr id="108" name="object 28"/>
          <p:cNvSpPr txBox="1"/>
          <p:nvPr/>
        </p:nvSpPr>
        <p:spPr>
          <a:xfrm>
            <a:off x="5505618" y="5417487"/>
            <a:ext cx="2546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ject 29"/>
          <p:cNvSpPr txBox="1"/>
          <p:nvPr/>
        </p:nvSpPr>
        <p:spPr>
          <a:xfrm>
            <a:off x="4390518" y="5189462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bject 31"/>
          <p:cNvSpPr txBox="1"/>
          <p:nvPr/>
        </p:nvSpPr>
        <p:spPr>
          <a:xfrm>
            <a:off x="3438996" y="4950218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bject 27"/>
          <p:cNvSpPr/>
          <p:nvPr/>
        </p:nvSpPr>
        <p:spPr>
          <a:xfrm>
            <a:off x="5106553" y="5981527"/>
            <a:ext cx="108000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43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bject 27"/>
          <p:cNvSpPr/>
          <p:nvPr/>
        </p:nvSpPr>
        <p:spPr>
          <a:xfrm>
            <a:off x="5106553" y="6210127"/>
            <a:ext cx="108000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43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ject 27"/>
          <p:cNvSpPr/>
          <p:nvPr/>
        </p:nvSpPr>
        <p:spPr>
          <a:xfrm>
            <a:off x="6043600" y="6071119"/>
            <a:ext cx="180000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43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27"/>
          <p:cNvSpPr/>
          <p:nvPr/>
        </p:nvSpPr>
        <p:spPr>
          <a:xfrm>
            <a:off x="3960423" y="5678816"/>
            <a:ext cx="90000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43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8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F9DBB-E6E9-46A7-D8EB-CB247D61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8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CB183-444B-D84E-E6DD-DE35F6D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A760F7-214C-D3EF-96F7-42DD13AC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 Neural  Networks  are  computing  systems  vaguely  inspired  by  the  biological  neural networks that constitute animal brains.</a:t>
            </a:r>
          </a:p>
          <a:p>
            <a:pPr algn="just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lab, we are calculating a simple artificial neural network.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D44478-8AB6-CFF3-4DEA-1F95BF1D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25" y="3671538"/>
            <a:ext cx="603016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9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FE5C7-E80A-BFF1-763D-147C2DD7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C9DE0-00BD-D9E5-5535-5575EAED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</a:p>
          <a:p>
            <a:pPr marL="12700" indent="0">
              <a:spcBef>
                <a:spcPts val="875"/>
              </a:spcBef>
              <a:buSzPct val="125000"/>
              <a:buNone/>
              <a:tabLst>
                <a:tab pos="241300" algn="l"/>
              </a:tabLst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RTL design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8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1765B-5225-444A-2975-EDB65A33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6" y="6465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51F4C2-ED3F-4E2C-DD0D-A093EDDB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64" y="1163781"/>
            <a:ext cx="9369135" cy="53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3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9F61704-BF87-767F-DEE1-7ADA0F11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24" y="581173"/>
            <a:ext cx="9678751" cy="2019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904F23-9E4D-33EB-5D8F-6B82042C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93" y="2841263"/>
            <a:ext cx="954538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912E6-3532-D7DA-1BC6-35EC7765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8FF2D-F01C-9B25-9449-911BDDCA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3669145" cy="6096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52C7041-3CA7-63BB-8546-B74AE1D5C89D}"/>
              </a:ext>
            </a:extLst>
          </p:cNvPr>
          <p:cNvSpPr/>
          <p:nvPr/>
        </p:nvSpPr>
        <p:spPr>
          <a:xfrm>
            <a:off x="949036" y="3149649"/>
            <a:ext cx="1415473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3E2DBED-5BAA-D4E4-407F-F16D441BC1DD}"/>
              </a:ext>
            </a:extLst>
          </p:cNvPr>
          <p:cNvSpPr/>
          <p:nvPr/>
        </p:nvSpPr>
        <p:spPr>
          <a:xfrm>
            <a:off x="4620547" y="3149648"/>
            <a:ext cx="1604761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INPUT2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65BA848-EB88-51E5-1C72-B074537AB2AC}"/>
              </a:ext>
            </a:extLst>
          </p:cNvPr>
          <p:cNvSpPr/>
          <p:nvPr/>
        </p:nvSpPr>
        <p:spPr>
          <a:xfrm>
            <a:off x="2800954" y="3149647"/>
            <a:ext cx="1604761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INPUT1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6282A3FB-A0F6-BAD1-5022-F15795CB2D1C}"/>
              </a:ext>
            </a:extLst>
          </p:cNvPr>
          <p:cNvCxnSpPr>
            <a:cxnSpLocks/>
            <a:stCxn id="4" idx="0"/>
            <a:endCxn id="11" idx="0"/>
          </p:cNvCxnSpPr>
          <p:nvPr/>
        </p:nvCxnSpPr>
        <p:spPr>
          <a:xfrm rot="5400000" flipH="1" flipV="1">
            <a:off x="2630053" y="2176367"/>
            <a:ext cx="2" cy="1946562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C5B8A1A5-D5C6-F692-3730-F4ABF7A8D3B8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16200000" flipH="1">
            <a:off x="3159104" y="1647317"/>
            <a:ext cx="194123" cy="3198786"/>
          </a:xfrm>
          <a:prstGeom prst="curvedConnector3">
            <a:avLst>
              <a:gd name="adj1" fmla="val -3604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E5DD43-9337-7A80-780E-441866F998B2}"/>
              </a:ext>
            </a:extLst>
          </p:cNvPr>
          <p:cNvSpPr txBox="1"/>
          <p:nvPr/>
        </p:nvSpPr>
        <p:spPr>
          <a:xfrm>
            <a:off x="2036161" y="2570997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in_valid_w1 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3EDC2D-4179-7978-3F8D-130EE52E5C6E}"/>
              </a:ext>
            </a:extLst>
          </p:cNvPr>
          <p:cNvSpPr txBox="1"/>
          <p:nvPr/>
        </p:nvSpPr>
        <p:spPr>
          <a:xfrm>
            <a:off x="2610009" y="2056352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in_valid_d</a:t>
            </a:r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97DCF7F4-B290-5B31-88FC-5872262B8419}"/>
              </a:ext>
            </a:extLst>
          </p:cNvPr>
          <p:cNvCxnSpPr>
            <a:cxnSpLocks/>
            <a:stCxn id="11" idx="3"/>
            <a:endCxn id="4" idx="3"/>
          </p:cNvCxnSpPr>
          <p:nvPr/>
        </p:nvCxnSpPr>
        <p:spPr>
          <a:xfrm rot="5400000">
            <a:off x="2096146" y="3341268"/>
            <a:ext cx="2" cy="1879639"/>
          </a:xfrm>
          <a:prstGeom prst="curvedConnector3">
            <a:avLst>
              <a:gd name="adj1" fmla="val 211363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A8EAF9E-3C32-3951-C6AB-4C0D878B7D6C}"/>
              </a:ext>
            </a:extLst>
          </p:cNvPr>
          <p:cNvSpPr txBox="1"/>
          <p:nvPr/>
        </p:nvSpPr>
        <p:spPr>
          <a:xfrm>
            <a:off x="1109763" y="4608610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!in_valid_w1 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E93AA4ED-E82F-5CC5-7627-9F08894494CF}"/>
              </a:ext>
            </a:extLst>
          </p:cNvPr>
          <p:cNvCxnSpPr>
            <a:cxnSpLocks/>
            <a:stCxn id="11" idx="3"/>
            <a:endCxn id="11" idx="5"/>
          </p:cNvCxnSpPr>
          <p:nvPr/>
        </p:nvCxnSpPr>
        <p:spPr>
          <a:xfrm rot="16200000" flipH="1">
            <a:off x="3603334" y="3713717"/>
            <a:ext cx="12700" cy="1134737"/>
          </a:xfrm>
          <a:prstGeom prst="curvedConnector3">
            <a:avLst>
              <a:gd name="adj1" fmla="val 35467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EE74D6C-D16F-917B-5097-E67BF7338295}"/>
              </a:ext>
            </a:extLst>
          </p:cNvPr>
          <p:cNvSpPr txBox="1"/>
          <p:nvPr/>
        </p:nvSpPr>
        <p:spPr>
          <a:xfrm>
            <a:off x="2968103" y="462424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in_valid_w1 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AECE0ABD-D4FB-BD9A-FC20-E3B555989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20334" y="3755595"/>
            <a:ext cx="12700" cy="1134737"/>
          </a:xfrm>
          <a:prstGeom prst="curvedConnector3">
            <a:avLst>
              <a:gd name="adj1" fmla="val 35467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542D3AF-BA7B-08CC-E27C-F869EA1F1430}"/>
              </a:ext>
            </a:extLst>
          </p:cNvPr>
          <p:cNvSpPr txBox="1"/>
          <p:nvPr/>
        </p:nvSpPr>
        <p:spPr>
          <a:xfrm>
            <a:off x="4878077" y="4666121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in_valid_d</a:t>
            </a:r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E81B49A-2994-F9A3-3AB6-843C79FC1430}"/>
              </a:ext>
            </a:extLst>
          </p:cNvPr>
          <p:cNvSpPr/>
          <p:nvPr/>
        </p:nvSpPr>
        <p:spPr>
          <a:xfrm>
            <a:off x="6948054" y="3149646"/>
            <a:ext cx="1415473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569C8069-8A45-C3D6-D369-42CBAA0CA633}"/>
              </a:ext>
            </a:extLst>
          </p:cNvPr>
          <p:cNvCxnSpPr>
            <a:stCxn id="10" idx="0"/>
            <a:endCxn id="41" idx="1"/>
          </p:cNvCxnSpPr>
          <p:nvPr/>
        </p:nvCxnSpPr>
        <p:spPr>
          <a:xfrm rot="16200000" flipH="1">
            <a:off x="6192075" y="2380501"/>
            <a:ext cx="194122" cy="1732417"/>
          </a:xfrm>
          <a:prstGeom prst="curvedConnector3">
            <a:avLst>
              <a:gd name="adj1" fmla="val -1510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10F5C3C-E073-E782-BC23-6CEBAFE841EB}"/>
              </a:ext>
            </a:extLst>
          </p:cNvPr>
          <p:cNvSpPr txBox="1"/>
          <p:nvPr/>
        </p:nvSpPr>
        <p:spPr>
          <a:xfrm>
            <a:off x="5574838" y="2457114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in_valid_d</a:t>
            </a:r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CFF6129-08E1-C6A5-7BB7-0C4F4097401E}"/>
              </a:ext>
            </a:extLst>
          </p:cNvPr>
          <p:cNvSpPr/>
          <p:nvPr/>
        </p:nvSpPr>
        <p:spPr>
          <a:xfrm>
            <a:off x="8862290" y="3149645"/>
            <a:ext cx="1415473" cy="1325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8CD521B-74CD-D9F1-EE5A-9D444317CE4A}"/>
              </a:ext>
            </a:extLst>
          </p:cNvPr>
          <p:cNvCxnSpPr>
            <a:stCxn id="41" idx="3"/>
            <a:endCxn id="41" idx="5"/>
          </p:cNvCxnSpPr>
          <p:nvPr/>
        </p:nvCxnSpPr>
        <p:spPr>
          <a:xfrm rot="16200000" flipH="1">
            <a:off x="7655790" y="3780639"/>
            <a:ext cx="12700" cy="1000891"/>
          </a:xfrm>
          <a:prstGeom prst="curvedConnector3">
            <a:avLst>
              <a:gd name="adj1" fmla="val 33285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7C1FB16-7566-2C71-9E4A-719424206B4B}"/>
              </a:ext>
            </a:extLst>
          </p:cNvPr>
          <p:cNvSpPr txBox="1"/>
          <p:nvPr/>
        </p:nvSpPr>
        <p:spPr>
          <a:xfrm>
            <a:off x="7268731" y="4640818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nt</a:t>
            </a:r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&lt;22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51" name="接點: 弧形 50">
            <a:extLst>
              <a:ext uri="{FF2B5EF4-FFF2-40B4-BE49-F238E27FC236}">
                <a16:creationId xmlns:a16="http://schemas.microsoft.com/office/drawing/2014/main" id="{424109BA-2D92-6B66-4CC1-48A30BE2C71C}"/>
              </a:ext>
            </a:extLst>
          </p:cNvPr>
          <p:cNvCxnSpPr>
            <a:stCxn id="41" idx="7"/>
            <a:endCxn id="46" idx="1"/>
          </p:cNvCxnSpPr>
          <p:nvPr/>
        </p:nvCxnSpPr>
        <p:spPr>
          <a:xfrm rot="5400000" flipH="1" flipV="1">
            <a:off x="8612908" y="2887098"/>
            <a:ext cx="1" cy="913345"/>
          </a:xfrm>
          <a:prstGeom prst="curvedConnector3">
            <a:avLst>
              <a:gd name="adj1" fmla="val 422725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D82A14D-9395-8D1C-DB81-2F4D7E9F7BF4}"/>
              </a:ext>
            </a:extLst>
          </p:cNvPr>
          <p:cNvSpPr txBox="1"/>
          <p:nvPr/>
        </p:nvSpPr>
        <p:spPr>
          <a:xfrm>
            <a:off x="8175623" y="2567517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cnt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22</a:t>
            </a:r>
            <a:endParaRPr lang="zh-TW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F34B4786-3EBA-2EF9-5DBE-F52448D8457F}"/>
              </a:ext>
            </a:extLst>
          </p:cNvPr>
          <p:cNvCxnSpPr>
            <a:stCxn id="46" idx="4"/>
            <a:endCxn id="4" idx="3"/>
          </p:cNvCxnSpPr>
          <p:nvPr/>
        </p:nvCxnSpPr>
        <p:spPr>
          <a:xfrm rot="5400000" flipH="1">
            <a:off x="5266117" y="171298"/>
            <a:ext cx="194120" cy="8413700"/>
          </a:xfrm>
          <a:prstGeom prst="curvedConnector3">
            <a:avLst>
              <a:gd name="adj1" fmla="val -6697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843F0FD-FD5C-AA86-3D13-719063D3C90B}"/>
              </a:ext>
            </a:extLst>
          </p:cNvPr>
          <p:cNvSpPr txBox="1"/>
          <p:nvPr/>
        </p:nvSpPr>
        <p:spPr>
          <a:xfrm>
            <a:off x="8946512" y="3281430"/>
            <a:ext cx="129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out_valid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61A94B0-3BB5-0FD6-FDAC-7D409BBB6760}"/>
              </a:ext>
            </a:extLst>
          </p:cNvPr>
          <p:cNvSpPr txBox="1"/>
          <p:nvPr/>
        </p:nvSpPr>
        <p:spPr>
          <a:xfrm>
            <a:off x="8890310" y="3931577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out=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out_sum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D2915-1E02-2644-1D5B-5236C614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RTL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3EDE0-4363-97A8-37A3-0A3F18B1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3900055" cy="4681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(first layer)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CC1941-6A23-D111-79C8-9DC0C30A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74" y="1890593"/>
            <a:ext cx="3705742" cy="8573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0DC7A1-CE8A-E5DD-312B-DDEBE154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74" y="2747963"/>
            <a:ext cx="4972744" cy="362001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A5197E41-2202-F5F2-C1BF-5D8DD2AA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400" y="147274"/>
            <a:ext cx="3667637" cy="3486637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5C0D3C70-D039-78BF-5D96-E97A9D52AEDD}"/>
              </a:ext>
            </a:extLst>
          </p:cNvPr>
          <p:cNvSpPr txBox="1"/>
          <p:nvPr/>
        </p:nvSpPr>
        <p:spPr>
          <a:xfrm>
            <a:off x="7944613" y="334487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layer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表格 35">
                <a:extLst>
                  <a:ext uri="{FF2B5EF4-FFF2-40B4-BE49-F238E27FC236}">
                    <a16:creationId xmlns:a16="http://schemas.microsoft.com/office/drawing/2014/main" id="{E4564680-6636-83DC-751D-ABF6CF16CF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78742"/>
                  </p:ext>
                </p:extLst>
              </p:nvPr>
            </p:nvGraphicFramePr>
            <p:xfrm>
              <a:off x="2039217" y="3967334"/>
              <a:ext cx="812800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7323554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8634023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13225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0+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add1+mult1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add1+mult1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add1+mult1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33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0+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add2+mult2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add2+mult2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add2+mult2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68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0+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add3+mult3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add3+mult3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add3+mult3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8838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表格 35">
                <a:extLst>
                  <a:ext uri="{FF2B5EF4-FFF2-40B4-BE49-F238E27FC236}">
                    <a16:creationId xmlns:a16="http://schemas.microsoft.com/office/drawing/2014/main" id="{E4564680-6636-83DC-751D-ABF6CF16CF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78742"/>
                  </p:ext>
                </p:extLst>
              </p:nvPr>
            </p:nvGraphicFramePr>
            <p:xfrm>
              <a:off x="2039217" y="3967334"/>
              <a:ext cx="812800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7323554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8634023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13225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8197" r="-4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00901" t="-108197" r="-30270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00901" t="-108197" r="-20270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99103" t="-108197" r="-10179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8197" r="-4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00901" t="-208197" r="-30270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00901" t="-208197" r="-20270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99103" t="-208197" r="-10179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8197" r="-4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00901" t="-308197" r="-30270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00901" t="-308197" r="-20270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99103" t="-308197" r="-10179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0+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add1+mult1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add1+mult1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add1+mult1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33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0+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add2+mult2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add2+mult2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add2+mult2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68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0+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add3+mult3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add3+mult3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add3+mult3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8838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F78E03F9-E6A9-0809-F544-37850E472AF0}"/>
              </a:ext>
            </a:extLst>
          </p:cNvPr>
          <p:cNvSpPr/>
          <p:nvPr/>
        </p:nvSpPr>
        <p:spPr>
          <a:xfrm>
            <a:off x="10095347" y="5537200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E4A1C4CA-5FD3-BC2D-5A06-9010F010E713}"/>
              </a:ext>
            </a:extLst>
          </p:cNvPr>
          <p:cNvSpPr/>
          <p:nvPr/>
        </p:nvSpPr>
        <p:spPr>
          <a:xfrm>
            <a:off x="10095347" y="5910557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9E0FEEC8-572B-5DEA-5172-F065C67CBC58}"/>
              </a:ext>
            </a:extLst>
          </p:cNvPr>
          <p:cNvSpPr/>
          <p:nvPr/>
        </p:nvSpPr>
        <p:spPr>
          <a:xfrm>
            <a:off x="10095347" y="6270126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4F02B1F-0DFE-8DEA-67A2-B9D4E78621A2}"/>
                  </a:ext>
                </a:extLst>
              </p:cNvPr>
              <p:cNvSpPr txBox="1"/>
              <p:nvPr/>
            </p:nvSpPr>
            <p:spPr>
              <a:xfrm>
                <a:off x="10355983" y="5458423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4F02B1F-0DFE-8DEA-67A2-B9D4E786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983" y="5458423"/>
                <a:ext cx="473142" cy="37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2F7419C-0B76-0CEB-2234-D3E9E05461C1}"/>
                  </a:ext>
                </a:extLst>
              </p:cNvPr>
              <p:cNvSpPr txBox="1"/>
              <p:nvPr/>
            </p:nvSpPr>
            <p:spPr>
              <a:xfrm>
                <a:off x="10355983" y="5811130"/>
                <a:ext cx="472181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2F7419C-0B76-0CEB-2234-D3E9E0546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983" y="5811130"/>
                <a:ext cx="472181" cy="371961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FD9829CC-7AC2-439D-4A6A-B337CD49854E}"/>
                  </a:ext>
                </a:extLst>
              </p:cNvPr>
              <p:cNvSpPr txBox="1"/>
              <p:nvPr/>
            </p:nvSpPr>
            <p:spPr>
              <a:xfrm>
                <a:off x="10355983" y="6177625"/>
                <a:ext cx="473143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FD9829CC-7AC2-439D-4A6A-B337CD498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983" y="6177625"/>
                <a:ext cx="473143" cy="372474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群組 50">
            <a:extLst>
              <a:ext uri="{FF2B5EF4-FFF2-40B4-BE49-F238E27FC236}">
                <a16:creationId xmlns:a16="http://schemas.microsoft.com/office/drawing/2014/main" id="{3580CECE-60D4-8DCC-5D9D-BBD6C27296AA}"/>
              </a:ext>
            </a:extLst>
          </p:cNvPr>
          <p:cNvGrpSpPr/>
          <p:nvPr/>
        </p:nvGrpSpPr>
        <p:grpSpPr>
          <a:xfrm rot="16200000">
            <a:off x="8277855" y="2834960"/>
            <a:ext cx="369332" cy="1621576"/>
            <a:chOff x="7476847" y="1530613"/>
            <a:chExt cx="586081" cy="1594557"/>
          </a:xfrm>
          <a:solidFill>
            <a:schemeClr val="tx1"/>
          </a:solidFill>
        </p:grpSpPr>
        <p:sp>
          <p:nvSpPr>
            <p:cNvPr id="52" name="向下箭號 41">
              <a:extLst>
                <a:ext uri="{FF2B5EF4-FFF2-40B4-BE49-F238E27FC236}">
                  <a16:creationId xmlns:a16="http://schemas.microsoft.com/office/drawing/2014/main" id="{B3864A12-DE7F-D895-993D-8FA184274037}"/>
                </a:ext>
              </a:extLst>
            </p:cNvPr>
            <p:cNvSpPr/>
            <p:nvPr/>
          </p:nvSpPr>
          <p:spPr>
            <a:xfrm rot="16200000" flipH="1">
              <a:off x="7702928" y="1458613"/>
              <a:ext cx="288000" cy="4320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向下箭號 42">
              <a:extLst>
                <a:ext uri="{FF2B5EF4-FFF2-40B4-BE49-F238E27FC236}">
                  <a16:creationId xmlns:a16="http://schemas.microsoft.com/office/drawing/2014/main" id="{85A05F06-B336-C38E-047C-34614E276A10}"/>
                </a:ext>
              </a:extLst>
            </p:cNvPr>
            <p:cNvSpPr/>
            <p:nvPr/>
          </p:nvSpPr>
          <p:spPr>
            <a:xfrm rot="16200000" flipH="1">
              <a:off x="7702928" y="2765170"/>
              <a:ext cx="288000" cy="4320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D94452-7E9F-DE30-79C9-17889F46C824}"/>
                </a:ext>
              </a:extLst>
            </p:cNvPr>
            <p:cNvSpPr/>
            <p:nvPr/>
          </p:nvSpPr>
          <p:spPr>
            <a:xfrm rot="10800000" flipH="1">
              <a:off x="7476847" y="1602401"/>
              <a:ext cx="144780" cy="1450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80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CBDEF5-EFA8-0FBA-47A7-133294B3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55"/>
            <a:ext cx="10515600" cy="5604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(second layer)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CE0D1C-8BAD-6989-B263-2D240C13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63" y="73383"/>
            <a:ext cx="3667637" cy="34866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CC84D2F-C616-A87F-742A-B2FB58E801E9}"/>
              </a:ext>
            </a:extLst>
          </p:cNvPr>
          <p:cNvSpPr txBox="1"/>
          <p:nvPr/>
        </p:nvSpPr>
        <p:spPr>
          <a:xfrm>
            <a:off x="9717995" y="282764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layer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2C5FB07-D861-11A6-58D5-B23753E0E442}"/>
              </a:ext>
            </a:extLst>
          </p:cNvPr>
          <p:cNvGrpSpPr/>
          <p:nvPr/>
        </p:nvGrpSpPr>
        <p:grpSpPr>
          <a:xfrm rot="16200000">
            <a:off x="10204791" y="2164169"/>
            <a:ext cx="369332" cy="1928685"/>
            <a:chOff x="7476847" y="1530613"/>
            <a:chExt cx="586081" cy="1594557"/>
          </a:xfrm>
          <a:solidFill>
            <a:schemeClr val="tx1"/>
          </a:solidFill>
        </p:grpSpPr>
        <p:sp>
          <p:nvSpPr>
            <p:cNvPr id="7" name="向下箭號 41">
              <a:extLst>
                <a:ext uri="{FF2B5EF4-FFF2-40B4-BE49-F238E27FC236}">
                  <a16:creationId xmlns:a16="http://schemas.microsoft.com/office/drawing/2014/main" id="{467B1F49-1BC7-A475-F5DC-ED1BF2AD4C71}"/>
                </a:ext>
              </a:extLst>
            </p:cNvPr>
            <p:cNvSpPr/>
            <p:nvPr/>
          </p:nvSpPr>
          <p:spPr>
            <a:xfrm rot="16200000" flipH="1">
              <a:off x="7702928" y="1458613"/>
              <a:ext cx="288000" cy="4320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下箭號 42">
              <a:extLst>
                <a:ext uri="{FF2B5EF4-FFF2-40B4-BE49-F238E27FC236}">
                  <a16:creationId xmlns:a16="http://schemas.microsoft.com/office/drawing/2014/main" id="{EB0984A6-0A68-62F2-076E-51FFB329EBDD}"/>
                </a:ext>
              </a:extLst>
            </p:cNvPr>
            <p:cNvSpPr/>
            <p:nvPr/>
          </p:nvSpPr>
          <p:spPr>
            <a:xfrm rot="16200000" flipH="1">
              <a:off x="7702928" y="2765170"/>
              <a:ext cx="288000" cy="4320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C5A130-1913-73E7-8FAD-6BDCFB2E96D9}"/>
                </a:ext>
              </a:extLst>
            </p:cNvPr>
            <p:cNvSpPr/>
            <p:nvPr/>
          </p:nvSpPr>
          <p:spPr>
            <a:xfrm rot="10800000" flipH="1">
              <a:off x="7476847" y="1602401"/>
              <a:ext cx="144780" cy="1450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45AA2B6D-64F7-ABCC-A183-FCA20976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31" y="1165981"/>
            <a:ext cx="4534533" cy="4667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C4262BF-F984-AAA5-711B-119794AF9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61" y="2114873"/>
            <a:ext cx="1305107" cy="115268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84C6C8D-4328-D001-C2AF-AD54DCE0B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598" y="1632771"/>
            <a:ext cx="3172268" cy="2162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35">
                <a:extLst>
                  <a:ext uri="{FF2B5EF4-FFF2-40B4-BE49-F238E27FC236}">
                    <a16:creationId xmlns:a16="http://schemas.microsoft.com/office/drawing/2014/main" id="{357991CD-DDA2-36BC-0CAF-85F0CAFA9E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5976885"/>
                  </p:ext>
                </p:extLst>
              </p:nvPr>
            </p:nvGraphicFramePr>
            <p:xfrm>
              <a:off x="1910966" y="4136953"/>
              <a:ext cx="5483202" cy="2225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4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083734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083734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  <a:gridCol w="2232000">
                      <a:extLst>
                        <a:ext uri="{9D8B030D-6E8A-4147-A177-3AD203B41FA5}">
                          <a16:colId xmlns:a16="http://schemas.microsoft.com/office/drawing/2014/main" val="29732355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mult1+mult+mult3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883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TW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8328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35">
                <a:extLst>
                  <a:ext uri="{FF2B5EF4-FFF2-40B4-BE49-F238E27FC236}">
                    <a16:creationId xmlns:a16="http://schemas.microsoft.com/office/drawing/2014/main" id="{357991CD-DDA2-36BC-0CAF-85F0CAFA9E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5976885"/>
                  </p:ext>
                </p:extLst>
              </p:nvPr>
            </p:nvGraphicFramePr>
            <p:xfrm>
              <a:off x="1910966" y="4136953"/>
              <a:ext cx="5483202" cy="2225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4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083734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083734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  <a:gridCol w="2232000">
                      <a:extLst>
                        <a:ext uri="{9D8B030D-6E8A-4147-A177-3AD203B41FA5}">
                          <a16:colId xmlns:a16="http://schemas.microsoft.com/office/drawing/2014/main" val="29732355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00562" t="-108197" r="-2084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00562" t="-208197" r="-2084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00562" t="-308197" r="-20842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mult1+mult+mult3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883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562" t="-508197" r="-4084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100562" t="-508197" r="-3084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8328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A8F6475-3F40-BF50-3142-04935C0753A2}"/>
              </a:ext>
            </a:extLst>
          </p:cNvPr>
          <p:cNvSpPr/>
          <p:nvPr/>
        </p:nvSpPr>
        <p:spPr>
          <a:xfrm>
            <a:off x="7233359" y="5727104"/>
            <a:ext cx="241397" cy="1698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7846A7C-A1C5-4872-2663-34246C519113}"/>
                  </a:ext>
                </a:extLst>
              </p:cNvPr>
              <p:cNvSpPr txBox="1"/>
              <p:nvPr/>
            </p:nvSpPr>
            <p:spPr>
              <a:xfrm>
                <a:off x="7494736" y="5624944"/>
                <a:ext cx="1316755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=output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7846A7C-A1C5-4872-2663-34246C51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36" y="5624944"/>
                <a:ext cx="1316755" cy="374783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5881B05-8479-B1B2-E622-AD51A1C7F8EA}"/>
                  </a:ext>
                </a:extLst>
              </p:cNvPr>
              <p:cNvSpPr txBox="1"/>
              <p:nvPr/>
            </p:nvSpPr>
            <p:spPr>
              <a:xfrm>
                <a:off x="5938714" y="333292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5881B05-8479-B1B2-E622-AD51A1C7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14" y="3332924"/>
                <a:ext cx="7112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0A188D6-4B56-278E-DCBB-E0573DA0374D}"/>
                  </a:ext>
                </a:extLst>
              </p:cNvPr>
              <p:cNvSpPr txBox="1"/>
              <p:nvPr/>
            </p:nvSpPr>
            <p:spPr>
              <a:xfrm>
                <a:off x="4296967" y="160514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0A188D6-4B56-278E-DCBB-E0573DA0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67" y="1605144"/>
                <a:ext cx="7112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表格 35">
                <a:extLst>
                  <a:ext uri="{FF2B5EF4-FFF2-40B4-BE49-F238E27FC236}">
                    <a16:creationId xmlns:a16="http://schemas.microsoft.com/office/drawing/2014/main" id="{337563EF-A38E-EC6B-1EF2-B3098ECCB5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827267"/>
                  </p:ext>
                </p:extLst>
              </p:nvPr>
            </p:nvGraphicFramePr>
            <p:xfrm>
              <a:off x="5522609" y="4868837"/>
              <a:ext cx="3620801" cy="14843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1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TW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zh-TW" altLang="en-US" sz="180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800" b="0" i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zh-TW" altLang="en-US" sz="180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800" b="0" i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zh-TW" altLang="en-US" sz="180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800" b="0" i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1800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表格 35">
                <a:extLst>
                  <a:ext uri="{FF2B5EF4-FFF2-40B4-BE49-F238E27FC236}">
                    <a16:creationId xmlns:a16="http://schemas.microsoft.com/office/drawing/2014/main" id="{337563EF-A38E-EC6B-1EF2-B3098ECCB5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827267"/>
                  </p:ext>
                </p:extLst>
              </p:nvPr>
            </p:nvGraphicFramePr>
            <p:xfrm>
              <a:off x="5522609" y="4868837"/>
              <a:ext cx="3620801" cy="14843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1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675806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8696" t="-108197" r="-10260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58009" t="-108197" r="-216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8696" t="-204839" r="-10260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58009" t="-204839" r="-2165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277866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8696" t="-309836" r="-10260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58009" t="-309836" r="-216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2121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438B11-8DDD-7FD5-AE28-35AC7413D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3791"/>
                <a:ext cx="10515600" cy="553041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Backward(First layer)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Backward(second layer)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24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TW" sz="24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438B11-8DDD-7FD5-AE28-35AC7413D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3791"/>
                <a:ext cx="10515600" cy="5530418"/>
              </a:xfrm>
              <a:blipFill>
                <a:blip r:embed="rId3"/>
                <a:stretch>
                  <a:fillRect l="-1043" t="-1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031E34D5-B4A2-B335-C291-9C44C2E5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79" y="1265382"/>
            <a:ext cx="1755917" cy="5774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0FE8E68-8963-8839-A964-712434CE1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208" y="239350"/>
            <a:ext cx="5137531" cy="324506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01D4AF-3E8B-1B9E-C679-3AAC85BDAF18}"/>
              </a:ext>
            </a:extLst>
          </p:cNvPr>
          <p:cNvSpPr txBox="1"/>
          <p:nvPr/>
        </p:nvSpPr>
        <p:spPr>
          <a:xfrm>
            <a:off x="8339034" y="225865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layer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72EA68E-8B6F-4650-C494-C5E09605BC73}"/>
              </a:ext>
            </a:extLst>
          </p:cNvPr>
          <p:cNvGrpSpPr/>
          <p:nvPr/>
        </p:nvGrpSpPr>
        <p:grpSpPr>
          <a:xfrm rot="16200000">
            <a:off x="8739673" y="1637196"/>
            <a:ext cx="369332" cy="1861720"/>
            <a:chOff x="7476847" y="1530613"/>
            <a:chExt cx="586081" cy="1594557"/>
          </a:xfrm>
          <a:solidFill>
            <a:schemeClr val="tx1"/>
          </a:solidFill>
        </p:grpSpPr>
        <p:sp>
          <p:nvSpPr>
            <p:cNvPr id="14" name="向下箭號 41">
              <a:extLst>
                <a:ext uri="{FF2B5EF4-FFF2-40B4-BE49-F238E27FC236}">
                  <a16:creationId xmlns:a16="http://schemas.microsoft.com/office/drawing/2014/main" id="{EFFFC499-68D6-9C98-9F0E-FB884E687CB3}"/>
                </a:ext>
              </a:extLst>
            </p:cNvPr>
            <p:cNvSpPr/>
            <p:nvPr/>
          </p:nvSpPr>
          <p:spPr>
            <a:xfrm rot="16200000" flipH="1">
              <a:off x="7702928" y="1458613"/>
              <a:ext cx="288000" cy="4320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下箭號 42">
              <a:extLst>
                <a:ext uri="{FF2B5EF4-FFF2-40B4-BE49-F238E27FC236}">
                  <a16:creationId xmlns:a16="http://schemas.microsoft.com/office/drawing/2014/main" id="{0264926A-1C08-F047-F4BD-CF44FAB41DFA}"/>
                </a:ext>
              </a:extLst>
            </p:cNvPr>
            <p:cNvSpPr/>
            <p:nvPr/>
          </p:nvSpPr>
          <p:spPr>
            <a:xfrm rot="16200000" flipH="1">
              <a:off x="7702928" y="2765170"/>
              <a:ext cx="288000" cy="4320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9F5F237-DFD9-71F5-46DD-B1E6DAC3D144}"/>
                </a:ext>
              </a:extLst>
            </p:cNvPr>
            <p:cNvSpPr/>
            <p:nvPr/>
          </p:nvSpPr>
          <p:spPr>
            <a:xfrm rot="10800000" flipH="1">
              <a:off x="7476847" y="1602401"/>
              <a:ext cx="144780" cy="1450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格 35">
                <a:extLst>
                  <a:ext uri="{FF2B5EF4-FFF2-40B4-BE49-F238E27FC236}">
                    <a16:creationId xmlns:a16="http://schemas.microsoft.com/office/drawing/2014/main" id="{92FFC0A7-072E-46BB-9486-DBBFDE6F8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085944"/>
                  </p:ext>
                </p:extLst>
              </p:nvPr>
            </p:nvGraphicFramePr>
            <p:xfrm>
              <a:off x="1296212" y="2090669"/>
              <a:ext cx="2167468" cy="741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4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083734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格 35">
                <a:extLst>
                  <a:ext uri="{FF2B5EF4-FFF2-40B4-BE49-F238E27FC236}">
                    <a16:creationId xmlns:a16="http://schemas.microsoft.com/office/drawing/2014/main" id="{92FFC0A7-072E-46BB-9486-DBBFDE6F8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085944"/>
                  </p:ext>
                </p:extLst>
              </p:nvPr>
            </p:nvGraphicFramePr>
            <p:xfrm>
              <a:off x="1296212" y="2090669"/>
              <a:ext cx="2167468" cy="741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734">
                      <a:extLst>
                        <a:ext uri="{9D8B030D-6E8A-4147-A177-3AD203B41FA5}">
                          <a16:colId xmlns:a16="http://schemas.microsoft.com/office/drawing/2014/main" val="1400760099"/>
                        </a:ext>
                      </a:extLst>
                    </a:gridCol>
                    <a:gridCol w="1083734">
                      <a:extLst>
                        <a:ext uri="{9D8B030D-6E8A-4147-A177-3AD203B41FA5}">
                          <a16:colId xmlns:a16="http://schemas.microsoft.com/office/drawing/2014/main" val="6421647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16190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101124" t="-106452" r="-2247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9676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群組 17">
            <a:extLst>
              <a:ext uri="{FF2B5EF4-FFF2-40B4-BE49-F238E27FC236}">
                <a16:creationId xmlns:a16="http://schemas.microsoft.com/office/drawing/2014/main" id="{94A3920A-F4E1-1A5A-D738-7002F7D2566C}"/>
              </a:ext>
            </a:extLst>
          </p:cNvPr>
          <p:cNvGrpSpPr/>
          <p:nvPr/>
        </p:nvGrpSpPr>
        <p:grpSpPr>
          <a:xfrm rot="16200000">
            <a:off x="8621547" y="1641165"/>
            <a:ext cx="369326" cy="3206344"/>
            <a:chOff x="7476855" y="1530613"/>
            <a:chExt cx="586072" cy="1599163"/>
          </a:xfrm>
          <a:solidFill>
            <a:schemeClr val="tx1"/>
          </a:solidFill>
        </p:grpSpPr>
        <p:sp>
          <p:nvSpPr>
            <p:cNvPr id="19" name="向下箭號 41">
              <a:extLst>
                <a:ext uri="{FF2B5EF4-FFF2-40B4-BE49-F238E27FC236}">
                  <a16:creationId xmlns:a16="http://schemas.microsoft.com/office/drawing/2014/main" id="{7A559E1A-5700-AE1B-880C-000AFD439AD3}"/>
                </a:ext>
              </a:extLst>
            </p:cNvPr>
            <p:cNvSpPr/>
            <p:nvPr/>
          </p:nvSpPr>
          <p:spPr>
            <a:xfrm rot="16200000" flipH="1">
              <a:off x="7782104" y="1379437"/>
              <a:ext cx="129647" cy="431999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向下箭號 42">
              <a:extLst>
                <a:ext uri="{FF2B5EF4-FFF2-40B4-BE49-F238E27FC236}">
                  <a16:creationId xmlns:a16="http://schemas.microsoft.com/office/drawing/2014/main" id="{558FA015-0709-E658-8BD8-2C1E7E6BE138}"/>
                </a:ext>
              </a:extLst>
            </p:cNvPr>
            <p:cNvSpPr/>
            <p:nvPr/>
          </p:nvSpPr>
          <p:spPr>
            <a:xfrm rot="16200000" flipH="1">
              <a:off x="7759401" y="2826250"/>
              <a:ext cx="175052" cy="4320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DCD548-01AC-3790-06F7-1889C83ED1E1}"/>
                </a:ext>
              </a:extLst>
            </p:cNvPr>
            <p:cNvSpPr/>
            <p:nvPr/>
          </p:nvSpPr>
          <p:spPr>
            <a:xfrm rot="10800000" flipH="1">
              <a:off x="7476855" y="1563521"/>
              <a:ext cx="144775" cy="15248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CCFD1BB-FD1A-82D2-7664-F36AA27B7796}"/>
              </a:ext>
            </a:extLst>
          </p:cNvPr>
          <p:cNvSpPr txBox="1"/>
          <p:nvPr/>
        </p:nvSpPr>
        <p:spPr>
          <a:xfrm>
            <a:off x="8254059" y="301112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layer</a:t>
            </a:r>
            <a:endParaRPr lang="zh-TW" altLang="en-US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C5283D6-831C-F6F3-2150-2D6CC44FBF29}"/>
              </a:ext>
            </a:extLst>
          </p:cNvPr>
          <p:cNvSpPr/>
          <p:nvPr/>
        </p:nvSpPr>
        <p:spPr>
          <a:xfrm>
            <a:off x="9024944" y="5357830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C2CBF2F-3B2B-9299-3D5C-FC38E736AC6C}"/>
                  </a:ext>
                </a:extLst>
              </p:cNvPr>
              <p:cNvSpPr txBox="1"/>
              <p:nvPr/>
            </p:nvSpPr>
            <p:spPr>
              <a:xfrm>
                <a:off x="9285580" y="5240717"/>
                <a:ext cx="466731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C2CBF2F-3B2B-9299-3D5C-FC38E736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580" y="5240717"/>
                <a:ext cx="466731" cy="374205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3675057C-D578-EF32-6653-30791FF26E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422" y="4473457"/>
            <a:ext cx="2896004" cy="20386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12B3F6E-4963-4C25-5854-2F107E44ECB3}"/>
                  </a:ext>
                </a:extLst>
              </p:cNvPr>
              <p:cNvSpPr txBox="1"/>
              <p:nvPr/>
            </p:nvSpPr>
            <p:spPr>
              <a:xfrm>
                <a:off x="3755192" y="6142760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12B3F6E-4963-4C25-5854-2F107E44E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192" y="6142760"/>
                <a:ext cx="711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A4D398-3A96-A4A0-8EDF-090C6BAE7B53}"/>
                  </a:ext>
                </a:extLst>
              </p:cNvPr>
              <p:cNvSpPr txBox="1"/>
              <p:nvPr/>
            </p:nvSpPr>
            <p:spPr>
              <a:xfrm>
                <a:off x="2148869" y="4368852"/>
                <a:ext cx="800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TW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TW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A4D398-3A96-A4A0-8EDF-090C6BAE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69" y="4368852"/>
                <a:ext cx="80002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13067220-EF98-E148-E63D-1ECE3ED0FD6E}"/>
              </a:ext>
            </a:extLst>
          </p:cNvPr>
          <p:cNvSpPr/>
          <p:nvPr/>
        </p:nvSpPr>
        <p:spPr>
          <a:xfrm>
            <a:off x="9036898" y="5702752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2D341E6-A6FA-D1FF-1BFF-D0F8D4A6EA36}"/>
                  </a:ext>
                </a:extLst>
              </p:cNvPr>
              <p:cNvSpPr txBox="1"/>
              <p:nvPr/>
            </p:nvSpPr>
            <p:spPr>
              <a:xfrm>
                <a:off x="9297534" y="5585639"/>
                <a:ext cx="466731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2D341E6-A6FA-D1FF-1BFF-D0F8D4A6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534" y="5585639"/>
                <a:ext cx="466731" cy="372474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EC09367B-4C1A-1DBE-DC6A-70C92B7DE6DE}"/>
              </a:ext>
            </a:extLst>
          </p:cNvPr>
          <p:cNvSpPr/>
          <p:nvPr/>
        </p:nvSpPr>
        <p:spPr>
          <a:xfrm>
            <a:off x="9023917" y="6094452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DDB2FD8-9F30-657E-6AB0-C5C7ADAF6C7D}"/>
                  </a:ext>
                </a:extLst>
              </p:cNvPr>
              <p:cNvSpPr txBox="1"/>
              <p:nvPr/>
            </p:nvSpPr>
            <p:spPr>
              <a:xfrm>
                <a:off x="9284553" y="5977339"/>
                <a:ext cx="466731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DDB2FD8-9F30-657E-6AB0-C5C7ADAF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53" y="5977339"/>
                <a:ext cx="466731" cy="372474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FA993B79-C7A0-912D-CC04-55AC06C30846}"/>
              </a:ext>
            </a:extLst>
          </p:cNvPr>
          <p:cNvSpPr/>
          <p:nvPr/>
        </p:nvSpPr>
        <p:spPr>
          <a:xfrm>
            <a:off x="3307020" y="2577306"/>
            <a:ext cx="260636" cy="1939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CE11D42-965A-5A3B-50D6-28D97F89FA0E}"/>
                  </a:ext>
                </a:extLst>
              </p:cNvPr>
              <p:cNvSpPr txBox="1"/>
              <p:nvPr/>
            </p:nvSpPr>
            <p:spPr>
              <a:xfrm>
                <a:off x="3567656" y="2460193"/>
                <a:ext cx="46673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CE11D42-965A-5A3B-50D6-28D97F89F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56" y="2460193"/>
                <a:ext cx="466731" cy="374783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37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757</Words>
  <Application>Microsoft Office PowerPoint</Application>
  <PresentationFormat>寬螢幕</PresentationFormat>
  <Paragraphs>297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Arial MT</vt:lpstr>
      <vt:lpstr>微軟正黑體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Lab04_NN</vt:lpstr>
      <vt:lpstr>Introduction</vt:lpstr>
      <vt:lpstr>OUTLINE</vt:lpstr>
      <vt:lpstr>SPEC</vt:lpstr>
      <vt:lpstr>PowerPoint 簡報</vt:lpstr>
      <vt:lpstr>System Architecture</vt:lpstr>
      <vt:lpstr>RTL design</vt:lpstr>
      <vt:lpstr>PowerPoint 簡報</vt:lpstr>
      <vt:lpstr>PowerPoint 簡報</vt:lpstr>
      <vt:lpstr>PowerPoint 簡報</vt:lpstr>
      <vt:lpstr>PowerPoint 簡報</vt:lpstr>
      <vt:lpstr>Trade-off between Area and Timing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Lab04_NN</dc:title>
  <dc:creator>遠達 李</dc:creator>
  <cp:lastModifiedBy>遠達 李</cp:lastModifiedBy>
  <cp:revision>93</cp:revision>
  <dcterms:created xsi:type="dcterms:W3CDTF">2023-09-13T08:18:15Z</dcterms:created>
  <dcterms:modified xsi:type="dcterms:W3CDTF">2023-09-13T13:03:02Z</dcterms:modified>
</cp:coreProperties>
</file>