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3" r:id="rId12"/>
    <p:sldId id="270" r:id="rId13"/>
    <p:sldId id="272" r:id="rId14"/>
    <p:sldId id="274" r:id="rId15"/>
    <p:sldId id="275" r:id="rId16"/>
    <p:sldId id="279" r:id="rId17"/>
    <p:sldId id="278" r:id="rId18"/>
    <p:sldId id="277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217" autoAdjust="0"/>
  </p:normalViewPr>
  <p:slideViewPr>
    <p:cSldViewPr>
      <p:cViewPr>
        <p:scale>
          <a:sx n="75" d="100"/>
          <a:sy n="75" d="100"/>
        </p:scale>
        <p:origin x="-2664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08FA6-6AC3-4527-A30A-446B5D8FDAC3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6E108-5349-4303-9C18-9C7A2C7982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6E108-5349-4303-9C18-9C7A2C7982F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6E108-5349-4303-9C18-9C7A2C7982F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7B6F76-4A62-4F99-986F-B264C174E049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0D4E464-0BDA-4DE0-AB37-8A3F559AF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tortoisesvn/files/1.6.15/Language%20Packs/LanguagePack_1.6.15.21042-win32-ko.msi/download" TargetMode="External"/><Relationship Id="rId2" Type="http://schemas.openxmlformats.org/officeDocument/2006/relationships/hyperlink" Target="http://sourceforge.net/projects/tortoisesvn/files/1.6.15/Application/TortoiseSVN-1.6.15.21042-win32-svn-1.6.16.msi/downloa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vn.com/visualsvn/download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SVN </a:t>
            </a:r>
            <a:r>
              <a:rPr lang="ko-KR" altLang="en-US" dirty="0" smtClean="0"/>
              <a:t>사용하</a:t>
            </a:r>
            <a:r>
              <a:rPr lang="ko-KR" altLang="en-US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개발자센터와 연동하여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마일스톤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567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마일스톤</a:t>
            </a:r>
            <a:r>
              <a:rPr lang="ko-KR" altLang="en-US" sz="2800" dirty="0" smtClean="0"/>
              <a:t> 관리하기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이슈 설정하기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8149691" cy="27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67544" y="3284984"/>
            <a:ext cx="13316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88224" y="3717032"/>
            <a:ext cx="1944216" cy="21602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3768" y="4653136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마일스톤</a:t>
            </a:r>
            <a:r>
              <a:rPr lang="ko-KR" altLang="en-US" sz="2400" dirty="0" smtClean="0">
                <a:solidFill>
                  <a:srgbClr val="FF0000"/>
                </a:solidFill>
              </a:rPr>
              <a:t> 각각에 대해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역할 배분을 할 수 있어요</a:t>
            </a:r>
            <a:r>
              <a:rPr lang="en-US" altLang="ko-KR" sz="2400" dirty="0" smtClean="0">
                <a:solidFill>
                  <a:srgbClr val="FF0000"/>
                </a:solidFill>
              </a:rPr>
              <a:t>~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진행한 개수에 대해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진행도도 제공함</a:t>
            </a:r>
            <a:r>
              <a:rPr lang="en-US" altLang="ko-KR" sz="2400" dirty="0" smtClean="0">
                <a:solidFill>
                  <a:srgbClr val="FF0000"/>
                </a:solidFill>
              </a:rPr>
              <a:t>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5696" y="3501008"/>
            <a:ext cx="6624736" cy="21602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마일스톤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이슈란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마일스톤에</a:t>
            </a:r>
            <a:r>
              <a:rPr lang="ko-KR" altLang="en-US" dirty="0" smtClean="0"/>
              <a:t> 대한 소 목표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b="1" u="sng" dirty="0" smtClean="0"/>
              <a:t>구현요소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주인공의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방향 움직임 </a:t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기본 패턴 구현 </a:t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주인공 충돌처리 </a:t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기본 아이템 구현 </a:t>
            </a:r>
            <a:br>
              <a:rPr lang="ko-KR" altLang="en-US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이 정도에 필요한 리소스 구현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411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이슈 관리하기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추가하기</a:t>
            </a:r>
            <a:endParaRPr lang="ko-KR" altLang="en-US" sz="28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844" y="3282156"/>
            <a:ext cx="75914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55576" y="4221088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96336" y="3717032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411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이슈 관리하기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추가하기</a:t>
            </a:r>
            <a:endParaRPr lang="ko-KR" altLang="en-US" sz="2800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010608" cy="437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58679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4115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2996952"/>
            <a:ext cx="47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1. </a:t>
            </a:r>
            <a:r>
              <a:rPr lang="ko-KR" altLang="en-US" sz="2800" dirty="0" smtClean="0">
                <a:solidFill>
                  <a:srgbClr val="FF0000"/>
                </a:solidFill>
              </a:rPr>
              <a:t>구현 요소 제목과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2. </a:t>
            </a:r>
            <a:r>
              <a:rPr lang="ko-KR" altLang="en-US" sz="2800" dirty="0" smtClean="0">
                <a:solidFill>
                  <a:srgbClr val="FF0000"/>
                </a:solidFill>
              </a:rPr>
              <a:t>상세 내용을 기술한 후 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3. </a:t>
            </a:r>
            <a:r>
              <a:rPr lang="ko-KR" altLang="en-US" sz="2800" dirty="0" smtClean="0">
                <a:solidFill>
                  <a:srgbClr val="FF0000"/>
                </a:solidFill>
              </a:rPr>
              <a:t>세부 정보를 입력합니다</a:t>
            </a:r>
            <a:r>
              <a:rPr lang="en-US" altLang="ko-KR" sz="2800" dirty="0" smtClean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732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이슈 관리하기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추가하기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세부정보 입력하기</a:t>
            </a:r>
            <a:r>
              <a:rPr lang="en-US" altLang="ko-KR" sz="2800" dirty="0"/>
              <a:t>)</a:t>
            </a:r>
            <a:endParaRPr lang="en-US" altLang="ko-KR" sz="2800" dirty="0" smtClean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36912"/>
            <a:ext cx="9116885" cy="22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19672" y="5013176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중요도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담당자를 설정할 수 있으며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해당되는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마일스톤을</a:t>
            </a:r>
            <a:r>
              <a:rPr lang="ko-KR" altLang="en-US" sz="2400" dirty="0" smtClean="0">
                <a:solidFill>
                  <a:srgbClr val="FF0000"/>
                </a:solidFill>
              </a:rPr>
              <a:t> 설정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코드가 실행</a:t>
            </a:r>
            <a:r>
              <a:rPr lang="en-US" altLang="ko-KR" sz="2400" dirty="0" smtClean="0">
                <a:solidFill>
                  <a:srgbClr val="FF0000"/>
                </a:solidFill>
              </a:rPr>
              <a:t>/</a:t>
            </a:r>
            <a:r>
              <a:rPr lang="ko-KR" altLang="en-US" sz="2400" dirty="0" smtClean="0">
                <a:solidFill>
                  <a:srgbClr val="FF0000"/>
                </a:solidFill>
              </a:rPr>
              <a:t>작성될 운영체제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이 이슈가 끼칠 영향 등을 기재합니다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4293096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이슈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6168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진행중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미해결</a:t>
            </a:r>
            <a:r>
              <a:rPr lang="en-US" altLang="ko-KR" sz="2800" dirty="0" smtClean="0"/>
              <a:t>), </a:t>
            </a:r>
            <a:r>
              <a:rPr lang="ko-KR" altLang="en-US" sz="2800" dirty="0" smtClean="0"/>
              <a:t>완료 설정 및 확인하기</a:t>
            </a:r>
            <a:endParaRPr lang="ko-KR" altLang="en-US" sz="2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548" y="2348880"/>
            <a:ext cx="8497602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259632" y="4293096"/>
            <a:ext cx="13681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7704" y="551723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완료된 이슈가 있다면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세부정보의 상태를 닫힘으로 설정해주세요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이슈가 해결된 것으로 처리가 됩니다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96952"/>
            <a:ext cx="865687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580" y="2564904"/>
            <a:ext cx="899342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 - </a:t>
            </a:r>
            <a:r>
              <a:rPr lang="ko-KR" altLang="en-US" dirty="0" err="1" smtClean="0"/>
              <a:t>자동알림기능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이슈 담당자를 등록하면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해당 담당자의 </a:t>
            </a:r>
            <a:r>
              <a:rPr lang="ko-KR" altLang="en-US" dirty="0" err="1" smtClean="0"/>
              <a:t>네이버메일로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프로젝트 요청내용이 전송됩니다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담당자가 해결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반응하면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이슈 등록자에게 메일이 전송됩니다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818526" cy="266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4365104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더 이상의 말이 </a:t>
            </a:r>
            <a:r>
              <a:rPr lang="ko-KR" altLang="en-US" sz="3200" dirty="0" err="1" smtClean="0"/>
              <a:t>필요없습니다</a:t>
            </a:r>
            <a:r>
              <a:rPr lang="en-US" altLang="ko-KR" sz="3200" dirty="0" smtClean="0"/>
              <a:t>!</a:t>
            </a:r>
          </a:p>
          <a:p>
            <a:r>
              <a:rPr lang="ko-KR" altLang="en-US" sz="3200" dirty="0" smtClean="0"/>
              <a:t>그냥 게시판입니다</a:t>
            </a:r>
            <a:r>
              <a:rPr lang="en-US" altLang="ko-KR" sz="3200" dirty="0" smtClean="0"/>
              <a:t>. </a:t>
            </a:r>
          </a:p>
          <a:p>
            <a:r>
              <a:rPr lang="ko-KR" altLang="en-US" sz="3200" dirty="0" smtClean="0"/>
              <a:t>파일 첨부기능만 있는 단순한 게시판입니다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정리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3284984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&lt;- </a:t>
            </a:r>
            <a:r>
              <a:rPr lang="ko-KR" altLang="en-US" sz="2800" dirty="0" smtClean="0"/>
              <a:t>게시판 역할</a:t>
            </a:r>
            <a:endParaRPr lang="ko-KR" altLang="en-US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2438152" cy="483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43608" y="2420888"/>
            <a:ext cx="2520280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4509120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4509120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&lt;- </a:t>
            </a:r>
            <a:r>
              <a:rPr lang="ko-KR" altLang="en-US" sz="2800" dirty="0" smtClean="0"/>
              <a:t>서버 역할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6295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016" y="52292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우리 코드가 저장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공유되는 곳입니다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r>
              <a:rPr lang="ko-KR" altLang="en-US" sz="2400" dirty="0" err="1" smtClean="0"/>
              <a:t>커밋</a:t>
            </a:r>
            <a:r>
              <a:rPr lang="ko-KR" altLang="en-US" sz="2400" dirty="0" smtClean="0"/>
              <a:t> 로그를 보면 어떻게 코드가 오고 갔는지 알 수 있어요</a:t>
            </a:r>
            <a:r>
              <a:rPr lang="en-US" altLang="ko-KR" sz="2400" dirty="0" smtClean="0"/>
              <a:t>~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사이트 이해하기 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en-US" altLang="ko-KR" dirty="0" smtClean="0"/>
              <a:t>	1-1. </a:t>
            </a:r>
            <a:r>
              <a:rPr lang="ko-KR" altLang="en-US" dirty="0" smtClean="0"/>
              <a:t>게시판 역할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en-US" altLang="ko-KR" dirty="0" smtClean="0"/>
              <a:t>	1-2. </a:t>
            </a:r>
            <a:r>
              <a:rPr lang="ko-KR" altLang="en-US" dirty="0" smtClean="0"/>
              <a:t>서버 역할</a:t>
            </a:r>
            <a:endParaRPr lang="en-US" altLang="ko-KR" dirty="0" smtClean="0"/>
          </a:p>
          <a:p>
            <a:pPr marL="633222" indent="-514350">
              <a:buNone/>
            </a:pPr>
            <a:endParaRPr lang="en-US" altLang="ko-KR" dirty="0" smtClean="0"/>
          </a:p>
          <a:p>
            <a:pPr marL="633222" indent="-514350">
              <a:buNone/>
            </a:pPr>
            <a:r>
              <a:rPr lang="en-US" altLang="ko-KR" dirty="0" smtClean="0"/>
              <a:t>2. SVN  </a:t>
            </a:r>
            <a:r>
              <a:rPr lang="ko-KR" altLang="en-US" dirty="0" smtClean="0"/>
              <a:t>클라이언트 설치하기</a:t>
            </a:r>
            <a:endParaRPr lang="en-US" altLang="ko-KR" dirty="0" smtClean="0"/>
          </a:p>
          <a:p>
            <a:pPr marL="633222" indent="-514350">
              <a:buFont typeface="+mj-lt"/>
              <a:buAutoNum type="arabicPeriod"/>
            </a:pPr>
            <a:endParaRPr lang="en-US" altLang="ko-KR" dirty="0" smtClean="0"/>
          </a:p>
          <a:p>
            <a:pPr marL="633222" indent="-51435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엥</a:t>
            </a:r>
            <a:r>
              <a:rPr lang="en-US" altLang="ko-KR" dirty="0" smtClean="0"/>
              <a:t>?? </a:t>
            </a:r>
            <a:r>
              <a:rPr lang="ko-KR" altLang="en-US" dirty="0" smtClean="0"/>
              <a:t>왠 서버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75856" y="2348880"/>
            <a:ext cx="259228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/>
              <a:t>서</a:t>
            </a:r>
            <a:r>
              <a:rPr lang="ko-KR" altLang="en-US" sz="6000" dirty="0"/>
              <a:t>버</a:t>
            </a:r>
          </a:p>
        </p:txBody>
      </p:sp>
      <p:sp>
        <p:nvSpPr>
          <p:cNvPr id="5" name="타원 4"/>
          <p:cNvSpPr/>
          <p:nvPr/>
        </p:nvSpPr>
        <p:spPr>
          <a:xfrm>
            <a:off x="971600" y="3933056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555776" y="4869160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76056" y="4869160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804248" y="4077072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9952" y="4869160"/>
            <a:ext cx="93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/>
              <a:t>…</a:t>
            </a:r>
            <a:endParaRPr lang="ko-KR" altLang="en-US" sz="6600" b="1" dirty="0"/>
          </a:p>
        </p:txBody>
      </p:sp>
      <p:cxnSp>
        <p:nvCxnSpPr>
          <p:cNvPr id="11" name="직선 화살표 연결선 10"/>
          <p:cNvCxnSpPr>
            <a:stCxn id="4" idx="2"/>
          </p:cNvCxnSpPr>
          <p:nvPr/>
        </p:nvCxnSpPr>
        <p:spPr>
          <a:xfrm rot="10800000" flipV="1">
            <a:off x="2195736" y="3248980"/>
            <a:ext cx="1080120" cy="82809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3"/>
            <a:endCxn id="6" idx="0"/>
          </p:cNvCxnSpPr>
          <p:nvPr/>
        </p:nvCxnSpPr>
        <p:spPr>
          <a:xfrm rot="5400000">
            <a:off x="2973816" y="4187487"/>
            <a:ext cx="983713" cy="37963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H="1">
            <a:off x="4752020" y="4329100"/>
            <a:ext cx="936104" cy="43204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724128" y="3645024"/>
            <a:ext cx="1147011" cy="848433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39752" y="3501008"/>
            <a:ext cx="1008112" cy="792088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5400000" flipH="1" flipV="1">
            <a:off x="3203848" y="4221088"/>
            <a:ext cx="936104" cy="360040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 flipV="1">
            <a:off x="5040052" y="4257092"/>
            <a:ext cx="864096" cy="360040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1"/>
          </p:cNvCxnSpPr>
          <p:nvPr/>
        </p:nvCxnSpPr>
        <p:spPr>
          <a:xfrm rot="16200000" flipV="1">
            <a:off x="5981430" y="3243707"/>
            <a:ext cx="848433" cy="1219019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55576" y="2564904"/>
            <a:ext cx="1008112" cy="158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55576" y="2852936"/>
            <a:ext cx="1008112" cy="1588"/>
          </a:xfrm>
          <a:prstGeom prst="straightConnector1">
            <a:avLst/>
          </a:prstGeom>
          <a:ln w="476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63688" y="23488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 </a:t>
            </a:r>
            <a:r>
              <a:rPr lang="ko-KR" altLang="en-US" dirty="0" smtClean="0"/>
              <a:t>업데이트</a:t>
            </a:r>
            <a:endParaRPr lang="en-US" altLang="ko-KR" dirty="0" smtClean="0"/>
          </a:p>
          <a:p>
            <a:r>
              <a:rPr lang="en-US" altLang="ko-KR" dirty="0" smtClean="0"/>
              <a:t>: 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이 것을 가능하게 해주는 도구가 바로</a:t>
            </a:r>
            <a:endParaRPr lang="en-US" altLang="ko-KR" dirty="0" smtClean="0"/>
          </a:p>
          <a:p>
            <a:pPr>
              <a:buNone/>
            </a:pPr>
            <a:r>
              <a:rPr lang="en-US" altLang="ko-KR" sz="4800" u="sng" dirty="0" smtClean="0"/>
              <a:t>SVN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SVN(</a:t>
            </a:r>
            <a:r>
              <a:rPr lang="en-US" altLang="ko-KR" dirty="0" err="1" smtClean="0"/>
              <a:t>Sebversion</a:t>
            </a:r>
            <a:r>
              <a:rPr lang="en-US" altLang="ko-KR" dirty="0" smtClean="0"/>
              <a:t>:</a:t>
            </a:r>
            <a:r>
              <a:rPr lang="ko-KR" altLang="en-US" dirty="0" smtClean="0"/>
              <a:t>서브버전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dirty="0" smtClean="0"/>
              <a:t>자유 소프트웨어 버전 관리 시스템</a:t>
            </a:r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/>
              <a:t>-&gt;</a:t>
            </a:r>
            <a:r>
              <a:rPr lang="ko-KR" altLang="en-US" sz="2800" dirty="0" smtClean="0"/>
              <a:t>소프트 </a:t>
            </a:r>
            <a:r>
              <a:rPr lang="ko-KR" altLang="en-US" sz="2800" dirty="0" err="1" smtClean="0"/>
              <a:t>웨어</a:t>
            </a:r>
            <a:r>
              <a:rPr lang="ko-KR" altLang="en-US" sz="2800" dirty="0" smtClean="0"/>
              <a:t> 버전을 관리하고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팀이 같이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코드를 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관리할 수 있게 해주는 등의 기능을 가진 시스템</a:t>
            </a:r>
            <a:endParaRPr lang="en-US" altLang="ko-KR" sz="280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우리에겐 프로젝트 사이트가 </a:t>
            </a:r>
            <a:r>
              <a:rPr lang="ko-KR" altLang="en-US" u="sng" dirty="0" smtClean="0"/>
              <a:t>서버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sz="2800" dirty="0" smtClean="0"/>
              <a:t>따라서 </a:t>
            </a:r>
            <a:r>
              <a:rPr lang="en-US" altLang="ko-KR" sz="2800" dirty="0" smtClean="0"/>
              <a:t>SVN </a:t>
            </a:r>
            <a:r>
              <a:rPr lang="ko-KR" altLang="en-US" sz="2800" dirty="0" smtClean="0"/>
              <a:t>클라이언트만 컴퓨터에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설치하면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프로젝트를 공동관리 할 수 있게 됩니다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 - 1. tortoise Client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3222" indent="-514350">
              <a:buNone/>
            </a:pPr>
            <a:r>
              <a:rPr lang="en-US" altLang="ko-KR" dirty="0" smtClean="0"/>
              <a:t>1. Tortoise 1.6.15 win32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클라이언트 다운로드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http://sourceforge.net/projects/tortoisesvn/files/1.6.15/Application/TortoiseSVN-1.6.15.21042-win32-svn-1.6.16.msi/download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클라이언트 한글 랭귀지 팩 다운로드 </a:t>
            </a:r>
            <a:r>
              <a:rPr lang="en-US" altLang="ko-KR" dirty="0" smtClean="0"/>
              <a:t>:</a:t>
            </a:r>
          </a:p>
          <a:p>
            <a:pPr marL="633222" indent="-51435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클라이언트 설치 후 </a:t>
            </a:r>
            <a:r>
              <a:rPr lang="ko-KR" altLang="en-US" dirty="0" err="1" smtClean="0"/>
              <a:t>재부팅</a:t>
            </a:r>
            <a:r>
              <a:rPr lang="ko-KR" altLang="en-US" dirty="0" smtClean="0"/>
              <a:t> 후 설치할 것</a:t>
            </a:r>
            <a:r>
              <a:rPr lang="en-US" altLang="ko-KR" dirty="0" smtClean="0"/>
              <a:t>)</a:t>
            </a:r>
          </a:p>
          <a:p>
            <a:pPr marL="633222" indent="-51435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hlinkClick r:id="rId3"/>
              </a:rPr>
              <a:t>http://sourceforge.net/projects/tortoisesvn/files/1.6.15/Language%20Packs/LanguagePack_1.6.15.21042-win32-ko.msi/download</a:t>
            </a:r>
            <a:endParaRPr lang="en-US" altLang="ko-KR" dirty="0" smtClean="0"/>
          </a:p>
          <a:p>
            <a:pPr marL="633222" indent="-514350">
              <a:buNone/>
            </a:pP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기존 설정대로 설치하시면 됩니다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 - 1. tortoise Client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1947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3222" indent="-514350">
              <a:buNone/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설치 후 </a:t>
            </a:r>
            <a:r>
              <a:rPr lang="en-US" altLang="ko-KR" sz="2800" dirty="0" smtClean="0"/>
              <a:t>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4176464" cy="434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 - 1. tortoise Client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설치 후 </a:t>
            </a:r>
            <a:r>
              <a:rPr lang="en-US" altLang="ko-KR" dirty="0" smtClean="0"/>
              <a:t>Setting</a:t>
            </a:r>
            <a:r>
              <a:rPr lang="ko-KR" altLang="en-US" dirty="0" smtClean="0"/>
              <a:t>을 눌러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Language</a:t>
            </a:r>
            <a:r>
              <a:rPr lang="ko-KR" altLang="en-US" dirty="0" smtClean="0"/>
              <a:t>를 한국어로 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꿔줍니다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6" y="1556793"/>
            <a:ext cx="4599902" cy="478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411760" y="5085184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85516"/>
            <a:ext cx="9655528" cy="784830"/>
          </a:xfrm>
        </p:spPr>
        <p:txBody>
          <a:bodyPr wrap="none">
            <a:normAutofit/>
          </a:bodyPr>
          <a:lstStyle/>
          <a:p>
            <a:r>
              <a:rPr lang="en-US" altLang="ko-KR" sz="3800" dirty="0" smtClean="0"/>
              <a:t>SVN – 2. </a:t>
            </a:r>
            <a:r>
              <a:rPr lang="ko-KR" altLang="en-US" sz="3800" dirty="0" smtClean="0"/>
              <a:t>체크아웃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추가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업데이트</a:t>
            </a:r>
            <a:r>
              <a:rPr lang="en-US" altLang="ko-KR" sz="3800" dirty="0" smtClean="0"/>
              <a:t>/</a:t>
            </a:r>
            <a:r>
              <a:rPr lang="ko-KR" altLang="en-US" sz="3800" dirty="0" err="1" smtClean="0"/>
              <a:t>커밋</a:t>
            </a:r>
            <a:endParaRPr lang="ko-KR" altLang="en-US" sz="3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33222" indent="-51435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체크아웃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체크아웃은 앞으로 코드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가 저장될 곳입니다</a:t>
            </a:r>
            <a:r>
              <a:rPr lang="en-US" altLang="ko-KR" dirty="0" smtClean="0"/>
              <a:t>.</a:t>
            </a:r>
          </a:p>
          <a:p>
            <a:pPr marL="633222" indent="-514350">
              <a:buNone/>
            </a:pP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원하는 폴더에 체크아웃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해주세요</a:t>
            </a:r>
            <a:r>
              <a:rPr lang="en-US" altLang="ko-KR" dirty="0" smtClean="0"/>
              <a:t>.</a:t>
            </a:r>
          </a:p>
          <a:p>
            <a:pPr marL="633222" indent="-514350">
              <a:buAutoNum type="arabicPeriod"/>
            </a:pP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3600400" cy="482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11560" y="5085184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85516"/>
            <a:ext cx="9655528" cy="784830"/>
          </a:xfrm>
          <a:prstGeom prst="rect">
            <a:avLst/>
          </a:prstGeom>
        </p:spPr>
        <p:txBody>
          <a:bodyPr vert="horz" wrap="none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SVN – 2. 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체크아웃</a:t>
            </a: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추가</a:t>
            </a: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업데이트</a:t>
            </a: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커밋</a:t>
            </a:r>
            <a:endParaRPr kumimoji="0" lang="ko-KR" altLang="en-US" sz="3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MYCOM\Desktop\K-2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16832"/>
            <a:ext cx="5760640" cy="446818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95936" y="436510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주의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꼭 </a:t>
            </a:r>
            <a:r>
              <a:rPr lang="en-US" altLang="ko-KR" b="1" dirty="0" smtClean="0">
                <a:solidFill>
                  <a:srgbClr val="FF0000"/>
                </a:solidFill>
              </a:rPr>
              <a:t>https</a:t>
            </a:r>
            <a:r>
              <a:rPr lang="ko-KR" altLang="en-US" b="1" dirty="0" smtClean="0">
                <a:solidFill>
                  <a:srgbClr val="FF0000"/>
                </a:solidFill>
              </a:rPr>
              <a:t>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!!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https://dev.naver.com/svn/dapp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5936" y="5733256"/>
            <a:ext cx="12241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5724128" y="2234184"/>
            <a:ext cx="4038600" cy="4623816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사용자명에는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네이버아이디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비밀번호는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------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385516"/>
            <a:ext cx="9655528" cy="784830"/>
          </a:xfrm>
          <a:prstGeom prst="rect">
            <a:avLst/>
          </a:prstGeom>
        </p:spPr>
        <p:txBody>
          <a:bodyPr vert="horz" wrap="none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SVN – 2. 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체크아웃</a:t>
            </a: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추가</a:t>
            </a: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업데이트</a:t>
            </a: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커밋</a:t>
            </a:r>
            <a:endParaRPr kumimoji="0" lang="ko-KR" altLang="en-US" sz="3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Users\MYCOM\Desktop\K-2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4672794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85516"/>
            <a:ext cx="9655528" cy="784830"/>
          </a:xfrm>
          <a:prstGeom prst="rect">
            <a:avLst/>
          </a:prstGeom>
        </p:spPr>
        <p:txBody>
          <a:bodyPr vert="horz" wrap="none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SVN – 2. 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체크아웃</a:t>
            </a: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추가</a:t>
            </a: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업데이트</a:t>
            </a:r>
            <a:r>
              <a:rPr kumimoji="0" lang="en-US" altLang="ko-K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ko-KR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커밋</a:t>
            </a:r>
            <a:endParaRPr kumimoji="0" lang="ko-KR" altLang="en-US" sz="3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24137"/>
            <a:ext cx="746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170080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아래와 같이 뜨고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폴더에 폴더들이 생기면 체크아웃 완료입니다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 여기가 서버에서 받은 파일들을 관리할 곳입니다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개발자센터</a:t>
            </a:r>
            <a:endParaRPr lang="ko-KR" altLang="en-US" dirty="0"/>
          </a:p>
        </p:txBody>
      </p:sp>
      <p:pic>
        <p:nvPicPr>
          <p:cNvPr id="7" name="Picture 3" descr="C:\Users\MYCOM\Desktop\K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769" y="1774825"/>
            <a:ext cx="8154461" cy="46259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75656" y="5013176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solidFill>
                  <a:srgbClr val="FF0000"/>
                </a:solidFill>
              </a:rPr>
              <a:t>네이버</a:t>
            </a:r>
            <a:r>
              <a:rPr lang="ko-KR" altLang="en-US" sz="3200" dirty="0" smtClean="0">
                <a:solidFill>
                  <a:srgbClr val="FF0000"/>
                </a:solidFill>
              </a:rPr>
              <a:t> 개발자센터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</a:rPr>
              <a:t>(http://dev.naver.com)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5373216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52120" y="4581128"/>
            <a:ext cx="299261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클릭해서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Da</a:t>
            </a:r>
            <a:r>
              <a:rPr lang="en-US" altLang="ko-KR" dirty="0" smtClean="0">
                <a:solidFill>
                  <a:srgbClr val="FF0000"/>
                </a:solidFill>
              </a:rPr>
              <a:t>++ API Project</a:t>
            </a:r>
            <a:r>
              <a:rPr lang="ko-KR" altLang="en-US" dirty="0" smtClean="0">
                <a:solidFill>
                  <a:srgbClr val="FF0000"/>
                </a:solidFill>
              </a:rPr>
              <a:t>로 들어가기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85516"/>
            <a:ext cx="9655528" cy="784830"/>
          </a:xfrm>
        </p:spPr>
        <p:txBody>
          <a:bodyPr wrap="none">
            <a:normAutofit/>
          </a:bodyPr>
          <a:lstStyle/>
          <a:p>
            <a:r>
              <a:rPr lang="en-US" altLang="ko-KR" sz="3800" dirty="0" smtClean="0"/>
              <a:t>SVN – 2. </a:t>
            </a:r>
            <a:r>
              <a:rPr lang="ko-KR" altLang="en-US" sz="3800" dirty="0" smtClean="0"/>
              <a:t>체크아웃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추가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업데이트</a:t>
            </a:r>
            <a:r>
              <a:rPr lang="en-US" altLang="ko-KR" sz="3800" dirty="0" smtClean="0"/>
              <a:t>/</a:t>
            </a:r>
            <a:r>
              <a:rPr lang="ko-KR" altLang="en-US" sz="3800" dirty="0" err="1" smtClean="0"/>
              <a:t>커밋</a:t>
            </a:r>
            <a:endParaRPr lang="ko-KR" altLang="en-US" sz="3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33222" indent="-51435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추가하고 싶은 파일을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input.txt</a:t>
            </a:r>
          </a:p>
          <a:p>
            <a:pPr marL="633222" indent="-514350">
              <a:buNone/>
            </a:pPr>
            <a:r>
              <a:rPr lang="ko-KR" altLang="en-US" dirty="0" err="1" smtClean="0"/>
              <a:t>체크아웃한</a:t>
            </a:r>
            <a:r>
              <a:rPr lang="ko-KR" altLang="en-US" dirty="0" smtClean="0"/>
              <a:t> 폴더에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넣어주세요</a:t>
            </a:r>
            <a:r>
              <a:rPr lang="en-US" altLang="ko-KR" dirty="0" smtClean="0"/>
              <a:t>.</a:t>
            </a:r>
          </a:p>
          <a:p>
            <a:pPr marL="633222" indent="-514350">
              <a:buNone/>
            </a:pPr>
            <a:endParaRPr lang="en-US" altLang="ko-KR" dirty="0" smtClean="0"/>
          </a:p>
          <a:p>
            <a:pPr marL="633222" indent="-514350">
              <a:buNone/>
            </a:pPr>
            <a:r>
              <a:rPr lang="en-US" altLang="ko-KR" dirty="0" smtClean="0"/>
              <a:t>?</a:t>
            </a:r>
            <a:r>
              <a:rPr lang="ko-KR" altLang="en-US" dirty="0" smtClean="0"/>
              <a:t>가 뜬 것을 볼 수 있죠</a:t>
            </a:r>
            <a:r>
              <a:rPr lang="en-US" altLang="ko-KR" dirty="0" smtClean="0"/>
              <a:t>.</a:t>
            </a:r>
          </a:p>
          <a:p>
            <a:pPr marL="633222" indent="-514350">
              <a:buNone/>
            </a:pPr>
            <a:r>
              <a:rPr lang="ko-KR" altLang="en-US" dirty="0" smtClean="0"/>
              <a:t>이 파일을 추가합니다</a:t>
            </a:r>
            <a:r>
              <a:rPr lang="en-US" altLang="ko-KR" dirty="0" smtClean="0"/>
              <a:t>.</a:t>
            </a:r>
          </a:p>
          <a:p>
            <a:pPr marL="633222" indent="-514350">
              <a:buNone/>
            </a:pP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그 후에 </a:t>
            </a:r>
            <a:r>
              <a:rPr lang="ko-KR" altLang="en-US" dirty="0" err="1" smtClean="0"/>
              <a:t>커밋을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누르면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서버에 전송됩니다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5085184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 descr="C:\Users\MYCOM\Desktop\K-2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55776"/>
            <a:ext cx="4038600" cy="2659311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41338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059832" y="3573016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85516"/>
            <a:ext cx="9655528" cy="784830"/>
          </a:xfrm>
        </p:spPr>
        <p:txBody>
          <a:bodyPr wrap="none">
            <a:normAutofit/>
          </a:bodyPr>
          <a:lstStyle/>
          <a:p>
            <a:r>
              <a:rPr lang="en-US" altLang="ko-KR" sz="3800" dirty="0" smtClean="0"/>
              <a:t>SVN – 2. </a:t>
            </a:r>
            <a:r>
              <a:rPr lang="ko-KR" altLang="en-US" sz="3800" dirty="0" smtClean="0"/>
              <a:t>체크아웃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추가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업데이트</a:t>
            </a:r>
            <a:r>
              <a:rPr lang="en-US" altLang="ko-KR" sz="3800" dirty="0" smtClean="0"/>
              <a:t>/</a:t>
            </a:r>
            <a:r>
              <a:rPr lang="ko-KR" altLang="en-US" sz="3800" dirty="0" err="1" smtClean="0"/>
              <a:t>커밋</a:t>
            </a:r>
            <a:endParaRPr lang="ko-KR" altLang="en-US" sz="3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33222" indent="-51435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추가하고 싶은 파일을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input.txt</a:t>
            </a:r>
          </a:p>
          <a:p>
            <a:pPr marL="633222" indent="-514350">
              <a:buNone/>
            </a:pPr>
            <a:r>
              <a:rPr lang="ko-KR" altLang="en-US" dirty="0" err="1" smtClean="0"/>
              <a:t>체크아웃한</a:t>
            </a:r>
            <a:r>
              <a:rPr lang="ko-KR" altLang="en-US" dirty="0" smtClean="0"/>
              <a:t> 폴더에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넣어주세요</a:t>
            </a:r>
            <a:r>
              <a:rPr lang="en-US" altLang="ko-KR" dirty="0" smtClean="0"/>
              <a:t>.</a:t>
            </a:r>
          </a:p>
          <a:p>
            <a:pPr marL="633222" indent="-514350">
              <a:buNone/>
            </a:pPr>
            <a:endParaRPr lang="en-US" altLang="ko-KR" dirty="0" smtClean="0"/>
          </a:p>
          <a:p>
            <a:pPr marL="633222" indent="-514350">
              <a:buNone/>
            </a:pPr>
            <a:r>
              <a:rPr lang="en-US" altLang="ko-KR" dirty="0" smtClean="0"/>
              <a:t>?</a:t>
            </a:r>
            <a:r>
              <a:rPr lang="ko-KR" altLang="en-US" dirty="0" smtClean="0"/>
              <a:t>가 뜬 것을 볼 수 있죠</a:t>
            </a:r>
            <a:r>
              <a:rPr lang="en-US" altLang="ko-KR" dirty="0" smtClean="0"/>
              <a:t>.</a:t>
            </a:r>
          </a:p>
          <a:p>
            <a:pPr marL="633222" indent="-514350">
              <a:buNone/>
            </a:pPr>
            <a:r>
              <a:rPr lang="ko-KR" altLang="en-US" dirty="0" smtClean="0"/>
              <a:t>이 파일을 추가합니다</a:t>
            </a:r>
            <a:r>
              <a:rPr lang="en-US" altLang="ko-KR" dirty="0" smtClean="0"/>
              <a:t>.</a:t>
            </a:r>
          </a:p>
          <a:p>
            <a:pPr marL="633222" indent="-514350">
              <a:buNone/>
            </a:pP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그 후에 </a:t>
            </a:r>
            <a:r>
              <a:rPr lang="ko-KR" altLang="en-US" dirty="0" err="1" smtClean="0"/>
              <a:t>커밋을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누르면</a:t>
            </a:r>
            <a:endParaRPr lang="en-US" altLang="ko-KR" dirty="0" smtClean="0"/>
          </a:p>
          <a:p>
            <a:pPr marL="633222" indent="-514350">
              <a:buNone/>
            </a:pPr>
            <a:r>
              <a:rPr lang="ko-KR" altLang="en-US" dirty="0" smtClean="0"/>
              <a:t>서버에 전송됩니다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3217490" cy="47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115616" y="3212976"/>
            <a:ext cx="31683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 smtClean="0"/>
              <a:t>커밋된</a:t>
            </a:r>
            <a:r>
              <a:rPr lang="ko-KR" altLang="en-US" dirty="0" smtClean="0"/>
              <a:t> 모습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85516"/>
            <a:ext cx="9655528" cy="784830"/>
          </a:xfrm>
        </p:spPr>
        <p:txBody>
          <a:bodyPr wrap="none">
            <a:normAutofit/>
          </a:bodyPr>
          <a:lstStyle/>
          <a:p>
            <a:r>
              <a:rPr lang="en-US" altLang="ko-KR" sz="3800" dirty="0" smtClean="0"/>
              <a:t>SVN – 2. </a:t>
            </a:r>
            <a:r>
              <a:rPr lang="ko-KR" altLang="en-US" sz="3800" dirty="0" smtClean="0"/>
              <a:t>체크아웃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추가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업데이트</a:t>
            </a:r>
            <a:r>
              <a:rPr lang="en-US" altLang="ko-KR" sz="3800" dirty="0" smtClean="0"/>
              <a:t>/</a:t>
            </a:r>
            <a:r>
              <a:rPr lang="ko-KR" altLang="en-US" sz="3800" dirty="0" err="1" smtClean="0"/>
              <a:t>커밋</a:t>
            </a:r>
            <a:endParaRPr lang="ko-KR" altLang="en-US" sz="3800" dirty="0"/>
          </a:p>
        </p:txBody>
      </p:sp>
      <p:pic>
        <p:nvPicPr>
          <p:cNvPr id="8195" name="Picture 3" descr="C:\Users\MYCOM\Desktop\K-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0671"/>
            <a:ext cx="4640982" cy="4587329"/>
          </a:xfrm>
          <a:prstGeom prst="rect">
            <a:avLst/>
          </a:prstGeom>
          <a:noFill/>
        </p:spPr>
      </p:pic>
      <p:pic>
        <p:nvPicPr>
          <p:cNvPr id="8196" name="Picture 4" descr="C:\Users\MYCOM\Desktop\K-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140968"/>
            <a:ext cx="5964422" cy="2736302"/>
          </a:xfrm>
          <a:prstGeom prst="rect">
            <a:avLst/>
          </a:prstGeom>
          <a:noFill/>
        </p:spPr>
      </p:pic>
      <p:pic>
        <p:nvPicPr>
          <p:cNvPr id="8194" name="Picture 2" descr="C:\Users\MYCOM\Desktop\K-3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306440"/>
            <a:ext cx="6912291" cy="45515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724128" y="450912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체크 표시가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서버에 전송됐다는 뜻입니다</a:t>
            </a:r>
            <a:r>
              <a:rPr lang="en-US" altLang="ko-KR" dirty="0" smtClean="0">
                <a:solidFill>
                  <a:srgbClr val="FF0000"/>
                </a:solidFill>
              </a:rPr>
              <a:t>~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커밋은</a:t>
            </a:r>
            <a:r>
              <a:rPr lang="ko-KR" altLang="en-US" dirty="0" smtClean="0"/>
              <a:t> 생략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업데이트는 수정된 최신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프로젝트를 </a:t>
            </a:r>
            <a:r>
              <a:rPr lang="ko-KR" altLang="en-US" dirty="0" err="1" smtClean="0"/>
              <a:t>체크아웃한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폴더에 업데이트 하는 것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을 말합니다</a:t>
            </a:r>
            <a:r>
              <a:rPr lang="en-US" altLang="ko-KR" dirty="0" smtClean="0"/>
              <a:t>!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85516"/>
            <a:ext cx="9655528" cy="784830"/>
          </a:xfrm>
        </p:spPr>
        <p:txBody>
          <a:bodyPr wrap="none">
            <a:normAutofit/>
          </a:bodyPr>
          <a:lstStyle/>
          <a:p>
            <a:r>
              <a:rPr lang="en-US" altLang="ko-KR" sz="3800" dirty="0" smtClean="0"/>
              <a:t>SVN – 2. </a:t>
            </a:r>
            <a:r>
              <a:rPr lang="ko-KR" altLang="en-US" sz="3800" dirty="0" smtClean="0"/>
              <a:t>체크아웃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추가</a:t>
            </a:r>
            <a:r>
              <a:rPr lang="en-US" altLang="ko-KR" sz="3800" dirty="0" smtClean="0"/>
              <a:t>/</a:t>
            </a:r>
            <a:r>
              <a:rPr lang="ko-KR" altLang="en-US" sz="3800" dirty="0" smtClean="0"/>
              <a:t>업데이트</a:t>
            </a:r>
            <a:r>
              <a:rPr lang="en-US" altLang="ko-KR" sz="3800" dirty="0" smtClean="0"/>
              <a:t>/</a:t>
            </a:r>
            <a:r>
              <a:rPr lang="ko-KR" altLang="en-US" sz="3800" dirty="0" err="1" smtClean="0"/>
              <a:t>커밋</a:t>
            </a:r>
            <a:endParaRPr lang="ko-KR" altLang="en-US" sz="3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17756"/>
            <a:ext cx="3456384" cy="496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55576" y="4941168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 – 3. Visual SVN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여기까지가 </a:t>
            </a:r>
            <a:r>
              <a:rPr lang="en-US" altLang="ko-KR" dirty="0" smtClean="0"/>
              <a:t>SVN</a:t>
            </a:r>
            <a:r>
              <a:rPr lang="ko-KR" altLang="en-US" dirty="0" smtClean="0"/>
              <a:t>설치 및 활용방법입니다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그러나 아직 </a:t>
            </a:r>
            <a:r>
              <a:rPr lang="ko-KR" altLang="en-US" dirty="0" err="1" smtClean="0"/>
              <a:t>비쥬얼스튜디오와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직접적인 연동은 없습니다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그 기능을 제공하는 툴이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Visual SVN(</a:t>
            </a:r>
            <a:r>
              <a:rPr lang="ko-KR" altLang="en-US" dirty="0" smtClean="0"/>
              <a:t>유료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 – 3. Visual SVN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VisualSVN</a:t>
            </a:r>
            <a:r>
              <a:rPr lang="en-US" altLang="ko-KR" dirty="0" smtClean="0"/>
              <a:t> 2.0.5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:</a:t>
            </a:r>
          </a:p>
          <a:p>
            <a:pPr marL="633222" indent="-51435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hlinkClick r:id="rId2"/>
              </a:rPr>
              <a:t>http://visualsvn.com/visualsvn/download/</a:t>
            </a:r>
            <a:endParaRPr lang="en-US" altLang="ko-KR" dirty="0" smtClean="0"/>
          </a:p>
          <a:p>
            <a:pPr marL="633222" indent="-514350">
              <a:buNone/>
            </a:pPr>
            <a:endParaRPr lang="en-US" altLang="ko-KR" dirty="0" smtClean="0"/>
          </a:p>
          <a:p>
            <a:pPr marL="633222" indent="-51435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그대로 쭉 설치하면 됩니다</a:t>
            </a:r>
            <a:r>
              <a:rPr lang="en-US" altLang="ko-KR" dirty="0" smtClean="0"/>
              <a:t>.</a:t>
            </a:r>
          </a:p>
          <a:p>
            <a:pPr marL="633222" indent="-514350">
              <a:buNone/>
            </a:pPr>
            <a:endParaRPr lang="en-US" altLang="ko-KR" dirty="0" smtClean="0"/>
          </a:p>
          <a:p>
            <a:pPr marL="633222" indent="-51435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설치 후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를 실행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 – 4. Visual SVN </a:t>
            </a:r>
            <a:r>
              <a:rPr lang="ko-KR" altLang="en-US" dirty="0" smtClean="0"/>
              <a:t>활용하기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ko-KR" altLang="en-US" dirty="0" err="1" smtClean="0"/>
              <a:t>비쥬얼스튜디오를</a:t>
            </a:r>
            <a:r>
              <a:rPr lang="ko-KR" altLang="en-US" dirty="0" smtClean="0"/>
              <a:t> 열면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못 보던 메뉴가 있습니다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err="1" smtClean="0"/>
              <a:t>VisualSVN</a:t>
            </a:r>
            <a:r>
              <a:rPr lang="ko-KR" altLang="en-US" dirty="0" smtClean="0"/>
              <a:t>이 있는데 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Get Solution</a:t>
            </a:r>
            <a:r>
              <a:rPr lang="ko-KR" altLang="en-US" dirty="0" smtClean="0"/>
              <a:t>을 누르면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서버에서 프로젝트를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가져옵니다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앞의 체크아웃과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같은 일을 수행합니다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그러나 우리는 이미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체크아웃을 했으므로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ko-KR" altLang="en-US" dirty="0" smtClean="0"/>
              <a:t>더 할 필요가 없습니다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기존프로젝트 불러오기를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통해 불러봅시다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2941265" cy="515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SVN – 4. Visual SVN </a:t>
            </a:r>
            <a:r>
              <a:rPr lang="ko-KR" altLang="en-US" dirty="0" smtClean="0"/>
              <a:t>활용하기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ko-KR" altLang="en-US" dirty="0" smtClean="0"/>
              <a:t>못 보던 동그라미는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SVN</a:t>
            </a:r>
            <a:r>
              <a:rPr lang="ko-KR" altLang="en-US" dirty="0" smtClean="0"/>
              <a:t>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을 이용하는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프로젝트라는 것을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알려줍니다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u="sng" dirty="0" smtClean="0">
                <a:solidFill>
                  <a:srgbClr val="FF0000"/>
                </a:solidFill>
              </a:rPr>
              <a:t>앞으로 습관적으로</a:t>
            </a:r>
            <a:r>
              <a:rPr lang="en-US" altLang="ko-KR" u="sng" dirty="0" smtClean="0">
                <a:solidFill>
                  <a:srgbClr val="FF0000"/>
                </a:solidFill>
              </a:rPr>
              <a:t>!!</a:t>
            </a:r>
          </a:p>
          <a:p>
            <a:pPr>
              <a:buNone/>
            </a:pPr>
            <a:r>
              <a:rPr lang="ko-KR" altLang="en-US" u="sng" dirty="0" smtClean="0">
                <a:solidFill>
                  <a:srgbClr val="FF0000"/>
                </a:solidFill>
              </a:rPr>
              <a:t>솔루션을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u="sng" dirty="0" smtClean="0">
                <a:solidFill>
                  <a:srgbClr val="FF0000"/>
                </a:solidFill>
              </a:rPr>
              <a:t>업데이트합니다</a:t>
            </a:r>
            <a:r>
              <a:rPr lang="en-US" altLang="ko-KR" u="sng" dirty="0" smtClean="0">
                <a:solidFill>
                  <a:srgbClr val="FF0000"/>
                </a:solidFill>
              </a:rPr>
              <a:t>!</a:t>
            </a:r>
          </a:p>
          <a:p>
            <a:pPr>
              <a:buNone/>
            </a:pPr>
            <a:endParaRPr lang="en-US" altLang="ko-KR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u="sng" dirty="0" smtClean="0">
                <a:solidFill>
                  <a:srgbClr val="FF0000"/>
                </a:solidFill>
              </a:rPr>
              <a:t>그래야 코드충돌사태를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u="sng" dirty="0" smtClean="0">
                <a:solidFill>
                  <a:srgbClr val="FF0000"/>
                </a:solidFill>
              </a:rPr>
              <a:t>예방합니다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altLang="ko-KR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ko-KR" altLang="en-US" u="sng" dirty="0" smtClean="0">
                <a:solidFill>
                  <a:srgbClr val="FF0000"/>
                </a:solidFill>
              </a:rPr>
              <a:t>그리고 코드를 작성한 후 </a:t>
            </a:r>
            <a:endParaRPr lang="en-US" altLang="ko-KR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u="sng" dirty="0" smtClean="0">
                <a:solidFill>
                  <a:srgbClr val="FF0000"/>
                </a:solidFill>
              </a:rPr>
              <a:t>Commit</a:t>
            </a:r>
            <a:r>
              <a:rPr lang="ko-KR" altLang="en-US" u="sng" dirty="0" smtClean="0">
                <a:solidFill>
                  <a:srgbClr val="FF0000"/>
                </a:solidFill>
              </a:rPr>
              <a:t>하여 마무리합니다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548" y="2060848"/>
            <a:ext cx="4336451" cy="391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44824"/>
            <a:ext cx="4462463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55576" y="5517232"/>
            <a:ext cx="40324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5733256"/>
            <a:ext cx="40324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항상 프로젝트를 시작할 때 업데이트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프로젝트를 완료한 후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!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이것만 잘 지키면 </a:t>
            </a:r>
            <a:r>
              <a:rPr lang="ko-KR" altLang="en-US" dirty="0" err="1" smtClean="0"/>
              <a:t>된달까요</a:t>
            </a:r>
            <a:r>
              <a:rPr lang="en-US" altLang="ko-KR" dirty="0" smtClean="0"/>
              <a:t>??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VisualSVN</a:t>
            </a:r>
            <a:r>
              <a:rPr lang="ko-KR" altLang="en-US" dirty="0" smtClean="0"/>
              <a:t> 등록 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쪽지 확인 </a:t>
            </a:r>
            <a:r>
              <a:rPr lang="ko-KR" altLang="en-US" dirty="0" err="1" smtClean="0"/>
              <a:t>ㅋㅋㅋㅋ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이 키는 우리 </a:t>
            </a:r>
            <a:r>
              <a:rPr lang="ko-KR" altLang="en-US" dirty="0" err="1" smtClean="0"/>
              <a:t>프로젝트팀</a:t>
            </a:r>
            <a:r>
              <a:rPr lang="ko-KR" altLang="en-US" dirty="0" smtClean="0"/>
              <a:t> 외에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어디로도 나가지 않게 해주세요</a:t>
            </a:r>
            <a:r>
              <a:rPr lang="en-US" altLang="ko-KR" dirty="0" smtClean="0"/>
              <a:t>~</a:t>
            </a:r>
          </a:p>
          <a:p>
            <a:pPr>
              <a:buNone/>
            </a:pPr>
            <a:r>
              <a:rPr lang="ko-KR" altLang="en-US" dirty="0" smtClean="0"/>
              <a:t>우리 팀한테만 허가된 키입니다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개발자센터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pic>
        <p:nvPicPr>
          <p:cNvPr id="2050" name="Picture 2" descr="C:\Users\MYCOM\Desktop\K-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769" y="1774825"/>
            <a:ext cx="8154461" cy="462597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619672" y="3789040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83768" y="378904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??????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마일스톤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마일스톤이란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프로젝트에서 </a:t>
            </a:r>
            <a:r>
              <a:rPr lang="ko-KR" altLang="en-US" u="sng" dirty="0" smtClean="0"/>
              <a:t>중</a:t>
            </a:r>
            <a:r>
              <a:rPr lang="en-US" altLang="ko-KR" u="sng" dirty="0" smtClean="0"/>
              <a:t>,</a:t>
            </a:r>
            <a:r>
              <a:rPr lang="ko-KR" altLang="en-US" u="sng" dirty="0" smtClean="0"/>
              <a:t>장기적인  </a:t>
            </a:r>
            <a:r>
              <a:rPr lang="ko-KR" altLang="en-US" b="1" u="sng" dirty="0" smtClean="0"/>
              <a:t>목표</a:t>
            </a:r>
            <a:endParaRPr lang="ko-KR" altLang="en-US" u="sng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완성하기</a:t>
            </a:r>
            <a:r>
              <a:rPr lang="en-US" altLang="ko-KR" dirty="0" smtClean="0"/>
              <a:t>!</a:t>
            </a:r>
          </a:p>
          <a:p>
            <a:pPr>
              <a:buNone/>
            </a:pPr>
            <a:r>
              <a:rPr lang="en-US" altLang="ko-KR" dirty="0" smtClean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마일스톤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마일스톤</a:t>
            </a:r>
            <a:r>
              <a:rPr lang="ko-KR" altLang="en-US" sz="2800" dirty="0" smtClean="0"/>
              <a:t> 관리하기</a:t>
            </a:r>
            <a:endParaRPr lang="ko-KR" altLang="en-US" sz="28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2373312"/>
            <a:ext cx="75819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827584" y="378904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80312" y="4725144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08104" y="522920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마일스톤</a:t>
            </a:r>
            <a:r>
              <a:rPr lang="ko-KR" altLang="en-US" dirty="0" smtClean="0">
                <a:solidFill>
                  <a:srgbClr val="FF0000"/>
                </a:solidFill>
              </a:rPr>
              <a:t> 관리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기존의 </a:t>
            </a:r>
            <a:r>
              <a:rPr lang="ko-KR" altLang="en-US" dirty="0" err="1" smtClean="0">
                <a:solidFill>
                  <a:srgbClr val="FF0000"/>
                </a:solidFill>
              </a:rPr>
              <a:t>마일스톤</a:t>
            </a:r>
            <a:r>
              <a:rPr lang="ko-KR" altLang="en-US" dirty="0" smtClean="0">
                <a:solidFill>
                  <a:srgbClr val="FF0000"/>
                </a:solidFill>
              </a:rPr>
              <a:t> 삭제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새로운 </a:t>
            </a:r>
            <a:r>
              <a:rPr lang="ko-KR" altLang="en-US" dirty="0" err="1" smtClean="0">
                <a:solidFill>
                  <a:srgbClr val="FF0000"/>
                </a:solidFill>
              </a:rPr>
              <a:t>마일스톤</a:t>
            </a:r>
            <a:r>
              <a:rPr lang="ko-KR" altLang="en-US" dirty="0" smtClean="0">
                <a:solidFill>
                  <a:srgbClr val="FF0000"/>
                </a:solidFill>
              </a:rPr>
              <a:t>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마일스톤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482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마일스톤</a:t>
            </a:r>
            <a:r>
              <a:rPr lang="ko-KR" altLang="en-US" sz="2800" dirty="0" smtClean="0"/>
              <a:t> 관리하기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추가하기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8177864" cy="186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028384" y="3356992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52120" y="42210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</a:rPr>
              <a:t>추가 누르기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마일스톤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마일스톤</a:t>
            </a:r>
            <a:r>
              <a:rPr lang="ko-KR" altLang="en-US" sz="2800" dirty="0" smtClean="0"/>
              <a:t> 관리하기 </a:t>
            </a:r>
            <a:r>
              <a:rPr lang="en-US" altLang="ko-KR" sz="2800" dirty="0" smtClean="0"/>
              <a:t>–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추가하기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1"/>
            <a:ext cx="8208912" cy="414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1520" y="213285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1.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13285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2.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2060848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3.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49289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4.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3573016"/>
            <a:ext cx="748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 smtClean="0">
                <a:solidFill>
                  <a:srgbClr val="FF0000"/>
                </a:solidFill>
              </a:rPr>
              <a:t>상태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–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미진행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진행중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완료 중 선택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b="1" dirty="0" smtClean="0">
                <a:solidFill>
                  <a:srgbClr val="FF0000"/>
                </a:solidFill>
              </a:rPr>
              <a:t>제목 설정하기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b="1" dirty="0" smtClean="0">
                <a:solidFill>
                  <a:srgbClr val="FF0000"/>
                </a:solidFill>
              </a:rPr>
              <a:t>완료일  설정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b="1" dirty="0" smtClean="0">
                <a:solidFill>
                  <a:srgbClr val="FF0000"/>
                </a:solidFill>
              </a:rPr>
              <a:t>내용 정하기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목표 달성에 필요한 내용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95936" y="594928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마일스톤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570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마일스톤</a:t>
            </a:r>
            <a:r>
              <a:rPr lang="ko-KR" altLang="en-US" sz="2800" dirty="0" smtClean="0"/>
              <a:t> 관리하기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편집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삭제하기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9144000" cy="258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4149080"/>
            <a:ext cx="12596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220</TotalTime>
  <Words>807</Words>
  <Application>Microsoft Office PowerPoint</Application>
  <PresentationFormat>화면 슬라이드 쇼(4:3)</PresentationFormat>
  <Paragraphs>246</Paragraphs>
  <Slides>38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모듈</vt:lpstr>
      <vt:lpstr>SVN 사용하기</vt:lpstr>
      <vt:lpstr>목차</vt:lpstr>
      <vt:lpstr>네이버 개발자센터</vt:lpstr>
      <vt:lpstr>네이버 개발자센터 - 게시판</vt:lpstr>
      <vt:lpstr>게시판 - 마일스톤</vt:lpstr>
      <vt:lpstr>게시판 - 마일스톤</vt:lpstr>
      <vt:lpstr>게시판 - 마일스톤</vt:lpstr>
      <vt:lpstr>게시판 - 마일스톤</vt:lpstr>
      <vt:lpstr>게시판 - 마일스톤</vt:lpstr>
      <vt:lpstr>게시판 - 마일스톤</vt:lpstr>
      <vt:lpstr>게시판 - 마일스톤</vt:lpstr>
      <vt:lpstr>게시판 - 이슈</vt:lpstr>
      <vt:lpstr>게시판 - 이슈</vt:lpstr>
      <vt:lpstr>게시판 - 이슈</vt:lpstr>
      <vt:lpstr>게시판 – 마일스톤 &amp; 이슈</vt:lpstr>
      <vt:lpstr>Tip - 자동알림기능</vt:lpstr>
      <vt:lpstr>게시판 - 게시판</vt:lpstr>
      <vt:lpstr>중간 정리</vt:lpstr>
      <vt:lpstr>서버</vt:lpstr>
      <vt:lpstr>엥?? 왠 서버??</vt:lpstr>
      <vt:lpstr>SVN</vt:lpstr>
      <vt:lpstr>SVN</vt:lpstr>
      <vt:lpstr>SVN - 1. tortoise Client 설치</vt:lpstr>
      <vt:lpstr>SVN - 1. tortoise Client 설치</vt:lpstr>
      <vt:lpstr>SVN - 1. tortoise Client 설치</vt:lpstr>
      <vt:lpstr>SVN – 2. 체크아웃/추가/업데이트/커밋</vt:lpstr>
      <vt:lpstr>PowerPoint 프레젠테이션</vt:lpstr>
      <vt:lpstr>PowerPoint 프레젠테이션</vt:lpstr>
      <vt:lpstr>PowerPoint 프레젠테이션</vt:lpstr>
      <vt:lpstr>SVN – 2. 체크아웃/추가/업데이트/커밋</vt:lpstr>
      <vt:lpstr>SVN – 2. 체크아웃/추가/업데이트/커밋</vt:lpstr>
      <vt:lpstr>SVN – 2. 체크아웃/추가/업데이트/커밋</vt:lpstr>
      <vt:lpstr>SVN – 2. 체크아웃/추가/업데이트/커밋</vt:lpstr>
      <vt:lpstr>SVN – 3. Visual SVN 설치</vt:lpstr>
      <vt:lpstr>SVN – 3. Visual SVN 설치</vt:lpstr>
      <vt:lpstr>SVN – 4. Visual SVN 활용하기</vt:lpstr>
      <vt:lpstr>SVN – 4. Visual SVN 활용하기</vt:lpstr>
      <vt:lpstr>앞으로…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 사용하기</dc:title>
  <dc:creator>MYCOM</dc:creator>
  <cp:lastModifiedBy>ChaeNote</cp:lastModifiedBy>
  <cp:revision>4</cp:revision>
  <dcterms:created xsi:type="dcterms:W3CDTF">2011-05-01T18:40:15Z</dcterms:created>
  <dcterms:modified xsi:type="dcterms:W3CDTF">2015-10-06T09:03:56Z</dcterms:modified>
</cp:coreProperties>
</file>