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0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5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2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8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0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3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9A46-D41A-4BF5-B892-BA19AA56016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C6793-3739-4001-BAE2-E8DD0DEF6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8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0307" y="-246611"/>
            <a:ext cx="10800000" cy="761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73507" y="-246611"/>
            <a:ext cx="55368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옷장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307" y="-246611"/>
            <a:ext cx="2093193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냉장고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42710" y="1276189"/>
            <a:ext cx="335193" cy="3613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창문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22307" y="2381389"/>
            <a:ext cx="2768400" cy="49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잠자리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82516" y="2381389"/>
            <a:ext cx="2768400" cy="49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잠자리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5400000">
            <a:off x="9314313" y="4874389"/>
            <a:ext cx="1398389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의자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6702" y="4598989"/>
            <a:ext cx="1663200" cy="27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건조대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5400000">
            <a:off x="8817306" y="4874389"/>
            <a:ext cx="3322800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책상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24512" y="444589"/>
            <a:ext cx="1398389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의자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39507" y="-246611"/>
            <a:ext cx="29340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4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0307" y="-246611"/>
            <a:ext cx="10800000" cy="761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73507" y="-246611"/>
            <a:ext cx="55368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옷장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39507" y="-246611"/>
            <a:ext cx="29340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책상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0307" y="-246611"/>
            <a:ext cx="2093193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냉장고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42710" y="1276189"/>
            <a:ext cx="335193" cy="3613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창문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5400000">
            <a:off x="8817306" y="4874389"/>
            <a:ext cx="3322800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책상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0307" y="2660389"/>
            <a:ext cx="1663200" cy="27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건조대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05508" y="4872589"/>
            <a:ext cx="2768400" cy="249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잠자리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접음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5400000">
            <a:off x="8116310" y="4874389"/>
            <a:ext cx="1398389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0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0307" y="-246611"/>
            <a:ext cx="10800000" cy="761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73507" y="-246611"/>
            <a:ext cx="55368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옷장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39507" y="-246611"/>
            <a:ext cx="29340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책상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0307" y="-246611"/>
            <a:ext cx="2093193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냉장고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42710" y="1276189"/>
            <a:ext cx="335193" cy="3613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창문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5400000">
            <a:off x="8817306" y="4846061"/>
            <a:ext cx="3322800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책상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5400000">
            <a:off x="9004905" y="1834534"/>
            <a:ext cx="1386000" cy="27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건조대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10306" y="4844261"/>
            <a:ext cx="2768400" cy="249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잠자리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접음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5400000">
            <a:off x="8116310" y="4874389"/>
            <a:ext cx="1398389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의자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rot="5400000">
            <a:off x="10071555" y="1330746"/>
            <a:ext cx="1108800" cy="1033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9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0307" y="-246611"/>
            <a:ext cx="10800000" cy="761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23600" y="-1934771"/>
            <a:ext cx="55368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옷장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0307" y="-246611"/>
            <a:ext cx="2093193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냉장고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42710" y="1276189"/>
            <a:ext cx="335193" cy="3613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창문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90705" y="-231499"/>
            <a:ext cx="3322800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책상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5400000">
            <a:off x="13497111" y="-91099"/>
            <a:ext cx="1386000" cy="27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건조대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22009" y="765461"/>
            <a:ext cx="1398389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의자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5400000">
            <a:off x="6354906" y="611989"/>
            <a:ext cx="5814000" cy="409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7203" y="-1852091"/>
            <a:ext cx="29340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책상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541906" y="1491645"/>
            <a:ext cx="2768400" cy="24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소파 </a:t>
            </a:r>
            <a:r>
              <a:rPr lang="ko-KR" altLang="en-US" dirty="0" err="1" smtClean="0"/>
              <a:t>배드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16710" y="4030606"/>
            <a:ext cx="30744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행거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827505" y="4721806"/>
            <a:ext cx="1386000" cy="83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사다리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730824" y="-165564"/>
            <a:ext cx="1398389" cy="1360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13505" y="-1715046"/>
            <a:ext cx="1398389" cy="1360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213505" y="5635789"/>
            <a:ext cx="3322800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수납장</a:t>
            </a:r>
            <a:r>
              <a:rPr lang="en-US" altLang="ko-KR" dirty="0" smtClean="0"/>
              <a:t>..?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856500" y="4889501"/>
            <a:ext cx="1494000" cy="149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식탁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0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813" y="502689"/>
            <a:ext cx="9577994" cy="581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06813" y="519601"/>
            <a:ext cx="2093193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냉장고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317210" y="2025489"/>
            <a:ext cx="335193" cy="3613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창문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5205" y="517801"/>
            <a:ext cx="3322800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책상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5400000">
            <a:off x="12336810" y="1759651"/>
            <a:ext cx="1386000" cy="27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건조대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96509" y="1514761"/>
            <a:ext cx="1398389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의자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5400000">
            <a:off x="5529406" y="1361289"/>
            <a:ext cx="5814000" cy="409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716406" y="2240945"/>
            <a:ext cx="2768400" cy="24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소파 </a:t>
            </a:r>
            <a:r>
              <a:rPr lang="ko-KR" altLang="en-US" dirty="0" err="1" smtClean="0"/>
              <a:t>배드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91210" y="4779906"/>
            <a:ext cx="3074400" cy="152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행거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02005" y="5471106"/>
            <a:ext cx="1386000" cy="83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사다리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751606" y="529984"/>
            <a:ext cx="1663200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605806" y="-1293039"/>
            <a:ext cx="1663200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804210" y="6581746"/>
            <a:ext cx="3322800" cy="166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수납장</a:t>
            </a:r>
            <a:r>
              <a:rPr lang="en-US" altLang="ko-KR" dirty="0" smtClean="0"/>
              <a:t>..?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335205" y="3977106"/>
            <a:ext cx="1494000" cy="149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좌식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식탁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67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</dc:creator>
  <cp:lastModifiedBy>Yun</cp:lastModifiedBy>
  <cp:revision>14</cp:revision>
  <dcterms:created xsi:type="dcterms:W3CDTF">2018-01-28T07:47:05Z</dcterms:created>
  <dcterms:modified xsi:type="dcterms:W3CDTF">2018-03-27T16:01:31Z</dcterms:modified>
</cp:coreProperties>
</file>