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4D92-C60C-407A-AE65-BB68F7EDE37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D522-CCA8-4A93-9AC2-9FB999158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43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4D92-C60C-407A-AE65-BB68F7EDE37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D522-CCA8-4A93-9AC2-9FB999158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37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4D92-C60C-407A-AE65-BB68F7EDE37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D522-CCA8-4A93-9AC2-9FB999158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66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4D92-C60C-407A-AE65-BB68F7EDE37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D522-CCA8-4A93-9AC2-9FB999158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22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4D92-C60C-407A-AE65-BB68F7EDE37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D522-CCA8-4A93-9AC2-9FB999158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827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4D92-C60C-407A-AE65-BB68F7EDE37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D522-CCA8-4A93-9AC2-9FB999158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80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4D92-C60C-407A-AE65-BB68F7EDE37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D522-CCA8-4A93-9AC2-9FB999158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65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4D92-C60C-407A-AE65-BB68F7EDE37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D522-CCA8-4A93-9AC2-9FB999158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35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4D92-C60C-407A-AE65-BB68F7EDE37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D522-CCA8-4A93-9AC2-9FB999158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15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4D92-C60C-407A-AE65-BB68F7EDE37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D522-CCA8-4A93-9AC2-9FB999158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66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54D92-C60C-407A-AE65-BB68F7EDE37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BD522-CCA8-4A93-9AC2-9FB999158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06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54D92-C60C-407A-AE65-BB68F7EDE37B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BD522-CCA8-4A93-9AC2-9FB9991584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6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70746" y="4834072"/>
            <a:ext cx="3141044" cy="1655762"/>
          </a:xfrm>
        </p:spPr>
        <p:txBody>
          <a:bodyPr/>
          <a:lstStyle/>
          <a:p>
            <a:pPr algn="l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</a:t>
            </a:r>
          </a:p>
          <a:p>
            <a:pPr algn="l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415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Макейчик Я.М.</a:t>
            </a:r>
          </a:p>
          <a:p>
            <a:pPr algn="l"/>
            <a:endParaRPr lang="ru-RU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54" y="840640"/>
            <a:ext cx="5321534" cy="532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225040" y="2310063"/>
            <a:ext cx="9144000" cy="1898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Выдающийся менеджер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: Louis Vuitton</a:t>
            </a:r>
            <a:endParaRPr lang="ru-R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24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ИСТОРИЯ СОЗДАНИЯ </a:t>
            </a:r>
            <a:r>
              <a:rPr lang="en-US" sz="3200" dirty="0" smtClean="0"/>
              <a:t>Louis Vuitton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6187" y="1430806"/>
            <a:ext cx="7863038" cy="4351338"/>
          </a:xfr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ЛЕГЕНДАРНАЯ ИСТОРИЯ Когда юному Луи </a:t>
            </a:r>
            <a:r>
              <a:rPr lang="ru-RU" dirty="0" err="1" smtClean="0">
                <a:solidFill>
                  <a:schemeClr val="bg1"/>
                </a:solidFill>
              </a:rPr>
              <a:t>Вюиттону</a:t>
            </a:r>
            <a:r>
              <a:rPr lang="ru-RU" dirty="0" smtClean="0">
                <a:solidFill>
                  <a:schemeClr val="bg1"/>
                </a:solidFill>
              </a:rPr>
              <a:t> исполнилось шестнадцать лет, он принял твердое решение изменить не только свою собственную жизнь, но и жизнь своих сыновей и потомков: он решил заняться производством дорожных сундуков и чемоданов. КАК ВСЕ НАЧИНАЛОСЬ История </a:t>
            </a:r>
            <a:r>
              <a:rPr lang="ru-RU" dirty="0" err="1" smtClean="0">
                <a:solidFill>
                  <a:schemeClr val="bg1"/>
                </a:solidFill>
              </a:rPr>
              <a:t>Louis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 smtClean="0">
                <a:solidFill>
                  <a:schemeClr val="bg1"/>
                </a:solidFill>
              </a:rPr>
              <a:t>Vuitton</a:t>
            </a:r>
            <a:r>
              <a:rPr lang="ru-RU" dirty="0" smtClean="0">
                <a:solidFill>
                  <a:schemeClr val="bg1"/>
                </a:solidFill>
              </a:rPr>
              <a:t> как мастера по изготовлению чемоданов началась еще до создания Дома. В 1837 году 16-летний Луи </a:t>
            </a:r>
            <a:r>
              <a:rPr lang="ru-RU" dirty="0" err="1" smtClean="0">
                <a:solidFill>
                  <a:schemeClr val="bg1"/>
                </a:solidFill>
              </a:rPr>
              <a:t>Вюиттон</a:t>
            </a:r>
            <a:r>
              <a:rPr lang="ru-RU" dirty="0" smtClean="0">
                <a:solidFill>
                  <a:schemeClr val="bg1"/>
                </a:solidFill>
              </a:rPr>
              <a:t> пришел пешком в Париж, где он устроился подмастерьем к господину </a:t>
            </a:r>
            <a:r>
              <a:rPr lang="ru-RU" dirty="0" err="1" smtClean="0">
                <a:solidFill>
                  <a:schemeClr val="bg1"/>
                </a:solidFill>
              </a:rPr>
              <a:t>Марешалю</a:t>
            </a:r>
            <a:r>
              <a:rPr lang="ru-RU" dirty="0" smtClean="0">
                <a:solidFill>
                  <a:schemeClr val="bg1"/>
                </a:solidFill>
              </a:rPr>
              <a:t>. В те времена корабли, поезда и запряженные лошадьми экипажи были главными средствами передвижения, поэтому багаж постоянно подвергался ударам. Путешественники обращались к изготовителям сундуков для упаковки и защиты своих вещей. Луи </a:t>
            </a:r>
            <a:r>
              <a:rPr lang="ru-RU" dirty="0" err="1" smtClean="0">
                <a:solidFill>
                  <a:schemeClr val="bg1"/>
                </a:solidFill>
              </a:rPr>
              <a:t>Вюиттон</a:t>
            </a:r>
            <a:r>
              <a:rPr lang="ru-RU" dirty="0" smtClean="0">
                <a:solidFill>
                  <a:schemeClr val="bg1"/>
                </a:solidFill>
              </a:rPr>
              <a:t> очень быстро стал незаменимым мастером-изготовителем сундуков в парижском ателье господина </a:t>
            </a:r>
            <a:r>
              <a:rPr lang="ru-RU" dirty="0" err="1" smtClean="0">
                <a:solidFill>
                  <a:schemeClr val="bg1"/>
                </a:solidFill>
              </a:rPr>
              <a:t>Марешаля</a:t>
            </a:r>
            <a:r>
              <a:rPr lang="ru-RU" dirty="0" smtClean="0">
                <a:solidFill>
                  <a:schemeClr val="bg1"/>
                </a:solidFill>
              </a:rPr>
              <a:t>. Это и положило начало делу </a:t>
            </a:r>
            <a:r>
              <a:rPr lang="ru-RU" dirty="0" err="1" smtClean="0">
                <a:solidFill>
                  <a:schemeClr val="bg1"/>
                </a:solidFill>
              </a:rPr>
              <a:t>Вюиттона</a:t>
            </a:r>
            <a:r>
              <a:rPr lang="ru-RU" dirty="0" smtClean="0">
                <a:solidFill>
                  <a:schemeClr val="bg1"/>
                </a:solidFill>
              </a:rPr>
              <a:t>, его карьере в ручном производстве, требующем особых умений для создания сундуков, а позднее и чемоданов, отвечающих потребностям клиентов. Луи проработал 17 лет в ателье, прежде чем открыл свою собственную мастерскую по адресу 4 ул. </a:t>
            </a:r>
            <a:r>
              <a:rPr lang="ru-RU" dirty="0" err="1" smtClean="0">
                <a:solidFill>
                  <a:schemeClr val="bg1"/>
                </a:solidFill>
              </a:rPr>
              <a:t>Нев</a:t>
            </a:r>
            <a:r>
              <a:rPr lang="ru-RU" dirty="0" smtClean="0">
                <a:solidFill>
                  <a:schemeClr val="bg1"/>
                </a:solidFill>
              </a:rPr>
              <a:t>-де-</a:t>
            </a:r>
            <a:r>
              <a:rPr lang="ru-RU" dirty="0" err="1" smtClean="0">
                <a:solidFill>
                  <a:schemeClr val="bg1"/>
                </a:solidFill>
              </a:rPr>
              <a:t>Капусин</a:t>
            </a:r>
            <a:r>
              <a:rPr lang="ru-RU" dirty="0" smtClean="0">
                <a:solidFill>
                  <a:schemeClr val="bg1"/>
                </a:solidFill>
              </a:rPr>
              <a:t>, рядом с площадью </a:t>
            </a:r>
            <a:r>
              <a:rPr lang="ru-RU" dirty="0" err="1" smtClean="0">
                <a:solidFill>
                  <a:schemeClr val="bg1"/>
                </a:solidFill>
              </a:rPr>
              <a:t>Вандом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842" y="1430806"/>
            <a:ext cx="377390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88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ЛУИ ВИТТОН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872663" cy="469067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bg1"/>
                </a:solidFill>
              </a:rPr>
              <a:t>Луи </a:t>
            </a:r>
            <a:r>
              <a:rPr lang="ru-RU" dirty="0" err="1" smtClean="0">
                <a:solidFill>
                  <a:schemeClr val="bg1"/>
                </a:solidFill>
              </a:rPr>
              <a:t>Виттон</a:t>
            </a:r>
            <a:r>
              <a:rPr lang="ru-RU" dirty="0" smtClean="0">
                <a:solidFill>
                  <a:schemeClr val="bg1"/>
                </a:solidFill>
              </a:rPr>
              <a:t> родился в городе под названием Юра на востоке Франции 4 августа 1821 года. Отец мальчика работал плотником и привил мальчику любовь к работе руками. Пошив чемоданов стал весьма прибыльным занятием. Это вдохновило Луи </a:t>
            </a:r>
            <a:r>
              <a:rPr lang="ru-RU" dirty="0" err="1" smtClean="0">
                <a:solidFill>
                  <a:schemeClr val="bg1"/>
                </a:solidFill>
              </a:rPr>
              <a:t>Виттона</a:t>
            </a:r>
            <a:r>
              <a:rPr lang="ru-RU" dirty="0" smtClean="0">
                <a:solidFill>
                  <a:schemeClr val="bg1"/>
                </a:solidFill>
              </a:rPr>
              <a:t>, которому было тогда 14 лет, на путешествие в Париж. Подросток планировал обучиться портняжному мастерству и пошиву чемоданов. Сложность состояла в том, что отец Луи не мог дать сыну на дорогу денег, которых просто не было у семьи. Однако целеустремленный </a:t>
            </a:r>
            <a:r>
              <a:rPr lang="ru-RU" dirty="0" err="1" smtClean="0">
                <a:solidFill>
                  <a:schemeClr val="bg1"/>
                </a:solidFill>
              </a:rPr>
              <a:t>Виттон</a:t>
            </a:r>
            <a:r>
              <a:rPr lang="ru-RU" dirty="0" smtClean="0">
                <a:solidFill>
                  <a:schemeClr val="bg1"/>
                </a:solidFill>
              </a:rPr>
              <a:t> не отказался от мечты. Луи отправился в Париж пешком. Расстояние, которое пришлось пройти подростку, составило 400 километров. В пути </a:t>
            </a:r>
            <a:r>
              <a:rPr lang="ru-RU" dirty="0" err="1" smtClean="0">
                <a:solidFill>
                  <a:schemeClr val="bg1"/>
                </a:solidFill>
              </a:rPr>
              <a:t>Виттону</a:t>
            </a:r>
            <a:r>
              <a:rPr lang="ru-RU" dirty="0" smtClean="0">
                <a:solidFill>
                  <a:schemeClr val="bg1"/>
                </a:solidFill>
              </a:rPr>
              <a:t> приходилось подрабатывать, чтобы прокормиться. В столице Луи нашел работу подмастерьем у мастера по имени </a:t>
            </a:r>
            <a:r>
              <a:rPr lang="ru-RU" dirty="0" err="1" smtClean="0">
                <a:solidFill>
                  <a:schemeClr val="bg1"/>
                </a:solidFill>
              </a:rPr>
              <a:t>Марешалю</a:t>
            </a:r>
            <a:r>
              <a:rPr lang="ru-RU" dirty="0" smtClean="0">
                <a:solidFill>
                  <a:schemeClr val="bg1"/>
                </a:solidFill>
              </a:rPr>
              <a:t>, изготавливавшего дорожные сумки и чемоданы. За три года талант </a:t>
            </a:r>
            <a:r>
              <a:rPr lang="ru-RU" dirty="0" err="1" smtClean="0">
                <a:solidFill>
                  <a:schemeClr val="bg1"/>
                </a:solidFill>
              </a:rPr>
              <a:t>Виттона</a:t>
            </a:r>
            <a:r>
              <a:rPr lang="ru-RU" dirty="0" smtClean="0">
                <a:solidFill>
                  <a:schemeClr val="bg1"/>
                </a:solidFill>
              </a:rPr>
              <a:t> позволил будущему мастеру в совершенстве освоить это ремесло. В 1840-м молодого человека назначают старшим помощником мастера. Луи даже стал получать личные заказы на чемоданы и сумки.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66791" t="20545" r="3188" b="6605"/>
          <a:stretch/>
        </p:blipFill>
        <p:spPr>
          <a:xfrm>
            <a:off x="8961119" y="2085325"/>
            <a:ext cx="2781701" cy="379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1366" cy="1325563"/>
          </a:xfrm>
          <a:solidFill>
            <a:srgbClr val="663300">
              <a:alpha val="67843"/>
            </a:srgbClr>
          </a:solidFill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на моду и 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культуру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465320" cy="410564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200" b="1" dirty="0" err="1">
                <a:solidFill>
                  <a:schemeClr val="bg1"/>
                </a:solidFill>
              </a:rPr>
              <a:t>Louis</a:t>
            </a:r>
            <a:r>
              <a:rPr lang="ru-RU" sz="2200" b="1" dirty="0">
                <a:solidFill>
                  <a:schemeClr val="bg1"/>
                </a:solidFill>
              </a:rPr>
              <a:t> </a:t>
            </a:r>
            <a:r>
              <a:rPr lang="ru-RU" sz="2200" b="1" dirty="0" err="1">
                <a:solidFill>
                  <a:schemeClr val="bg1"/>
                </a:solidFill>
              </a:rPr>
              <a:t>Vuitton</a:t>
            </a:r>
            <a:r>
              <a:rPr lang="ru-RU" sz="2200" b="1" dirty="0">
                <a:solidFill>
                  <a:schemeClr val="bg1"/>
                </a:solidFill>
              </a:rPr>
              <a:t> продолжает оставаться одним из самых влиятельных брендов в мире моды. Его продукция часто появляется на подиумах и в культуре, включая сотрудничество с известными музыкантами и артистами. Бренд активно использует социальные сети и цифровые платформы для взаимодействия с клиентами и продвижения своих коллекций.</a:t>
            </a:r>
          </a:p>
        </p:txBody>
      </p:sp>
      <p:pic>
        <p:nvPicPr>
          <p:cNvPr id="3074" name="Picture 2" descr="Picture backgroun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7" t="5038" r="3440"/>
          <a:stretch/>
        </p:blipFill>
        <p:spPr bwMode="auto">
          <a:xfrm>
            <a:off x="5688531" y="1825625"/>
            <a:ext cx="5881035" cy="398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61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02141" y="2037833"/>
            <a:ext cx="5158339" cy="435133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Хотя Луи </a:t>
            </a:r>
            <a:r>
              <a:rPr lang="ru-RU" dirty="0" err="1"/>
              <a:t>Виттон</a:t>
            </a:r>
            <a:r>
              <a:rPr lang="ru-RU" dirty="0"/>
              <a:t> ушел из жизни в 1892 году, его наследие продолжает влиять на бренд. Основные принципы, заложенные им, такие как внимание к качеству, инновации и стремление к совершенству, остаются основой философии компании. Современные дизайнеры и менеджеры </a:t>
            </a:r>
            <a:r>
              <a:rPr lang="ru-RU" dirty="0" err="1"/>
              <a:t>Louis</a:t>
            </a:r>
            <a:r>
              <a:rPr lang="ru-RU" dirty="0"/>
              <a:t> </a:t>
            </a:r>
            <a:r>
              <a:rPr lang="ru-RU" dirty="0" err="1"/>
              <a:t>Vuitton</a:t>
            </a:r>
            <a:r>
              <a:rPr lang="ru-RU" dirty="0"/>
              <a:t> вдохновляются его видением, что позволяет бренду сохранять свою уникальность и статус на рынке роскоши.</a:t>
            </a:r>
          </a:p>
        </p:txBody>
      </p:sp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9539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796056" y="356135"/>
            <a:ext cx="10515600" cy="132556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Роль Луи </a:t>
            </a:r>
            <a:r>
              <a:rPr lang="ru-RU" sz="3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Виттона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современном развитии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56" y="1827761"/>
            <a:ext cx="4844348" cy="413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0582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484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ИСТОРИЯ СОЗДАНИЯ Louis Vuitton</vt:lpstr>
      <vt:lpstr>ЛУИ ВИТТОН</vt:lpstr>
      <vt:lpstr>Влияние на моду и культуру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Яков макейчик</dc:creator>
  <cp:lastModifiedBy>Яков макейчик</cp:lastModifiedBy>
  <cp:revision>4</cp:revision>
  <dcterms:created xsi:type="dcterms:W3CDTF">2024-12-19T11:26:36Z</dcterms:created>
  <dcterms:modified xsi:type="dcterms:W3CDTF">2024-12-19T11:45:21Z</dcterms:modified>
</cp:coreProperties>
</file>