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0"/>
  </p:notesMasterIdLst>
  <p:sldIdLst>
    <p:sldId id="256" r:id="rId2"/>
    <p:sldId id="257" r:id="rId3"/>
    <p:sldId id="258" r:id="rId4"/>
    <p:sldId id="292" r:id="rId5"/>
    <p:sldId id="293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9" r:id="rId34"/>
    <p:sldId id="290" r:id="rId35"/>
    <p:sldId id="291" r:id="rId36"/>
    <p:sldId id="295" r:id="rId37"/>
    <p:sldId id="297" r:id="rId38"/>
    <p:sldId id="296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4" autoAdjust="0"/>
    <p:restoredTop sz="94660"/>
  </p:normalViewPr>
  <p:slideViewPr>
    <p:cSldViewPr>
      <p:cViewPr>
        <p:scale>
          <a:sx n="66" d="100"/>
          <a:sy n="66" d="100"/>
        </p:scale>
        <p:origin x="-147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9A4F5-7BB4-4E29-AE70-93EEFAE173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F752BE-4074-4216-A0B4-857D534BD971}">
      <dgm:prSet/>
      <dgm:spPr/>
      <dgm:t>
        <a:bodyPr/>
        <a:lstStyle/>
        <a:p>
          <a:pPr rtl="0"/>
          <a:r>
            <a:rPr lang="en-US" dirty="0" smtClean="0"/>
            <a:t>1</a:t>
          </a:r>
          <a:r>
            <a:rPr lang="zh-CN" dirty="0" smtClean="0"/>
            <a:t>、</a:t>
          </a:r>
          <a:r>
            <a:rPr lang="en-US" dirty="0" smtClean="0"/>
            <a:t>CPU</a:t>
          </a:r>
          <a:r>
            <a:rPr lang="zh-CN" dirty="0" smtClean="0"/>
            <a:t>复位，初始化硬件</a:t>
          </a:r>
          <a:endParaRPr lang="zh-CN" dirty="0"/>
        </a:p>
      </dgm:t>
    </dgm:pt>
    <dgm:pt modelId="{5846546E-B332-4D20-B423-52E260107E1A}" type="parTrans" cxnId="{2C87DB9F-0860-4015-8EC9-235344B1E40B}">
      <dgm:prSet/>
      <dgm:spPr/>
      <dgm:t>
        <a:bodyPr/>
        <a:lstStyle/>
        <a:p>
          <a:endParaRPr lang="zh-CN" altLang="en-US"/>
        </a:p>
      </dgm:t>
    </dgm:pt>
    <dgm:pt modelId="{D3B8E07E-2196-4188-9F98-F364DE7ACB3E}" type="sibTrans" cxnId="{2C87DB9F-0860-4015-8EC9-235344B1E40B}">
      <dgm:prSet/>
      <dgm:spPr/>
      <dgm:t>
        <a:bodyPr/>
        <a:lstStyle/>
        <a:p>
          <a:endParaRPr lang="zh-CN" altLang="en-US"/>
        </a:p>
      </dgm:t>
    </dgm:pt>
    <dgm:pt modelId="{238C3203-04B6-4223-9BEC-D7BD61628B54}">
      <dgm:prSet/>
      <dgm:spPr/>
      <dgm:t>
        <a:bodyPr/>
        <a:lstStyle/>
        <a:p>
          <a:pPr rtl="0"/>
          <a:r>
            <a:rPr lang="en-US" dirty="0" smtClean="0"/>
            <a:t>2</a:t>
          </a:r>
          <a:r>
            <a:rPr lang="zh-CN" dirty="0" smtClean="0"/>
            <a:t>、</a:t>
          </a:r>
          <a:r>
            <a:rPr lang="en-US" dirty="0" smtClean="0"/>
            <a:t>CPU</a:t>
          </a:r>
          <a:r>
            <a:rPr lang="zh-CN" dirty="0" smtClean="0"/>
            <a:t>执行引导程序（</a:t>
          </a:r>
          <a:r>
            <a:rPr lang="en-US" dirty="0" err="1" smtClean="0"/>
            <a:t>Bootloader</a:t>
          </a:r>
          <a:r>
            <a:rPr lang="zh-CN" dirty="0" smtClean="0"/>
            <a:t>）</a:t>
          </a:r>
          <a:endParaRPr lang="zh-CN" dirty="0"/>
        </a:p>
      </dgm:t>
    </dgm:pt>
    <dgm:pt modelId="{BB0745E3-E6A4-4B98-AB79-3DA860B68F0E}" type="parTrans" cxnId="{F74F039A-77E9-462C-91CE-8AD6EB24903D}">
      <dgm:prSet/>
      <dgm:spPr/>
      <dgm:t>
        <a:bodyPr/>
        <a:lstStyle/>
        <a:p>
          <a:endParaRPr lang="zh-CN" altLang="en-US"/>
        </a:p>
      </dgm:t>
    </dgm:pt>
    <dgm:pt modelId="{E84F3D02-BF31-494D-B2FA-6ED93AFCDF95}" type="sibTrans" cxnId="{F74F039A-77E9-462C-91CE-8AD6EB24903D}">
      <dgm:prSet/>
      <dgm:spPr/>
      <dgm:t>
        <a:bodyPr/>
        <a:lstStyle/>
        <a:p>
          <a:endParaRPr lang="zh-CN" altLang="en-US"/>
        </a:p>
      </dgm:t>
    </dgm:pt>
    <dgm:pt modelId="{40B21BED-961E-4DE5-8CA2-930D5302A6B2}">
      <dgm:prSet/>
      <dgm:spPr/>
      <dgm:t>
        <a:bodyPr/>
        <a:lstStyle/>
        <a:p>
          <a:pPr rtl="0"/>
          <a:r>
            <a:rPr lang="en-US" dirty="0" smtClean="0"/>
            <a:t>3</a:t>
          </a:r>
          <a:r>
            <a:rPr lang="zh-CN" dirty="0" smtClean="0"/>
            <a:t>、执行内核程序</a:t>
          </a:r>
          <a:endParaRPr lang="zh-CN" dirty="0"/>
        </a:p>
      </dgm:t>
    </dgm:pt>
    <dgm:pt modelId="{DC3BF78C-143F-4CDA-AC3A-A6E1B6CE80F2}" type="parTrans" cxnId="{189867D2-5488-4201-AFEC-F033B3C8329D}">
      <dgm:prSet/>
      <dgm:spPr/>
      <dgm:t>
        <a:bodyPr/>
        <a:lstStyle/>
        <a:p>
          <a:endParaRPr lang="zh-CN" altLang="en-US"/>
        </a:p>
      </dgm:t>
    </dgm:pt>
    <dgm:pt modelId="{F4F93136-4D90-400F-9690-BB7A381B7258}" type="sibTrans" cxnId="{189867D2-5488-4201-AFEC-F033B3C8329D}">
      <dgm:prSet/>
      <dgm:spPr/>
      <dgm:t>
        <a:bodyPr/>
        <a:lstStyle/>
        <a:p>
          <a:endParaRPr lang="zh-CN" altLang="en-US"/>
        </a:p>
      </dgm:t>
    </dgm:pt>
    <dgm:pt modelId="{890ADAEB-65E9-4667-A613-7BDCA91965C6}">
      <dgm:prSet/>
      <dgm:spPr/>
      <dgm:t>
        <a:bodyPr/>
        <a:lstStyle/>
        <a:p>
          <a:pPr rtl="0"/>
          <a:r>
            <a:rPr lang="en-US" dirty="0" smtClean="0"/>
            <a:t>4</a:t>
          </a:r>
          <a:r>
            <a:rPr lang="zh-CN" dirty="0" smtClean="0"/>
            <a:t>、执行</a:t>
          </a:r>
          <a:r>
            <a:rPr lang="en-US" dirty="0" smtClean="0"/>
            <a:t>HOME</a:t>
          </a:r>
          <a:r>
            <a:rPr lang="zh-CN" dirty="0" smtClean="0"/>
            <a:t>程序</a:t>
          </a:r>
          <a:endParaRPr lang="zh-CN" dirty="0"/>
        </a:p>
      </dgm:t>
    </dgm:pt>
    <dgm:pt modelId="{0ADE4E87-15CB-48F6-927A-C0FA0B40664B}" type="parTrans" cxnId="{A3F5DD4D-16F8-4759-A2EA-391011657DCB}">
      <dgm:prSet/>
      <dgm:spPr/>
      <dgm:t>
        <a:bodyPr/>
        <a:lstStyle/>
        <a:p>
          <a:endParaRPr lang="zh-CN" altLang="en-US"/>
        </a:p>
      </dgm:t>
    </dgm:pt>
    <dgm:pt modelId="{AEB18E49-F30A-44A1-A103-D808F6765E9E}" type="sibTrans" cxnId="{A3F5DD4D-16F8-4759-A2EA-391011657DCB}">
      <dgm:prSet/>
      <dgm:spPr/>
      <dgm:t>
        <a:bodyPr/>
        <a:lstStyle/>
        <a:p>
          <a:endParaRPr lang="zh-CN" altLang="en-US"/>
        </a:p>
      </dgm:t>
    </dgm:pt>
    <dgm:pt modelId="{8D48F04B-E50D-4409-B4F5-8C76A2F2BC27}">
      <dgm:prSet/>
      <dgm:spPr/>
      <dgm:t>
        <a:bodyPr/>
        <a:lstStyle/>
        <a:p>
          <a:pPr rtl="0"/>
          <a:r>
            <a:rPr lang="en-US" altLang="zh-CN" dirty="0" smtClean="0"/>
            <a:t>Linux</a:t>
          </a:r>
          <a:r>
            <a:rPr lang="zh-CN" altLang="en-US" dirty="0" smtClean="0"/>
            <a:t>开机过程</a:t>
          </a:r>
          <a:endParaRPr lang="zh-CN" dirty="0"/>
        </a:p>
      </dgm:t>
    </dgm:pt>
    <dgm:pt modelId="{DA25EBD1-C5A3-4085-B421-BF900267E7D1}" type="parTrans" cxnId="{2AFDB8D7-F6D5-4279-91A9-06A3513EC9E8}">
      <dgm:prSet/>
      <dgm:spPr/>
      <dgm:t>
        <a:bodyPr/>
        <a:lstStyle/>
        <a:p>
          <a:endParaRPr lang="zh-CN" altLang="en-US"/>
        </a:p>
      </dgm:t>
    </dgm:pt>
    <dgm:pt modelId="{8465B36B-2230-43E1-8239-BE21E3AA8CF3}" type="sibTrans" cxnId="{2AFDB8D7-F6D5-4279-91A9-06A3513EC9E8}">
      <dgm:prSet/>
      <dgm:spPr/>
      <dgm:t>
        <a:bodyPr/>
        <a:lstStyle/>
        <a:p>
          <a:endParaRPr lang="zh-CN" altLang="en-US"/>
        </a:p>
      </dgm:t>
    </dgm:pt>
    <dgm:pt modelId="{D2D4CF1B-DDD9-4777-AE17-71DC4399FFE7}" type="pres">
      <dgm:prSet presAssocID="{D149A4F5-7BB4-4E29-AE70-93EEFAE173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CC109-7D86-46BD-B297-B2623BD42935}" type="pres">
      <dgm:prSet presAssocID="{8D48F04B-E50D-4409-B4F5-8C76A2F2BC2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82E677-28F0-43BC-9712-6406A856F15F}" type="pres">
      <dgm:prSet presAssocID="{8465B36B-2230-43E1-8239-BE21E3AA8CF3}" presName="spacer" presStyleCnt="0"/>
      <dgm:spPr/>
    </dgm:pt>
    <dgm:pt modelId="{FAA7697F-CBBD-49FA-BF20-9137150327EA}" type="pres">
      <dgm:prSet presAssocID="{30F752BE-4074-4216-A0B4-857D534BD97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60B0A-DC0D-4AD7-887C-BC2776B8D8AA}" type="pres">
      <dgm:prSet presAssocID="{D3B8E07E-2196-4188-9F98-F364DE7ACB3E}" presName="spacer" presStyleCnt="0"/>
      <dgm:spPr/>
    </dgm:pt>
    <dgm:pt modelId="{B3B3474F-69B5-4F30-98ED-3DF3427DAB3E}" type="pres">
      <dgm:prSet presAssocID="{238C3203-04B6-4223-9BEC-D7BD61628B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2E594-2C53-42BA-9D89-FBAC19319F7A}" type="pres">
      <dgm:prSet presAssocID="{E84F3D02-BF31-494D-B2FA-6ED93AFCDF95}" presName="spacer" presStyleCnt="0"/>
      <dgm:spPr/>
    </dgm:pt>
    <dgm:pt modelId="{C1FABB94-8200-46A5-807D-BAC3D129FDC9}" type="pres">
      <dgm:prSet presAssocID="{40B21BED-961E-4DE5-8CA2-930D5302A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C8CF3-C4B6-427D-AA89-9101EC7E387E}" type="pres">
      <dgm:prSet presAssocID="{F4F93136-4D90-400F-9690-BB7A381B7258}" presName="spacer" presStyleCnt="0"/>
      <dgm:spPr/>
    </dgm:pt>
    <dgm:pt modelId="{082536B0-3E4C-4CFB-9284-F30EB6FA9D29}" type="pres">
      <dgm:prSet presAssocID="{890ADAEB-65E9-4667-A613-7BDCA91965C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FDB8D7-F6D5-4279-91A9-06A3513EC9E8}" srcId="{D149A4F5-7BB4-4E29-AE70-93EEFAE17382}" destId="{8D48F04B-E50D-4409-B4F5-8C76A2F2BC27}" srcOrd="0" destOrd="0" parTransId="{DA25EBD1-C5A3-4085-B421-BF900267E7D1}" sibTransId="{8465B36B-2230-43E1-8239-BE21E3AA8CF3}"/>
    <dgm:cxn modelId="{DD696289-E48F-4E21-B9C6-94A963560AEE}" type="presOf" srcId="{890ADAEB-65E9-4667-A613-7BDCA91965C6}" destId="{082536B0-3E4C-4CFB-9284-F30EB6FA9D29}" srcOrd="0" destOrd="0" presId="urn:microsoft.com/office/officeart/2005/8/layout/vList2"/>
    <dgm:cxn modelId="{2CA5A67E-5491-4901-A9B1-C6C2D2067C3F}" type="presOf" srcId="{40B21BED-961E-4DE5-8CA2-930D5302A6B2}" destId="{C1FABB94-8200-46A5-807D-BAC3D129FDC9}" srcOrd="0" destOrd="0" presId="urn:microsoft.com/office/officeart/2005/8/layout/vList2"/>
    <dgm:cxn modelId="{86DE9270-1B5E-4734-A0B9-806BD3ACEE45}" type="presOf" srcId="{30F752BE-4074-4216-A0B4-857D534BD971}" destId="{FAA7697F-CBBD-49FA-BF20-9137150327EA}" srcOrd="0" destOrd="0" presId="urn:microsoft.com/office/officeart/2005/8/layout/vList2"/>
    <dgm:cxn modelId="{0945080D-47EF-4B4C-BA1A-B467BB80CB51}" type="presOf" srcId="{D149A4F5-7BB4-4E29-AE70-93EEFAE17382}" destId="{D2D4CF1B-DDD9-4777-AE17-71DC4399FFE7}" srcOrd="0" destOrd="0" presId="urn:microsoft.com/office/officeart/2005/8/layout/vList2"/>
    <dgm:cxn modelId="{189867D2-5488-4201-AFEC-F033B3C8329D}" srcId="{D149A4F5-7BB4-4E29-AE70-93EEFAE17382}" destId="{40B21BED-961E-4DE5-8CA2-930D5302A6B2}" srcOrd="3" destOrd="0" parTransId="{DC3BF78C-143F-4CDA-AC3A-A6E1B6CE80F2}" sibTransId="{F4F93136-4D90-400F-9690-BB7A381B7258}"/>
    <dgm:cxn modelId="{B925EECF-5FFB-4D4B-9DF2-75957B8598FA}" type="presOf" srcId="{8D48F04B-E50D-4409-B4F5-8C76A2F2BC27}" destId="{068CC109-7D86-46BD-B297-B2623BD42935}" srcOrd="0" destOrd="0" presId="urn:microsoft.com/office/officeart/2005/8/layout/vList2"/>
    <dgm:cxn modelId="{EC6E4951-A114-4456-A38D-20BF26F1A8EA}" type="presOf" srcId="{238C3203-04B6-4223-9BEC-D7BD61628B54}" destId="{B3B3474F-69B5-4F30-98ED-3DF3427DAB3E}" srcOrd="0" destOrd="0" presId="urn:microsoft.com/office/officeart/2005/8/layout/vList2"/>
    <dgm:cxn modelId="{F74F039A-77E9-462C-91CE-8AD6EB24903D}" srcId="{D149A4F5-7BB4-4E29-AE70-93EEFAE17382}" destId="{238C3203-04B6-4223-9BEC-D7BD61628B54}" srcOrd="2" destOrd="0" parTransId="{BB0745E3-E6A4-4B98-AB79-3DA860B68F0E}" sibTransId="{E84F3D02-BF31-494D-B2FA-6ED93AFCDF95}"/>
    <dgm:cxn modelId="{2C87DB9F-0860-4015-8EC9-235344B1E40B}" srcId="{D149A4F5-7BB4-4E29-AE70-93EEFAE17382}" destId="{30F752BE-4074-4216-A0B4-857D534BD971}" srcOrd="1" destOrd="0" parTransId="{5846546E-B332-4D20-B423-52E260107E1A}" sibTransId="{D3B8E07E-2196-4188-9F98-F364DE7ACB3E}"/>
    <dgm:cxn modelId="{A3F5DD4D-16F8-4759-A2EA-391011657DCB}" srcId="{D149A4F5-7BB4-4E29-AE70-93EEFAE17382}" destId="{890ADAEB-65E9-4667-A613-7BDCA91965C6}" srcOrd="4" destOrd="0" parTransId="{0ADE4E87-15CB-48F6-927A-C0FA0B40664B}" sibTransId="{AEB18E49-F30A-44A1-A103-D808F6765E9E}"/>
    <dgm:cxn modelId="{A51FF063-A4C8-4420-B85A-FC09430EFA7A}" type="presParOf" srcId="{D2D4CF1B-DDD9-4777-AE17-71DC4399FFE7}" destId="{068CC109-7D86-46BD-B297-B2623BD42935}" srcOrd="0" destOrd="0" presId="urn:microsoft.com/office/officeart/2005/8/layout/vList2"/>
    <dgm:cxn modelId="{73B224FB-9252-47AA-B130-94260D0C748B}" type="presParOf" srcId="{D2D4CF1B-DDD9-4777-AE17-71DC4399FFE7}" destId="{5882E677-28F0-43BC-9712-6406A856F15F}" srcOrd="1" destOrd="0" presId="urn:microsoft.com/office/officeart/2005/8/layout/vList2"/>
    <dgm:cxn modelId="{0B2D0C09-5066-473E-A9F2-9F8C383ABD52}" type="presParOf" srcId="{D2D4CF1B-DDD9-4777-AE17-71DC4399FFE7}" destId="{FAA7697F-CBBD-49FA-BF20-9137150327EA}" srcOrd="2" destOrd="0" presId="urn:microsoft.com/office/officeart/2005/8/layout/vList2"/>
    <dgm:cxn modelId="{9E7154A8-A74A-4DF3-96B3-DE4895A6C969}" type="presParOf" srcId="{D2D4CF1B-DDD9-4777-AE17-71DC4399FFE7}" destId="{63060B0A-DC0D-4AD7-887C-BC2776B8D8AA}" srcOrd="3" destOrd="0" presId="urn:microsoft.com/office/officeart/2005/8/layout/vList2"/>
    <dgm:cxn modelId="{6492C0EE-F07A-4B30-B38B-1570C55EA686}" type="presParOf" srcId="{D2D4CF1B-DDD9-4777-AE17-71DC4399FFE7}" destId="{B3B3474F-69B5-4F30-98ED-3DF3427DAB3E}" srcOrd="4" destOrd="0" presId="urn:microsoft.com/office/officeart/2005/8/layout/vList2"/>
    <dgm:cxn modelId="{42538059-0477-437E-9719-51A5CB01BB9E}" type="presParOf" srcId="{D2D4CF1B-DDD9-4777-AE17-71DC4399FFE7}" destId="{7652E594-2C53-42BA-9D89-FBAC19319F7A}" srcOrd="5" destOrd="0" presId="urn:microsoft.com/office/officeart/2005/8/layout/vList2"/>
    <dgm:cxn modelId="{CA4431AE-C4D0-4F5E-BED6-798416FDB29C}" type="presParOf" srcId="{D2D4CF1B-DDD9-4777-AE17-71DC4399FFE7}" destId="{C1FABB94-8200-46A5-807D-BAC3D129FDC9}" srcOrd="6" destOrd="0" presId="urn:microsoft.com/office/officeart/2005/8/layout/vList2"/>
    <dgm:cxn modelId="{DCC29D42-08F4-4B45-9450-DD899F09E9FC}" type="presParOf" srcId="{D2D4CF1B-DDD9-4777-AE17-71DC4399FFE7}" destId="{970C8CF3-C4B6-427D-AA89-9101EC7E387E}" srcOrd="7" destOrd="0" presId="urn:microsoft.com/office/officeart/2005/8/layout/vList2"/>
    <dgm:cxn modelId="{EEE6C729-9F02-4A7A-B035-B7E7AD71C79E}" type="presParOf" srcId="{D2D4CF1B-DDD9-4777-AE17-71DC4399FFE7}" destId="{082536B0-3E4C-4CFB-9284-F30EB6FA9D2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9A4F5-7BB4-4E29-AE70-93EEFAE173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F752BE-4074-4216-A0B4-857D534BD971}">
      <dgm:prSet/>
      <dgm:spPr/>
      <dgm:t>
        <a:bodyPr/>
        <a:lstStyle/>
        <a:p>
          <a:pPr rtl="0"/>
          <a:r>
            <a:rPr lang="en-US" dirty="0" smtClean="0"/>
            <a:t>1</a:t>
          </a:r>
          <a:r>
            <a:rPr lang="zh-CN" dirty="0" smtClean="0"/>
            <a:t>、</a:t>
          </a:r>
          <a:r>
            <a:rPr lang="en-US" dirty="0" smtClean="0"/>
            <a:t>CPU</a:t>
          </a:r>
          <a:r>
            <a:rPr lang="zh-CN" dirty="0" smtClean="0"/>
            <a:t>复位，初始化硬件</a:t>
          </a:r>
          <a:endParaRPr lang="zh-CN" dirty="0"/>
        </a:p>
      </dgm:t>
    </dgm:pt>
    <dgm:pt modelId="{5846546E-B332-4D20-B423-52E260107E1A}" type="parTrans" cxnId="{2C87DB9F-0860-4015-8EC9-235344B1E40B}">
      <dgm:prSet/>
      <dgm:spPr/>
      <dgm:t>
        <a:bodyPr/>
        <a:lstStyle/>
        <a:p>
          <a:endParaRPr lang="zh-CN" altLang="en-US"/>
        </a:p>
      </dgm:t>
    </dgm:pt>
    <dgm:pt modelId="{D3B8E07E-2196-4188-9F98-F364DE7ACB3E}" type="sibTrans" cxnId="{2C87DB9F-0860-4015-8EC9-235344B1E40B}">
      <dgm:prSet/>
      <dgm:spPr/>
      <dgm:t>
        <a:bodyPr/>
        <a:lstStyle/>
        <a:p>
          <a:endParaRPr lang="zh-CN" altLang="en-US"/>
        </a:p>
      </dgm:t>
    </dgm:pt>
    <dgm:pt modelId="{238C3203-04B6-4223-9BEC-D7BD61628B54}">
      <dgm:prSet/>
      <dgm:spPr/>
      <dgm:t>
        <a:bodyPr/>
        <a:lstStyle/>
        <a:p>
          <a:pPr rtl="0"/>
          <a:r>
            <a:rPr lang="en-US" dirty="0" smtClean="0"/>
            <a:t>2</a:t>
          </a:r>
          <a:r>
            <a:rPr lang="zh-CN" dirty="0" smtClean="0"/>
            <a:t>、</a:t>
          </a:r>
          <a:r>
            <a:rPr lang="en-US" dirty="0" smtClean="0"/>
            <a:t>CPU</a:t>
          </a:r>
          <a:r>
            <a:rPr lang="zh-CN" dirty="0" smtClean="0"/>
            <a:t>执行引导程序</a:t>
          </a:r>
          <a:r>
            <a:rPr lang="zh-CN" altLang="en-US" dirty="0" smtClean="0"/>
            <a:t>（</a:t>
          </a:r>
          <a:r>
            <a:rPr lang="en-US" altLang="zh-CN" dirty="0" err="1" smtClean="0"/>
            <a:t>uboot</a:t>
          </a:r>
          <a:r>
            <a:rPr lang="zh-CN" altLang="en-US" dirty="0" smtClean="0"/>
            <a:t>或</a:t>
          </a:r>
          <a:r>
            <a:rPr lang="en-US" altLang="zh-CN" dirty="0" err="1" smtClean="0"/>
            <a:t>fastboots</a:t>
          </a:r>
          <a:r>
            <a:rPr lang="zh-CN" altLang="en-US" dirty="0" smtClean="0"/>
            <a:t>）</a:t>
          </a:r>
          <a:endParaRPr lang="zh-CN" dirty="0"/>
        </a:p>
      </dgm:t>
    </dgm:pt>
    <dgm:pt modelId="{BB0745E3-E6A4-4B98-AB79-3DA860B68F0E}" type="parTrans" cxnId="{F74F039A-77E9-462C-91CE-8AD6EB24903D}">
      <dgm:prSet/>
      <dgm:spPr/>
      <dgm:t>
        <a:bodyPr/>
        <a:lstStyle/>
        <a:p>
          <a:endParaRPr lang="zh-CN" altLang="en-US"/>
        </a:p>
      </dgm:t>
    </dgm:pt>
    <dgm:pt modelId="{E84F3D02-BF31-494D-B2FA-6ED93AFCDF95}" type="sibTrans" cxnId="{F74F039A-77E9-462C-91CE-8AD6EB24903D}">
      <dgm:prSet/>
      <dgm:spPr/>
      <dgm:t>
        <a:bodyPr/>
        <a:lstStyle/>
        <a:p>
          <a:endParaRPr lang="zh-CN" altLang="en-US"/>
        </a:p>
      </dgm:t>
    </dgm:pt>
    <dgm:pt modelId="{40B21BED-961E-4DE5-8CA2-930D5302A6B2}">
      <dgm:prSet/>
      <dgm:spPr/>
      <dgm:t>
        <a:bodyPr/>
        <a:lstStyle/>
        <a:p>
          <a:pPr rtl="0"/>
          <a:r>
            <a:rPr lang="en-US" dirty="0" smtClean="0"/>
            <a:t>3</a:t>
          </a:r>
          <a:r>
            <a:rPr lang="zh-CN" dirty="0" smtClean="0"/>
            <a:t>、执行内核程序</a:t>
          </a:r>
          <a:endParaRPr lang="zh-CN" dirty="0"/>
        </a:p>
      </dgm:t>
    </dgm:pt>
    <dgm:pt modelId="{DC3BF78C-143F-4CDA-AC3A-A6E1B6CE80F2}" type="parTrans" cxnId="{189867D2-5488-4201-AFEC-F033B3C8329D}">
      <dgm:prSet/>
      <dgm:spPr/>
      <dgm:t>
        <a:bodyPr/>
        <a:lstStyle/>
        <a:p>
          <a:endParaRPr lang="zh-CN" altLang="en-US"/>
        </a:p>
      </dgm:t>
    </dgm:pt>
    <dgm:pt modelId="{F4F93136-4D90-400F-9690-BB7A381B7258}" type="sibTrans" cxnId="{189867D2-5488-4201-AFEC-F033B3C8329D}">
      <dgm:prSet/>
      <dgm:spPr/>
      <dgm:t>
        <a:bodyPr/>
        <a:lstStyle/>
        <a:p>
          <a:endParaRPr lang="zh-CN" altLang="en-US"/>
        </a:p>
      </dgm:t>
    </dgm:pt>
    <dgm:pt modelId="{890ADAEB-65E9-4667-A613-7BDCA91965C6}">
      <dgm:prSet/>
      <dgm:spPr/>
      <dgm:t>
        <a:bodyPr/>
        <a:lstStyle/>
        <a:p>
          <a:pPr rtl="0"/>
          <a:r>
            <a:rPr lang="en-US" dirty="0" smtClean="0"/>
            <a:t>4</a:t>
          </a:r>
          <a:r>
            <a:rPr lang="zh-CN" dirty="0" smtClean="0"/>
            <a:t>、执行</a:t>
          </a:r>
          <a:r>
            <a:rPr lang="en-US" dirty="0" smtClean="0"/>
            <a:t>HOME</a:t>
          </a:r>
          <a:r>
            <a:rPr lang="zh-CN" dirty="0" smtClean="0"/>
            <a:t>程序</a:t>
          </a:r>
          <a:endParaRPr lang="zh-CN" dirty="0"/>
        </a:p>
      </dgm:t>
    </dgm:pt>
    <dgm:pt modelId="{0ADE4E87-15CB-48F6-927A-C0FA0B40664B}" type="parTrans" cxnId="{A3F5DD4D-16F8-4759-A2EA-391011657DCB}">
      <dgm:prSet/>
      <dgm:spPr/>
      <dgm:t>
        <a:bodyPr/>
        <a:lstStyle/>
        <a:p>
          <a:endParaRPr lang="zh-CN" altLang="en-US"/>
        </a:p>
      </dgm:t>
    </dgm:pt>
    <dgm:pt modelId="{AEB18E49-F30A-44A1-A103-D808F6765E9E}" type="sibTrans" cxnId="{A3F5DD4D-16F8-4759-A2EA-391011657DCB}">
      <dgm:prSet/>
      <dgm:spPr/>
      <dgm:t>
        <a:bodyPr/>
        <a:lstStyle/>
        <a:p>
          <a:endParaRPr lang="zh-CN" altLang="en-US"/>
        </a:p>
      </dgm:t>
    </dgm:pt>
    <dgm:pt modelId="{8D48F04B-E50D-4409-B4F5-8C76A2F2BC27}">
      <dgm:prSet/>
      <dgm:spPr/>
      <dgm:t>
        <a:bodyPr/>
        <a:lstStyle/>
        <a:p>
          <a:pPr rtl="0"/>
          <a:r>
            <a:rPr lang="en-US" altLang="zh-CN" dirty="0" smtClean="0"/>
            <a:t>Android</a:t>
          </a:r>
          <a:r>
            <a:rPr lang="zh-CN" altLang="en-US" dirty="0" smtClean="0"/>
            <a:t>开机过程</a:t>
          </a:r>
          <a:endParaRPr lang="zh-CN" dirty="0"/>
        </a:p>
      </dgm:t>
    </dgm:pt>
    <dgm:pt modelId="{DA25EBD1-C5A3-4085-B421-BF900267E7D1}" type="parTrans" cxnId="{2AFDB8D7-F6D5-4279-91A9-06A3513EC9E8}">
      <dgm:prSet/>
      <dgm:spPr/>
      <dgm:t>
        <a:bodyPr/>
        <a:lstStyle/>
        <a:p>
          <a:endParaRPr lang="zh-CN" altLang="en-US"/>
        </a:p>
      </dgm:t>
    </dgm:pt>
    <dgm:pt modelId="{8465B36B-2230-43E1-8239-BE21E3AA8CF3}" type="sibTrans" cxnId="{2AFDB8D7-F6D5-4279-91A9-06A3513EC9E8}">
      <dgm:prSet/>
      <dgm:spPr/>
      <dgm:t>
        <a:bodyPr/>
        <a:lstStyle/>
        <a:p>
          <a:endParaRPr lang="zh-CN" altLang="en-US"/>
        </a:p>
      </dgm:t>
    </dgm:pt>
    <dgm:pt modelId="{D2D4CF1B-DDD9-4777-AE17-71DC4399FFE7}" type="pres">
      <dgm:prSet presAssocID="{D149A4F5-7BB4-4E29-AE70-93EEFAE173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CC109-7D86-46BD-B297-B2623BD42935}" type="pres">
      <dgm:prSet presAssocID="{8D48F04B-E50D-4409-B4F5-8C76A2F2BC2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82E677-28F0-43BC-9712-6406A856F15F}" type="pres">
      <dgm:prSet presAssocID="{8465B36B-2230-43E1-8239-BE21E3AA8CF3}" presName="spacer" presStyleCnt="0"/>
      <dgm:spPr/>
    </dgm:pt>
    <dgm:pt modelId="{FAA7697F-CBBD-49FA-BF20-9137150327EA}" type="pres">
      <dgm:prSet presAssocID="{30F752BE-4074-4216-A0B4-857D534BD97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60B0A-DC0D-4AD7-887C-BC2776B8D8AA}" type="pres">
      <dgm:prSet presAssocID="{D3B8E07E-2196-4188-9F98-F364DE7ACB3E}" presName="spacer" presStyleCnt="0"/>
      <dgm:spPr/>
    </dgm:pt>
    <dgm:pt modelId="{B3B3474F-69B5-4F30-98ED-3DF3427DAB3E}" type="pres">
      <dgm:prSet presAssocID="{238C3203-04B6-4223-9BEC-D7BD61628B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2E594-2C53-42BA-9D89-FBAC19319F7A}" type="pres">
      <dgm:prSet presAssocID="{E84F3D02-BF31-494D-B2FA-6ED93AFCDF95}" presName="spacer" presStyleCnt="0"/>
      <dgm:spPr/>
    </dgm:pt>
    <dgm:pt modelId="{C1FABB94-8200-46A5-807D-BAC3D129FDC9}" type="pres">
      <dgm:prSet presAssocID="{40B21BED-961E-4DE5-8CA2-930D5302A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C8CF3-C4B6-427D-AA89-9101EC7E387E}" type="pres">
      <dgm:prSet presAssocID="{F4F93136-4D90-400F-9690-BB7A381B7258}" presName="spacer" presStyleCnt="0"/>
      <dgm:spPr/>
    </dgm:pt>
    <dgm:pt modelId="{082536B0-3E4C-4CFB-9284-F30EB6FA9D29}" type="pres">
      <dgm:prSet presAssocID="{890ADAEB-65E9-4667-A613-7BDCA91965C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73C524-0659-4B3A-8040-A9BBB38636A9}" type="presOf" srcId="{8D48F04B-E50D-4409-B4F5-8C76A2F2BC27}" destId="{068CC109-7D86-46BD-B297-B2623BD42935}" srcOrd="0" destOrd="0" presId="urn:microsoft.com/office/officeart/2005/8/layout/vList2"/>
    <dgm:cxn modelId="{DF29B78E-8050-4D5A-99DE-4F67C5B71891}" type="presOf" srcId="{238C3203-04B6-4223-9BEC-D7BD61628B54}" destId="{B3B3474F-69B5-4F30-98ED-3DF3427DAB3E}" srcOrd="0" destOrd="0" presId="urn:microsoft.com/office/officeart/2005/8/layout/vList2"/>
    <dgm:cxn modelId="{2AFDB8D7-F6D5-4279-91A9-06A3513EC9E8}" srcId="{D149A4F5-7BB4-4E29-AE70-93EEFAE17382}" destId="{8D48F04B-E50D-4409-B4F5-8C76A2F2BC27}" srcOrd="0" destOrd="0" parTransId="{DA25EBD1-C5A3-4085-B421-BF900267E7D1}" sibTransId="{8465B36B-2230-43E1-8239-BE21E3AA8CF3}"/>
    <dgm:cxn modelId="{8B37D6FD-1282-43DE-A7C8-515F48638DAD}" type="presOf" srcId="{40B21BED-961E-4DE5-8CA2-930D5302A6B2}" destId="{C1FABB94-8200-46A5-807D-BAC3D129FDC9}" srcOrd="0" destOrd="0" presId="urn:microsoft.com/office/officeart/2005/8/layout/vList2"/>
    <dgm:cxn modelId="{7BF54BA3-B092-443D-8525-22DAD5AB0463}" type="presOf" srcId="{D149A4F5-7BB4-4E29-AE70-93EEFAE17382}" destId="{D2D4CF1B-DDD9-4777-AE17-71DC4399FFE7}" srcOrd="0" destOrd="0" presId="urn:microsoft.com/office/officeart/2005/8/layout/vList2"/>
    <dgm:cxn modelId="{6D8813D6-1757-478A-A73B-4C3181BD4848}" type="presOf" srcId="{890ADAEB-65E9-4667-A613-7BDCA91965C6}" destId="{082536B0-3E4C-4CFB-9284-F30EB6FA9D29}" srcOrd="0" destOrd="0" presId="urn:microsoft.com/office/officeart/2005/8/layout/vList2"/>
    <dgm:cxn modelId="{69751E73-0479-42F6-979C-BFF4A8A90CE3}" type="presOf" srcId="{30F752BE-4074-4216-A0B4-857D534BD971}" destId="{FAA7697F-CBBD-49FA-BF20-9137150327EA}" srcOrd="0" destOrd="0" presId="urn:microsoft.com/office/officeart/2005/8/layout/vList2"/>
    <dgm:cxn modelId="{189867D2-5488-4201-AFEC-F033B3C8329D}" srcId="{D149A4F5-7BB4-4E29-AE70-93EEFAE17382}" destId="{40B21BED-961E-4DE5-8CA2-930D5302A6B2}" srcOrd="3" destOrd="0" parTransId="{DC3BF78C-143F-4CDA-AC3A-A6E1B6CE80F2}" sibTransId="{F4F93136-4D90-400F-9690-BB7A381B7258}"/>
    <dgm:cxn modelId="{F74F039A-77E9-462C-91CE-8AD6EB24903D}" srcId="{D149A4F5-7BB4-4E29-AE70-93EEFAE17382}" destId="{238C3203-04B6-4223-9BEC-D7BD61628B54}" srcOrd="2" destOrd="0" parTransId="{BB0745E3-E6A4-4B98-AB79-3DA860B68F0E}" sibTransId="{E84F3D02-BF31-494D-B2FA-6ED93AFCDF95}"/>
    <dgm:cxn modelId="{2C87DB9F-0860-4015-8EC9-235344B1E40B}" srcId="{D149A4F5-7BB4-4E29-AE70-93EEFAE17382}" destId="{30F752BE-4074-4216-A0B4-857D534BD971}" srcOrd="1" destOrd="0" parTransId="{5846546E-B332-4D20-B423-52E260107E1A}" sibTransId="{D3B8E07E-2196-4188-9F98-F364DE7ACB3E}"/>
    <dgm:cxn modelId="{A3F5DD4D-16F8-4759-A2EA-391011657DCB}" srcId="{D149A4F5-7BB4-4E29-AE70-93EEFAE17382}" destId="{890ADAEB-65E9-4667-A613-7BDCA91965C6}" srcOrd="4" destOrd="0" parTransId="{0ADE4E87-15CB-48F6-927A-C0FA0B40664B}" sibTransId="{AEB18E49-F30A-44A1-A103-D808F6765E9E}"/>
    <dgm:cxn modelId="{9EF25EC7-E93B-40F9-9672-F29A6444D918}" type="presParOf" srcId="{D2D4CF1B-DDD9-4777-AE17-71DC4399FFE7}" destId="{068CC109-7D86-46BD-B297-B2623BD42935}" srcOrd="0" destOrd="0" presId="urn:microsoft.com/office/officeart/2005/8/layout/vList2"/>
    <dgm:cxn modelId="{1C39FEBC-ECF7-4797-BEB3-9FE3FF06A144}" type="presParOf" srcId="{D2D4CF1B-DDD9-4777-AE17-71DC4399FFE7}" destId="{5882E677-28F0-43BC-9712-6406A856F15F}" srcOrd="1" destOrd="0" presId="urn:microsoft.com/office/officeart/2005/8/layout/vList2"/>
    <dgm:cxn modelId="{E32CEFE5-F06F-4C7E-99D8-66D699C86E5E}" type="presParOf" srcId="{D2D4CF1B-DDD9-4777-AE17-71DC4399FFE7}" destId="{FAA7697F-CBBD-49FA-BF20-9137150327EA}" srcOrd="2" destOrd="0" presId="urn:microsoft.com/office/officeart/2005/8/layout/vList2"/>
    <dgm:cxn modelId="{A7E44B6A-F031-469A-BC15-BF6721B1FF8D}" type="presParOf" srcId="{D2D4CF1B-DDD9-4777-AE17-71DC4399FFE7}" destId="{63060B0A-DC0D-4AD7-887C-BC2776B8D8AA}" srcOrd="3" destOrd="0" presId="urn:microsoft.com/office/officeart/2005/8/layout/vList2"/>
    <dgm:cxn modelId="{F288B1B9-8181-43D2-B94A-80D846B9D3EF}" type="presParOf" srcId="{D2D4CF1B-DDD9-4777-AE17-71DC4399FFE7}" destId="{B3B3474F-69B5-4F30-98ED-3DF3427DAB3E}" srcOrd="4" destOrd="0" presId="urn:microsoft.com/office/officeart/2005/8/layout/vList2"/>
    <dgm:cxn modelId="{8833C0FE-F629-4AE9-A4AA-74407216F93A}" type="presParOf" srcId="{D2D4CF1B-DDD9-4777-AE17-71DC4399FFE7}" destId="{7652E594-2C53-42BA-9D89-FBAC19319F7A}" srcOrd="5" destOrd="0" presId="urn:microsoft.com/office/officeart/2005/8/layout/vList2"/>
    <dgm:cxn modelId="{C7CD5B68-16B3-402E-92E0-8C54353A13D8}" type="presParOf" srcId="{D2D4CF1B-DDD9-4777-AE17-71DC4399FFE7}" destId="{C1FABB94-8200-46A5-807D-BAC3D129FDC9}" srcOrd="6" destOrd="0" presId="urn:microsoft.com/office/officeart/2005/8/layout/vList2"/>
    <dgm:cxn modelId="{DB85D163-C791-4D59-B8F1-B1439DB2C883}" type="presParOf" srcId="{D2D4CF1B-DDD9-4777-AE17-71DC4399FFE7}" destId="{970C8CF3-C4B6-427D-AA89-9101EC7E387E}" srcOrd="7" destOrd="0" presId="urn:microsoft.com/office/officeart/2005/8/layout/vList2"/>
    <dgm:cxn modelId="{38202FC2-6DC0-4D71-8680-84598478CA2E}" type="presParOf" srcId="{D2D4CF1B-DDD9-4777-AE17-71DC4399FFE7}" destId="{082536B0-3E4C-4CFB-9284-F30EB6FA9D2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CC109-7D86-46BD-B297-B2623BD42935}">
      <dsp:nvSpPr>
        <dsp:cNvPr id="0" name=""/>
        <dsp:cNvSpPr/>
      </dsp:nvSpPr>
      <dsp:spPr>
        <a:xfrm>
          <a:off x="0" y="675916"/>
          <a:ext cx="3888432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Linux</a:t>
          </a:r>
          <a:r>
            <a:rPr lang="zh-CN" altLang="en-US" sz="1900" kern="1200" dirty="0" smtClean="0"/>
            <a:t>开机过程</a:t>
          </a:r>
          <a:endParaRPr lang="zh-CN" sz="1900" kern="1200" dirty="0"/>
        </a:p>
      </dsp:txBody>
      <dsp:txXfrm>
        <a:off x="23331" y="699247"/>
        <a:ext cx="3841770" cy="431283"/>
      </dsp:txXfrm>
    </dsp:sp>
    <dsp:sp modelId="{FAA7697F-CBBD-49FA-BF20-9137150327EA}">
      <dsp:nvSpPr>
        <dsp:cNvPr id="0" name=""/>
        <dsp:cNvSpPr/>
      </dsp:nvSpPr>
      <dsp:spPr>
        <a:xfrm>
          <a:off x="0" y="1208582"/>
          <a:ext cx="3888432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</a:t>
          </a:r>
          <a:r>
            <a:rPr lang="zh-CN" sz="1900" kern="1200" dirty="0" smtClean="0"/>
            <a:t>、</a:t>
          </a:r>
          <a:r>
            <a:rPr lang="en-US" sz="1900" kern="1200" dirty="0" smtClean="0"/>
            <a:t>CPU</a:t>
          </a:r>
          <a:r>
            <a:rPr lang="zh-CN" sz="1900" kern="1200" dirty="0" smtClean="0"/>
            <a:t>复位，初始化硬件</a:t>
          </a:r>
          <a:endParaRPr lang="zh-CN" sz="1900" kern="1200" dirty="0"/>
        </a:p>
      </dsp:txBody>
      <dsp:txXfrm>
        <a:off x="23331" y="1231913"/>
        <a:ext cx="3841770" cy="431283"/>
      </dsp:txXfrm>
    </dsp:sp>
    <dsp:sp modelId="{B3B3474F-69B5-4F30-98ED-3DF3427DAB3E}">
      <dsp:nvSpPr>
        <dsp:cNvPr id="0" name=""/>
        <dsp:cNvSpPr/>
      </dsp:nvSpPr>
      <dsp:spPr>
        <a:xfrm>
          <a:off x="0" y="1741247"/>
          <a:ext cx="3888432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</a:t>
          </a:r>
          <a:r>
            <a:rPr lang="zh-CN" sz="1900" kern="1200" dirty="0" smtClean="0"/>
            <a:t>、</a:t>
          </a:r>
          <a:r>
            <a:rPr lang="en-US" sz="1900" kern="1200" dirty="0" smtClean="0"/>
            <a:t>CPU</a:t>
          </a:r>
          <a:r>
            <a:rPr lang="zh-CN" sz="1900" kern="1200" dirty="0" smtClean="0"/>
            <a:t>执行引导程序（</a:t>
          </a:r>
          <a:r>
            <a:rPr lang="en-US" sz="1900" kern="1200" dirty="0" err="1" smtClean="0"/>
            <a:t>Bootloader</a:t>
          </a:r>
          <a:r>
            <a:rPr lang="zh-CN" sz="1900" kern="1200" dirty="0" smtClean="0"/>
            <a:t>）</a:t>
          </a:r>
          <a:endParaRPr lang="zh-CN" sz="1900" kern="1200" dirty="0"/>
        </a:p>
      </dsp:txBody>
      <dsp:txXfrm>
        <a:off x="23331" y="1764578"/>
        <a:ext cx="3841770" cy="431283"/>
      </dsp:txXfrm>
    </dsp:sp>
    <dsp:sp modelId="{C1FABB94-8200-46A5-807D-BAC3D129FDC9}">
      <dsp:nvSpPr>
        <dsp:cNvPr id="0" name=""/>
        <dsp:cNvSpPr/>
      </dsp:nvSpPr>
      <dsp:spPr>
        <a:xfrm>
          <a:off x="0" y="2273912"/>
          <a:ext cx="3888432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</a:t>
          </a:r>
          <a:r>
            <a:rPr lang="zh-CN" sz="1900" kern="1200" dirty="0" smtClean="0"/>
            <a:t>、执行内核程序</a:t>
          </a:r>
          <a:endParaRPr lang="zh-CN" sz="1900" kern="1200" dirty="0"/>
        </a:p>
      </dsp:txBody>
      <dsp:txXfrm>
        <a:off x="23331" y="2297243"/>
        <a:ext cx="3841770" cy="431283"/>
      </dsp:txXfrm>
    </dsp:sp>
    <dsp:sp modelId="{082536B0-3E4C-4CFB-9284-F30EB6FA9D29}">
      <dsp:nvSpPr>
        <dsp:cNvPr id="0" name=""/>
        <dsp:cNvSpPr/>
      </dsp:nvSpPr>
      <dsp:spPr>
        <a:xfrm>
          <a:off x="0" y="2806577"/>
          <a:ext cx="3888432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4</a:t>
          </a:r>
          <a:r>
            <a:rPr lang="zh-CN" sz="1900" kern="1200" dirty="0" smtClean="0"/>
            <a:t>、执行</a:t>
          </a:r>
          <a:r>
            <a:rPr lang="en-US" sz="1900" kern="1200" dirty="0" smtClean="0"/>
            <a:t>HOME</a:t>
          </a:r>
          <a:r>
            <a:rPr lang="zh-CN" sz="1900" kern="1200" dirty="0" smtClean="0"/>
            <a:t>程序</a:t>
          </a:r>
          <a:endParaRPr lang="zh-CN" sz="1900" kern="1200" dirty="0"/>
        </a:p>
      </dsp:txBody>
      <dsp:txXfrm>
        <a:off x="23331" y="2829908"/>
        <a:ext cx="3841770" cy="431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CC109-7D86-46BD-B297-B2623BD42935}">
      <dsp:nvSpPr>
        <dsp:cNvPr id="0" name=""/>
        <dsp:cNvSpPr/>
      </dsp:nvSpPr>
      <dsp:spPr>
        <a:xfrm>
          <a:off x="0" y="1705"/>
          <a:ext cx="3888432" cy="749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Android</a:t>
          </a:r>
          <a:r>
            <a:rPr lang="zh-CN" altLang="en-US" sz="1800" kern="1200" dirty="0" smtClean="0"/>
            <a:t>开机过程</a:t>
          </a:r>
          <a:endParaRPr lang="zh-CN" sz="1800" kern="1200" dirty="0"/>
        </a:p>
      </dsp:txBody>
      <dsp:txXfrm>
        <a:off x="36609" y="38314"/>
        <a:ext cx="3815214" cy="676715"/>
      </dsp:txXfrm>
    </dsp:sp>
    <dsp:sp modelId="{FAA7697F-CBBD-49FA-BF20-9137150327EA}">
      <dsp:nvSpPr>
        <dsp:cNvPr id="0" name=""/>
        <dsp:cNvSpPr/>
      </dsp:nvSpPr>
      <dsp:spPr>
        <a:xfrm>
          <a:off x="0" y="803479"/>
          <a:ext cx="3888432" cy="749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r>
            <a:rPr lang="zh-CN" sz="1800" kern="1200" dirty="0" smtClean="0"/>
            <a:t>、</a:t>
          </a:r>
          <a:r>
            <a:rPr lang="en-US" sz="1800" kern="1200" dirty="0" smtClean="0"/>
            <a:t>CPU</a:t>
          </a:r>
          <a:r>
            <a:rPr lang="zh-CN" sz="1800" kern="1200" dirty="0" smtClean="0"/>
            <a:t>复位，初始化硬件</a:t>
          </a:r>
          <a:endParaRPr lang="zh-CN" sz="1800" kern="1200" dirty="0"/>
        </a:p>
      </dsp:txBody>
      <dsp:txXfrm>
        <a:off x="36609" y="840088"/>
        <a:ext cx="3815214" cy="676715"/>
      </dsp:txXfrm>
    </dsp:sp>
    <dsp:sp modelId="{B3B3474F-69B5-4F30-98ED-3DF3427DAB3E}">
      <dsp:nvSpPr>
        <dsp:cNvPr id="0" name=""/>
        <dsp:cNvSpPr/>
      </dsp:nvSpPr>
      <dsp:spPr>
        <a:xfrm>
          <a:off x="0" y="1605252"/>
          <a:ext cx="3888432" cy="749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r>
            <a:rPr lang="zh-CN" sz="1800" kern="1200" dirty="0" smtClean="0"/>
            <a:t>、</a:t>
          </a:r>
          <a:r>
            <a:rPr lang="en-US" sz="1800" kern="1200" dirty="0" smtClean="0"/>
            <a:t>CPU</a:t>
          </a:r>
          <a:r>
            <a:rPr lang="zh-CN" sz="1800" kern="1200" dirty="0" smtClean="0"/>
            <a:t>执行引导程序</a:t>
          </a:r>
          <a:r>
            <a:rPr lang="zh-CN" altLang="en-US" sz="1800" kern="1200" dirty="0" smtClean="0"/>
            <a:t>（</a:t>
          </a:r>
          <a:r>
            <a:rPr lang="en-US" altLang="zh-CN" sz="1800" kern="1200" dirty="0" err="1" smtClean="0"/>
            <a:t>uboot</a:t>
          </a:r>
          <a:r>
            <a:rPr lang="zh-CN" altLang="en-US" sz="1800" kern="1200" dirty="0" smtClean="0"/>
            <a:t>或</a:t>
          </a:r>
          <a:r>
            <a:rPr lang="en-US" altLang="zh-CN" sz="1800" kern="1200" dirty="0" err="1" smtClean="0"/>
            <a:t>fastboots</a:t>
          </a:r>
          <a:r>
            <a:rPr lang="zh-CN" altLang="en-US" sz="1800" kern="1200" dirty="0" smtClean="0"/>
            <a:t>）</a:t>
          </a:r>
          <a:endParaRPr lang="zh-CN" sz="1800" kern="1200" dirty="0"/>
        </a:p>
      </dsp:txBody>
      <dsp:txXfrm>
        <a:off x="36609" y="1641861"/>
        <a:ext cx="3815214" cy="676715"/>
      </dsp:txXfrm>
    </dsp:sp>
    <dsp:sp modelId="{C1FABB94-8200-46A5-807D-BAC3D129FDC9}">
      <dsp:nvSpPr>
        <dsp:cNvPr id="0" name=""/>
        <dsp:cNvSpPr/>
      </dsp:nvSpPr>
      <dsp:spPr>
        <a:xfrm>
          <a:off x="0" y="2407026"/>
          <a:ext cx="3888432" cy="749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r>
            <a:rPr lang="zh-CN" sz="1800" kern="1200" dirty="0" smtClean="0"/>
            <a:t>、执行内核程序</a:t>
          </a:r>
          <a:endParaRPr lang="zh-CN" sz="1800" kern="1200" dirty="0"/>
        </a:p>
      </dsp:txBody>
      <dsp:txXfrm>
        <a:off x="36609" y="2443635"/>
        <a:ext cx="3815214" cy="676715"/>
      </dsp:txXfrm>
    </dsp:sp>
    <dsp:sp modelId="{082536B0-3E4C-4CFB-9284-F30EB6FA9D29}">
      <dsp:nvSpPr>
        <dsp:cNvPr id="0" name=""/>
        <dsp:cNvSpPr/>
      </dsp:nvSpPr>
      <dsp:spPr>
        <a:xfrm>
          <a:off x="0" y="3208799"/>
          <a:ext cx="3888432" cy="749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r>
            <a:rPr lang="zh-CN" sz="1800" kern="1200" dirty="0" smtClean="0"/>
            <a:t>、执行</a:t>
          </a:r>
          <a:r>
            <a:rPr lang="en-US" sz="1800" kern="1200" dirty="0" smtClean="0"/>
            <a:t>HOME</a:t>
          </a:r>
          <a:r>
            <a:rPr lang="zh-CN" sz="1800" kern="1200" dirty="0" smtClean="0"/>
            <a:t>程序</a:t>
          </a:r>
          <a:endParaRPr lang="zh-CN" sz="1800" kern="1200" dirty="0"/>
        </a:p>
      </dsp:txBody>
      <dsp:txXfrm>
        <a:off x="36609" y="3245408"/>
        <a:ext cx="3815214" cy="67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0D8B-66EC-41D3-98B6-E912454BD0FD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9DB40-B0DF-4236-B037-97074578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4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DB40-B0DF-4236-B037-9707457815D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3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police.com/2010/07/13/8-great-apps-every-rooted-android-user-should-know-about/" TargetMode="External"/><Relationship Id="rId2" Type="http://schemas.openxmlformats.org/officeDocument/2006/relationships/hyperlink" Target="http://lifehacker.com/5806135/the-10-best-android-apps-that-make-rooting-your-phone-worth-the-hass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root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李星明</a:t>
            </a:r>
            <a:endParaRPr lang="en-US" altLang="zh-CN" dirty="0" smtClean="0"/>
          </a:p>
          <a:p>
            <a:r>
              <a:rPr lang="en-US" altLang="zh-CN" dirty="0" smtClean="0"/>
              <a:t>QQ:423462664</a:t>
            </a:r>
            <a:endParaRPr lang="zh-CN" altLang="en-US" dirty="0"/>
          </a:p>
        </p:txBody>
      </p:sp>
      <p:pic>
        <p:nvPicPr>
          <p:cNvPr id="1026" name="Picture 2" descr="http://padhz.com/wp-content/uploads/2012/11/ro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9" y="2420888"/>
            <a:ext cx="392471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2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这样我们就可以看出其实</a:t>
            </a:r>
            <a:r>
              <a:rPr lang="en-US" altLang="zh-CN" dirty="0"/>
              <a:t>Android</a:t>
            </a:r>
            <a:r>
              <a:rPr lang="zh-CN" altLang="zh-CN" dirty="0"/>
              <a:t>系统的破解的根本原理就是替换掉系统中的</a:t>
            </a:r>
            <a:r>
              <a:rPr lang="en-US" altLang="zh-CN" dirty="0" err="1"/>
              <a:t>su</a:t>
            </a:r>
            <a:r>
              <a:rPr lang="zh-CN" altLang="zh-CN" dirty="0"/>
              <a:t>程序，因为系统中的默认</a:t>
            </a:r>
            <a:r>
              <a:rPr lang="en-US" altLang="zh-CN" dirty="0" err="1"/>
              <a:t>su</a:t>
            </a:r>
            <a:r>
              <a:rPr lang="zh-CN" altLang="zh-CN" dirty="0"/>
              <a:t>程序需要验证实际用户权限（只有</a:t>
            </a:r>
            <a:r>
              <a:rPr lang="en-US" altLang="zh-CN" dirty="0"/>
              <a:t>root</a:t>
            </a:r>
            <a:r>
              <a:rPr lang="zh-CN" altLang="zh-CN" dirty="0"/>
              <a:t>和</a:t>
            </a:r>
            <a:r>
              <a:rPr lang="en-US" altLang="zh-CN" dirty="0"/>
              <a:t> shell</a:t>
            </a:r>
            <a:r>
              <a:rPr lang="zh-CN" altLang="zh-CN" dirty="0"/>
              <a:t>用户才有权运行系统默认的</a:t>
            </a:r>
            <a:r>
              <a:rPr lang="en-US" altLang="zh-CN" dirty="0" err="1"/>
              <a:t>su</a:t>
            </a:r>
            <a:r>
              <a:rPr lang="zh-CN" altLang="zh-CN" dirty="0"/>
              <a:t>程序，其他用户运行都会返回错误）。而破解后的</a:t>
            </a:r>
            <a:r>
              <a:rPr lang="en-US" altLang="zh-CN" dirty="0" err="1"/>
              <a:t>su</a:t>
            </a:r>
            <a:r>
              <a:rPr lang="zh-CN" altLang="zh-CN" dirty="0"/>
              <a:t>将不检查实际用户权限，这样普通的用户也将可以运行</a:t>
            </a:r>
            <a:r>
              <a:rPr lang="en-US" altLang="zh-CN" dirty="0" err="1"/>
              <a:t>su</a:t>
            </a:r>
            <a:r>
              <a:rPr lang="zh-CN" altLang="zh-CN" dirty="0"/>
              <a:t>程序， 也可以通过</a:t>
            </a:r>
            <a:r>
              <a:rPr lang="en-US" altLang="zh-CN" dirty="0" err="1"/>
              <a:t>su</a:t>
            </a:r>
            <a:r>
              <a:rPr lang="zh-CN" altLang="zh-CN" dirty="0"/>
              <a:t>程序将自己的权限提升。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6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268760"/>
            <a:ext cx="6777317" cy="3508977"/>
          </a:xfrm>
        </p:spPr>
        <p:txBody>
          <a:bodyPr/>
          <a:lstStyle/>
          <a:p>
            <a:r>
              <a:rPr lang="en-US" altLang="zh-CN" dirty="0"/>
              <a:t>root </a:t>
            </a:r>
            <a:r>
              <a:rPr lang="zh-CN" altLang="zh-CN" dirty="0"/>
              <a:t>破解就是在你系统中植入“木马</a:t>
            </a:r>
            <a:r>
              <a:rPr lang="en-US" altLang="zh-CN" dirty="0" err="1"/>
              <a:t>su</a:t>
            </a:r>
            <a:r>
              <a:rPr lang="zh-CN" altLang="zh-CN" dirty="0"/>
              <a:t>”，说它是“木马”一点儿都不为过，假如恶意程序在系统中运行也可以通过</a:t>
            </a:r>
            <a:r>
              <a:rPr lang="en-US" altLang="zh-CN" dirty="0" err="1"/>
              <a:t>su</a:t>
            </a:r>
            <a:r>
              <a:rPr lang="zh-CN" altLang="zh-CN" dirty="0"/>
              <a:t>来提升自己的权限的这样的结果将会是灾难性的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所以</a:t>
            </a:r>
            <a:r>
              <a:rPr lang="zh-CN" altLang="zh-CN" dirty="0"/>
              <a:t>一般情况下</a:t>
            </a:r>
            <a:r>
              <a:rPr lang="en-US" altLang="zh-CN" dirty="0"/>
              <a:t>root</a:t>
            </a:r>
            <a:r>
              <a:rPr lang="zh-CN" altLang="zh-CN" dirty="0"/>
              <a:t>过手机都会有一个</a:t>
            </a:r>
            <a:r>
              <a:rPr lang="en-US" altLang="zh-CN" dirty="0" err="1"/>
              <a:t>SuperUser</a:t>
            </a:r>
            <a:r>
              <a:rPr lang="zh-CN" altLang="zh-CN" dirty="0"/>
              <a:t>应用程序来让用户管理允许谁获得</a:t>
            </a:r>
            <a:r>
              <a:rPr lang="en-US" altLang="zh-CN" dirty="0"/>
              <a:t>root</a:t>
            </a:r>
            <a:r>
              <a:rPr lang="zh-CN" altLang="zh-CN" dirty="0"/>
              <a:t>权限，也算是给系统加了一层保险吧！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00192" y="2420888"/>
            <a:ext cx="2261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譬如执行脚本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rf</a:t>
            </a:r>
            <a:r>
              <a:rPr lang="en-US" altLang="zh-CN" dirty="0"/>
              <a:t> 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6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root</a:t>
            </a:r>
            <a:r>
              <a:rPr lang="zh-CN" altLang="en-US" dirty="0"/>
              <a:t>过程和</a:t>
            </a:r>
            <a:r>
              <a:rPr lang="zh-CN" altLang="en-US" dirty="0" smtClean="0"/>
              <a:t>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我们来介绍一种最传统的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zh-CN" dirty="0" smtClean="0"/>
              <a:t>下面</a:t>
            </a:r>
            <a:r>
              <a:rPr lang="zh-CN" altLang="zh-CN" dirty="0"/>
              <a:t>的代码是</a:t>
            </a:r>
            <a:r>
              <a:rPr lang="en-US" altLang="zh-CN" dirty="0"/>
              <a:t>android</a:t>
            </a:r>
            <a:r>
              <a:rPr lang="zh-CN" altLang="zh-CN" dirty="0"/>
              <a:t>系统原版的</a:t>
            </a:r>
            <a:r>
              <a:rPr lang="en-US" altLang="zh-CN" dirty="0" err="1"/>
              <a:t>su</a:t>
            </a:r>
            <a:r>
              <a:rPr lang="zh-CN" altLang="zh-CN" dirty="0"/>
              <a:t>中的部分代码，可以看出只允许</a:t>
            </a:r>
            <a:r>
              <a:rPr lang="en-US" altLang="zh-CN" dirty="0" err="1"/>
              <a:t>getuid</a:t>
            </a:r>
            <a:r>
              <a:rPr lang="en-US" altLang="zh-CN" dirty="0"/>
              <a:t>()</a:t>
            </a:r>
            <a:r>
              <a:rPr lang="zh-CN" altLang="zh-CN" dirty="0"/>
              <a:t>为</a:t>
            </a:r>
            <a:r>
              <a:rPr lang="en-US" altLang="zh-CN" dirty="0"/>
              <a:t>AID_ROOT</a:t>
            </a:r>
            <a:r>
              <a:rPr lang="zh-CN" altLang="zh-CN" dirty="0"/>
              <a:t>和</a:t>
            </a:r>
            <a:r>
              <a:rPr lang="en-US" altLang="zh-CN" dirty="0"/>
              <a:t>AID_SHELL</a:t>
            </a:r>
            <a:r>
              <a:rPr lang="zh-CN" altLang="zh-CN" dirty="0"/>
              <a:t>的进程可以使用</a:t>
            </a:r>
            <a:r>
              <a:rPr lang="en-US" altLang="zh-CN" dirty="0" err="1"/>
              <a:t>su</a:t>
            </a:r>
            <a:r>
              <a:rPr lang="zh-CN" altLang="zh-CN" dirty="0"/>
              <a:t>进行登陆。</a:t>
            </a:r>
          </a:p>
          <a:p>
            <a:r>
              <a:rPr lang="en-US" altLang="zh-CN" dirty="0"/>
              <a:t>/* Until we have something better, only root and the shell can use </a:t>
            </a:r>
            <a:r>
              <a:rPr lang="en-US" altLang="zh-CN" dirty="0" err="1"/>
              <a:t>su</a:t>
            </a:r>
            <a:r>
              <a:rPr lang="en-US" altLang="zh-CN" dirty="0"/>
              <a:t>. */</a:t>
            </a:r>
            <a:endParaRPr lang="zh-CN" altLang="zh-CN" dirty="0"/>
          </a:p>
          <a:p>
            <a:r>
              <a:rPr lang="en-US" altLang="zh-CN" dirty="0" err="1"/>
              <a:t>myuid</a:t>
            </a:r>
            <a:r>
              <a:rPr lang="en-US" altLang="zh-CN" dirty="0"/>
              <a:t> = </a:t>
            </a:r>
            <a:r>
              <a:rPr lang="en-US" altLang="zh-CN" dirty="0" err="1"/>
              <a:t>getuid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if (</a:t>
            </a:r>
            <a:r>
              <a:rPr lang="en-US" altLang="zh-CN" dirty="0" err="1"/>
              <a:t>myuid</a:t>
            </a:r>
            <a:r>
              <a:rPr lang="en-US" altLang="zh-CN" dirty="0"/>
              <a:t> != AID_ROOT &amp;&amp; </a:t>
            </a:r>
            <a:r>
              <a:rPr lang="en-US" altLang="zh-CN" dirty="0" err="1"/>
              <a:t>myuid</a:t>
            </a:r>
            <a:r>
              <a:rPr lang="en-US" altLang="zh-CN" dirty="0"/>
              <a:t> != AID_SHELL) {</a:t>
            </a:r>
            <a:endParaRPr lang="zh-CN" altLang="zh-CN" dirty="0"/>
          </a:p>
          <a:p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stderr</a:t>
            </a:r>
            <a:r>
              <a:rPr lang="en-US" altLang="zh-CN" dirty="0"/>
              <a:t>,"</a:t>
            </a:r>
            <a:r>
              <a:rPr lang="en-US" altLang="zh-CN" dirty="0" err="1"/>
              <a:t>su</a:t>
            </a:r>
            <a:r>
              <a:rPr lang="en-US" altLang="zh-CN" dirty="0"/>
              <a:t>: </a:t>
            </a:r>
            <a:r>
              <a:rPr lang="en-US" altLang="zh-CN" dirty="0" err="1"/>
              <a:t>uid</a:t>
            </a:r>
            <a:r>
              <a:rPr lang="en-US" altLang="zh-CN" dirty="0"/>
              <a:t> %d not allowed to </a:t>
            </a:r>
            <a:r>
              <a:rPr lang="en-US" altLang="zh-CN" dirty="0" err="1"/>
              <a:t>su</a:t>
            </a:r>
            <a:r>
              <a:rPr lang="en-US" altLang="zh-CN" dirty="0"/>
              <a:t>\n", </a:t>
            </a:r>
            <a:r>
              <a:rPr lang="en-US" altLang="zh-CN" dirty="0" err="1"/>
              <a:t>myuid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return 1;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3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下面我们先清点一下我们需要破解系统情况，假设需要破解的</a:t>
            </a:r>
            <a:r>
              <a:rPr lang="en-US" altLang="zh-CN" dirty="0"/>
              <a:t>Android</a:t>
            </a:r>
            <a:r>
              <a:rPr lang="zh-CN" altLang="zh-CN" dirty="0"/>
              <a:t>系统具备如下条件：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、可以通过</a:t>
            </a:r>
            <a:r>
              <a:rPr lang="en-US" altLang="zh-CN" dirty="0" err="1"/>
              <a:t>adb</a:t>
            </a:r>
            <a:r>
              <a:rPr lang="zh-CN" altLang="zh-CN" dirty="0"/>
              <a:t>连接到设备，一般意味着驱动程序已经安装。</a:t>
            </a:r>
            <a:r>
              <a:rPr lang="en-US" altLang="zh-CN" dirty="0"/>
              <a:t>        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、但是</a:t>
            </a:r>
            <a:r>
              <a:rPr lang="en-US" altLang="zh-CN" dirty="0" err="1"/>
              <a:t>adb</a:t>
            </a:r>
            <a:r>
              <a:rPr lang="zh-CN" altLang="zh-CN" dirty="0"/>
              <a:t>获得用户权限是</a:t>
            </a:r>
            <a:r>
              <a:rPr lang="en-US" altLang="zh-CN" dirty="0"/>
              <a:t>shell</a:t>
            </a:r>
            <a:r>
              <a:rPr lang="zh-CN" altLang="zh-CN" dirty="0"/>
              <a:t>用户，而不是</a:t>
            </a:r>
            <a:r>
              <a:rPr lang="en-US" altLang="zh-CN" dirty="0"/>
              <a:t>root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5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zh-CN" altLang="zh-CN" dirty="0" smtClean="0"/>
              <a:t>要</a:t>
            </a:r>
            <a:r>
              <a:rPr lang="zh-CN" altLang="zh-CN" dirty="0"/>
              <a:t>想理解</a:t>
            </a:r>
            <a:r>
              <a:rPr lang="en-US" altLang="zh-CN" dirty="0"/>
              <a:t>root</a:t>
            </a:r>
            <a:r>
              <a:rPr lang="zh-CN" altLang="zh-CN" dirty="0"/>
              <a:t>破解过程我们首先需要了解一下</a:t>
            </a:r>
            <a:r>
              <a:rPr lang="en-US" altLang="zh-CN" dirty="0" err="1"/>
              <a:t>adb</a:t>
            </a:r>
            <a:r>
              <a:rPr lang="zh-CN" altLang="zh-CN" dirty="0"/>
              <a:t>工具，</a:t>
            </a:r>
            <a:r>
              <a:rPr lang="en-US" altLang="zh-CN" dirty="0"/>
              <a:t>SDK</a:t>
            </a:r>
            <a:r>
              <a:rPr lang="zh-CN" altLang="zh-CN" dirty="0"/>
              <a:t>中包含</a:t>
            </a:r>
            <a:r>
              <a:rPr lang="en-US" altLang="zh-CN" dirty="0" err="1"/>
              <a:t>adb</a:t>
            </a:r>
            <a:r>
              <a:rPr lang="zh-CN" altLang="zh-CN" dirty="0"/>
              <a:t>工具，设备端有</a:t>
            </a:r>
            <a:r>
              <a:rPr lang="en-US" altLang="zh-CN" dirty="0" err="1"/>
              <a:t>adbd</a:t>
            </a:r>
            <a:r>
              <a:rPr lang="zh-CN" altLang="zh-CN" dirty="0"/>
              <a:t>服务程序后台运行，为开发机的</a:t>
            </a:r>
            <a:r>
              <a:rPr lang="en-US" altLang="zh-CN" dirty="0" err="1"/>
              <a:t>adb</a:t>
            </a:r>
            <a:r>
              <a:rPr lang="zh-CN" altLang="zh-CN" dirty="0"/>
              <a:t>程序提供服务，</a:t>
            </a:r>
            <a:r>
              <a:rPr lang="en-US" altLang="zh-CN" dirty="0" err="1"/>
              <a:t>adbd</a:t>
            </a:r>
            <a:r>
              <a:rPr lang="zh-CN" altLang="zh-CN" dirty="0"/>
              <a:t>的权限，决定了</a:t>
            </a:r>
            <a:r>
              <a:rPr lang="en-US" altLang="zh-CN" dirty="0" err="1"/>
              <a:t>adb</a:t>
            </a:r>
            <a:r>
              <a:rPr lang="zh-CN" altLang="zh-CN" dirty="0"/>
              <a:t>的权限。具体用户可查看</a:t>
            </a:r>
            <a:r>
              <a:rPr lang="en-US" altLang="zh-CN" dirty="0"/>
              <a:t>/system/core/</a:t>
            </a:r>
            <a:r>
              <a:rPr lang="en-US" altLang="zh-CN" dirty="0" err="1"/>
              <a:t>adb</a:t>
            </a:r>
            <a:r>
              <a:rPr lang="zh-CN" altLang="zh-CN" dirty="0"/>
              <a:t>下的源码，查看</a:t>
            </a:r>
            <a:r>
              <a:rPr lang="en-US" altLang="zh-CN" dirty="0"/>
              <a:t>Android.mk</a:t>
            </a:r>
            <a:r>
              <a:rPr lang="zh-CN" altLang="zh-CN" dirty="0"/>
              <a:t>你将会发现</a:t>
            </a:r>
            <a:r>
              <a:rPr lang="en-US" altLang="zh-CN" dirty="0" err="1"/>
              <a:t>adb</a:t>
            </a:r>
            <a:r>
              <a:rPr lang="zh-CN" altLang="zh-CN" dirty="0"/>
              <a:t>和</a:t>
            </a:r>
            <a:r>
              <a:rPr lang="en-US" altLang="zh-CN" dirty="0" err="1"/>
              <a:t>adbd</a:t>
            </a:r>
            <a:r>
              <a:rPr lang="zh-CN" altLang="zh-CN" dirty="0"/>
              <a:t>其实是一份代码，然后通过宏来编译。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1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查看</a:t>
            </a:r>
            <a:r>
              <a:rPr lang="en-US" altLang="zh-CN" dirty="0" err="1"/>
              <a:t>adb.c</a:t>
            </a:r>
            <a:r>
              <a:rPr lang="zh-CN" altLang="zh-CN" dirty="0"/>
              <a:t>的</a:t>
            </a:r>
            <a:r>
              <a:rPr lang="en-US" altLang="zh-CN" dirty="0" err="1"/>
              <a:t>adb_main</a:t>
            </a:r>
            <a:r>
              <a:rPr lang="zh-CN" altLang="zh-CN" dirty="0"/>
              <a:t>函数你将会发现</a:t>
            </a:r>
            <a:r>
              <a:rPr lang="en-US" altLang="zh-CN" dirty="0" err="1"/>
              <a:t>adbd</a:t>
            </a:r>
            <a:r>
              <a:rPr lang="zh-CN" altLang="zh-CN" dirty="0"/>
              <a:t>中有如下代码：</a:t>
            </a:r>
          </a:p>
          <a:p>
            <a:r>
              <a:rPr lang="en-US" altLang="zh-CN" dirty="0"/>
              <a:t>   1: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adb_main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is_daemon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2: {</a:t>
            </a:r>
            <a:endParaRPr lang="zh-CN" altLang="zh-CN" dirty="0"/>
          </a:p>
          <a:p>
            <a:r>
              <a:rPr lang="en-US" altLang="zh-CN" dirty="0"/>
              <a:t>   3:     ...... </a:t>
            </a:r>
            <a:endParaRPr lang="zh-CN" altLang="zh-CN" dirty="0"/>
          </a:p>
          <a:p>
            <a:r>
              <a:rPr lang="en-US" altLang="zh-CN" dirty="0"/>
              <a:t>		//</a:t>
            </a:r>
            <a:r>
              <a:rPr lang="zh-CN" altLang="zh-CN" dirty="0"/>
              <a:t>执行若干程序后，提升权限为</a:t>
            </a:r>
            <a:r>
              <a:rPr lang="en-US" altLang="zh-CN" dirty="0"/>
              <a:t>root</a:t>
            </a:r>
            <a:r>
              <a:rPr lang="zh-CN" altLang="zh-CN" dirty="0"/>
              <a:t>权限</a:t>
            </a:r>
          </a:p>
          <a:p>
            <a:r>
              <a:rPr lang="en-US" altLang="zh-CN" dirty="0"/>
              <a:t>   4:     </a:t>
            </a:r>
            <a:r>
              <a:rPr lang="en-US" altLang="zh-CN" dirty="0" err="1"/>
              <a:t>property_get</a:t>
            </a:r>
            <a:r>
              <a:rPr lang="en-US" altLang="zh-CN" dirty="0"/>
              <a:t>("</a:t>
            </a:r>
            <a:r>
              <a:rPr lang="en-US" altLang="zh-CN" dirty="0" err="1"/>
              <a:t>ro.secure</a:t>
            </a:r>
            <a:r>
              <a:rPr lang="en-US" altLang="zh-CN" dirty="0"/>
              <a:t>", value, ""); </a:t>
            </a:r>
            <a:endParaRPr lang="zh-CN" altLang="zh-CN" dirty="0"/>
          </a:p>
          <a:p>
            <a:r>
              <a:rPr lang="en-US" altLang="zh-CN" dirty="0"/>
              <a:t>   5:     if (</a:t>
            </a:r>
            <a:r>
              <a:rPr lang="en-US" altLang="zh-CN" dirty="0" err="1"/>
              <a:t>strcmp</a:t>
            </a:r>
            <a:r>
              <a:rPr lang="en-US" altLang="zh-CN" dirty="0"/>
              <a:t>(value, "1") == 0) {</a:t>
            </a:r>
            <a:endParaRPr lang="zh-CN" altLang="zh-CN" dirty="0"/>
          </a:p>
          <a:p>
            <a:r>
              <a:rPr lang="en-US" altLang="zh-CN" dirty="0"/>
              <a:t>   6:         // don't run as root if </a:t>
            </a:r>
            <a:r>
              <a:rPr lang="en-US" altLang="zh-CN" dirty="0" err="1"/>
              <a:t>ro.secure</a:t>
            </a:r>
            <a:r>
              <a:rPr lang="en-US" altLang="zh-CN" dirty="0"/>
              <a:t> is set...</a:t>
            </a:r>
            <a:endParaRPr lang="zh-CN" altLang="zh-CN" dirty="0"/>
          </a:p>
          <a:p>
            <a:r>
              <a:rPr lang="en-US" altLang="zh-CN" dirty="0"/>
              <a:t>   7:         secure = 1;</a:t>
            </a:r>
            <a:endParaRPr lang="zh-CN" altLang="zh-CN" dirty="0"/>
          </a:p>
          <a:p>
            <a:r>
              <a:rPr lang="en-US" altLang="zh-CN" dirty="0"/>
              <a:t>   8:         ......</a:t>
            </a:r>
            <a:endParaRPr lang="zh-CN" altLang="zh-CN" dirty="0"/>
          </a:p>
          <a:p>
            <a:r>
              <a:rPr lang="en-US" altLang="zh-CN" dirty="0"/>
              <a:t>   9:     }</a:t>
            </a:r>
            <a:endParaRPr lang="zh-CN" altLang="zh-CN" dirty="0"/>
          </a:p>
          <a:p>
            <a:r>
              <a:rPr lang="en-US" altLang="zh-CN" dirty="0"/>
              <a:t>  10: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en-US" altLang="zh-CN" dirty="0" err="1"/>
              <a:t>setgid</a:t>
            </a:r>
            <a:r>
              <a:rPr lang="zh-CN" altLang="zh-CN" dirty="0"/>
              <a:t>、</a:t>
            </a:r>
            <a:r>
              <a:rPr lang="en-US" altLang="zh-CN" dirty="0" err="1"/>
              <a:t>setuid</a:t>
            </a:r>
            <a:r>
              <a:rPr lang="zh-CN" altLang="zh-CN" dirty="0"/>
              <a:t>决定是否为</a:t>
            </a:r>
            <a:r>
              <a:rPr lang="en-US" altLang="zh-CN" dirty="0"/>
              <a:t>root</a:t>
            </a:r>
            <a:r>
              <a:rPr lang="zh-CN" altLang="zh-CN" dirty="0"/>
              <a:t>权限，一旦</a:t>
            </a:r>
            <a:r>
              <a:rPr lang="en-US" altLang="zh-CN" dirty="0"/>
              <a:t>secure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，则降级用户权限。</a:t>
            </a:r>
          </a:p>
          <a:p>
            <a:r>
              <a:rPr lang="en-US" altLang="zh-CN" dirty="0"/>
              <a:t>  11:     if (secure) {</a:t>
            </a:r>
            <a:endParaRPr lang="zh-CN" altLang="zh-CN" dirty="0"/>
          </a:p>
          <a:p>
            <a:r>
              <a:rPr lang="en-US" altLang="zh-CN" dirty="0"/>
              <a:t>  12:         ......</a:t>
            </a:r>
            <a:endParaRPr lang="zh-CN" altLang="zh-CN" dirty="0"/>
          </a:p>
          <a:p>
            <a:r>
              <a:rPr lang="en-US" altLang="zh-CN" dirty="0"/>
              <a:t>  13:         </a:t>
            </a:r>
            <a:r>
              <a:rPr lang="en-US" altLang="zh-CN" dirty="0" err="1"/>
              <a:t>setgid</a:t>
            </a:r>
            <a:r>
              <a:rPr lang="en-US" altLang="zh-CN" dirty="0"/>
              <a:t>(AID_SHELL);</a:t>
            </a:r>
            <a:endParaRPr lang="zh-CN" altLang="zh-CN" dirty="0"/>
          </a:p>
          <a:p>
            <a:r>
              <a:rPr lang="en-US" altLang="zh-CN" dirty="0"/>
              <a:t>  14:         </a:t>
            </a:r>
            <a:r>
              <a:rPr lang="en-US" altLang="zh-CN" dirty="0" err="1"/>
              <a:t>setuid</a:t>
            </a:r>
            <a:r>
              <a:rPr lang="en-US" altLang="zh-CN" dirty="0"/>
              <a:t>(AID_SHELL);</a:t>
            </a:r>
            <a:endParaRPr lang="zh-CN" altLang="zh-CN" dirty="0"/>
          </a:p>
          <a:p>
            <a:r>
              <a:rPr lang="en-US" altLang="zh-CN" dirty="0"/>
              <a:t>  15:         ......</a:t>
            </a:r>
            <a:endParaRPr lang="zh-CN" altLang="zh-CN" dirty="0"/>
          </a:p>
          <a:p>
            <a:r>
              <a:rPr lang="en-US" altLang="zh-CN" dirty="0"/>
              <a:t>  16:     }</a:t>
            </a:r>
            <a:endParaRPr lang="zh-CN" altLang="zh-CN" dirty="0"/>
          </a:p>
          <a:p>
            <a:r>
              <a:rPr lang="en-US" altLang="zh-CN" dirty="0"/>
              <a:t>  17: 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9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从中我们可以看到</a:t>
            </a:r>
            <a:r>
              <a:rPr lang="en-US" altLang="zh-CN" dirty="0" err="1"/>
              <a:t>adbd</a:t>
            </a:r>
            <a:r>
              <a:rPr lang="zh-CN" altLang="zh-CN" dirty="0"/>
              <a:t>会检测系统的</a:t>
            </a:r>
            <a:r>
              <a:rPr lang="en-US" altLang="zh-CN" dirty="0" err="1"/>
              <a:t>ro.secure</a:t>
            </a:r>
            <a:r>
              <a:rPr lang="zh-CN" altLang="zh-CN" dirty="0"/>
              <a:t>属性，如果该属性为</a:t>
            </a:r>
            <a:r>
              <a:rPr lang="en-US" altLang="zh-CN" dirty="0"/>
              <a:t>1</a:t>
            </a:r>
            <a:r>
              <a:rPr lang="zh-CN" altLang="zh-CN" dirty="0"/>
              <a:t>则将会把自己的用户权限降级成</a:t>
            </a:r>
            <a:r>
              <a:rPr lang="en-US" altLang="zh-CN" dirty="0"/>
              <a:t>shell</a:t>
            </a:r>
            <a:r>
              <a:rPr lang="zh-CN" altLang="zh-CN" dirty="0"/>
              <a:t>用户。一般设备出厂的时候在</a:t>
            </a:r>
            <a:r>
              <a:rPr lang="en-US" altLang="zh-CN" dirty="0"/>
              <a:t>/</a:t>
            </a:r>
            <a:r>
              <a:rPr lang="en-US" altLang="zh-CN" dirty="0" err="1"/>
              <a:t>default.prop</a:t>
            </a:r>
            <a:r>
              <a:rPr lang="zh-CN" altLang="zh-CN" dirty="0"/>
              <a:t>文件中都会有：</a:t>
            </a:r>
          </a:p>
          <a:p>
            <a:r>
              <a:rPr lang="en-US" altLang="zh-CN" dirty="0"/>
              <a:t>   1: </a:t>
            </a:r>
            <a:r>
              <a:rPr lang="en-US" altLang="zh-CN" dirty="0" err="1"/>
              <a:t>ro.secure</a:t>
            </a:r>
            <a:r>
              <a:rPr lang="en-US" altLang="zh-CN" dirty="0"/>
              <a:t>=1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0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这样将会使</a:t>
            </a:r>
            <a:r>
              <a:rPr lang="en-US" altLang="zh-CN" dirty="0" err="1"/>
              <a:t>adbd</a:t>
            </a:r>
            <a:r>
              <a:rPr lang="zh-CN" altLang="zh-CN" dirty="0"/>
              <a:t>启动的时候自动降级成</a:t>
            </a:r>
            <a:r>
              <a:rPr lang="en-US" altLang="zh-CN" dirty="0"/>
              <a:t>shell</a:t>
            </a:r>
            <a:r>
              <a:rPr lang="zh-CN" altLang="zh-CN" dirty="0"/>
              <a:t>用户。</a:t>
            </a:r>
          </a:p>
          <a:p>
            <a:r>
              <a:rPr lang="zh-CN" altLang="zh-CN" dirty="0"/>
              <a:t>然后我们再介绍一下</a:t>
            </a:r>
            <a:r>
              <a:rPr lang="en-US" altLang="zh-CN" dirty="0" err="1"/>
              <a:t>adbd</a:t>
            </a:r>
            <a:r>
              <a:rPr lang="zh-CN" altLang="zh-CN" dirty="0"/>
              <a:t>在什么时候启动的呢？答案是在</a:t>
            </a:r>
            <a:r>
              <a:rPr lang="en-US" altLang="zh-CN" dirty="0" err="1"/>
              <a:t>init.rc</a:t>
            </a:r>
            <a:r>
              <a:rPr lang="zh-CN" altLang="zh-CN" dirty="0"/>
              <a:t>中配置的系统服务，由</a:t>
            </a:r>
            <a:r>
              <a:rPr lang="en-US" altLang="zh-CN" dirty="0" err="1"/>
              <a:t>init</a:t>
            </a:r>
            <a:r>
              <a:rPr lang="zh-CN" altLang="zh-CN" dirty="0"/>
              <a:t>进程启动。我们查看</a:t>
            </a:r>
            <a:r>
              <a:rPr lang="en-US" altLang="zh-CN" dirty="0" err="1"/>
              <a:t>init.rc</a:t>
            </a:r>
            <a:r>
              <a:rPr lang="zh-CN" altLang="zh-CN" dirty="0"/>
              <a:t>中有如下内容：</a:t>
            </a:r>
          </a:p>
          <a:p>
            <a:r>
              <a:rPr lang="en-US" altLang="zh-CN" dirty="0"/>
              <a:t>   1: # </a:t>
            </a:r>
            <a:r>
              <a:rPr lang="en-US" altLang="zh-CN" dirty="0" err="1"/>
              <a:t>adbd</a:t>
            </a:r>
            <a:r>
              <a:rPr lang="en-US" altLang="zh-CN" dirty="0"/>
              <a:t> is controlled by the </a:t>
            </a:r>
            <a:r>
              <a:rPr lang="en-US" altLang="zh-CN" dirty="0" err="1"/>
              <a:t>persist.service.adb.enable</a:t>
            </a:r>
            <a:r>
              <a:rPr lang="en-US" altLang="zh-CN" dirty="0"/>
              <a:t> system property</a:t>
            </a:r>
            <a:endParaRPr lang="zh-CN" altLang="zh-CN" dirty="0"/>
          </a:p>
          <a:p>
            <a:r>
              <a:rPr lang="en-US" altLang="zh-CN" dirty="0"/>
              <a:t>   2: service </a:t>
            </a:r>
            <a:r>
              <a:rPr lang="en-US" altLang="zh-CN" dirty="0" err="1"/>
              <a:t>adbd</a:t>
            </a:r>
            <a:r>
              <a:rPr lang="en-US" altLang="zh-CN" dirty="0"/>
              <a:t> 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adbd</a:t>
            </a:r>
            <a:endParaRPr lang="zh-CN" altLang="zh-CN" dirty="0"/>
          </a:p>
          <a:p>
            <a:r>
              <a:rPr lang="en-US" altLang="zh-CN" dirty="0"/>
              <a:t>   3:     disabled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4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59829"/>
            <a:ext cx="8229600" cy="5649491"/>
          </a:xfrm>
        </p:spPr>
        <p:txBody>
          <a:bodyPr>
            <a:normAutofit/>
          </a:bodyPr>
          <a:lstStyle/>
          <a:p>
            <a:r>
              <a:rPr lang="zh-CN" altLang="zh-CN" dirty="0"/>
              <a:t>对</a:t>
            </a:r>
            <a:r>
              <a:rPr lang="en-US" altLang="zh-CN" dirty="0" smtClean="0"/>
              <a:t>Android</a:t>
            </a:r>
            <a:r>
              <a:rPr lang="zh-CN" altLang="zh-CN" dirty="0"/>
              <a:t>系统</a:t>
            </a:r>
            <a:r>
              <a:rPr lang="zh-CN" altLang="zh-CN" dirty="0" smtClean="0"/>
              <a:t>属性有</a:t>
            </a:r>
            <a:r>
              <a:rPr lang="zh-CN" altLang="zh-CN" dirty="0"/>
              <a:t>了解的朋友将会知道，在</a:t>
            </a:r>
            <a:r>
              <a:rPr lang="en-US" altLang="zh-CN" dirty="0" err="1"/>
              <a:t>init.rc</a:t>
            </a:r>
            <a:r>
              <a:rPr lang="zh-CN" altLang="zh-CN" dirty="0"/>
              <a:t>中配置的系统服务启动的时候都是</a:t>
            </a:r>
            <a:r>
              <a:rPr lang="en-US" altLang="zh-CN" dirty="0"/>
              <a:t>root</a:t>
            </a:r>
            <a:r>
              <a:rPr lang="zh-CN" altLang="zh-CN" dirty="0"/>
              <a:t>权限（因为</a:t>
            </a:r>
            <a:r>
              <a:rPr lang="en-US" altLang="zh-CN" dirty="0" err="1"/>
              <a:t>init</a:t>
            </a:r>
            <a:r>
              <a:rPr lang="zh-CN" altLang="zh-CN" dirty="0"/>
              <a:t>进行是</a:t>
            </a:r>
            <a:r>
              <a:rPr lang="en-US" altLang="zh-CN" dirty="0"/>
              <a:t>root</a:t>
            </a:r>
            <a:r>
              <a:rPr lang="zh-CN" altLang="zh-CN" dirty="0"/>
              <a:t>权限，其子程序也是</a:t>
            </a:r>
            <a:r>
              <a:rPr lang="en-US" altLang="zh-CN" dirty="0"/>
              <a:t>root</a:t>
            </a:r>
            <a:r>
              <a:rPr lang="zh-CN" altLang="zh-CN" dirty="0"/>
              <a:t>）。由此我们可以知道在</a:t>
            </a:r>
            <a:r>
              <a:rPr lang="en-US" altLang="zh-CN" dirty="0" err="1"/>
              <a:t>adbd</a:t>
            </a:r>
            <a:r>
              <a:rPr lang="zh-CN" altLang="zh-CN" dirty="0"/>
              <a:t>程序在执行：</a:t>
            </a:r>
          </a:p>
          <a:p>
            <a:r>
              <a:rPr lang="en-US" altLang="zh-CN" dirty="0"/>
              <a:t>   1: /* then switch user and group to "shell" */</a:t>
            </a:r>
            <a:endParaRPr lang="zh-CN" altLang="zh-CN" dirty="0"/>
          </a:p>
          <a:p>
            <a:r>
              <a:rPr lang="en-US" altLang="zh-CN" dirty="0"/>
              <a:t>   2: </a:t>
            </a:r>
            <a:r>
              <a:rPr lang="en-US" altLang="zh-CN" dirty="0" err="1"/>
              <a:t>setgid</a:t>
            </a:r>
            <a:r>
              <a:rPr lang="en-US" altLang="zh-CN" dirty="0"/>
              <a:t>(AID_SHELL);</a:t>
            </a:r>
            <a:endParaRPr lang="zh-CN" altLang="zh-CN" dirty="0"/>
          </a:p>
          <a:p>
            <a:r>
              <a:rPr lang="en-US" altLang="zh-CN" dirty="0"/>
              <a:t>   3: </a:t>
            </a:r>
            <a:r>
              <a:rPr lang="en-US" altLang="zh-CN" dirty="0" err="1"/>
              <a:t>setuid</a:t>
            </a:r>
            <a:r>
              <a:rPr lang="en-US" altLang="zh-CN" dirty="0"/>
              <a:t>(AID_SHELL);</a:t>
            </a:r>
            <a:endParaRPr lang="zh-CN" altLang="zh-CN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setgid</a:t>
            </a:r>
            <a:r>
              <a:rPr lang="zh-CN" altLang="zh-CN" dirty="0"/>
              <a:t>和</a:t>
            </a:r>
            <a:r>
              <a:rPr lang="en-US" altLang="zh-CN" dirty="0" err="1"/>
              <a:t>setuid</a:t>
            </a:r>
            <a:r>
              <a:rPr lang="zh-CN" altLang="zh-CN" dirty="0"/>
              <a:t>是降级命令，执行此语句之后，用户权限被降级为普通权限，没有</a:t>
            </a:r>
            <a:r>
              <a:rPr lang="en-US" altLang="zh-CN" dirty="0"/>
              <a:t>root</a:t>
            </a:r>
            <a:r>
              <a:rPr lang="zh-CN" altLang="zh-CN" dirty="0"/>
              <a:t>功能</a:t>
            </a:r>
            <a:r>
              <a:rPr lang="en-US" altLang="zh-CN" dirty="0"/>
              <a:t>*/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7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代码之前都是</a:t>
            </a:r>
            <a:r>
              <a:rPr lang="en-US" altLang="zh-CN" dirty="0"/>
              <a:t>root</a:t>
            </a:r>
            <a:r>
              <a:rPr lang="zh-CN" altLang="zh-CN" dirty="0"/>
              <a:t>权限，只有执行这两句之后才变成</a:t>
            </a:r>
            <a:r>
              <a:rPr lang="en-US" altLang="zh-CN" dirty="0"/>
              <a:t>shell</a:t>
            </a:r>
            <a:r>
              <a:rPr lang="zh-CN" altLang="zh-CN" dirty="0"/>
              <a:t>权限的。</a:t>
            </a:r>
          </a:p>
          <a:p>
            <a:r>
              <a:rPr lang="zh-CN" altLang="zh-CN" dirty="0"/>
              <a:t>这样我们就可以引出</a:t>
            </a:r>
            <a:r>
              <a:rPr lang="en-US" altLang="zh-CN" dirty="0"/>
              <a:t>root</a:t>
            </a:r>
            <a:r>
              <a:rPr lang="zh-CN" altLang="zh-CN" dirty="0"/>
              <a:t>破解过程中获得</a:t>
            </a:r>
            <a:r>
              <a:rPr lang="en-US" altLang="zh-CN" dirty="0"/>
              <a:t>root</a:t>
            </a:r>
            <a:r>
              <a:rPr lang="zh-CN" altLang="zh-CN" dirty="0"/>
              <a:t>权限的方法了，那就是让以上面</a:t>
            </a:r>
            <a:r>
              <a:rPr lang="en-US" altLang="zh-CN" dirty="0" err="1"/>
              <a:t>setgid</a:t>
            </a:r>
            <a:r>
              <a:rPr lang="zh-CN" altLang="zh-CN" dirty="0"/>
              <a:t>和</a:t>
            </a:r>
            <a:r>
              <a:rPr lang="en-US" altLang="zh-CN" dirty="0" err="1"/>
              <a:t>setuid</a:t>
            </a:r>
            <a:r>
              <a:rPr lang="zh-CN" altLang="zh-CN" dirty="0"/>
              <a:t>函数执行失败，也就是降级失败，那就继续在</a:t>
            </a:r>
            <a:r>
              <a:rPr lang="en-US" altLang="zh-CN" dirty="0"/>
              <a:t>root</a:t>
            </a:r>
            <a:r>
              <a:rPr lang="zh-CN" altLang="zh-CN" dirty="0"/>
              <a:t>权限下面运行了。</a:t>
            </a:r>
          </a:p>
          <a:p>
            <a:r>
              <a:rPr lang="zh-CN" altLang="zh-CN" dirty="0"/>
              <a:t>这其实利用了一个</a:t>
            </a:r>
            <a:r>
              <a:rPr lang="en-US" altLang="zh-CN" dirty="0" err="1"/>
              <a:t>RageAgainstTheCage</a:t>
            </a:r>
            <a:r>
              <a:rPr lang="zh-CN" altLang="zh-CN" dirty="0"/>
              <a:t>漏洞，具体分析请参考《</a:t>
            </a:r>
            <a:r>
              <a:rPr lang="en-US" altLang="zh-CN" dirty="0"/>
              <a:t>Android </a:t>
            </a:r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en-US" altLang="zh-CN" dirty="0" err="1"/>
              <a:t>setuid</a:t>
            </a:r>
            <a:r>
              <a:rPr lang="zh-CN" altLang="zh-CN" dirty="0"/>
              <a:t>提权漏洞的分析》和《</a:t>
            </a:r>
            <a:r>
              <a:rPr lang="en-US" altLang="zh-CN" dirty="0" err="1"/>
              <a:t>RageAgainstTheCage</a:t>
            </a:r>
            <a:r>
              <a:rPr lang="zh-CN" altLang="zh-CN" dirty="0"/>
              <a:t>》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root</a:t>
            </a:r>
            <a:r>
              <a:rPr lang="zh-CN" altLang="en-US" dirty="0"/>
              <a:t>原理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oot</a:t>
            </a:r>
            <a:r>
              <a:rPr lang="zh-CN" altLang="en-US" dirty="0" smtClean="0"/>
              <a:t>过程和漏洞</a:t>
            </a:r>
            <a:endParaRPr lang="en-US" altLang="zh-CN" dirty="0" smtClean="0"/>
          </a:p>
          <a:p>
            <a:r>
              <a:rPr lang="en-US" altLang="zh-CN" dirty="0"/>
              <a:t>Root</a:t>
            </a:r>
            <a:r>
              <a:rPr lang="zh-CN" altLang="en-US" dirty="0"/>
              <a:t>以后能</a:t>
            </a:r>
            <a:r>
              <a:rPr lang="zh-CN" altLang="en-US" dirty="0" smtClean="0"/>
              <a:t>干什么</a:t>
            </a:r>
            <a:endParaRPr lang="en-US" altLang="zh-CN" dirty="0" smtClean="0"/>
          </a:p>
          <a:p>
            <a:r>
              <a:rPr lang="zh-CN" altLang="zh-CN" dirty="0"/>
              <a:t>刷</a:t>
            </a:r>
            <a:r>
              <a:rPr lang="en-US" altLang="zh-CN" dirty="0"/>
              <a:t>ROM</a:t>
            </a:r>
            <a:r>
              <a:rPr lang="zh-CN" altLang="zh-CN" dirty="0"/>
              <a:t>原理</a:t>
            </a:r>
            <a:r>
              <a:rPr lang="zh-CN" altLang="zh-CN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Root</a:t>
            </a:r>
            <a:r>
              <a:rPr lang="zh-CN" altLang="en-US" dirty="0" smtClean="0"/>
              <a:t>常见问题解决思路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583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64704"/>
            <a:ext cx="7920880" cy="5616624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这里做</a:t>
            </a:r>
            <a:r>
              <a:rPr lang="zh-CN" altLang="zh-CN" dirty="0"/>
              <a:t>一个简单说明：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、出厂设置的</a:t>
            </a:r>
            <a:r>
              <a:rPr lang="en-US" altLang="zh-CN" dirty="0" err="1"/>
              <a:t>ro.secure</a:t>
            </a:r>
            <a:r>
              <a:rPr lang="zh-CN" altLang="zh-CN" dirty="0"/>
              <a:t>属性为</a:t>
            </a:r>
            <a:r>
              <a:rPr lang="en-US" altLang="zh-CN" dirty="0"/>
              <a:t>1</a:t>
            </a:r>
            <a:r>
              <a:rPr lang="zh-CN" altLang="zh-CN" dirty="0"/>
              <a:t>，则</a:t>
            </a:r>
            <a:r>
              <a:rPr lang="en-US" altLang="zh-CN" dirty="0" err="1"/>
              <a:t>adbd</a:t>
            </a:r>
            <a:r>
              <a:rPr lang="zh-CN" altLang="zh-CN" dirty="0"/>
              <a:t>也将运行在</a:t>
            </a:r>
            <a:r>
              <a:rPr lang="en-US" altLang="zh-CN" dirty="0"/>
              <a:t>shell</a:t>
            </a:r>
            <a:r>
              <a:rPr lang="zh-CN" altLang="zh-CN" dirty="0"/>
              <a:t>用户权限下；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 err="1"/>
              <a:t>adb</a:t>
            </a:r>
            <a:r>
              <a:rPr lang="zh-CN" altLang="zh-CN" dirty="0"/>
              <a:t>工具创建的进程</a:t>
            </a:r>
            <a:r>
              <a:rPr lang="en-US" altLang="zh-CN" dirty="0" err="1"/>
              <a:t>ratc</a:t>
            </a:r>
            <a:r>
              <a:rPr lang="zh-CN" altLang="zh-CN" dirty="0"/>
              <a:t>也运行在</a:t>
            </a:r>
            <a:r>
              <a:rPr lang="en-US" altLang="zh-CN" dirty="0"/>
              <a:t>shell</a:t>
            </a:r>
            <a:r>
              <a:rPr lang="zh-CN" altLang="zh-CN" dirty="0"/>
              <a:t>用户权限下；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 err="1"/>
              <a:t>ratc</a:t>
            </a:r>
            <a:r>
              <a:rPr lang="zh-CN" altLang="zh-CN" dirty="0"/>
              <a:t>一直创建子进程（</a:t>
            </a:r>
            <a:r>
              <a:rPr lang="en-US" altLang="zh-CN" dirty="0" err="1"/>
              <a:t>ratc</a:t>
            </a:r>
            <a:r>
              <a:rPr lang="zh-CN" altLang="zh-CN" dirty="0"/>
              <a:t>创建的子程序也将会运行在</a:t>
            </a:r>
            <a:r>
              <a:rPr lang="en-US" altLang="zh-CN" dirty="0"/>
              <a:t>shell</a:t>
            </a:r>
            <a:r>
              <a:rPr lang="zh-CN" altLang="zh-CN" dirty="0"/>
              <a:t>用户权限下），紧接着子程序退出，形成僵尸进程，占用</a:t>
            </a:r>
            <a:r>
              <a:rPr lang="en-US" altLang="zh-CN" dirty="0"/>
              <a:t>shell</a:t>
            </a:r>
            <a:r>
              <a:rPr lang="zh-CN" altLang="zh-CN" dirty="0"/>
              <a:t>用户的进程资源，直到到达</a:t>
            </a:r>
            <a:r>
              <a:rPr lang="en-US" altLang="zh-CN" dirty="0"/>
              <a:t>shell</a:t>
            </a:r>
            <a:r>
              <a:rPr lang="zh-CN" altLang="zh-CN" dirty="0"/>
              <a:t>用户的进程数为</a:t>
            </a:r>
            <a:r>
              <a:rPr lang="en-US" altLang="zh-CN" dirty="0"/>
              <a:t>RLIMIT_NPROC</a:t>
            </a:r>
            <a:r>
              <a:rPr lang="zh-CN" altLang="zh-CN" dirty="0"/>
              <a:t>的时候（包括</a:t>
            </a:r>
            <a:r>
              <a:rPr lang="en-US" altLang="zh-CN" dirty="0" err="1"/>
              <a:t>adbd</a:t>
            </a:r>
            <a:r>
              <a:rPr lang="zh-CN" altLang="zh-CN" dirty="0"/>
              <a:t>、</a:t>
            </a:r>
            <a:r>
              <a:rPr lang="en-US" altLang="zh-CN" dirty="0" err="1"/>
              <a:t>ratc</a:t>
            </a:r>
            <a:r>
              <a:rPr lang="zh-CN" altLang="zh-CN" dirty="0"/>
              <a:t>及其子程序），这是</a:t>
            </a:r>
            <a:r>
              <a:rPr lang="en-US" altLang="zh-CN" dirty="0" err="1"/>
              <a:t>ratc</a:t>
            </a:r>
            <a:r>
              <a:rPr lang="zh-CN" altLang="zh-CN" dirty="0"/>
              <a:t>将会创建子进程失败。这时候杀掉</a:t>
            </a:r>
            <a:r>
              <a:rPr lang="en-US" altLang="zh-CN" dirty="0" err="1"/>
              <a:t>adbd</a:t>
            </a:r>
            <a:r>
              <a:rPr lang="zh-CN" altLang="zh-CN" dirty="0"/>
              <a:t>，</a:t>
            </a:r>
            <a:r>
              <a:rPr lang="en-US" altLang="zh-CN" dirty="0" err="1"/>
              <a:t>adbd</a:t>
            </a:r>
            <a:r>
              <a:rPr lang="zh-CN" altLang="zh-CN" dirty="0"/>
              <a:t>进程因为是</a:t>
            </a:r>
            <a:r>
              <a:rPr lang="en-US" altLang="zh-CN" dirty="0"/>
              <a:t>Android</a:t>
            </a:r>
            <a:r>
              <a:rPr lang="zh-CN" altLang="zh-CN" dirty="0"/>
              <a:t>系统服务，将会被</a:t>
            </a:r>
            <a:r>
              <a:rPr lang="en-US" altLang="zh-CN" dirty="0"/>
              <a:t>Android</a:t>
            </a:r>
            <a:r>
              <a:rPr lang="zh-CN" altLang="zh-CN" dirty="0"/>
              <a:t>系统自动重启，这时候</a:t>
            </a:r>
            <a:r>
              <a:rPr lang="en-US" altLang="zh-CN" dirty="0" err="1"/>
              <a:t>ratc</a:t>
            </a:r>
            <a:r>
              <a:rPr lang="zh-CN" altLang="zh-CN" dirty="0"/>
              <a:t>也在竞争产生子程序。在</a:t>
            </a:r>
            <a:r>
              <a:rPr lang="en-US" altLang="zh-CN" dirty="0" err="1"/>
              <a:t>adbd</a:t>
            </a:r>
            <a:r>
              <a:rPr lang="zh-CN" altLang="zh-CN" dirty="0"/>
              <a:t>程序执行上面</a:t>
            </a:r>
            <a:r>
              <a:rPr lang="en-US" altLang="zh-CN" dirty="0" err="1"/>
              <a:t>setgid</a:t>
            </a:r>
            <a:r>
              <a:rPr lang="zh-CN" altLang="zh-CN" dirty="0"/>
              <a:t>和</a:t>
            </a:r>
            <a:r>
              <a:rPr lang="en-US" altLang="zh-CN" dirty="0" err="1"/>
              <a:t>setuid</a:t>
            </a:r>
            <a:r>
              <a:rPr lang="zh-CN" altLang="zh-CN" dirty="0"/>
              <a:t>之前，</a:t>
            </a:r>
            <a:r>
              <a:rPr lang="en-US" altLang="zh-CN" dirty="0" err="1"/>
              <a:t>ratc</a:t>
            </a:r>
            <a:r>
              <a:rPr lang="zh-CN" altLang="zh-CN" dirty="0"/>
              <a:t>已经创建了一个新的子进程，那么</a:t>
            </a:r>
            <a:r>
              <a:rPr lang="en-US" altLang="zh-CN" dirty="0"/>
              <a:t>shell</a:t>
            </a:r>
            <a:r>
              <a:rPr lang="zh-CN" altLang="zh-CN" dirty="0"/>
              <a:t>用户的进程限额已经达到，则</a:t>
            </a:r>
            <a:r>
              <a:rPr lang="en-US" altLang="zh-CN" dirty="0" err="1"/>
              <a:t>adbd</a:t>
            </a:r>
            <a:r>
              <a:rPr lang="zh-CN" altLang="zh-CN" dirty="0"/>
              <a:t>进程执行</a:t>
            </a:r>
            <a:r>
              <a:rPr lang="en-US" altLang="zh-CN" dirty="0" err="1"/>
              <a:t>setgid</a:t>
            </a:r>
            <a:r>
              <a:rPr lang="zh-CN" altLang="zh-CN" dirty="0"/>
              <a:t>和</a:t>
            </a:r>
            <a:r>
              <a:rPr lang="en-US" altLang="zh-CN" dirty="0" err="1"/>
              <a:t>setuid</a:t>
            </a:r>
            <a:r>
              <a:rPr lang="zh-CN" altLang="zh-CN" dirty="0"/>
              <a:t>将会失败。根据代码我们发现失败之后</a:t>
            </a:r>
            <a:r>
              <a:rPr lang="en-US" altLang="zh-CN" dirty="0" err="1"/>
              <a:t>adbd</a:t>
            </a:r>
            <a:r>
              <a:rPr lang="zh-CN" altLang="zh-CN" dirty="0"/>
              <a:t>将会继续执行。这样</a:t>
            </a:r>
            <a:r>
              <a:rPr lang="en-US" altLang="zh-CN" dirty="0" err="1"/>
              <a:t>adbd</a:t>
            </a:r>
            <a:r>
              <a:rPr lang="zh-CN" altLang="zh-CN" dirty="0"/>
              <a:t>进程将会运行在</a:t>
            </a:r>
            <a:r>
              <a:rPr lang="en-US" altLang="zh-CN" dirty="0"/>
              <a:t>root</a:t>
            </a:r>
            <a:r>
              <a:rPr lang="zh-CN" altLang="zh-CN" dirty="0"/>
              <a:t>权限下面了。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zh-CN" altLang="zh-CN" dirty="0" smtClean="0"/>
              <a:t>这</a:t>
            </a:r>
            <a:r>
              <a:rPr lang="zh-CN" altLang="en-US" dirty="0" smtClean="0"/>
              <a:t>时</a:t>
            </a:r>
            <a:r>
              <a:rPr lang="zh-CN" altLang="zh-CN" dirty="0" smtClean="0"/>
              <a:t>重新</a:t>
            </a:r>
            <a:r>
              <a:rPr lang="zh-CN" altLang="zh-CN" dirty="0"/>
              <a:t>用</a:t>
            </a:r>
            <a:r>
              <a:rPr lang="en-US" altLang="zh-CN" dirty="0" err="1"/>
              <a:t>adb</a:t>
            </a:r>
            <a:r>
              <a:rPr lang="zh-CN" altLang="zh-CN" dirty="0"/>
              <a:t>连接设备，则</a:t>
            </a:r>
            <a:r>
              <a:rPr lang="en-US" altLang="zh-CN" dirty="0" err="1"/>
              <a:t>adb</a:t>
            </a:r>
            <a:r>
              <a:rPr lang="zh-CN" altLang="zh-CN" dirty="0"/>
              <a:t>将会运行在</a:t>
            </a:r>
            <a:r>
              <a:rPr lang="en-US" altLang="zh-CN" dirty="0"/>
              <a:t>root</a:t>
            </a:r>
            <a:r>
              <a:rPr lang="zh-CN" altLang="zh-CN" dirty="0"/>
              <a:t>权限下面了。</a:t>
            </a:r>
          </a:p>
          <a:p>
            <a:r>
              <a:rPr lang="en-US" altLang="zh-CN" dirty="0" smtClean="0"/>
              <a:t>(UID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溢出返回为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9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721499"/>
          </a:xfrm>
        </p:spPr>
        <p:txBody>
          <a:bodyPr>
            <a:normAutofit/>
          </a:bodyPr>
          <a:lstStyle/>
          <a:p>
            <a:r>
              <a:rPr lang="zh-CN" altLang="zh-CN" dirty="0"/>
              <a:t>如果发现</a:t>
            </a:r>
            <a:r>
              <a:rPr lang="en-US" altLang="zh-CN" dirty="0" err="1"/>
              <a:t>setgid</a:t>
            </a:r>
            <a:r>
              <a:rPr lang="zh-CN" altLang="zh-CN" dirty="0"/>
              <a:t>和</a:t>
            </a:r>
            <a:r>
              <a:rPr lang="en-US" altLang="zh-CN" dirty="0" err="1"/>
              <a:t>setuid</a:t>
            </a:r>
            <a:r>
              <a:rPr lang="zh-CN" altLang="zh-CN" dirty="0"/>
              <a:t>函数执行失败，则</a:t>
            </a:r>
            <a:r>
              <a:rPr lang="en-US" altLang="zh-CN" dirty="0" err="1"/>
              <a:t>adbd</a:t>
            </a:r>
            <a:r>
              <a:rPr lang="zh-CN" altLang="zh-CN" dirty="0"/>
              <a:t>进程异常退出，就把这个漏洞给堵上了。为什么这么多设备都没有堵上这个漏洞呢？我觉得是设备厂商的策略（不排除傻</a:t>
            </a:r>
            <a:r>
              <a:rPr lang="en-US" altLang="zh-CN" dirty="0"/>
              <a:t>X</a:t>
            </a:r>
            <a:r>
              <a:rPr lang="zh-CN" altLang="zh-CN" dirty="0"/>
              <a:t>的厂商存在哦），虽然知道怎么封堵漏洞但是就是留着个后门给大家，让第三方给自己定制</a:t>
            </a:r>
            <a:r>
              <a:rPr lang="en-US" altLang="zh-CN" dirty="0"/>
              <a:t>rom</a:t>
            </a:r>
            <a:r>
              <a:rPr lang="zh-CN" altLang="zh-CN" dirty="0"/>
              <a:t>，提高自己系统的易用性。</a:t>
            </a:r>
          </a:p>
          <a:p>
            <a:r>
              <a:rPr lang="zh-CN" altLang="zh-CN" dirty="0"/>
              <a:t>至此我们把</a:t>
            </a:r>
            <a:r>
              <a:rPr lang="en-US" altLang="zh-CN" dirty="0"/>
              <a:t>root</a:t>
            </a:r>
            <a:r>
              <a:rPr lang="zh-CN" altLang="zh-CN" dirty="0"/>
              <a:t>的过程和</a:t>
            </a:r>
            <a:r>
              <a:rPr lang="en-US" altLang="zh-CN" dirty="0"/>
              <a:t>root</a:t>
            </a:r>
            <a:r>
              <a:rPr lang="zh-CN" altLang="zh-CN" dirty="0"/>
              <a:t>之后系统情况都进行了介绍</a:t>
            </a:r>
            <a:r>
              <a:rPr lang="zh-CN" altLang="zh-CN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1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权限之后，我们就安装类似于超级权限管理员的程序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I9300</a:t>
            </a:r>
            <a:r>
              <a:rPr lang="zh-CN" altLang="en-US" dirty="0" smtClean="0"/>
              <a:t>为例（大部分都一样）一般用户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之后是为了刷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，刷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分为</a:t>
            </a:r>
            <a:r>
              <a:rPr lang="zh-CN" altLang="en-US" dirty="0" smtClean="0">
                <a:solidFill>
                  <a:srgbClr val="FF0000"/>
                </a:solidFill>
              </a:rPr>
              <a:t>线刷和卡刷</a:t>
            </a:r>
            <a:r>
              <a:rPr lang="zh-CN" altLang="en-US" dirty="0" smtClean="0"/>
              <a:t>。线刷是利用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机，卡刷是利用储存卡（内置或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卡皆可）。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6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Root</a:t>
            </a:r>
            <a:r>
              <a:rPr lang="zh-CN" altLang="en-US" dirty="0" smtClean="0"/>
              <a:t>以后能干什么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、超级用户权限管理器管理</a:t>
            </a:r>
            <a:r>
              <a:rPr lang="en-US" altLang="zh-CN" dirty="0"/>
              <a:t>APP</a:t>
            </a:r>
            <a:r>
              <a:rPr lang="zh-CN" altLang="en-US" dirty="0"/>
              <a:t>权限（一般</a:t>
            </a:r>
            <a:r>
              <a:rPr lang="en-US" altLang="zh-CN" dirty="0"/>
              <a:t>ROOT</a:t>
            </a:r>
            <a:r>
              <a:rPr lang="zh-CN" altLang="en-US" dirty="0"/>
              <a:t>后自带）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、备份</a:t>
            </a:r>
            <a:r>
              <a:rPr lang="en-US" altLang="zh-CN" dirty="0"/>
              <a:t>/</a:t>
            </a:r>
            <a:r>
              <a:rPr lang="zh-CN" altLang="en-US" dirty="0"/>
              <a:t>恢复系统</a:t>
            </a:r>
            <a:r>
              <a:rPr lang="en-US" altLang="zh-CN" dirty="0"/>
              <a:t>(</a:t>
            </a:r>
            <a:r>
              <a:rPr lang="zh-CN" altLang="en-US" dirty="0"/>
              <a:t>在安卓系统中，不需要</a:t>
            </a:r>
            <a:r>
              <a:rPr lang="en-US" altLang="zh-CN" dirty="0" err="1"/>
              <a:t>busybox</a:t>
            </a:r>
            <a:r>
              <a:rPr lang="en-US" altLang="zh-CN" dirty="0"/>
              <a:t>)(Titanium 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、截图</a:t>
            </a:r>
            <a:r>
              <a:rPr lang="en-US" altLang="zh-CN" dirty="0"/>
              <a:t>(</a:t>
            </a:r>
            <a:r>
              <a:rPr lang="en-US" altLang="zh-CN" dirty="0" err="1"/>
              <a:t>ShootMe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、任意视觉主题</a:t>
            </a:r>
            <a:r>
              <a:rPr lang="en-US" altLang="zh-CN" dirty="0"/>
              <a:t>(</a:t>
            </a:r>
            <a:r>
              <a:rPr lang="en-US" altLang="zh-CN" dirty="0" err="1"/>
              <a:t>Metamorph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、屏蔽所有广告</a:t>
            </a:r>
            <a:r>
              <a:rPr lang="en-US" altLang="zh-CN" dirty="0"/>
              <a:t>(</a:t>
            </a:r>
            <a:r>
              <a:rPr lang="en-US" altLang="zh-CN" dirty="0" err="1"/>
              <a:t>Adfree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、把你手机变成热点</a:t>
            </a:r>
            <a:r>
              <a:rPr lang="en-US" altLang="zh-CN" dirty="0"/>
              <a:t>WIFI</a:t>
            </a:r>
            <a:r>
              <a:rPr lang="zh-CN" altLang="en-US" dirty="0"/>
              <a:t>（</a:t>
            </a:r>
            <a:r>
              <a:rPr lang="en-US" altLang="zh-CN" dirty="0"/>
              <a:t>4.0</a:t>
            </a:r>
            <a:r>
              <a:rPr lang="zh-CN" altLang="en-US" dirty="0"/>
              <a:t>以上系统自带此功能）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、管理进程（</a:t>
            </a:r>
            <a:r>
              <a:rPr lang="en-US" altLang="zh-CN" dirty="0" err="1"/>
              <a:t>Tasker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、在安卓系统运行</a:t>
            </a:r>
            <a:r>
              <a:rPr lang="en-US" altLang="zh-CN" dirty="0"/>
              <a:t>Linux</a:t>
            </a:r>
            <a:r>
              <a:rPr lang="zh-CN" altLang="en-US" dirty="0"/>
              <a:t>命令</a:t>
            </a:r>
            <a:r>
              <a:rPr lang="en-US" altLang="zh-CN" dirty="0"/>
              <a:t>(</a:t>
            </a:r>
            <a:r>
              <a:rPr lang="en-US" altLang="zh-CN" dirty="0" err="1"/>
              <a:t>Busybox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</a:t>
            </a:r>
            <a:r>
              <a:rPr lang="zh-CN" altLang="en-US" dirty="0"/>
              <a:t>、刷</a:t>
            </a:r>
            <a:r>
              <a:rPr lang="en-US" altLang="zh-CN" dirty="0"/>
              <a:t>ROM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、文件权限操作（</a:t>
            </a:r>
            <a:r>
              <a:rPr lang="en-US" altLang="zh-CN" dirty="0"/>
              <a:t>Root Explorer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44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Root</a:t>
            </a:r>
            <a:r>
              <a:rPr lang="zh-CN" altLang="en-US" dirty="0" smtClean="0"/>
              <a:t>以后能干什么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lifehacker.com/5806135/the-10-best-android-apps-that-make-rooting-your-phone-worth-the-hassle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http://www.androidpolice.com/2010/07/13/8-great-apps-every-rooted-android-user-should-know-about/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1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" y="0"/>
            <a:ext cx="9113253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16" y="-14288"/>
            <a:ext cx="4152900" cy="688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14" y="2492896"/>
            <a:ext cx="42291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0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11" y="0"/>
            <a:ext cx="9152347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8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424"/>
            <a:ext cx="9126027" cy="422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11" y="163450"/>
            <a:ext cx="3925615" cy="668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8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142"/>
            <a:ext cx="9147623" cy="479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24270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8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Root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3" y="1628800"/>
            <a:ext cx="5616624" cy="46805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教程有很多，但万变不离其宗，即获得超级用户（</a:t>
            </a:r>
            <a:r>
              <a:rPr lang="en-US" altLang="zh-CN" dirty="0" err="1" smtClean="0"/>
              <a:t>superuser</a:t>
            </a:r>
            <a:r>
              <a:rPr lang="zh-CN" altLang="en-US" dirty="0" smtClean="0"/>
              <a:t>）权限。相当于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 smtClean="0"/>
              <a:t>administrator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root</a:t>
            </a:r>
            <a:r>
              <a:rPr lang="zh-CN" altLang="en-US" dirty="0"/>
              <a:t>之所谓称之为</a:t>
            </a:r>
            <a:r>
              <a:rPr lang="en-US" altLang="zh-CN" dirty="0"/>
              <a:t>root</a:t>
            </a:r>
            <a:r>
              <a:rPr lang="zh-CN" altLang="en-US" dirty="0"/>
              <a:t>，是因为是使用了</a:t>
            </a:r>
            <a:r>
              <a:rPr lang="en-US" altLang="zh-CN" dirty="0"/>
              <a:t>root</a:t>
            </a:r>
            <a:r>
              <a:rPr lang="zh-CN" altLang="en-US" dirty="0"/>
              <a:t>用户权限，或者使用了</a:t>
            </a:r>
            <a:r>
              <a:rPr lang="en-US" altLang="zh-CN" dirty="0"/>
              <a:t>root</a:t>
            </a:r>
            <a:r>
              <a:rPr lang="zh-CN" altLang="en-US" dirty="0"/>
              <a:t>用户</a:t>
            </a:r>
            <a:r>
              <a:rPr lang="zh-CN" altLang="en-US" dirty="0" smtClean="0"/>
              <a:t>登陆。</a:t>
            </a:r>
            <a:endParaRPr lang="en-US" altLang="zh-CN" dirty="0" smtClean="0"/>
          </a:p>
          <a:p>
            <a:r>
              <a:rPr lang="zh-CN" altLang="en-US" dirty="0" smtClean="0"/>
              <a:t>未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时，权限管理是很严格的，很多文件都不能增删改，很多额外功能无法使用。</a:t>
            </a:r>
            <a:endParaRPr lang="en-US" altLang="zh-CN" dirty="0" smtClean="0"/>
          </a:p>
          <a:p>
            <a:r>
              <a:rPr lang="en-US" altLang="zh-CN" dirty="0" smtClean="0"/>
              <a:t>Root</a:t>
            </a:r>
            <a:r>
              <a:rPr lang="zh-CN" altLang="en-US" dirty="0" smtClean="0"/>
              <a:t>的最大标识便是当程序调用超级权限时，弹出的提示框。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9241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4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81"/>
            <a:ext cx="9051551" cy="527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3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9970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9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2"/>
            <a:ext cx="8979148" cy="49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9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37"/>
            <a:ext cx="3724275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23" y="76421"/>
            <a:ext cx="37338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2896"/>
            <a:ext cx="34671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" y="76421"/>
            <a:ext cx="34861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7459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刷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原理介绍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708363"/>
              </p:ext>
            </p:extLst>
          </p:nvPr>
        </p:nvGraphicFramePr>
        <p:xfrm>
          <a:off x="395536" y="1196752"/>
          <a:ext cx="3888432" cy="3960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164929"/>
              </p:ext>
            </p:extLst>
          </p:nvPr>
        </p:nvGraphicFramePr>
        <p:xfrm>
          <a:off x="4572000" y="1196752"/>
          <a:ext cx="3888432" cy="3960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744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836712"/>
            <a:ext cx="6777317" cy="489654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zh-CN" altLang="en-US" dirty="0" smtClean="0"/>
          </a:p>
          <a:p>
            <a:r>
              <a:rPr lang="zh-CN" altLang="en-US" dirty="0"/>
              <a:t>当</a:t>
            </a:r>
            <a:r>
              <a:rPr lang="en-US" altLang="zh-CN" dirty="0" err="1"/>
              <a:t>uboot</a:t>
            </a:r>
            <a:r>
              <a:rPr lang="en-US" altLang="zh-CN" dirty="0"/>
              <a:t>(</a:t>
            </a:r>
            <a:r>
              <a:rPr lang="en-US" altLang="zh-CN" dirty="0" err="1"/>
              <a:t>fastboot</a:t>
            </a:r>
            <a:r>
              <a:rPr lang="en-US" altLang="zh-CN" dirty="0"/>
              <a:t>)</a:t>
            </a:r>
            <a:r>
              <a:rPr lang="zh-CN" altLang="en-US" dirty="0"/>
              <a:t>被装载后便开始运行，</a:t>
            </a:r>
            <a:r>
              <a:rPr lang="zh-CN" altLang="en-US" dirty="0">
                <a:solidFill>
                  <a:srgbClr val="FF0000"/>
                </a:solidFill>
              </a:rPr>
              <a:t>它一般会先检测用户是否按下了某些特别按键</a:t>
            </a:r>
            <a:r>
              <a:rPr lang="zh-CN" altLang="en-US" dirty="0"/>
              <a:t>，这些特别按键是</a:t>
            </a:r>
            <a:r>
              <a:rPr lang="en-US" altLang="zh-CN" dirty="0" err="1"/>
              <a:t>uboot</a:t>
            </a:r>
            <a:r>
              <a:rPr lang="zh-CN" altLang="en-US" dirty="0"/>
              <a:t>编译时预先约定好的，用于进入调试模式。如果用户没有按这些特别的按键，则</a:t>
            </a:r>
            <a:r>
              <a:rPr lang="en-US" altLang="zh-CN" dirty="0" err="1"/>
              <a:t>uboot</a:t>
            </a:r>
            <a:r>
              <a:rPr lang="zh-CN" altLang="en-US" dirty="0"/>
              <a:t>会从</a:t>
            </a:r>
            <a:r>
              <a:rPr lang="en-US" altLang="zh-CN" dirty="0"/>
              <a:t>NAND Flash</a:t>
            </a:r>
            <a:r>
              <a:rPr lang="zh-CN" altLang="en-US" dirty="0"/>
              <a:t>中装载</a:t>
            </a:r>
            <a:r>
              <a:rPr lang="en-US" altLang="zh-CN" dirty="0" err="1"/>
              <a:t>Liunx</a:t>
            </a:r>
            <a:r>
              <a:rPr lang="zh-CN" altLang="en-US" dirty="0"/>
              <a:t>内核，装载的地址是在编译</a:t>
            </a:r>
            <a:r>
              <a:rPr lang="en-US" altLang="zh-CN" dirty="0" err="1"/>
              <a:t>uboot</a:t>
            </a:r>
            <a:r>
              <a:rPr lang="zh-CN" altLang="en-US" dirty="0"/>
              <a:t>时预先约定好的。（安卓内核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zh-CN" altLang="en-US" dirty="0"/>
              <a:t>现在安卓手机开机时，有三种选择，一是直接进入安卓系统，二是</a:t>
            </a:r>
            <a:r>
              <a:rPr lang="zh-CN" altLang="en-US" dirty="0" smtClean="0"/>
              <a:t>进入线刷（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机），</a:t>
            </a:r>
            <a:r>
              <a:rPr lang="zh-CN" altLang="en-US" dirty="0"/>
              <a:t>三是进入</a:t>
            </a:r>
            <a:r>
              <a:rPr lang="en-US" altLang="zh-CN" dirty="0" smtClean="0"/>
              <a:t>recovery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667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Root</a:t>
            </a:r>
            <a:r>
              <a:rPr lang="zh-CN" altLang="en-US" dirty="0"/>
              <a:t>常见问题解决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6805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Root</a:t>
            </a:r>
            <a:r>
              <a:rPr lang="zh-CN" altLang="en-US" dirty="0" smtClean="0"/>
              <a:t>通常都有软件，很多大论坛都推出了一键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工具，包括推出腾讯手机管家的一键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工具。</a:t>
            </a:r>
            <a:endParaRPr lang="en-US" altLang="zh-CN" dirty="0" smtClean="0"/>
          </a:p>
          <a:p>
            <a:r>
              <a:rPr lang="zh-CN" altLang="en-US" dirty="0"/>
              <a:t>源</a:t>
            </a:r>
            <a:r>
              <a:rPr lang="zh-CN" altLang="en-US" dirty="0" smtClean="0"/>
              <a:t>生的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一般都比较容易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，而定制的手机，电信运营商为了保护自己的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不容易被擦写，保护自己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不被轻易去除，都会修改内核加锁等措施预防。所以遇到这种情况最好去厂家下载一个源生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，利用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卡刷升级后，再进行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水货手机是最容易</a:t>
            </a:r>
            <a:r>
              <a:rPr lang="en-US" altLang="zh-CN" dirty="0" smtClean="0"/>
              <a:t>ROOT,</a:t>
            </a:r>
            <a:r>
              <a:rPr lang="zh-CN" altLang="en-US" dirty="0" smtClean="0"/>
              <a:t>一般都是解锁的，一般用一键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工具即可。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67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</a:t>
            </a:r>
            <a:r>
              <a:rPr lang="zh-CN" altLang="en-US" dirty="0"/>
              <a:t>常见问题解决思路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基带问题。部分手机的基带因为某种原因导致无法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，需要使用工具来刷内核才能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，刷内核有时风险很大，可能一刷不起，除非是确切的知道原因，否则勿轻易尝试。</a:t>
            </a:r>
            <a:endParaRPr lang="en-US" altLang="zh-CN" dirty="0" smtClean="0"/>
          </a:p>
          <a:p>
            <a:r>
              <a:rPr lang="zh-CN" altLang="en-US" dirty="0" smtClean="0"/>
              <a:t>在华为的一些机器里（不排除有其他），进入某种模式会让手机直接变成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盘里摆放的是手机内核文件，通过修改内核增加一些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脚本和</a:t>
            </a:r>
            <a:r>
              <a:rPr lang="en-US" altLang="zh-CN" dirty="0" smtClean="0"/>
              <a:t>SU</a:t>
            </a:r>
            <a:r>
              <a:rPr lang="zh-CN" altLang="en-US" dirty="0" smtClean="0"/>
              <a:t>程序达到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目的。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6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有什么问题请问！</a:t>
            </a:r>
            <a:endParaRPr lang="en-US" altLang="zh-CN" dirty="0" smtClean="0"/>
          </a:p>
          <a:p>
            <a:r>
              <a:rPr lang="zh-CN" altLang="en-US" dirty="0" smtClean="0"/>
              <a:t>谢谢收听！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9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/>
          <a:lstStyle/>
          <a:p>
            <a:r>
              <a:rPr lang="zh-CN" altLang="en-US" dirty="0"/>
              <a:t>正统的发行版</a:t>
            </a:r>
            <a:r>
              <a:rPr lang="en-US" altLang="zh-CN" dirty="0" err="1"/>
              <a:t>linux</a:t>
            </a:r>
            <a:r>
              <a:rPr lang="zh-CN" altLang="en-US" dirty="0"/>
              <a:t>中有一个</a:t>
            </a:r>
            <a:r>
              <a:rPr lang="en-US" altLang="zh-CN" dirty="0" err="1"/>
              <a:t>su</a:t>
            </a:r>
            <a:r>
              <a:rPr lang="zh-CN" altLang="en-US" dirty="0"/>
              <a:t>命令，用于普通用户提权到</a:t>
            </a:r>
            <a:r>
              <a:rPr lang="en-US" altLang="zh-CN" dirty="0"/>
              <a:t>root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 err="1"/>
              <a:t>su</a:t>
            </a:r>
            <a:r>
              <a:rPr lang="zh-CN" altLang="en-US" dirty="0"/>
              <a:t>本来在</a:t>
            </a:r>
            <a:r>
              <a:rPr lang="en-US" altLang="zh-CN" dirty="0" err="1"/>
              <a:t>linux</a:t>
            </a:r>
            <a:r>
              <a:rPr lang="zh-CN" altLang="en-US" dirty="0"/>
              <a:t>里是不与其它程序关联的，</a:t>
            </a:r>
            <a:br>
              <a:rPr lang="zh-CN" altLang="en-US" dirty="0"/>
            </a:br>
            <a:r>
              <a:rPr lang="zh-CN" altLang="en-US" dirty="0"/>
              <a:t>在现在的</a:t>
            </a: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 err="1"/>
              <a:t>su</a:t>
            </a:r>
            <a:r>
              <a:rPr lang="zh-CN" altLang="en-US" dirty="0"/>
              <a:t>是与</a:t>
            </a:r>
            <a:r>
              <a:rPr lang="en-US" altLang="zh-CN" dirty="0" err="1"/>
              <a:t>superuser.apk</a:t>
            </a:r>
            <a:r>
              <a:rPr lang="zh-CN" altLang="en-US" dirty="0"/>
              <a:t>关联的</a:t>
            </a:r>
            <a:br>
              <a:rPr lang="zh-CN" altLang="en-US" dirty="0"/>
            </a:br>
            <a:r>
              <a:rPr lang="zh-CN" altLang="en-US" dirty="0"/>
              <a:t>也就是大家常看到的某某程序在想提权时，弹出的超级用户授权提示</a:t>
            </a:r>
            <a:br>
              <a:rPr lang="zh-CN" altLang="en-US" dirty="0"/>
            </a:br>
            <a:r>
              <a:rPr lang="zh-CN" altLang="en-US" dirty="0"/>
              <a:t>只要这两个东西在系统里面，那就能让普通程序提权</a:t>
            </a:r>
            <a:r>
              <a:rPr lang="zh-CN" altLang="en-US" dirty="0" smtClean="0"/>
              <a:t>了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863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通过执行</a:t>
            </a:r>
            <a:r>
              <a:rPr lang="zh-CN" altLang="en-US" dirty="0" smtClean="0"/>
              <a:t>破解</a:t>
            </a:r>
            <a:r>
              <a:rPr lang="zh-CN" altLang="en-US" dirty="0"/>
              <a:t>程序，可以临时得到</a:t>
            </a:r>
            <a:r>
              <a:rPr lang="en-US" altLang="zh-CN" dirty="0"/>
              <a:t>root</a:t>
            </a:r>
            <a:r>
              <a:rPr lang="zh-CN" altLang="en-US" dirty="0"/>
              <a:t>权限，</a:t>
            </a:r>
            <a:br>
              <a:rPr lang="zh-CN" altLang="en-US" dirty="0"/>
            </a:br>
            <a:r>
              <a:rPr lang="zh-CN" altLang="en-US" dirty="0"/>
              <a:t>在这个权限时把你的</a:t>
            </a:r>
            <a:r>
              <a:rPr lang="en-US" altLang="zh-CN" dirty="0" err="1"/>
              <a:t>su</a:t>
            </a:r>
            <a:r>
              <a:rPr lang="zh-CN" altLang="en-US" dirty="0"/>
              <a:t>和</a:t>
            </a:r>
            <a:r>
              <a:rPr lang="en-US" altLang="zh-CN" dirty="0" err="1"/>
              <a:t>superuser.apk</a:t>
            </a:r>
            <a:r>
              <a:rPr lang="zh-CN" altLang="en-US" dirty="0"/>
              <a:t>拷入手机系统</a:t>
            </a:r>
            <a:br>
              <a:rPr lang="zh-CN" altLang="en-US" dirty="0"/>
            </a:br>
            <a:r>
              <a:rPr lang="zh-CN" altLang="en-US" dirty="0"/>
              <a:t>这样以后就可以随时随地获取</a:t>
            </a:r>
            <a:r>
              <a:rPr lang="en-US" altLang="zh-CN" dirty="0"/>
              <a:t>root</a:t>
            </a:r>
            <a:r>
              <a:rPr lang="zh-CN" altLang="en-US" dirty="0"/>
              <a:t>权限，也就是真正地</a:t>
            </a:r>
            <a:r>
              <a:rPr lang="en-US" altLang="zh-CN" dirty="0"/>
              <a:t>root</a:t>
            </a:r>
            <a:r>
              <a:rPr lang="zh-CN" altLang="en-US" dirty="0"/>
              <a:t>了你的手机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76064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如果</a:t>
            </a:r>
            <a:r>
              <a:rPr lang="zh-CN" altLang="zh-CN" dirty="0"/>
              <a:t>你进行过程序开发，在</a:t>
            </a:r>
            <a:r>
              <a:rPr lang="en-US" altLang="zh-CN" dirty="0"/>
              <a:t>root</a:t>
            </a:r>
            <a:r>
              <a:rPr lang="zh-CN" altLang="zh-CN" dirty="0"/>
              <a:t>过的手机上面获得</a:t>
            </a:r>
            <a:r>
              <a:rPr lang="en-US" altLang="zh-CN" dirty="0"/>
              <a:t>root</a:t>
            </a:r>
            <a:r>
              <a:rPr lang="zh-CN" altLang="zh-CN" dirty="0"/>
              <a:t>权限的代码如下：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1: Process </a:t>
            </a:r>
            <a:r>
              <a:rPr lang="en-US" altLang="zh-CN" dirty="0" err="1"/>
              <a:t>process</a:t>
            </a:r>
            <a:r>
              <a:rPr lang="en-US" altLang="zh-CN" dirty="0"/>
              <a:t> = </a:t>
            </a:r>
            <a:r>
              <a:rPr lang="en-US" altLang="zh-CN" dirty="0" err="1"/>
              <a:t>Runtime.getRuntime</a:t>
            </a:r>
            <a:r>
              <a:rPr lang="en-US" altLang="zh-CN" dirty="0"/>
              <a:t>().exec("</a:t>
            </a:r>
            <a:r>
              <a:rPr lang="en-US" altLang="zh-CN" dirty="0" err="1"/>
              <a:t>su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创建一个进程执行命令行</a:t>
            </a:r>
            <a:endParaRPr lang="zh-CN" altLang="zh-CN" dirty="0"/>
          </a:p>
          <a:p>
            <a:r>
              <a:rPr lang="en-US" altLang="zh-CN" dirty="0"/>
              <a:t>   2: </a:t>
            </a:r>
            <a:r>
              <a:rPr lang="en-US" altLang="zh-CN" dirty="0" err="1"/>
              <a:t>DataOutputStream</a:t>
            </a:r>
            <a:r>
              <a:rPr lang="en-US" altLang="zh-CN" dirty="0"/>
              <a:t> </a:t>
            </a:r>
            <a:r>
              <a:rPr lang="en-US" altLang="zh-CN" dirty="0" err="1"/>
              <a:t>os</a:t>
            </a:r>
            <a:r>
              <a:rPr lang="en-US" altLang="zh-CN" dirty="0"/>
              <a:t> = new </a:t>
            </a:r>
            <a:r>
              <a:rPr lang="en-US" altLang="zh-CN" dirty="0" err="1"/>
              <a:t>DataOutputStream</a:t>
            </a:r>
            <a:r>
              <a:rPr lang="en-US" altLang="zh-CN" dirty="0"/>
              <a:t>(</a:t>
            </a:r>
            <a:r>
              <a:rPr lang="en-US" altLang="zh-CN" dirty="0" err="1"/>
              <a:t>process.getOutputStream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创建数据输出流</a:t>
            </a:r>
            <a:endParaRPr lang="zh-CN" altLang="zh-CN" dirty="0"/>
          </a:p>
          <a:p>
            <a:r>
              <a:rPr lang="en-US" altLang="zh-CN" dirty="0"/>
              <a:t>   3: ......</a:t>
            </a:r>
            <a:endParaRPr lang="zh-CN" altLang="zh-CN" dirty="0"/>
          </a:p>
          <a:p>
            <a:r>
              <a:rPr lang="en-US" altLang="zh-CN" dirty="0"/>
              <a:t>   4: </a:t>
            </a:r>
            <a:r>
              <a:rPr lang="en-US" altLang="zh-CN" dirty="0" err="1"/>
              <a:t>os.writeBytes</a:t>
            </a:r>
            <a:r>
              <a:rPr lang="en-US" altLang="zh-CN" dirty="0"/>
              <a:t>("exit\n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命令</a:t>
            </a:r>
            <a:endParaRPr lang="zh-CN" altLang="zh-CN" dirty="0"/>
          </a:p>
          <a:p>
            <a:r>
              <a:rPr lang="en-US" altLang="zh-CN" dirty="0"/>
              <a:t>   5: </a:t>
            </a:r>
            <a:r>
              <a:rPr lang="en-US" altLang="zh-CN" dirty="0" err="1"/>
              <a:t>os.flush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en-US" altLang="zh-CN" dirty="0" smtClean="0"/>
              <a:t>//</a:t>
            </a:r>
            <a:r>
              <a:rPr lang="zh-CN" altLang="en-US" dirty="0"/>
              <a:t>清空缓冲区数据</a:t>
            </a:r>
            <a:endParaRPr lang="zh-CN" altLang="zh-CN" dirty="0"/>
          </a:p>
          <a:p>
            <a:r>
              <a:rPr lang="zh-CN" altLang="zh-CN" dirty="0"/>
              <a:t>从上面代码我们可以看到首先要运行</a:t>
            </a:r>
            <a:r>
              <a:rPr lang="en-US" altLang="zh-CN" dirty="0" err="1"/>
              <a:t>su</a:t>
            </a:r>
            <a:r>
              <a:rPr lang="zh-CN" altLang="zh-CN" dirty="0"/>
              <a:t>程序，其实</a:t>
            </a:r>
            <a:r>
              <a:rPr lang="en-US" altLang="zh-CN" dirty="0"/>
              <a:t>root</a:t>
            </a:r>
            <a:r>
              <a:rPr lang="zh-CN" altLang="zh-CN" dirty="0"/>
              <a:t>的秘密都在</a:t>
            </a:r>
            <a:r>
              <a:rPr lang="en-US" altLang="zh-CN" dirty="0" err="1"/>
              <a:t>su</a:t>
            </a:r>
            <a:r>
              <a:rPr lang="zh-CN" altLang="zh-CN" dirty="0"/>
              <a:t>程序中</a:t>
            </a:r>
            <a:r>
              <a:rPr lang="zh-CN" altLang="zh-CN" dirty="0" smtClean="0"/>
              <a:t>，默认</a:t>
            </a:r>
            <a:r>
              <a:rPr lang="zh-CN" altLang="zh-CN" dirty="0"/>
              <a:t>的</a:t>
            </a:r>
            <a:r>
              <a:rPr lang="en-US" altLang="zh-CN" dirty="0" err="1"/>
              <a:t>su</a:t>
            </a:r>
            <a:r>
              <a:rPr lang="zh-CN" altLang="zh-CN" dirty="0"/>
              <a:t>程序只能</a:t>
            </a:r>
            <a:r>
              <a:rPr lang="en-US" altLang="zh-CN" dirty="0"/>
              <a:t>root</a:t>
            </a:r>
            <a:r>
              <a:rPr lang="zh-CN" altLang="zh-CN" dirty="0"/>
              <a:t>和</a:t>
            </a:r>
            <a:r>
              <a:rPr lang="en-US" altLang="zh-CN" dirty="0"/>
              <a:t>shell</a:t>
            </a:r>
            <a:r>
              <a:rPr lang="zh-CN" altLang="zh-CN" dirty="0"/>
              <a:t>可以用运行</a:t>
            </a:r>
            <a:r>
              <a:rPr lang="en-US" altLang="zh-CN" dirty="0" err="1"/>
              <a:t>su</a:t>
            </a:r>
            <a:r>
              <a:rPr lang="zh-CN" altLang="zh-CN" dirty="0"/>
              <a:t>，这个是安全的。如果把这个限制拿掉，就是</a:t>
            </a:r>
            <a:r>
              <a:rPr lang="en-US" altLang="zh-CN" dirty="0"/>
              <a:t>root</a:t>
            </a:r>
            <a:r>
              <a:rPr lang="zh-CN" altLang="zh-CN" dirty="0"/>
              <a:t>破解了！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1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zh-CN" altLang="zh-CN" dirty="0" smtClean="0"/>
              <a:t>如果对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su</a:t>
            </a:r>
            <a:r>
              <a:rPr lang="zh-CN" altLang="zh-CN" dirty="0" smtClean="0"/>
              <a:t>命令熟悉的朋友可能知道</a:t>
            </a:r>
            <a:r>
              <a:rPr lang="en-US" altLang="zh-CN" dirty="0" err="1" smtClean="0"/>
              <a:t>su</a:t>
            </a:r>
            <a:r>
              <a:rPr lang="zh-CN" altLang="zh-CN" dirty="0" smtClean="0"/>
              <a:t>程序都设置</a:t>
            </a:r>
            <a:r>
              <a:rPr lang="en-US" altLang="zh-CN" dirty="0" smtClean="0"/>
              <a:t>SUID</a:t>
            </a:r>
            <a:r>
              <a:rPr lang="zh-CN" altLang="zh-CN" dirty="0" smtClean="0"/>
              <a:t>位，我们查看一下我的手机（已经</a:t>
            </a:r>
            <a:r>
              <a:rPr lang="en-US" altLang="zh-CN" dirty="0" smtClean="0"/>
              <a:t>root</a:t>
            </a:r>
            <a:r>
              <a:rPr lang="zh-CN" altLang="zh-CN" dirty="0" smtClean="0"/>
              <a:t>破解）上的</a:t>
            </a:r>
            <a:r>
              <a:rPr lang="en-US" altLang="zh-CN" dirty="0" err="1" smtClean="0"/>
              <a:t>su</a:t>
            </a:r>
            <a:r>
              <a:rPr lang="zh-CN" altLang="zh-CN" dirty="0" smtClean="0"/>
              <a:t>权限设置，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10" y="1986334"/>
            <a:ext cx="10182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8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59829"/>
            <a:ext cx="8229600" cy="5649491"/>
          </a:xfrm>
        </p:spPr>
        <p:txBody>
          <a:bodyPr>
            <a:normAutofit/>
          </a:bodyPr>
          <a:lstStyle/>
          <a:p>
            <a:r>
              <a:rPr lang="zh-CN" altLang="zh-CN" dirty="0"/>
              <a:t>我们发现</a:t>
            </a:r>
            <a:r>
              <a:rPr lang="en-US" altLang="zh-CN" dirty="0" err="1"/>
              <a:t>su</a:t>
            </a:r>
            <a:r>
              <a:rPr lang="zh-CN" altLang="zh-CN" dirty="0"/>
              <a:t>的所有者和所有组都是</a:t>
            </a:r>
            <a:r>
              <a:rPr lang="en-US" altLang="zh-CN" dirty="0"/>
              <a:t>root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这</a:t>
            </a:r>
            <a:r>
              <a:rPr lang="zh-CN" altLang="zh-CN" dirty="0" smtClean="0"/>
              <a:t>其实</a:t>
            </a:r>
            <a:r>
              <a:rPr lang="zh-CN" altLang="zh-CN" dirty="0"/>
              <a:t>是</a:t>
            </a:r>
            <a:r>
              <a:rPr lang="en-US" altLang="zh-CN" dirty="0" err="1"/>
              <a:t>busybox</a:t>
            </a:r>
            <a:r>
              <a:rPr lang="zh-CN" altLang="zh-CN" dirty="0"/>
              <a:t>的软链接，我们查看</a:t>
            </a:r>
            <a:r>
              <a:rPr lang="en-US" altLang="zh-CN" dirty="0" err="1"/>
              <a:t>busybox</a:t>
            </a:r>
            <a:r>
              <a:rPr lang="zh-CN" altLang="zh-CN" dirty="0"/>
              <a:t>的属性发现，其设置了</a:t>
            </a:r>
            <a:r>
              <a:rPr lang="en-US" altLang="zh-CN" dirty="0"/>
              <a:t>SUID</a:t>
            </a:r>
            <a:r>
              <a:rPr lang="zh-CN" altLang="zh-CN" dirty="0"/>
              <a:t>和</a:t>
            </a:r>
            <a:r>
              <a:rPr lang="en-US" altLang="zh-CN" dirty="0"/>
              <a:t>SGID</a:t>
            </a:r>
            <a:r>
              <a:rPr lang="zh-CN" altLang="zh-CN" dirty="0"/>
              <a:t>，并且所有者和所有组都是</a:t>
            </a:r>
            <a:r>
              <a:rPr lang="en-US" altLang="zh-CN" dirty="0"/>
              <a:t>root</a:t>
            </a:r>
            <a:r>
              <a:rPr lang="zh-CN" altLang="zh-CN" dirty="0"/>
              <a:t>。</a:t>
            </a:r>
            <a:r>
              <a:rPr lang="en-US" altLang="zh-CN" dirty="0"/>
              <a:t>SUID</a:t>
            </a:r>
            <a:r>
              <a:rPr lang="zh-CN" altLang="zh-CN" dirty="0"/>
              <a:t>和</a:t>
            </a:r>
            <a:r>
              <a:rPr lang="en-US" altLang="zh-CN" dirty="0"/>
              <a:t>SGID</a:t>
            </a:r>
            <a:r>
              <a:rPr lang="zh-CN" altLang="zh-CN" dirty="0"/>
              <a:t>的作用是什么呢</a:t>
            </a:r>
            <a:r>
              <a:rPr lang="zh-CN" altLang="zh-CN" dirty="0" smtClean="0"/>
              <a:t>？这样</a:t>
            </a:r>
            <a:r>
              <a:rPr lang="zh-CN" altLang="zh-CN" dirty="0"/>
              <a:t>运行</a:t>
            </a:r>
            <a:r>
              <a:rPr lang="en-US" altLang="zh-CN" dirty="0" err="1"/>
              <a:t>busybox</a:t>
            </a:r>
            <a:r>
              <a:rPr lang="zh-CN" altLang="zh-CN" dirty="0"/>
              <a:t>的普通用户，</a:t>
            </a:r>
            <a:r>
              <a:rPr lang="en-US" altLang="zh-CN" dirty="0" err="1"/>
              <a:t>busybox</a:t>
            </a:r>
            <a:r>
              <a:rPr lang="zh-CN" altLang="zh-CN" dirty="0"/>
              <a:t>运行过程中获得的是</a:t>
            </a:r>
            <a:r>
              <a:rPr lang="en-US" altLang="zh-CN" dirty="0"/>
              <a:t>root</a:t>
            </a:r>
            <a:r>
              <a:rPr lang="zh-CN" altLang="zh-CN" dirty="0"/>
              <a:t>的有效用户。</a:t>
            </a:r>
            <a:r>
              <a:rPr lang="en-US" altLang="zh-CN" dirty="0" err="1"/>
              <a:t>su</a:t>
            </a:r>
            <a:r>
              <a:rPr lang="zh-CN" altLang="zh-CN" dirty="0"/>
              <a:t>程序则是把自己启动一个新的程序，并把自己权限提升至</a:t>
            </a:r>
            <a:r>
              <a:rPr lang="en-US" altLang="zh-CN" dirty="0"/>
              <a:t>root</a:t>
            </a:r>
            <a:r>
              <a:rPr lang="zh-CN" altLang="zh-CN" dirty="0"/>
              <a:t>（我们前面提到</a:t>
            </a:r>
            <a:r>
              <a:rPr lang="en-US" altLang="zh-CN" dirty="0" err="1"/>
              <a:t>su</a:t>
            </a:r>
            <a:r>
              <a:rPr lang="zh-CN" altLang="zh-CN" dirty="0"/>
              <a:t>其实就是</a:t>
            </a:r>
            <a:r>
              <a:rPr lang="en-US" altLang="zh-CN" dirty="0" err="1"/>
              <a:t>busybox</a:t>
            </a:r>
            <a:r>
              <a:rPr lang="zh-CN" altLang="zh-CN" dirty="0"/>
              <a:t>，运行期它的权限是</a:t>
            </a:r>
            <a:r>
              <a:rPr lang="en-US" altLang="zh-CN" dirty="0"/>
              <a:t>root</a:t>
            </a:r>
            <a:r>
              <a:rPr lang="zh-CN" altLang="zh-CN" dirty="0"/>
              <a:t>，当然也有权限来提升自己的权限）。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我们发现</a:t>
            </a:r>
            <a:r>
              <a:rPr lang="en-US" altLang="zh-CN" dirty="0" err="1"/>
              <a:t>su</a:t>
            </a:r>
            <a:r>
              <a:rPr lang="zh-CN" altLang="zh-CN" dirty="0"/>
              <a:t>也设置了</a:t>
            </a:r>
            <a:r>
              <a:rPr lang="en-US" altLang="zh-CN" dirty="0"/>
              <a:t>SUID</a:t>
            </a:r>
            <a:r>
              <a:rPr lang="zh-CN" altLang="zh-CN" dirty="0"/>
              <a:t>位，这样普通用户也可以运行</a:t>
            </a:r>
            <a:r>
              <a:rPr lang="en-US" altLang="zh-CN" dirty="0" err="1"/>
              <a:t>su</a:t>
            </a:r>
            <a:r>
              <a:rPr lang="zh-CN" altLang="zh-CN" dirty="0"/>
              <a:t>程序，</a:t>
            </a:r>
            <a:r>
              <a:rPr lang="en-US" altLang="zh-CN" dirty="0" err="1"/>
              <a:t>su</a:t>
            </a:r>
            <a:r>
              <a:rPr lang="zh-CN" altLang="zh-CN" dirty="0"/>
              <a:t>程序会验证</a:t>
            </a:r>
            <a:r>
              <a:rPr lang="en-US" altLang="zh-CN" dirty="0"/>
              <a:t>root</a:t>
            </a:r>
            <a:r>
              <a:rPr lang="zh-CN" altLang="zh-CN" dirty="0"/>
              <a:t>密码，如果正确</a:t>
            </a:r>
            <a:r>
              <a:rPr lang="en-US" altLang="zh-CN" dirty="0" err="1"/>
              <a:t>su</a:t>
            </a:r>
            <a:r>
              <a:rPr lang="zh-CN" altLang="zh-CN" dirty="0"/>
              <a:t>程序可以把用户权限提高的</a:t>
            </a:r>
            <a:r>
              <a:rPr lang="en-US" altLang="zh-CN" dirty="0"/>
              <a:t>root</a:t>
            </a:r>
            <a:r>
              <a:rPr lang="zh-CN" altLang="zh-CN" dirty="0"/>
              <a:t>（因为其设置</a:t>
            </a:r>
            <a:r>
              <a:rPr lang="en-US" altLang="zh-CN" dirty="0"/>
              <a:t>SUID</a:t>
            </a:r>
            <a:r>
              <a:rPr lang="zh-CN" altLang="zh-CN" dirty="0"/>
              <a:t>位，运行期是</a:t>
            </a:r>
            <a:r>
              <a:rPr lang="en-US" altLang="zh-CN" dirty="0"/>
              <a:t>root</a:t>
            </a:r>
            <a:r>
              <a:rPr lang="zh-CN" altLang="zh-CN" dirty="0"/>
              <a:t>权限，这样其有权限提升自己的权限）。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4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夏至">
      <a:dk1>
        <a:sysClr val="windowText" lastClr="000000"/>
      </a:dk1>
      <a:lt1>
        <a:sysClr val="window" lastClr="CCE8C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621</TotalTime>
  <Words>1961</Words>
  <Application>Microsoft Office PowerPoint</Application>
  <PresentationFormat>全屏显示(4:3)</PresentationFormat>
  <Paragraphs>134</Paragraphs>
  <Slides>38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奥斯汀</vt:lpstr>
      <vt:lpstr>Android root</vt:lpstr>
      <vt:lpstr>目录</vt:lpstr>
      <vt:lpstr>Root原理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root过程和漏洞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Root以后能干什么</vt:lpstr>
      <vt:lpstr>Root以后能干什么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刷ROM原理介绍</vt:lpstr>
      <vt:lpstr>PowerPoint 演示文稿</vt:lpstr>
      <vt:lpstr>Root常见问题解决思路</vt:lpstr>
      <vt:lpstr>Root常见问题解决思路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安卓root</dc:title>
  <cp:lastModifiedBy>微软用户</cp:lastModifiedBy>
  <cp:revision>46</cp:revision>
  <dcterms:modified xsi:type="dcterms:W3CDTF">2013-03-18T04:08:00Z</dcterms:modified>
</cp:coreProperties>
</file>