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4" r:id="rId5"/>
    <p:sldId id="261" r:id="rId6"/>
    <p:sldId id="258" r:id="rId7"/>
    <p:sldId id="262" r:id="rId8"/>
    <p:sldId id="259" r:id="rId9"/>
    <p:sldId id="266" r:id="rId10"/>
    <p:sldId id="270" r:id="rId11"/>
    <p:sldId id="271" r:id="rId12"/>
    <p:sldId id="272"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005E-75E6-4B37-B583-A8C89E2C3909}"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387644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005E-75E6-4B37-B583-A8C89E2C3909}"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90545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005E-75E6-4B37-B583-A8C89E2C3909}"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216389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005E-75E6-4B37-B583-A8C89E2C3909}"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113230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005E-75E6-4B37-B583-A8C89E2C3909}"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292350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005E-75E6-4B37-B583-A8C89E2C3909}"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134686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005E-75E6-4B37-B583-A8C89E2C3909}"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3923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005E-75E6-4B37-B583-A8C89E2C3909}"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411794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005E-75E6-4B37-B583-A8C89E2C3909}"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6445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005E-75E6-4B37-B583-A8C89E2C3909}"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220490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005E-75E6-4B37-B583-A8C89E2C3909}"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415C4-20E9-4CE7-9E54-BDAFD5B2D947}" type="slidenum">
              <a:rPr lang="en-US" smtClean="0"/>
              <a:t>‹#›</a:t>
            </a:fld>
            <a:endParaRPr lang="en-US"/>
          </a:p>
        </p:txBody>
      </p:sp>
    </p:spTree>
    <p:extLst>
      <p:ext uri="{BB962C8B-B14F-4D97-AF65-F5344CB8AC3E}">
        <p14:creationId xmlns:p14="http://schemas.microsoft.com/office/powerpoint/2010/main" val="40250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005E-75E6-4B37-B583-A8C89E2C3909}" type="datetimeFigureOut">
              <a:rPr lang="en-US" smtClean="0"/>
              <a:t>10/6/2016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415C4-20E9-4CE7-9E54-BDAFD5B2D947}" type="slidenum">
              <a:rPr lang="en-US" smtClean="0"/>
              <a:t>‹#›</a:t>
            </a:fld>
            <a:endParaRPr lang="en-US"/>
          </a:p>
        </p:txBody>
      </p:sp>
    </p:spTree>
    <p:extLst>
      <p:ext uri="{BB962C8B-B14F-4D97-AF65-F5344CB8AC3E}">
        <p14:creationId xmlns:p14="http://schemas.microsoft.com/office/powerpoint/2010/main" val="46695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 Register</a:t>
            </a:r>
            <a:endParaRPr lang="en-US" b="1"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Shift Register is another type of sequential logic circuit that can be used for the storage or the transfer of data in the form of binary numbers. This sequential device loads the data present on its inputs and then moves or “shifts” it to its output once every clock cycle, hence the name “shift register</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Shift register IC’s are generally provided with a </a:t>
            </a:r>
            <a:r>
              <a:rPr lang="en-US" sz="2400" i="1" dirty="0">
                <a:latin typeface="Times New Roman" pitchFamily="18" charset="0"/>
                <a:cs typeface="Times New Roman" pitchFamily="18" charset="0"/>
              </a:rPr>
              <a:t>clear</a:t>
            </a:r>
            <a:r>
              <a:rPr lang="en-US" sz="2400" dirty="0">
                <a:latin typeface="Times New Roman" pitchFamily="18" charset="0"/>
                <a:cs typeface="Times New Roman" pitchFamily="18" charset="0"/>
              </a:rPr>
              <a:t> or </a:t>
            </a:r>
            <a:r>
              <a:rPr lang="en-US" sz="2400" i="1" dirty="0">
                <a:latin typeface="Times New Roman" pitchFamily="18" charset="0"/>
                <a:cs typeface="Times New Roman" pitchFamily="18" charset="0"/>
              </a:rPr>
              <a:t>reset</a:t>
            </a:r>
            <a:r>
              <a:rPr lang="en-US" sz="2400" dirty="0">
                <a:latin typeface="Times New Roman" pitchFamily="18" charset="0"/>
                <a:cs typeface="Times New Roman" pitchFamily="18" charset="0"/>
              </a:rPr>
              <a:t> connection so that they can be “SET” or “RESET” as required.</a:t>
            </a:r>
          </a:p>
        </p:txBody>
      </p:sp>
    </p:spTree>
    <p:extLst>
      <p:ext uri="{BB962C8B-B14F-4D97-AF65-F5344CB8AC3E}">
        <p14:creationId xmlns:p14="http://schemas.microsoft.com/office/powerpoint/2010/main" val="151641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arallel in parallel out shift register truth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7772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2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in serial out</a:t>
            </a:r>
            <a:endParaRPr lang="en-US" dirty="0"/>
          </a:p>
        </p:txBody>
      </p:sp>
      <p:sp>
        <p:nvSpPr>
          <p:cNvPr id="3" name="Content Placeholder 2"/>
          <p:cNvSpPr>
            <a:spLocks noGrp="1"/>
          </p:cNvSpPr>
          <p:nvPr>
            <p:ph idx="1"/>
          </p:nvPr>
        </p:nvSpPr>
        <p:spPr>
          <a:xfrm>
            <a:off x="457200" y="1295400"/>
            <a:ext cx="8229600" cy="5364163"/>
          </a:xfrm>
        </p:spPr>
        <p:txBody>
          <a:bodyPr>
            <a:normAutofit fontScale="92500" lnSpcReduction="20000"/>
          </a:bodyPr>
          <a:lstStyle/>
          <a:p>
            <a:pPr algn="just"/>
            <a:r>
              <a:rPr lang="en-US" dirty="0"/>
              <a:t>A, B, C, and D are the four parallel data input </a:t>
            </a:r>
            <a:r>
              <a:rPr lang="en-US" dirty="0" smtClean="0"/>
              <a:t>lines.</a:t>
            </a:r>
          </a:p>
          <a:p>
            <a:pPr algn="just"/>
            <a:endParaRPr lang="en-US" dirty="0" smtClean="0"/>
          </a:p>
          <a:p>
            <a:pPr algn="just"/>
            <a:r>
              <a:rPr lang="en-US" i="1" dirty="0"/>
              <a:t>SHIFT </a:t>
            </a:r>
            <a:r>
              <a:rPr lang="en-US" dirty="0"/>
              <a:t>/ </a:t>
            </a:r>
            <a:r>
              <a:rPr lang="en-US" i="1" dirty="0"/>
              <a:t>LOAD </a:t>
            </a:r>
            <a:r>
              <a:rPr lang="en-US" dirty="0"/>
              <a:t>(</a:t>
            </a:r>
            <a:r>
              <a:rPr lang="en-US" i="1" dirty="0"/>
              <a:t>SH </a:t>
            </a:r>
            <a:r>
              <a:rPr lang="en-US" dirty="0"/>
              <a:t>/ </a:t>
            </a:r>
            <a:r>
              <a:rPr lang="en-US" i="1" dirty="0"/>
              <a:t>LD</a:t>
            </a:r>
            <a:r>
              <a:rPr lang="en-US" dirty="0"/>
              <a:t>) is a control </a:t>
            </a:r>
            <a:r>
              <a:rPr lang="en-US" dirty="0" smtClean="0"/>
              <a:t>input.</a:t>
            </a:r>
          </a:p>
          <a:p>
            <a:pPr algn="just"/>
            <a:endParaRPr lang="en-US" dirty="0" smtClean="0"/>
          </a:p>
          <a:p>
            <a:pPr algn="just"/>
            <a:r>
              <a:rPr lang="en-US" dirty="0"/>
              <a:t>When </a:t>
            </a:r>
            <a:r>
              <a:rPr lang="en-US" i="1" dirty="0"/>
              <a:t>SHIFT </a:t>
            </a:r>
            <a:r>
              <a:rPr lang="en-US" dirty="0"/>
              <a:t>/ </a:t>
            </a:r>
            <a:r>
              <a:rPr lang="en-US" i="1" dirty="0"/>
              <a:t>LOAD </a:t>
            </a:r>
            <a:r>
              <a:rPr lang="en-US" dirty="0"/>
              <a:t>is HIGH, AND gates G1, G3, and G5 are enabled, allowing the data bits to shift right from one stage to the next</a:t>
            </a:r>
            <a:r>
              <a:rPr lang="en-US" dirty="0" smtClean="0"/>
              <a:t>.</a:t>
            </a:r>
          </a:p>
          <a:p>
            <a:pPr algn="just"/>
            <a:endParaRPr lang="en-US" dirty="0" smtClean="0"/>
          </a:p>
          <a:p>
            <a:pPr algn="just"/>
            <a:r>
              <a:rPr lang="en-US" dirty="0"/>
              <a:t>When </a:t>
            </a:r>
            <a:r>
              <a:rPr lang="en-US" i="1" dirty="0"/>
              <a:t>SHIFT </a:t>
            </a:r>
            <a:r>
              <a:rPr lang="en-US" dirty="0"/>
              <a:t>/ </a:t>
            </a:r>
            <a:r>
              <a:rPr lang="en-US" i="1" dirty="0"/>
              <a:t>LOAD </a:t>
            </a:r>
            <a:r>
              <a:rPr lang="en-US" dirty="0"/>
              <a:t>is LOW, AND gates G2, G4, and G6 are enabled, allowing the data bits at the parallel inputs.</a:t>
            </a:r>
            <a:endParaRPr lang="en-US" b="1" dirty="0"/>
          </a:p>
        </p:txBody>
      </p:sp>
    </p:spTree>
    <p:extLst>
      <p:ext uri="{BB962C8B-B14F-4D97-AF65-F5344CB8AC3E}">
        <p14:creationId xmlns:p14="http://schemas.microsoft.com/office/powerpoint/2010/main" val="31916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allel in serial out shift register (PI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7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8229600" cy="1143000"/>
          </a:xfrm>
        </p:spPr>
        <p:txBody>
          <a:bodyPr/>
          <a:lstStyle/>
          <a:p>
            <a:r>
              <a:rPr lang="en-US" dirty="0" smtClean="0"/>
              <a:t>Bidirectional Shift Register</a:t>
            </a:r>
            <a:endParaRPr lang="en-US" dirty="0"/>
          </a:p>
        </p:txBody>
      </p:sp>
    </p:spTree>
    <p:extLst>
      <p:ext uri="{BB962C8B-B14F-4D97-AF65-F5344CB8AC3E}">
        <p14:creationId xmlns:p14="http://schemas.microsoft.com/office/powerpoint/2010/main" val="67709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763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03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Shift Register</a:t>
            </a:r>
            <a:endParaRPr lang="en-US" dirty="0"/>
          </a:p>
        </p:txBody>
      </p:sp>
      <p:sp>
        <p:nvSpPr>
          <p:cNvPr id="3" name="Content Placeholder 2"/>
          <p:cNvSpPr>
            <a:spLocks noGrp="1"/>
          </p:cNvSpPr>
          <p:nvPr>
            <p:ph idx="1"/>
          </p:nvPr>
        </p:nvSpPr>
        <p:spPr/>
        <p:txBody>
          <a:bodyPr>
            <a:normAutofit lnSpcReduction="10000"/>
          </a:bodyPr>
          <a:lstStyle/>
          <a:p>
            <a:r>
              <a:rPr lang="en-US" dirty="0" smtClean="0"/>
              <a:t>When Mode Control M=1 , all A AND gates are enabled and data at D(R) is shifted to right when clock pulses are applied.</a:t>
            </a:r>
          </a:p>
          <a:p>
            <a:endParaRPr lang="en-US" dirty="0" smtClean="0"/>
          </a:p>
          <a:p>
            <a:r>
              <a:rPr lang="en-US" dirty="0" smtClean="0"/>
              <a:t>When Mode Control M=0 , all B AND gates are enabled and data at D(L) is shifted to left when clock pulses are applied.</a:t>
            </a:r>
          </a:p>
          <a:p>
            <a:pPr marL="0" indent="0">
              <a:buNone/>
            </a:pPr>
            <a:endParaRPr lang="en-US" dirty="0" smtClean="0"/>
          </a:p>
          <a:p>
            <a:r>
              <a:rPr lang="en-US" dirty="0" smtClean="0"/>
              <a:t>M should change only when clock is 0</a:t>
            </a:r>
          </a:p>
          <a:p>
            <a:endParaRPr lang="en-US" dirty="0" smtClean="0"/>
          </a:p>
        </p:txBody>
      </p:sp>
    </p:spTree>
    <p:extLst>
      <p:ext uri="{BB962C8B-B14F-4D97-AF65-F5344CB8AC3E}">
        <p14:creationId xmlns:p14="http://schemas.microsoft.com/office/powerpoint/2010/main" val="236912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04800"/>
            <a:ext cx="8229600" cy="1143000"/>
          </a:xfrm>
        </p:spPr>
        <p:txBody>
          <a:bodyPr/>
          <a:lstStyle/>
          <a:p>
            <a:r>
              <a:rPr lang="en-US" b="1" dirty="0" smtClean="0"/>
              <a:t>Shift Register</a:t>
            </a:r>
            <a:endParaRPr lang="en-US" dirty="0"/>
          </a:p>
        </p:txBody>
      </p:sp>
      <p:sp>
        <p:nvSpPr>
          <p:cNvPr id="4" name="Rectangle 3"/>
          <p:cNvSpPr/>
          <p:nvPr/>
        </p:nvSpPr>
        <p:spPr>
          <a:xfrm>
            <a:off x="457200" y="2438400"/>
            <a:ext cx="8229600" cy="2585323"/>
          </a:xfrm>
          <a:prstGeom prst="rect">
            <a:avLst/>
          </a:prstGeom>
        </p:spPr>
        <p:txBody>
          <a:bodyPr wrap="square">
            <a:spAutoFit/>
          </a:bodyPr>
          <a:lstStyle/>
          <a:p>
            <a:r>
              <a:rPr lang="en-US" dirty="0"/>
              <a:t>• Serial-in to Parallel-out (SIPO)  -  the register is loaded with serial data, one bit at a time, with the stored data being available at the output in parallel form.</a:t>
            </a:r>
          </a:p>
          <a:p>
            <a:r>
              <a:rPr lang="en-US" dirty="0"/>
              <a:t>• Serial-in to Serial-out (SISO)  -  the data is shifted serially “IN” and “OUT” of the register, one bit at a time in either a left or right direction under clock control.</a:t>
            </a:r>
          </a:p>
          <a:p>
            <a:r>
              <a:rPr lang="en-US" dirty="0"/>
              <a:t>• Parallel-in to Serial-out (PISO)  -  the parallel data is loaded into the register simultaneously and is shifted out of the register serially one bit at a time under clock control.</a:t>
            </a:r>
          </a:p>
          <a:p>
            <a:r>
              <a:rPr lang="en-US" dirty="0"/>
              <a:t>• Parallel-in to Parallel-out (PIPO)  -  the parallel data is loaded simultaneously into the register, and transferred together to their respective outputs by the same clock pulse.</a:t>
            </a:r>
          </a:p>
        </p:txBody>
      </p:sp>
    </p:spTree>
    <p:extLst>
      <p:ext uri="{BB962C8B-B14F-4D97-AF65-F5344CB8AC3E}">
        <p14:creationId xmlns:p14="http://schemas.microsoft.com/office/powerpoint/2010/main" val="12652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839199"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79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81533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90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914400" y="2362200"/>
            <a:ext cx="7772400" cy="1500187"/>
          </a:xfrm>
        </p:spPr>
        <p:txBody>
          <a:bodyPr>
            <a:normAutofit/>
          </a:bodyPr>
          <a:lstStyle/>
          <a:p>
            <a:pPr algn="ctr"/>
            <a:r>
              <a:rPr lang="en-US" sz="4000" dirty="0" smtClean="0">
                <a:solidFill>
                  <a:schemeClr val="tx1"/>
                </a:solidFill>
              </a:rPr>
              <a:t>Serial In </a:t>
            </a:r>
            <a:r>
              <a:rPr lang="en-US" sz="4000" dirty="0">
                <a:solidFill>
                  <a:schemeClr val="tx1"/>
                </a:solidFill>
              </a:rPr>
              <a:t> </a:t>
            </a:r>
            <a:r>
              <a:rPr lang="en-US" sz="4000" dirty="0" smtClean="0">
                <a:solidFill>
                  <a:schemeClr val="tx1"/>
                </a:solidFill>
              </a:rPr>
              <a:t>Serial Out</a:t>
            </a:r>
            <a:endParaRPr lang="en-US" sz="4000" dirty="0">
              <a:solidFill>
                <a:schemeClr val="tx1"/>
              </a:solidFill>
            </a:endParaRPr>
          </a:p>
        </p:txBody>
      </p:sp>
    </p:spTree>
    <p:extLst>
      <p:ext uri="{BB962C8B-B14F-4D97-AF65-F5344CB8AC3E}">
        <p14:creationId xmlns:p14="http://schemas.microsoft.com/office/powerpoint/2010/main" val="91692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359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fontScale="90000"/>
          </a:bodyPr>
          <a:lstStyle/>
          <a:p>
            <a:r>
              <a:rPr lang="en-US" dirty="0" smtClean="0">
                <a:solidFill>
                  <a:schemeClr val="tx1"/>
                </a:solidFill>
              </a:rPr>
              <a:t>Serial In  Parallel Out</a:t>
            </a:r>
            <a:br>
              <a:rPr lang="en-US" dirty="0" smtClean="0">
                <a:solidFill>
                  <a:schemeClr val="tx1"/>
                </a:solidFill>
              </a:rPr>
            </a:br>
            <a:endParaRPr lang="en-US" dirty="0"/>
          </a:p>
        </p:txBody>
      </p:sp>
    </p:spTree>
    <p:extLst>
      <p:ext uri="{BB962C8B-B14F-4D97-AF65-F5344CB8AC3E}">
        <p14:creationId xmlns:p14="http://schemas.microsoft.com/office/powerpoint/2010/main" val="257644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58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77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US" dirty="0" smtClean="0"/>
              <a:t>Parallel in Parallel out</a:t>
            </a:r>
            <a:endParaRPr lang="en-US" dirty="0"/>
          </a:p>
        </p:txBody>
      </p:sp>
    </p:spTree>
    <p:extLst>
      <p:ext uri="{BB962C8B-B14F-4D97-AF65-F5344CB8AC3E}">
        <p14:creationId xmlns:p14="http://schemas.microsoft.com/office/powerpoint/2010/main" val="105665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105</Words>
  <Application>Microsoft Office PowerPoint</Application>
  <PresentationFormat>On-screen Show (4:3)</PresentationFormat>
  <Paragraphs>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Shift Register</vt:lpstr>
      <vt:lpstr>Shift Register</vt:lpstr>
      <vt:lpstr>PowerPoint Presentation</vt:lpstr>
      <vt:lpstr>PowerPoint Presentation</vt:lpstr>
      <vt:lpstr>PowerPoint Presentation</vt:lpstr>
      <vt:lpstr>PowerPoint Presentation</vt:lpstr>
      <vt:lpstr>Serial In  Parallel Out </vt:lpstr>
      <vt:lpstr>PowerPoint Presentation</vt:lpstr>
      <vt:lpstr>Parallel in Parallel out</vt:lpstr>
      <vt:lpstr>PowerPoint Presentation</vt:lpstr>
      <vt:lpstr>Parallel in serial out</vt:lpstr>
      <vt:lpstr>PowerPoint Presentation</vt:lpstr>
      <vt:lpstr>Bidirectional Shift Register</vt:lpstr>
      <vt:lpstr>PowerPoint Presentation</vt:lpstr>
      <vt:lpstr>Bidirectional Shift Register</vt:lpstr>
    </vt:vector>
  </TitlesOfParts>
  <Company>KJSCE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Register</dc:title>
  <dc:creator>university</dc:creator>
  <cp:lastModifiedBy>Lenovo</cp:lastModifiedBy>
  <cp:revision>15</cp:revision>
  <dcterms:created xsi:type="dcterms:W3CDTF">2015-09-29T05:31:00Z</dcterms:created>
  <dcterms:modified xsi:type="dcterms:W3CDTF">2016-10-06T20:22:40Z</dcterms:modified>
</cp:coreProperties>
</file>