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7" r:id="rId5"/>
    <p:sldId id="263" r:id="rId6"/>
    <p:sldId id="259" r:id="rId7"/>
    <p:sldId id="260" r:id="rId8"/>
    <p:sldId id="261" r:id="rId9"/>
    <p:sldId id="262" r:id="rId10"/>
    <p:sldId id="267" r:id="rId11"/>
    <p:sldId id="265" r:id="rId12"/>
    <p:sldId id="272" r:id="rId13"/>
    <p:sldId id="274" r:id="rId14"/>
    <p:sldId id="273" r:id="rId15"/>
    <p:sldId id="275" r:id="rId16"/>
    <p:sldId id="276" r:id="rId17"/>
    <p:sldId id="278" r:id="rId18"/>
    <p:sldId id="279" r:id="rId19"/>
    <p:sldId id="280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F4B9A-CA4C-47B0-A4E9-0D2C269DC0D0}" v="5" dt="2019-08-26T12:10:57.461"/>
    <p1510:client id="{7880FB58-880C-4B6C-8981-A9E5AB2D9914}" v="4" dt="2019-08-26T11:37:5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4660"/>
  </p:normalViewPr>
  <p:slideViewPr>
    <p:cSldViewPr snapToGrid="0">
      <p:cViewPr>
        <p:scale>
          <a:sx n="50" d="100"/>
          <a:sy n="50" d="100"/>
        </p:scale>
        <p:origin x="-123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887" y="360363"/>
            <a:ext cx="9144000" cy="238760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BUG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Batch: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WF8</a:t>
            </a:r>
          </a:p>
          <a:p>
            <a:r>
              <a:rPr lang="en-US" b="1" dirty="0">
                <a:cs typeface="Calibri"/>
              </a:rPr>
              <a:t>Team Name: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Code Minions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D9B1F7F-445B-43CC-B49B-C1D94935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2" y="708650"/>
            <a:ext cx="11786557" cy="603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DE9356-3848-4DA9-BCF0-0DDE08D71B96}"/>
              </a:ext>
            </a:extLst>
          </p:cNvPr>
          <p:cNvSpPr txBox="1"/>
          <p:nvPr/>
        </p:nvSpPr>
        <p:spPr>
          <a:xfrm>
            <a:off x="310551" y="9489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 Light"/>
                <a:cs typeface="Calibri Light"/>
              </a:rPr>
              <a:t>Gantt Chart</a:t>
            </a:r>
            <a:endParaRPr lang="en-US" sz="24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119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9E334-0187-428E-A195-5B7C8782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Key Features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23D0FB-A82B-41FB-A314-B37A2FD2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Aspect-Oriented Project</a:t>
            </a:r>
          </a:p>
          <a:p>
            <a:r>
              <a:rPr lang="en-US">
                <a:cs typeface="Calibri"/>
              </a:rPr>
              <a:t>Portable</a:t>
            </a:r>
          </a:p>
          <a:p>
            <a:r>
              <a:rPr lang="en-US">
                <a:cs typeface="Calibri"/>
              </a:rPr>
              <a:t>Real Time Project</a:t>
            </a:r>
          </a:p>
          <a:p>
            <a:r>
              <a:rPr lang="en-US">
                <a:cs typeface="Calibri"/>
              </a:rPr>
              <a:t>Maintains logs for logged in Users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476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62038-F8D9-4437-9F98-34CF1C4E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Calibri Light"/>
              </a:rPr>
              <a:t>Screenshots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1026" name="Picture 2" descr="C:\Users\KillerBeer\Desktop\Screenshot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1104900"/>
            <a:ext cx="11449051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6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llerBeer\Desktop\Screenshot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171450"/>
            <a:ext cx="11620501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5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illerBeer\Desktop\Screenshot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71450"/>
            <a:ext cx="11639551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5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illerBeer\Desktop\Screenshot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52400"/>
            <a:ext cx="11791951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illerBeer\Desktop\Screenshot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52400"/>
            <a:ext cx="11772901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9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illerBeer\Desktop\Screenshot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171450"/>
            <a:ext cx="11811001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4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KillerBeer\Desktop\Screenshot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42900"/>
            <a:ext cx="11563351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1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illerBeer\Desktop\Screenshot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90500"/>
            <a:ext cx="1181100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950DD-1446-4A4E-8587-04047489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Project Scope</a:t>
            </a:r>
            <a:r>
              <a:rPr lang="en-US" sz="4000" dirty="0">
                <a:cs typeface="Calibri Light"/>
              </a:rPr>
              <a:t> 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70206-100C-472D-95C9-9FB95709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The project is an online bug tracking system for projects.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The application allows software testers to report bugs for a project, project managers to view all bugs, assign bugs to developers and developers to update the bug status.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242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F8DCF-81DE-41A9-87B2-0A73008E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5DCC2D-704C-4BDA-B34A-83425B97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Bug Tracking System helps to detect and manage the bugs in software products effectively. </a:t>
            </a:r>
          </a:p>
          <a:p>
            <a:r>
              <a:rPr lang="en-US" dirty="0">
                <a:ea typeface="+mn-lt"/>
                <a:cs typeface="+mn-lt"/>
              </a:rPr>
              <a:t> This project can be used to track the bugs in the project modules and assist in troubleshooting errors for testing and for development processes. </a:t>
            </a:r>
          </a:p>
          <a:p>
            <a:r>
              <a:rPr lang="en-US" dirty="0">
                <a:ea typeface="+mn-lt"/>
                <a:cs typeface="+mn-lt"/>
              </a:rPr>
              <a:t>This project highly avoids all sources of delay in bugs reporting level within the project modules in the software industry. As application is deployed in a company server, it is much more secure.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13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C9B6C-2ACE-4FF6-998B-0869BE4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77D46B-B723-4119-AA24-C65A696C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Bug Tracking System can be modified and enhanced for performing more complex task related to bug tracking system. 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There are many more enhancements that are pending to make this project more interactive and professional, apart from this online facility, chat room, SMS alerts to the user and a separate account will be created for the testing team to compare severity of the incoming bugs.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10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2A45E-3042-400A-BA8D-F7B50D49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90" y="2401805"/>
            <a:ext cx="11622657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442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B989E-78FB-4E09-B5DA-E2E588E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Objectives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686597-EF7D-4A3B-938A-1D01B95E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Identifying the bugs in the developed application. </a:t>
            </a:r>
            <a:endParaRPr lang="en-US"/>
          </a:p>
          <a:p>
            <a:pPr algn="just"/>
            <a:r>
              <a:rPr lang="en-US" dirty="0">
                <a:ea typeface="+mn-lt"/>
                <a:cs typeface="+mn-lt"/>
              </a:rPr>
              <a:t>Not merely identifying the bugs but also providing the bug information. </a:t>
            </a:r>
            <a:endParaRPr lang="en-US"/>
          </a:p>
          <a:p>
            <a:pPr algn="just"/>
            <a:r>
              <a:rPr lang="en-US" dirty="0">
                <a:ea typeface="+mn-lt"/>
                <a:cs typeface="+mn-lt"/>
              </a:rPr>
              <a:t>As soon as the bugs are identified, they are reported to the project manager by the testers and then assigned to the developer.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Project Manager ensures that all the bugs get resolved in the project.</a:t>
            </a:r>
          </a:p>
        </p:txBody>
      </p:sp>
    </p:spTree>
    <p:extLst>
      <p:ext uri="{BB962C8B-B14F-4D97-AF65-F5344CB8AC3E}">
        <p14:creationId xmlns:p14="http://schemas.microsoft.com/office/powerpoint/2010/main" val="367582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CCD4BC-5B35-4D2C-A68C-A5CD0B6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Type 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47301-B941-4FC1-9F87-9E85EC09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Project Manager: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/>
              </a:rPr>
              <a:t>View all bugs and Assign bugs to developers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cs typeface="Calibri"/>
              </a:rPr>
              <a:t>Developer: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Update the bug status</a:t>
            </a:r>
          </a:p>
          <a:p>
            <a:r>
              <a:rPr lang="en-US" b="1" dirty="0">
                <a:cs typeface="Calibri"/>
              </a:rPr>
              <a:t>Tester:</a:t>
            </a:r>
            <a:r>
              <a:rPr lang="en-US" dirty="0">
                <a:ea typeface="+mn-lt"/>
                <a:cs typeface="+mn-lt"/>
              </a:rPr>
              <a:t> Report bugs for a project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25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3E27-ED4E-4E4F-8CB0-C67F6C79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Architectural Design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A4FA3-9009-4240-9F4F-940EF657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7" y="1581210"/>
            <a:ext cx="10472469" cy="406379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FA8246-CB5D-4E17-87DB-5C9F6D51D35C}"/>
              </a:ext>
            </a:extLst>
          </p:cNvPr>
          <p:cNvSpPr/>
          <p:nvPr/>
        </p:nvSpPr>
        <p:spPr>
          <a:xfrm>
            <a:off x="836762" y="2971800"/>
            <a:ext cx="2142225" cy="1495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5CB27A87-5E54-434D-8993-83788B2B76F6}"/>
              </a:ext>
            </a:extLst>
          </p:cNvPr>
          <p:cNvSpPr/>
          <p:nvPr/>
        </p:nvSpPr>
        <p:spPr>
          <a:xfrm>
            <a:off x="9360739" y="2819126"/>
            <a:ext cx="1869054" cy="17684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234AAB8-3CA6-43AA-8CB1-7C8E14FAA8B8}"/>
              </a:ext>
            </a:extLst>
          </p:cNvPr>
          <p:cNvSpPr/>
          <p:nvPr/>
        </p:nvSpPr>
        <p:spPr>
          <a:xfrm>
            <a:off x="4370898" y="2149595"/>
            <a:ext cx="3393054" cy="31630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64C7DC-5BFA-423F-8C86-16E44054261C}"/>
              </a:ext>
            </a:extLst>
          </p:cNvPr>
          <p:cNvSpPr txBox="1"/>
          <p:nvPr/>
        </p:nvSpPr>
        <p:spPr>
          <a:xfrm>
            <a:off x="1485001" y="3497833"/>
            <a:ext cx="10466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1F4945-AD9A-4CDB-A477-40897A203EA3}"/>
              </a:ext>
            </a:extLst>
          </p:cNvPr>
          <p:cNvSpPr txBox="1"/>
          <p:nvPr/>
        </p:nvSpPr>
        <p:spPr>
          <a:xfrm>
            <a:off x="4690254" y="3496933"/>
            <a:ext cx="2757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Bug Tracking System</a:t>
            </a:r>
            <a:endParaRPr lang="en-US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8949F5-F3E4-4055-B745-D33FE73F7E4B}"/>
              </a:ext>
            </a:extLst>
          </p:cNvPr>
          <p:cNvSpPr txBox="1"/>
          <p:nvPr/>
        </p:nvSpPr>
        <p:spPr>
          <a:xfrm>
            <a:off x="9548903" y="3481657"/>
            <a:ext cx="1463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Database</a:t>
            </a:r>
            <a:endParaRPr lang="en-US" sz="2400" dirty="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2C39E15-1475-426B-9DCD-7803AB28DC22}"/>
              </a:ext>
            </a:extLst>
          </p:cNvPr>
          <p:cNvCxnSpPr/>
          <p:nvPr/>
        </p:nvCxnSpPr>
        <p:spPr>
          <a:xfrm>
            <a:off x="2971799" y="3712234"/>
            <a:ext cx="1394603" cy="143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E2D0157-03EC-4A20-8B02-E770852C0658}"/>
              </a:ext>
            </a:extLst>
          </p:cNvPr>
          <p:cNvSpPr txBox="1"/>
          <p:nvPr/>
        </p:nvSpPr>
        <p:spPr>
          <a:xfrm>
            <a:off x="1173192" y="5658928"/>
            <a:ext cx="16505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View Layer</a:t>
            </a:r>
            <a:endParaRPr lang="en-US" sz="2000" b="1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8F64C2-C131-45DD-B45E-60B284D2C244}"/>
              </a:ext>
            </a:extLst>
          </p:cNvPr>
          <p:cNvSpPr txBox="1"/>
          <p:nvPr/>
        </p:nvSpPr>
        <p:spPr>
          <a:xfrm>
            <a:off x="5241984" y="5658927"/>
            <a:ext cx="1981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Business Layer</a:t>
            </a:r>
            <a:endParaRPr lang="en-US" sz="2000" b="1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F79E5B0-F967-47F4-AA57-BC41247E15D7}"/>
              </a:ext>
            </a:extLst>
          </p:cNvPr>
          <p:cNvSpPr txBox="1"/>
          <p:nvPr/>
        </p:nvSpPr>
        <p:spPr>
          <a:xfrm>
            <a:off x="9713343" y="5658928"/>
            <a:ext cx="16505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Access Layer</a:t>
            </a:r>
            <a:endParaRPr lang="en-US" sz="2000" b="1" dirty="0"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15652D5-2065-417B-BAF7-8653A0155CC8}"/>
              </a:ext>
            </a:extLst>
          </p:cNvPr>
          <p:cNvCxnSpPr/>
          <p:nvPr/>
        </p:nvCxnSpPr>
        <p:spPr>
          <a:xfrm>
            <a:off x="3668202" y="2280788"/>
            <a:ext cx="0" cy="389626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60F7A75-337F-407E-9333-AADAA457C2DC}"/>
              </a:ext>
            </a:extLst>
          </p:cNvPr>
          <p:cNvCxnSpPr>
            <a:cxnSpLocks/>
          </p:cNvCxnSpPr>
          <p:nvPr/>
        </p:nvCxnSpPr>
        <p:spPr>
          <a:xfrm>
            <a:off x="8527749" y="2280787"/>
            <a:ext cx="0" cy="389626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C75E4B4-BA03-475C-ADB5-7E2104C70D57}"/>
              </a:ext>
            </a:extLst>
          </p:cNvPr>
          <p:cNvCxnSpPr>
            <a:cxnSpLocks/>
          </p:cNvCxnSpPr>
          <p:nvPr/>
        </p:nvCxnSpPr>
        <p:spPr>
          <a:xfrm flipV="1">
            <a:off x="7759460" y="3697858"/>
            <a:ext cx="1595885" cy="143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3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B4C4D177-CE1B-4179-8B81-46930F5B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78" y="521699"/>
            <a:ext cx="4957312" cy="600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57135-C8ED-4F23-A926-07014BFBAC24}"/>
              </a:ext>
            </a:extLst>
          </p:cNvPr>
          <p:cNvSpPr txBox="1"/>
          <p:nvPr/>
        </p:nvSpPr>
        <p:spPr>
          <a:xfrm>
            <a:off x="396815" y="33930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 Light"/>
                <a:cs typeface="Calibri Light"/>
              </a:rPr>
              <a:t>Use Case Diagram</a:t>
            </a:r>
          </a:p>
        </p:txBody>
      </p:sp>
    </p:spTree>
    <p:extLst>
      <p:ext uri="{BB962C8B-B14F-4D97-AF65-F5344CB8AC3E}">
        <p14:creationId xmlns:p14="http://schemas.microsoft.com/office/powerpoint/2010/main" val="259421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B5476335-8A16-4F62-A660-DAF040A7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97" y="81326"/>
            <a:ext cx="8235348" cy="6853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853050-B85E-49C7-A79F-EB5EAE56E4EC}"/>
              </a:ext>
            </a:extLst>
          </p:cNvPr>
          <p:cNvSpPr txBox="1"/>
          <p:nvPr/>
        </p:nvSpPr>
        <p:spPr>
          <a:xfrm>
            <a:off x="396815" y="33930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 Light"/>
                <a:cs typeface="Calibri Light"/>
              </a:rPr>
              <a:t>E R Diagram</a:t>
            </a:r>
          </a:p>
        </p:txBody>
      </p:sp>
    </p:spTree>
    <p:extLst>
      <p:ext uri="{BB962C8B-B14F-4D97-AF65-F5344CB8AC3E}">
        <p14:creationId xmlns:p14="http://schemas.microsoft.com/office/powerpoint/2010/main" val="42057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32EBA417-E780-40E2-AD30-D7CE0F2C5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56" b="46154"/>
          <a:stretch/>
        </p:blipFill>
        <p:spPr>
          <a:xfrm>
            <a:off x="396814" y="236"/>
            <a:ext cx="11312773" cy="6858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3E3E5B-F26C-4FBA-9D7F-97C9AAEA2D07}"/>
              </a:ext>
            </a:extLst>
          </p:cNvPr>
          <p:cNvSpPr/>
          <p:nvPr/>
        </p:nvSpPr>
        <p:spPr>
          <a:xfrm>
            <a:off x="9477555" y="6695536"/>
            <a:ext cx="2314754" cy="15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DC1AC5-6374-4A14-B3FC-152F3C1FF435}"/>
              </a:ext>
            </a:extLst>
          </p:cNvPr>
          <p:cNvSpPr txBox="1"/>
          <p:nvPr/>
        </p:nvSpPr>
        <p:spPr>
          <a:xfrm>
            <a:off x="152400" y="-57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 Light"/>
                <a:cs typeface="Calibri Light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78869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BFD00086-3AC1-4D59-896E-EEB73BEE3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0" t="53422" r="19931" b="-1987"/>
          <a:stretch/>
        </p:blipFill>
        <p:spPr>
          <a:xfrm>
            <a:off x="828136" y="233"/>
            <a:ext cx="8984042" cy="5434007"/>
          </a:xfrm>
          <a:prstGeom prst="rect">
            <a:avLst/>
          </a:prstGeom>
        </p:spPr>
      </p:pic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42F52413-CC48-42F4-B8DF-0919B0F3B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90" t="13333" r="-117" b="31156"/>
          <a:stretch/>
        </p:blipFill>
        <p:spPr>
          <a:xfrm>
            <a:off x="9943382" y="-1668"/>
            <a:ext cx="2245065" cy="6860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1475F2-BABB-4A7F-8D16-E2CF50E6CAF5}"/>
              </a:ext>
            </a:extLst>
          </p:cNvPr>
          <p:cNvSpPr/>
          <p:nvPr/>
        </p:nvSpPr>
        <p:spPr>
          <a:xfrm>
            <a:off x="822385" y="-4313"/>
            <a:ext cx="905773" cy="143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150</Words>
  <Application>Microsoft Office PowerPoint</Application>
  <PresentationFormat>Custom</PresentationFormat>
  <Paragraphs>41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BUG TRACKING SYSTEM</vt:lpstr>
      <vt:lpstr>Project Scope </vt:lpstr>
      <vt:lpstr>Objectives</vt:lpstr>
      <vt:lpstr>Type of Users</vt:lpstr>
      <vt:lpstr>Architectural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721</cp:revision>
  <dcterms:created xsi:type="dcterms:W3CDTF">2013-07-15T20:26:40Z</dcterms:created>
  <dcterms:modified xsi:type="dcterms:W3CDTF">2019-08-28T03:38:39Z</dcterms:modified>
</cp:coreProperties>
</file>