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31" r:id="rId2"/>
    <p:sldId id="332" r:id="rId3"/>
    <p:sldId id="333" r:id="rId4"/>
    <p:sldId id="266" r:id="rId5"/>
    <p:sldId id="334" r:id="rId6"/>
    <p:sldId id="335" r:id="rId7"/>
    <p:sldId id="336"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234" y="2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9A2BFCD4-D390-EEAF-8769-FECD8EA40F10}"/>
              </a:ext>
            </a:extLst>
          </p:cNvPr>
          <p:cNvGrpSpPr>
            <a:grpSpLocks/>
          </p:cNvGrpSpPr>
          <p:nvPr/>
        </p:nvGrpSpPr>
        <p:grpSpPr bwMode="auto">
          <a:xfrm>
            <a:off x="1" y="3902076"/>
            <a:ext cx="4533900" cy="2949575"/>
            <a:chOff x="0" y="2458"/>
            <a:chExt cx="2142" cy="1858"/>
          </a:xfrm>
        </p:grpSpPr>
        <p:sp>
          <p:nvSpPr>
            <p:cNvPr id="3" name="Freeform 3">
              <a:extLst>
                <a:ext uri="{FF2B5EF4-FFF2-40B4-BE49-F238E27FC236}">
                  <a16:creationId xmlns:a16="http://schemas.microsoft.com/office/drawing/2014/main" id="{0CF4D50E-7C03-E0B1-C108-8C37BCA77554}"/>
                </a:ext>
              </a:extLst>
            </p:cNvPr>
            <p:cNvSpPr>
              <a:spLocks/>
            </p:cNvSpPr>
            <p:nvPr/>
          </p:nvSpPr>
          <p:spPr bwMode="ltGray">
            <a:xfrm>
              <a:off x="0" y="2508"/>
              <a:ext cx="2142" cy="1804"/>
            </a:xfrm>
            <a:custGeom>
              <a:avLst/>
              <a:gdLst/>
              <a:ahLst/>
              <a:cxnLst>
                <a:cxn ang="0">
                  <a:pos x="329" y="66"/>
                </a:cxn>
                <a:cxn ang="0">
                  <a:pos x="161" y="30"/>
                </a:cxn>
                <a:cxn ang="0">
                  <a:pos x="0" y="0"/>
                </a:cxn>
                <a:cxn ang="0">
                  <a:pos x="0" y="12"/>
                </a:cxn>
                <a:cxn ang="0">
                  <a:pos x="161" y="42"/>
                </a:cxn>
                <a:cxn ang="0">
                  <a:pos x="323" y="78"/>
                </a:cxn>
                <a:cxn ang="0">
                  <a:pos x="556" y="150"/>
                </a:cxn>
                <a:cxn ang="0">
                  <a:pos x="777" y="245"/>
                </a:cxn>
                <a:cxn ang="0">
                  <a:pos x="993" y="365"/>
                </a:cxn>
                <a:cxn ang="0">
                  <a:pos x="1196" y="503"/>
                </a:cxn>
                <a:cxn ang="0">
                  <a:pos x="1381" y="653"/>
                </a:cxn>
                <a:cxn ang="0">
                  <a:pos x="1555" y="827"/>
                </a:cxn>
                <a:cxn ang="0">
                  <a:pos x="1710" y="1019"/>
                </a:cxn>
                <a:cxn ang="0">
                  <a:pos x="1854" y="1229"/>
                </a:cxn>
                <a:cxn ang="0">
                  <a:pos x="1937" y="1366"/>
                </a:cxn>
                <a:cxn ang="0">
                  <a:pos x="2009" y="1510"/>
                </a:cxn>
                <a:cxn ang="0">
                  <a:pos x="2069" y="1654"/>
                </a:cxn>
                <a:cxn ang="0">
                  <a:pos x="2123" y="1804"/>
                </a:cxn>
                <a:cxn ang="0">
                  <a:pos x="2135" y="1804"/>
                </a:cxn>
                <a:cxn ang="0">
                  <a:pos x="2081" y="1654"/>
                </a:cxn>
                <a:cxn ang="0">
                  <a:pos x="2021" y="1510"/>
                </a:cxn>
                <a:cxn ang="0">
                  <a:pos x="1949" y="1366"/>
                </a:cxn>
                <a:cxn ang="0">
                  <a:pos x="1866" y="1223"/>
                </a:cxn>
                <a:cxn ang="0">
                  <a:pos x="1722" y="1013"/>
                </a:cxn>
                <a:cxn ang="0">
                  <a:pos x="1561" y="821"/>
                </a:cxn>
                <a:cxn ang="0">
                  <a:pos x="1387" y="647"/>
                </a:cxn>
                <a:cxn ang="0">
                  <a:pos x="1202" y="491"/>
                </a:cxn>
                <a:cxn ang="0">
                  <a:pos x="999" y="353"/>
                </a:cxn>
                <a:cxn ang="0">
                  <a:pos x="783" y="239"/>
                </a:cxn>
                <a:cxn ang="0">
                  <a:pos x="562" y="138"/>
                </a:cxn>
                <a:cxn ang="0">
                  <a:pos x="329" y="66"/>
                </a:cxn>
                <a:cxn ang="0">
                  <a:pos x="329" y="66"/>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eaLnBrk="1" hangingPunct="1">
                <a:defRPr/>
              </a:pPr>
              <a:endParaRPr lang="zh-CN" altLang="en-US" sz="1800">
                <a:latin typeface="Arial" charset="0"/>
              </a:endParaRPr>
            </a:p>
          </p:txBody>
        </p:sp>
        <p:sp>
          <p:nvSpPr>
            <p:cNvPr id="4" name="Freeform 4">
              <a:extLst>
                <a:ext uri="{FF2B5EF4-FFF2-40B4-BE49-F238E27FC236}">
                  <a16:creationId xmlns:a16="http://schemas.microsoft.com/office/drawing/2014/main" id="{5DDD63B9-9C8C-C81E-B4EC-43B40CE64D3E}"/>
                </a:ext>
              </a:extLst>
            </p:cNvPr>
            <p:cNvSpPr>
              <a:spLocks/>
            </p:cNvSpPr>
            <p:nvPr/>
          </p:nvSpPr>
          <p:spPr bwMode="hidden">
            <a:xfrm>
              <a:off x="0" y="2458"/>
              <a:ext cx="1854" cy="1858"/>
            </a:xfrm>
            <a:custGeom>
              <a:avLst/>
              <a:gdLst/>
              <a:ahLst/>
              <a:cxnLst>
                <a:cxn ang="0">
                  <a:pos x="1854" y="1858"/>
                </a:cxn>
                <a:cxn ang="0">
                  <a:pos x="0" y="1858"/>
                </a:cxn>
                <a:cxn ang="0">
                  <a:pos x="0" y="0"/>
                </a:cxn>
                <a:cxn ang="0">
                  <a:pos x="1854" y="1858"/>
                </a:cxn>
                <a:cxn ang="0">
                  <a:pos x="1854" y="1858"/>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w="9525">
              <a:noFill/>
              <a:round/>
              <a:headEnd/>
              <a:tailEnd/>
            </a:ln>
          </p:spPr>
          <p:txBody>
            <a:bodyPr/>
            <a:lstStyle/>
            <a:p>
              <a:pPr eaLnBrk="1" hangingPunct="1">
                <a:defRPr/>
              </a:pPr>
              <a:endParaRPr lang="zh-CN" altLang="en-US" sz="1800">
                <a:latin typeface="Arial" charset="0"/>
              </a:endParaRPr>
            </a:p>
          </p:txBody>
        </p:sp>
        <p:sp>
          <p:nvSpPr>
            <p:cNvPr id="5" name="Freeform 5">
              <a:extLst>
                <a:ext uri="{FF2B5EF4-FFF2-40B4-BE49-F238E27FC236}">
                  <a16:creationId xmlns:a16="http://schemas.microsoft.com/office/drawing/2014/main" id="{0B8DF1B7-0758-EC92-1A11-FB86BB1C34DC}"/>
                </a:ext>
              </a:extLst>
            </p:cNvPr>
            <p:cNvSpPr>
              <a:spLocks/>
            </p:cNvSpPr>
            <p:nvPr/>
          </p:nvSpPr>
          <p:spPr bwMode="ltGray">
            <a:xfrm>
              <a:off x="0" y="2735"/>
              <a:ext cx="1745" cy="1577"/>
            </a:xfrm>
            <a:custGeom>
              <a:avLst/>
              <a:gdLst/>
              <a:ahLst/>
              <a:cxnLst>
                <a:cxn ang="0">
                  <a:pos x="1640" y="1377"/>
                </a:cxn>
                <a:cxn ang="0">
                  <a:pos x="1692" y="1479"/>
                </a:cxn>
                <a:cxn ang="0">
                  <a:pos x="1732" y="1577"/>
                </a:cxn>
                <a:cxn ang="0">
                  <a:pos x="1745" y="1577"/>
                </a:cxn>
                <a:cxn ang="0">
                  <a:pos x="1703" y="1469"/>
                </a:cxn>
                <a:cxn ang="0">
                  <a:pos x="1649" y="1367"/>
                </a:cxn>
                <a:cxn ang="0">
                  <a:pos x="1535" y="1157"/>
                </a:cxn>
                <a:cxn ang="0">
                  <a:pos x="1395" y="951"/>
                </a:cxn>
                <a:cxn ang="0">
                  <a:pos x="1236" y="756"/>
                </a:cxn>
                <a:cxn ang="0">
                  <a:pos x="1061" y="582"/>
                </a:cxn>
                <a:cxn ang="0">
                  <a:pos x="876" y="426"/>
                </a:cxn>
                <a:cxn ang="0">
                  <a:pos x="672" y="294"/>
                </a:cxn>
                <a:cxn ang="0">
                  <a:pos x="455" y="174"/>
                </a:cxn>
                <a:cxn ang="0">
                  <a:pos x="234" y="78"/>
                </a:cxn>
                <a:cxn ang="0">
                  <a:pos x="0" y="0"/>
                </a:cxn>
                <a:cxn ang="0">
                  <a:pos x="0" y="12"/>
                </a:cxn>
                <a:cxn ang="0">
                  <a:pos x="222" y="89"/>
                </a:cxn>
                <a:cxn ang="0">
                  <a:pos x="446" y="185"/>
                </a:cxn>
                <a:cxn ang="0">
                  <a:pos x="662" y="305"/>
                </a:cxn>
                <a:cxn ang="0">
                  <a:pos x="866" y="437"/>
                </a:cxn>
                <a:cxn ang="0">
                  <a:pos x="1052" y="593"/>
                </a:cxn>
                <a:cxn ang="0">
                  <a:pos x="1226" y="767"/>
                </a:cxn>
                <a:cxn ang="0">
                  <a:pos x="1385" y="960"/>
                </a:cxn>
                <a:cxn ang="0">
                  <a:pos x="1526" y="1167"/>
                </a:cxn>
                <a:cxn ang="0">
                  <a:pos x="1640" y="1377"/>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eaLnBrk="1" hangingPunct="1">
                <a:defRPr/>
              </a:pPr>
              <a:endParaRPr lang="zh-CN" altLang="en-US" sz="1800">
                <a:latin typeface="Arial" charset="0"/>
              </a:endParaRPr>
            </a:p>
          </p:txBody>
        </p:sp>
        <p:sp>
          <p:nvSpPr>
            <p:cNvPr id="6" name="Freeform 6">
              <a:extLst>
                <a:ext uri="{FF2B5EF4-FFF2-40B4-BE49-F238E27FC236}">
                  <a16:creationId xmlns:a16="http://schemas.microsoft.com/office/drawing/2014/main" id="{E61BE640-6EA7-4FBB-16DE-39B5E4B0E8AF}"/>
                </a:ext>
              </a:extLst>
            </p:cNvPr>
            <p:cNvSpPr>
              <a:spLocks/>
            </p:cNvSpPr>
            <p:nvPr/>
          </p:nvSpPr>
          <p:spPr bwMode="ltGray">
            <a:xfrm>
              <a:off x="0" y="2544"/>
              <a:ext cx="1745" cy="1768"/>
            </a:xfrm>
            <a:custGeom>
              <a:avLst/>
              <a:gdLst/>
              <a:ahLst/>
              <a:cxnLst>
                <a:cxn ang="0">
                  <a:pos x="0" y="0"/>
                </a:cxn>
                <a:cxn ang="0">
                  <a:pos x="0" y="12"/>
                </a:cxn>
                <a:cxn ang="0">
                  <a:pos x="210" y="88"/>
                </a:cxn>
                <a:cxn ang="0">
                  <a:pos x="426" y="190"/>
                </a:cxn>
                <a:cxn ang="0">
                  <a:pos x="630" y="304"/>
                </a:cxn>
                <a:cxn ang="0">
                  <a:pos x="818" y="442"/>
                </a:cxn>
                <a:cxn ang="0">
                  <a:pos x="998" y="592"/>
                </a:cxn>
                <a:cxn ang="0">
                  <a:pos x="1164" y="766"/>
                </a:cxn>
                <a:cxn ang="0">
                  <a:pos x="1310" y="942"/>
                </a:cxn>
                <a:cxn ang="0">
                  <a:pos x="1454" y="1146"/>
                </a:cxn>
                <a:cxn ang="0">
                  <a:pos x="1536" y="1298"/>
                </a:cxn>
                <a:cxn ang="0">
                  <a:pos x="1614" y="1456"/>
                </a:cxn>
                <a:cxn ang="0">
                  <a:pos x="1682" y="1616"/>
                </a:cxn>
                <a:cxn ang="0">
                  <a:pos x="1733" y="1768"/>
                </a:cxn>
                <a:cxn ang="0">
                  <a:pos x="1745" y="1768"/>
                </a:cxn>
                <a:cxn ang="0">
                  <a:pos x="1691" y="1606"/>
                </a:cxn>
                <a:cxn ang="0">
                  <a:pos x="1623" y="1445"/>
                </a:cxn>
                <a:cxn ang="0">
                  <a:pos x="1547" y="1288"/>
                </a:cxn>
                <a:cxn ang="0">
                  <a:pos x="1463" y="1136"/>
                </a:cxn>
                <a:cxn ang="0">
                  <a:pos x="1320" y="932"/>
                </a:cxn>
                <a:cxn ang="0">
                  <a:pos x="1173" y="755"/>
                </a:cxn>
                <a:cxn ang="0">
                  <a:pos x="1008" y="581"/>
                </a:cxn>
                <a:cxn ang="0">
                  <a:pos x="827" y="431"/>
                </a:cxn>
                <a:cxn ang="0">
                  <a:pos x="642" y="293"/>
                </a:cxn>
                <a:cxn ang="0">
                  <a:pos x="437" y="179"/>
                </a:cxn>
                <a:cxn ang="0">
                  <a:pos x="222" y="78"/>
                </a:cxn>
                <a:cxn ang="0">
                  <a:pos x="0" y="0"/>
                </a:cxn>
                <a:cxn ang="0">
                  <a:pos x="0" y="0"/>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eaLnBrk="1" hangingPunct="1">
                <a:defRPr/>
              </a:pPr>
              <a:endParaRPr lang="zh-CN" altLang="en-US" sz="1800">
                <a:latin typeface="Arial" charset="0"/>
              </a:endParaRPr>
            </a:p>
          </p:txBody>
        </p:sp>
        <p:sp>
          <p:nvSpPr>
            <p:cNvPr id="7" name="Oval 7">
              <a:extLst>
                <a:ext uri="{FF2B5EF4-FFF2-40B4-BE49-F238E27FC236}">
                  <a16:creationId xmlns:a16="http://schemas.microsoft.com/office/drawing/2014/main" id="{1DCB512B-C647-5F89-D216-93A897E0E8FE}"/>
                </a:ext>
              </a:extLst>
            </p:cNvPr>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a:noFill/>
            </a:ln>
          </p:spPr>
          <p:txBody>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defRPr/>
              </a:pPr>
              <a:endParaRPr lang="zh-CN" altLang="en-US" sz="1800"/>
            </a:p>
          </p:txBody>
        </p:sp>
        <p:sp>
          <p:nvSpPr>
            <p:cNvPr id="8" name="Oval 8">
              <a:extLst>
                <a:ext uri="{FF2B5EF4-FFF2-40B4-BE49-F238E27FC236}">
                  <a16:creationId xmlns:a16="http://schemas.microsoft.com/office/drawing/2014/main" id="{88D2A3EB-B509-41D5-15D4-A2AAD1ABC6C3}"/>
                </a:ext>
              </a:extLst>
            </p:cNvPr>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a:noFill/>
            </a:ln>
          </p:spPr>
          <p:txBody>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defRPr/>
              </a:pPr>
              <a:endParaRPr lang="zh-CN" altLang="en-US" sz="1800"/>
            </a:p>
          </p:txBody>
        </p:sp>
        <p:sp>
          <p:nvSpPr>
            <p:cNvPr id="9" name="Oval 9">
              <a:extLst>
                <a:ext uri="{FF2B5EF4-FFF2-40B4-BE49-F238E27FC236}">
                  <a16:creationId xmlns:a16="http://schemas.microsoft.com/office/drawing/2014/main" id="{233D71C7-B06A-A0A9-061D-1FBB0DE68664}"/>
                </a:ext>
              </a:extLst>
            </p:cNvPr>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a:noFill/>
            </a:ln>
          </p:spPr>
          <p:txBody>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defRPr/>
              </a:pPr>
              <a:endParaRPr lang="zh-CN" altLang="en-US" sz="1800"/>
            </a:p>
          </p:txBody>
        </p:sp>
      </p:grpSp>
      <p:grpSp>
        <p:nvGrpSpPr>
          <p:cNvPr id="10" name="Group 15">
            <a:extLst>
              <a:ext uri="{FF2B5EF4-FFF2-40B4-BE49-F238E27FC236}">
                <a16:creationId xmlns:a16="http://schemas.microsoft.com/office/drawing/2014/main" id="{8AA5A75B-F67F-34C5-414E-B3513DD96E5C}"/>
              </a:ext>
            </a:extLst>
          </p:cNvPr>
          <p:cNvGrpSpPr>
            <a:grpSpLocks/>
          </p:cNvGrpSpPr>
          <p:nvPr userDrawn="1"/>
        </p:nvGrpSpPr>
        <p:grpSpPr bwMode="auto">
          <a:xfrm>
            <a:off x="-10584" y="-11113"/>
            <a:ext cx="12208935" cy="836613"/>
            <a:chOff x="-5" y="-7"/>
            <a:chExt cx="5768" cy="527"/>
          </a:xfrm>
        </p:grpSpPr>
        <p:grpSp>
          <p:nvGrpSpPr>
            <p:cNvPr id="11" name="Group 16">
              <a:extLst>
                <a:ext uri="{FF2B5EF4-FFF2-40B4-BE49-F238E27FC236}">
                  <a16:creationId xmlns:a16="http://schemas.microsoft.com/office/drawing/2014/main" id="{3CD15431-13AD-0634-B92C-44950479D853}"/>
                </a:ext>
              </a:extLst>
            </p:cNvPr>
            <p:cNvGrpSpPr>
              <a:grpSpLocks/>
            </p:cNvGrpSpPr>
            <p:nvPr userDrawn="1"/>
          </p:nvGrpSpPr>
          <p:grpSpPr bwMode="auto">
            <a:xfrm>
              <a:off x="-5" y="-7"/>
              <a:ext cx="5768" cy="527"/>
              <a:chOff x="1" y="0"/>
              <a:chExt cx="5768" cy="527"/>
            </a:xfrm>
          </p:grpSpPr>
          <p:sp>
            <p:nvSpPr>
              <p:cNvPr id="13" name="Rectangle 17">
                <a:extLst>
                  <a:ext uri="{FF2B5EF4-FFF2-40B4-BE49-F238E27FC236}">
                    <a16:creationId xmlns:a16="http://schemas.microsoft.com/office/drawing/2014/main" id="{360CEAC2-D04C-B6D9-91B4-B72BF9468D6B}"/>
                  </a:ext>
                </a:extLst>
              </p:cNvPr>
              <p:cNvSpPr>
                <a:spLocks noChangeArrowheads="1"/>
              </p:cNvSpPr>
              <p:nvPr userDrawn="1"/>
            </p:nvSpPr>
            <p:spPr bwMode="auto">
              <a:xfrm>
                <a:off x="9" y="0"/>
                <a:ext cx="5760" cy="527"/>
              </a:xfrm>
              <a:prstGeom prst="rect">
                <a:avLst/>
              </a:prstGeom>
              <a:solidFill>
                <a:schemeClr val="tx1"/>
              </a:solidFill>
              <a:ln>
                <a:noFill/>
              </a:ln>
            </p:spPr>
            <p:txBody>
              <a:bodyPr wrap="none" anchor="ct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defRPr/>
                </a:pPr>
                <a:endParaRPr lang="zh-CN" altLang="en-US" sz="1800"/>
              </a:p>
            </p:txBody>
          </p:sp>
          <p:pic>
            <p:nvPicPr>
              <p:cNvPr id="14" name="Picture 18" descr="title1">
                <a:extLst>
                  <a:ext uri="{FF2B5EF4-FFF2-40B4-BE49-F238E27FC236}">
                    <a16:creationId xmlns:a16="http://schemas.microsoft.com/office/drawing/2014/main" id="{E58CBB08-9A1E-B22A-8488-2C497864EF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2"/>
                <a:ext cx="1974"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Text Box 19">
              <a:extLst>
                <a:ext uri="{FF2B5EF4-FFF2-40B4-BE49-F238E27FC236}">
                  <a16:creationId xmlns:a16="http://schemas.microsoft.com/office/drawing/2014/main" id="{24F72260-87EB-7033-FE54-2B6FC7F4D23B}"/>
                </a:ext>
              </a:extLst>
            </p:cNvPr>
            <p:cNvSpPr txBox="1">
              <a:spLocks noChangeArrowheads="1"/>
            </p:cNvSpPr>
            <p:nvPr userDrawn="1"/>
          </p:nvSpPr>
          <p:spPr bwMode="auto">
            <a:xfrm>
              <a:off x="4748" y="74"/>
              <a:ext cx="766" cy="330"/>
            </a:xfrm>
            <a:prstGeom prst="rect">
              <a:avLst/>
            </a:prstGeom>
            <a:noFill/>
            <a:ln>
              <a:noFill/>
            </a:ln>
          </p:spPr>
          <p:txBody>
            <a:bodyPr wrap="none">
              <a:spAutoFit/>
            </a:bodyPr>
            <a:lstStyle>
              <a:lvl1pPr eaLnBrk="0" hangingPunct="0">
                <a:defRPr>
                  <a:solidFill>
                    <a:schemeClr val="tx1"/>
                  </a:solidFill>
                  <a:latin typeface="Arial" charset="0"/>
                  <a:ea typeface="幼圆" pitchFamily="49" charset="-122"/>
                </a:defRPr>
              </a:lvl1pPr>
              <a:lvl2pPr marL="742950" indent="-285750" eaLnBrk="0" hangingPunct="0">
                <a:defRPr>
                  <a:solidFill>
                    <a:schemeClr val="tx1"/>
                  </a:solidFill>
                  <a:latin typeface="Arial" charset="0"/>
                  <a:ea typeface="幼圆" pitchFamily="49" charset="-122"/>
                </a:defRPr>
              </a:lvl2pPr>
              <a:lvl3pPr marL="1143000" indent="-228600" eaLnBrk="0" hangingPunct="0">
                <a:defRPr>
                  <a:solidFill>
                    <a:schemeClr val="tx1"/>
                  </a:solidFill>
                  <a:latin typeface="Arial" charset="0"/>
                  <a:ea typeface="幼圆" pitchFamily="49" charset="-122"/>
                </a:defRPr>
              </a:lvl3pPr>
              <a:lvl4pPr marL="1600200" indent="-228600" eaLnBrk="0" hangingPunct="0">
                <a:defRPr>
                  <a:solidFill>
                    <a:schemeClr val="tx1"/>
                  </a:solidFill>
                  <a:latin typeface="Arial" charset="0"/>
                  <a:ea typeface="幼圆" pitchFamily="49" charset="-122"/>
                </a:defRPr>
              </a:lvl4pPr>
              <a:lvl5pPr marL="2057400" indent="-228600" eaLnBrk="0" hangingPunct="0">
                <a:defRPr>
                  <a:solidFill>
                    <a:schemeClr val="tx1"/>
                  </a:solidFill>
                  <a:latin typeface="Arial" charset="0"/>
                  <a:ea typeface="幼圆" pitchFamily="49" charset="-122"/>
                </a:defRPr>
              </a:lvl5pPr>
              <a:lvl6pPr marL="2514600" indent="-228600" eaLnBrk="0" fontAlgn="base" hangingPunct="0">
                <a:spcBef>
                  <a:spcPct val="0"/>
                </a:spcBef>
                <a:spcAft>
                  <a:spcPct val="0"/>
                </a:spcAft>
                <a:defRPr>
                  <a:solidFill>
                    <a:schemeClr val="tx1"/>
                  </a:solidFill>
                  <a:latin typeface="Arial" charset="0"/>
                  <a:ea typeface="幼圆" pitchFamily="49" charset="-122"/>
                </a:defRPr>
              </a:lvl6pPr>
              <a:lvl7pPr marL="2971800" indent="-228600" eaLnBrk="0" fontAlgn="base" hangingPunct="0">
                <a:spcBef>
                  <a:spcPct val="0"/>
                </a:spcBef>
                <a:spcAft>
                  <a:spcPct val="0"/>
                </a:spcAft>
                <a:defRPr>
                  <a:solidFill>
                    <a:schemeClr val="tx1"/>
                  </a:solidFill>
                  <a:latin typeface="Arial" charset="0"/>
                  <a:ea typeface="幼圆" pitchFamily="49" charset="-122"/>
                </a:defRPr>
              </a:lvl7pPr>
              <a:lvl8pPr marL="3429000" indent="-228600" eaLnBrk="0" fontAlgn="base" hangingPunct="0">
                <a:spcBef>
                  <a:spcPct val="0"/>
                </a:spcBef>
                <a:spcAft>
                  <a:spcPct val="0"/>
                </a:spcAft>
                <a:defRPr>
                  <a:solidFill>
                    <a:schemeClr val="tx1"/>
                  </a:solidFill>
                  <a:latin typeface="Arial" charset="0"/>
                  <a:ea typeface="幼圆" pitchFamily="49" charset="-122"/>
                </a:defRPr>
              </a:lvl8pPr>
              <a:lvl9pPr marL="3886200" indent="-228600" eaLnBrk="0" fontAlgn="base" hangingPunct="0">
                <a:spcBef>
                  <a:spcPct val="0"/>
                </a:spcBef>
                <a:spcAft>
                  <a:spcPct val="0"/>
                </a:spcAft>
                <a:defRPr>
                  <a:solidFill>
                    <a:schemeClr val="tx1"/>
                  </a:solidFill>
                  <a:latin typeface="Arial" charset="0"/>
                  <a:ea typeface="幼圆" pitchFamily="49" charset="-122"/>
                </a:defRPr>
              </a:lvl9pPr>
            </a:lstStyle>
            <a:p>
              <a:pPr eaLnBrk="1" hangingPunct="1">
                <a:defRPr/>
              </a:pPr>
              <a:r>
                <a:rPr lang="zh-CN" altLang="en-US" sz="2800">
                  <a:solidFill>
                    <a:schemeClr val="bg2"/>
                  </a:solidFill>
                  <a:ea typeface="华文新魏" pitchFamily="2" charset="-122"/>
                </a:rPr>
                <a:t>数据结构</a:t>
              </a:r>
            </a:p>
          </p:txBody>
        </p:sp>
      </p:grpSp>
      <p:sp>
        <p:nvSpPr>
          <p:cNvPr id="15" name="Text Box 20">
            <a:extLst>
              <a:ext uri="{FF2B5EF4-FFF2-40B4-BE49-F238E27FC236}">
                <a16:creationId xmlns:a16="http://schemas.microsoft.com/office/drawing/2014/main" id="{C2E42AD2-DC21-4A5B-45F1-9068ECD2C7D1}"/>
              </a:ext>
            </a:extLst>
          </p:cNvPr>
          <p:cNvSpPr txBox="1">
            <a:spLocks noChangeArrowheads="1"/>
          </p:cNvSpPr>
          <p:nvPr userDrawn="1"/>
        </p:nvSpPr>
        <p:spPr bwMode="auto">
          <a:xfrm>
            <a:off x="8439051" y="549275"/>
            <a:ext cx="3752950" cy="338554"/>
          </a:xfrm>
          <a:prstGeom prst="rect">
            <a:avLst/>
          </a:prstGeom>
          <a:noFill/>
          <a:ln w="9525">
            <a:noFill/>
            <a:miter lim="800000"/>
            <a:headEnd/>
            <a:tailEnd/>
          </a:ln>
          <a:effectLst/>
        </p:spPr>
        <p:txBody>
          <a:bodyPr wrap="none">
            <a:spAutoFit/>
          </a:bodyPr>
          <a:lstStyle/>
          <a:p>
            <a:pPr algn="r" eaLnBrk="1" hangingPunct="1">
              <a:defRPr/>
            </a:pPr>
            <a:r>
              <a:rPr lang="en-US" altLang="zh-CN" sz="1600">
                <a:solidFill>
                  <a:srgbClr val="CC0000"/>
                </a:solidFill>
                <a:latin typeface="Impact" pitchFamily="34" charset="0"/>
                <a:ea typeface="华文行楷" pitchFamily="2" charset="-122"/>
              </a:rPr>
              <a:t>School of Computer Science &amp; Engineering</a:t>
            </a:r>
            <a:endParaRPr lang="en-US" altLang="zh-CN" sz="1000">
              <a:effectLst>
                <a:outerShdw blurRad="38100" dist="38100" dir="2700000" algn="tl">
                  <a:srgbClr val="010199"/>
                </a:outerShdw>
              </a:effectLst>
              <a:latin typeface="Arial" charset="0"/>
            </a:endParaRPr>
          </a:p>
        </p:txBody>
      </p:sp>
      <p:sp>
        <p:nvSpPr>
          <p:cNvPr id="137226" name="Rectangle 10"/>
          <p:cNvSpPr>
            <a:spLocks noGrp="1" noChangeArrowheads="1"/>
          </p:cNvSpPr>
          <p:nvPr>
            <p:ph type="ctrTitle" sz="quarter"/>
          </p:nvPr>
        </p:nvSpPr>
        <p:spPr>
          <a:xfrm>
            <a:off x="914400" y="1873250"/>
            <a:ext cx="10363200" cy="1555750"/>
          </a:xfrm>
        </p:spPr>
        <p:txBody>
          <a:bodyPr/>
          <a:lstStyle>
            <a:lvl1pPr>
              <a:defRPr sz="4800" b="1"/>
            </a:lvl1pPr>
          </a:lstStyle>
          <a:p>
            <a:r>
              <a:rPr lang="zh-CN" altLang="en-US"/>
              <a:t>单击此处编辑母版标题样式</a:t>
            </a:r>
          </a:p>
        </p:txBody>
      </p:sp>
      <p:sp>
        <p:nvSpPr>
          <p:cNvPr id="137227" name="Rectangle 11"/>
          <p:cNvSpPr>
            <a:spLocks noGrp="1" noChangeArrowheads="1"/>
          </p:cNvSpPr>
          <p:nvPr>
            <p:ph type="subTitle" sz="quarter" idx="1"/>
          </p:nvPr>
        </p:nvSpPr>
        <p:spPr>
          <a:xfrm>
            <a:off x="1828800" y="3886200"/>
            <a:ext cx="85344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6" name="Rectangle 12">
            <a:extLst>
              <a:ext uri="{FF2B5EF4-FFF2-40B4-BE49-F238E27FC236}">
                <a16:creationId xmlns:a16="http://schemas.microsoft.com/office/drawing/2014/main" id="{B1E30ED7-0681-BB22-30DF-DFA9A941E2DA}"/>
              </a:ext>
            </a:extLst>
          </p:cNvPr>
          <p:cNvSpPr>
            <a:spLocks noGrp="1" noChangeArrowheads="1"/>
          </p:cNvSpPr>
          <p:nvPr>
            <p:ph type="dt" sz="quarter" idx="10"/>
          </p:nvPr>
        </p:nvSpPr>
        <p:spPr/>
        <p:txBody>
          <a:bodyPr/>
          <a:lstStyle>
            <a:lvl1pPr>
              <a:defRPr/>
            </a:lvl1pPr>
          </a:lstStyle>
          <a:p>
            <a:pPr>
              <a:defRPr/>
            </a:pPr>
            <a:endParaRPr lang="en-US" altLang="zh-CN"/>
          </a:p>
        </p:txBody>
      </p:sp>
      <p:sp>
        <p:nvSpPr>
          <p:cNvPr id="17" name="Rectangle 13">
            <a:extLst>
              <a:ext uri="{FF2B5EF4-FFF2-40B4-BE49-F238E27FC236}">
                <a16:creationId xmlns:a16="http://schemas.microsoft.com/office/drawing/2014/main" id="{69C4428A-6034-9041-2DE2-E9EC5DE98254}"/>
              </a:ext>
            </a:extLst>
          </p:cNvPr>
          <p:cNvSpPr>
            <a:spLocks noGrp="1" noChangeArrowheads="1"/>
          </p:cNvSpPr>
          <p:nvPr>
            <p:ph type="ftr" sz="quarter" idx="11"/>
          </p:nvPr>
        </p:nvSpPr>
        <p:spPr>
          <a:xfrm>
            <a:off x="4165600" y="6248400"/>
            <a:ext cx="3860800" cy="457200"/>
          </a:xfrm>
        </p:spPr>
        <p:txBody>
          <a:bodyPr bIns="45720" anchor="t"/>
          <a:lstStyle>
            <a:lvl1pPr>
              <a:defRPr/>
            </a:lvl1pPr>
          </a:lstStyle>
          <a:p>
            <a:pPr>
              <a:defRPr/>
            </a:pPr>
            <a:endParaRPr lang="en-US" altLang="zh-CN"/>
          </a:p>
        </p:txBody>
      </p:sp>
      <p:sp>
        <p:nvSpPr>
          <p:cNvPr id="18" name="Rectangle 14">
            <a:extLst>
              <a:ext uri="{FF2B5EF4-FFF2-40B4-BE49-F238E27FC236}">
                <a16:creationId xmlns:a16="http://schemas.microsoft.com/office/drawing/2014/main" id="{D5A7D7CD-8826-66F1-632E-362F354095C2}"/>
              </a:ext>
            </a:extLst>
          </p:cNvPr>
          <p:cNvSpPr>
            <a:spLocks noGrp="1" noChangeArrowheads="1"/>
          </p:cNvSpPr>
          <p:nvPr>
            <p:ph type="sldNum" sz="quarter" idx="12"/>
          </p:nvPr>
        </p:nvSpPr>
        <p:spPr/>
        <p:txBody>
          <a:bodyPr/>
          <a:lstStyle>
            <a:lvl1pPr>
              <a:defRPr/>
            </a:lvl1pPr>
          </a:lstStyle>
          <a:p>
            <a:pPr>
              <a:defRPr/>
            </a:pPr>
            <a:fld id="{65816BCA-B0A2-4671-B646-8BB3119743F7}" type="slidenum">
              <a:rPr lang="en-US" altLang="zh-CN"/>
              <a:pPr>
                <a:defRPr/>
              </a:pPr>
              <a:t>‹#›</a:t>
            </a:fld>
            <a:endParaRPr lang="en-US" altLang="zh-CN"/>
          </a:p>
        </p:txBody>
      </p:sp>
    </p:spTree>
    <p:extLst>
      <p:ext uri="{BB962C8B-B14F-4D97-AF65-F5344CB8AC3E}">
        <p14:creationId xmlns:p14="http://schemas.microsoft.com/office/powerpoint/2010/main" val="2912907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a:extLst>
              <a:ext uri="{FF2B5EF4-FFF2-40B4-BE49-F238E27FC236}">
                <a16:creationId xmlns:a16="http://schemas.microsoft.com/office/drawing/2014/main" id="{07636C53-0CE2-C0BB-E3E9-3AD53616F53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4">
            <a:extLst>
              <a:ext uri="{FF2B5EF4-FFF2-40B4-BE49-F238E27FC236}">
                <a16:creationId xmlns:a16="http://schemas.microsoft.com/office/drawing/2014/main" id="{5C9D9F17-9954-BBB2-6A41-61427F640D0E}"/>
              </a:ext>
            </a:extLst>
          </p:cNvPr>
          <p:cNvSpPr>
            <a:spLocks noGrp="1" noChangeArrowheads="1"/>
          </p:cNvSpPr>
          <p:nvPr>
            <p:ph type="sldNum" sz="quarter" idx="11"/>
          </p:nvPr>
        </p:nvSpPr>
        <p:spPr>
          <a:ln/>
        </p:spPr>
        <p:txBody>
          <a:bodyPr/>
          <a:lstStyle>
            <a:lvl1pPr>
              <a:defRPr/>
            </a:lvl1pPr>
          </a:lstStyle>
          <a:p>
            <a:pPr>
              <a:defRPr/>
            </a:pPr>
            <a:fld id="{32DE722F-0E13-49B8-BC6A-85D4BFCF8DC9}" type="slidenum">
              <a:rPr lang="en-US" altLang="zh-CN"/>
              <a:pPr>
                <a:defRPr/>
              </a:pPr>
              <a:t>‹#›</a:t>
            </a:fld>
            <a:endParaRPr lang="en-US" altLang="zh-CN"/>
          </a:p>
        </p:txBody>
      </p:sp>
      <p:sp>
        <p:nvSpPr>
          <p:cNvPr id="6" name="Rectangle 15">
            <a:extLst>
              <a:ext uri="{FF2B5EF4-FFF2-40B4-BE49-F238E27FC236}">
                <a16:creationId xmlns:a16="http://schemas.microsoft.com/office/drawing/2014/main" id="{0C558E4D-4D66-52A2-5F91-23AF19815D9A}"/>
              </a:ext>
            </a:extLst>
          </p:cNvPr>
          <p:cNvSpPr>
            <a:spLocks noGrp="1" noChangeArrowheads="1"/>
          </p:cNvSpPr>
          <p:nvPr>
            <p:ph type="ftr" sz="quarter" idx="12"/>
          </p:nvPr>
        </p:nvSpPr>
        <p:spPr>
          <a:ln/>
        </p:spPr>
        <p:txBody>
          <a:bodyPr/>
          <a:lstStyle>
            <a:lvl1pPr>
              <a:defRPr/>
            </a:lvl1pPr>
          </a:lstStyle>
          <a:p>
            <a:pPr>
              <a:defRPr/>
            </a:pPr>
            <a:endParaRPr lang="en-US" altLang="zh-CN"/>
          </a:p>
          <a:p>
            <a:pPr>
              <a:defRPr/>
            </a:pPr>
            <a:r>
              <a:rPr lang="en-US" altLang="zh-CN"/>
              <a:t>Prof. Q. Wang</a:t>
            </a:r>
          </a:p>
        </p:txBody>
      </p:sp>
    </p:spTree>
    <p:extLst>
      <p:ext uri="{BB962C8B-B14F-4D97-AF65-F5344CB8AC3E}">
        <p14:creationId xmlns:p14="http://schemas.microsoft.com/office/powerpoint/2010/main" val="1873893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7813"/>
            <a:ext cx="80264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a:extLst>
              <a:ext uri="{FF2B5EF4-FFF2-40B4-BE49-F238E27FC236}">
                <a16:creationId xmlns:a16="http://schemas.microsoft.com/office/drawing/2014/main" id="{769F35D8-B1E6-78BA-B2D7-B095FC6AE3D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4">
            <a:extLst>
              <a:ext uri="{FF2B5EF4-FFF2-40B4-BE49-F238E27FC236}">
                <a16:creationId xmlns:a16="http://schemas.microsoft.com/office/drawing/2014/main" id="{7AF88B84-D35C-045B-101A-F68A949E2FB0}"/>
              </a:ext>
            </a:extLst>
          </p:cNvPr>
          <p:cNvSpPr>
            <a:spLocks noGrp="1" noChangeArrowheads="1"/>
          </p:cNvSpPr>
          <p:nvPr>
            <p:ph type="sldNum" sz="quarter" idx="11"/>
          </p:nvPr>
        </p:nvSpPr>
        <p:spPr>
          <a:ln/>
        </p:spPr>
        <p:txBody>
          <a:bodyPr/>
          <a:lstStyle>
            <a:lvl1pPr>
              <a:defRPr/>
            </a:lvl1pPr>
          </a:lstStyle>
          <a:p>
            <a:pPr>
              <a:defRPr/>
            </a:pPr>
            <a:fld id="{6770B64D-B8BF-47D7-8A78-6C4D960A8D8C}" type="slidenum">
              <a:rPr lang="en-US" altLang="zh-CN"/>
              <a:pPr>
                <a:defRPr/>
              </a:pPr>
              <a:t>‹#›</a:t>
            </a:fld>
            <a:endParaRPr lang="en-US" altLang="zh-CN"/>
          </a:p>
        </p:txBody>
      </p:sp>
      <p:sp>
        <p:nvSpPr>
          <p:cNvPr id="6" name="Rectangle 15">
            <a:extLst>
              <a:ext uri="{FF2B5EF4-FFF2-40B4-BE49-F238E27FC236}">
                <a16:creationId xmlns:a16="http://schemas.microsoft.com/office/drawing/2014/main" id="{71009E13-D6A6-B3A8-B08C-2096D40941AB}"/>
              </a:ext>
            </a:extLst>
          </p:cNvPr>
          <p:cNvSpPr>
            <a:spLocks noGrp="1" noChangeArrowheads="1"/>
          </p:cNvSpPr>
          <p:nvPr>
            <p:ph type="ftr" sz="quarter" idx="12"/>
          </p:nvPr>
        </p:nvSpPr>
        <p:spPr>
          <a:ln/>
        </p:spPr>
        <p:txBody>
          <a:bodyPr/>
          <a:lstStyle>
            <a:lvl1pPr>
              <a:defRPr/>
            </a:lvl1pPr>
          </a:lstStyle>
          <a:p>
            <a:pPr>
              <a:defRPr/>
            </a:pPr>
            <a:endParaRPr lang="en-US" altLang="zh-CN"/>
          </a:p>
          <a:p>
            <a:pPr>
              <a:defRPr/>
            </a:pPr>
            <a:r>
              <a:rPr lang="en-US" altLang="zh-CN"/>
              <a:t>Prof. Q. Wang</a:t>
            </a:r>
          </a:p>
        </p:txBody>
      </p:sp>
    </p:spTree>
    <p:extLst>
      <p:ext uri="{BB962C8B-B14F-4D97-AF65-F5344CB8AC3E}">
        <p14:creationId xmlns:p14="http://schemas.microsoft.com/office/powerpoint/2010/main" val="1213115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a:extLst>
              <a:ext uri="{FF2B5EF4-FFF2-40B4-BE49-F238E27FC236}">
                <a16:creationId xmlns:a16="http://schemas.microsoft.com/office/drawing/2014/main" id="{D64EF233-211F-73D4-A6CD-AA75C7A82A2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4">
            <a:extLst>
              <a:ext uri="{FF2B5EF4-FFF2-40B4-BE49-F238E27FC236}">
                <a16:creationId xmlns:a16="http://schemas.microsoft.com/office/drawing/2014/main" id="{66729A7E-D7BD-870F-F824-C8C33ED055C2}"/>
              </a:ext>
            </a:extLst>
          </p:cNvPr>
          <p:cNvSpPr>
            <a:spLocks noGrp="1" noChangeArrowheads="1"/>
          </p:cNvSpPr>
          <p:nvPr>
            <p:ph type="sldNum" sz="quarter" idx="11"/>
          </p:nvPr>
        </p:nvSpPr>
        <p:spPr>
          <a:ln/>
        </p:spPr>
        <p:txBody>
          <a:bodyPr/>
          <a:lstStyle>
            <a:lvl1pPr>
              <a:defRPr/>
            </a:lvl1pPr>
          </a:lstStyle>
          <a:p>
            <a:pPr>
              <a:defRPr/>
            </a:pPr>
            <a:fld id="{E432AAF1-73FC-4BFF-8612-F2CB527D27B8}" type="slidenum">
              <a:rPr lang="en-US" altLang="zh-CN"/>
              <a:pPr>
                <a:defRPr/>
              </a:pPr>
              <a:t>‹#›</a:t>
            </a:fld>
            <a:endParaRPr lang="en-US" altLang="zh-CN"/>
          </a:p>
        </p:txBody>
      </p:sp>
      <p:sp>
        <p:nvSpPr>
          <p:cNvPr id="6" name="Rectangle 15">
            <a:extLst>
              <a:ext uri="{FF2B5EF4-FFF2-40B4-BE49-F238E27FC236}">
                <a16:creationId xmlns:a16="http://schemas.microsoft.com/office/drawing/2014/main" id="{F2BA0B1A-F1C4-C6E8-296D-4B1498E77765}"/>
              </a:ext>
            </a:extLst>
          </p:cNvPr>
          <p:cNvSpPr>
            <a:spLocks noGrp="1" noChangeArrowheads="1"/>
          </p:cNvSpPr>
          <p:nvPr>
            <p:ph type="ftr" sz="quarter" idx="12"/>
          </p:nvPr>
        </p:nvSpPr>
        <p:spPr>
          <a:ln/>
        </p:spPr>
        <p:txBody>
          <a:bodyPr/>
          <a:lstStyle>
            <a:lvl1pPr>
              <a:defRPr/>
            </a:lvl1pPr>
          </a:lstStyle>
          <a:p>
            <a:pPr>
              <a:defRPr/>
            </a:pPr>
            <a:endParaRPr lang="en-US" altLang="zh-CN"/>
          </a:p>
          <a:p>
            <a:pPr>
              <a:defRPr/>
            </a:pPr>
            <a:r>
              <a:rPr lang="en-US" altLang="zh-CN"/>
              <a:t>Prof. Q. Wang</a:t>
            </a:r>
          </a:p>
        </p:txBody>
      </p:sp>
    </p:spTree>
    <p:extLst>
      <p:ext uri="{BB962C8B-B14F-4D97-AF65-F5344CB8AC3E}">
        <p14:creationId xmlns:p14="http://schemas.microsoft.com/office/powerpoint/2010/main" val="1162060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2">
            <a:extLst>
              <a:ext uri="{FF2B5EF4-FFF2-40B4-BE49-F238E27FC236}">
                <a16:creationId xmlns:a16="http://schemas.microsoft.com/office/drawing/2014/main" id="{BEC6D4ED-04D4-E906-E321-97AD2AF399D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4">
            <a:extLst>
              <a:ext uri="{FF2B5EF4-FFF2-40B4-BE49-F238E27FC236}">
                <a16:creationId xmlns:a16="http://schemas.microsoft.com/office/drawing/2014/main" id="{0E6606CB-90F5-4950-3B1A-2B9E58BCB2B0}"/>
              </a:ext>
            </a:extLst>
          </p:cNvPr>
          <p:cNvSpPr>
            <a:spLocks noGrp="1" noChangeArrowheads="1"/>
          </p:cNvSpPr>
          <p:nvPr>
            <p:ph type="sldNum" sz="quarter" idx="11"/>
          </p:nvPr>
        </p:nvSpPr>
        <p:spPr>
          <a:ln/>
        </p:spPr>
        <p:txBody>
          <a:bodyPr/>
          <a:lstStyle>
            <a:lvl1pPr>
              <a:defRPr/>
            </a:lvl1pPr>
          </a:lstStyle>
          <a:p>
            <a:pPr>
              <a:defRPr/>
            </a:pPr>
            <a:fld id="{2C042BB6-9174-40AA-9753-A6A5214AEF23}" type="slidenum">
              <a:rPr lang="en-US" altLang="zh-CN"/>
              <a:pPr>
                <a:defRPr/>
              </a:pPr>
              <a:t>‹#›</a:t>
            </a:fld>
            <a:endParaRPr lang="en-US" altLang="zh-CN"/>
          </a:p>
        </p:txBody>
      </p:sp>
      <p:sp>
        <p:nvSpPr>
          <p:cNvPr id="6" name="Rectangle 15">
            <a:extLst>
              <a:ext uri="{FF2B5EF4-FFF2-40B4-BE49-F238E27FC236}">
                <a16:creationId xmlns:a16="http://schemas.microsoft.com/office/drawing/2014/main" id="{9CBDEBB5-B968-FC2D-4663-66C8D8ED6A48}"/>
              </a:ext>
            </a:extLst>
          </p:cNvPr>
          <p:cNvSpPr>
            <a:spLocks noGrp="1" noChangeArrowheads="1"/>
          </p:cNvSpPr>
          <p:nvPr>
            <p:ph type="ftr" sz="quarter" idx="12"/>
          </p:nvPr>
        </p:nvSpPr>
        <p:spPr>
          <a:ln/>
        </p:spPr>
        <p:txBody>
          <a:bodyPr/>
          <a:lstStyle>
            <a:lvl1pPr>
              <a:defRPr/>
            </a:lvl1pPr>
          </a:lstStyle>
          <a:p>
            <a:pPr>
              <a:defRPr/>
            </a:pPr>
            <a:endParaRPr lang="en-US" altLang="zh-CN"/>
          </a:p>
          <a:p>
            <a:pPr>
              <a:defRPr/>
            </a:pPr>
            <a:r>
              <a:rPr lang="en-US" altLang="zh-CN"/>
              <a:t>Prof. Q. Wang</a:t>
            </a:r>
          </a:p>
        </p:txBody>
      </p:sp>
    </p:spTree>
    <p:extLst>
      <p:ext uri="{BB962C8B-B14F-4D97-AF65-F5344CB8AC3E}">
        <p14:creationId xmlns:p14="http://schemas.microsoft.com/office/powerpoint/2010/main" val="657025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2">
            <a:extLst>
              <a:ext uri="{FF2B5EF4-FFF2-40B4-BE49-F238E27FC236}">
                <a16:creationId xmlns:a16="http://schemas.microsoft.com/office/drawing/2014/main" id="{8560131B-D21D-DCD5-2EB8-F51D1A84F96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4">
            <a:extLst>
              <a:ext uri="{FF2B5EF4-FFF2-40B4-BE49-F238E27FC236}">
                <a16:creationId xmlns:a16="http://schemas.microsoft.com/office/drawing/2014/main" id="{FC9836B5-C0BF-BCBC-593C-CC45D2ABAE0B}"/>
              </a:ext>
            </a:extLst>
          </p:cNvPr>
          <p:cNvSpPr>
            <a:spLocks noGrp="1" noChangeArrowheads="1"/>
          </p:cNvSpPr>
          <p:nvPr>
            <p:ph type="sldNum" sz="quarter" idx="11"/>
          </p:nvPr>
        </p:nvSpPr>
        <p:spPr>
          <a:ln/>
        </p:spPr>
        <p:txBody>
          <a:bodyPr/>
          <a:lstStyle>
            <a:lvl1pPr>
              <a:defRPr/>
            </a:lvl1pPr>
          </a:lstStyle>
          <a:p>
            <a:pPr>
              <a:defRPr/>
            </a:pPr>
            <a:fld id="{88C82B30-7C81-4B9E-A991-415F0D6A60F7}" type="slidenum">
              <a:rPr lang="en-US" altLang="zh-CN"/>
              <a:pPr>
                <a:defRPr/>
              </a:pPr>
              <a:t>‹#›</a:t>
            </a:fld>
            <a:endParaRPr lang="en-US" altLang="zh-CN"/>
          </a:p>
        </p:txBody>
      </p:sp>
      <p:sp>
        <p:nvSpPr>
          <p:cNvPr id="7" name="Rectangle 15">
            <a:extLst>
              <a:ext uri="{FF2B5EF4-FFF2-40B4-BE49-F238E27FC236}">
                <a16:creationId xmlns:a16="http://schemas.microsoft.com/office/drawing/2014/main" id="{7D21FDE2-368F-95A1-4C61-84CF80EAFBF2}"/>
              </a:ext>
            </a:extLst>
          </p:cNvPr>
          <p:cNvSpPr>
            <a:spLocks noGrp="1" noChangeArrowheads="1"/>
          </p:cNvSpPr>
          <p:nvPr>
            <p:ph type="ftr" sz="quarter" idx="12"/>
          </p:nvPr>
        </p:nvSpPr>
        <p:spPr>
          <a:ln/>
        </p:spPr>
        <p:txBody>
          <a:bodyPr/>
          <a:lstStyle>
            <a:lvl1pPr>
              <a:defRPr/>
            </a:lvl1pPr>
          </a:lstStyle>
          <a:p>
            <a:pPr>
              <a:defRPr/>
            </a:pPr>
            <a:endParaRPr lang="en-US" altLang="zh-CN"/>
          </a:p>
          <a:p>
            <a:pPr>
              <a:defRPr/>
            </a:pPr>
            <a:r>
              <a:rPr lang="en-US" altLang="zh-CN"/>
              <a:t>Prof. Q. Wang</a:t>
            </a:r>
          </a:p>
        </p:txBody>
      </p:sp>
    </p:spTree>
    <p:extLst>
      <p:ext uri="{BB962C8B-B14F-4D97-AF65-F5344CB8AC3E}">
        <p14:creationId xmlns:p14="http://schemas.microsoft.com/office/powerpoint/2010/main" val="69047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2">
            <a:extLst>
              <a:ext uri="{FF2B5EF4-FFF2-40B4-BE49-F238E27FC236}">
                <a16:creationId xmlns:a16="http://schemas.microsoft.com/office/drawing/2014/main" id="{D3A4BD97-511E-EF6E-4B33-CE25FD4C39C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4">
            <a:extLst>
              <a:ext uri="{FF2B5EF4-FFF2-40B4-BE49-F238E27FC236}">
                <a16:creationId xmlns:a16="http://schemas.microsoft.com/office/drawing/2014/main" id="{88AE6915-60C7-8365-05AD-06E3C0A8DC9E}"/>
              </a:ext>
            </a:extLst>
          </p:cNvPr>
          <p:cNvSpPr>
            <a:spLocks noGrp="1" noChangeArrowheads="1"/>
          </p:cNvSpPr>
          <p:nvPr>
            <p:ph type="sldNum" sz="quarter" idx="11"/>
          </p:nvPr>
        </p:nvSpPr>
        <p:spPr>
          <a:ln/>
        </p:spPr>
        <p:txBody>
          <a:bodyPr/>
          <a:lstStyle>
            <a:lvl1pPr>
              <a:defRPr/>
            </a:lvl1pPr>
          </a:lstStyle>
          <a:p>
            <a:pPr>
              <a:defRPr/>
            </a:pPr>
            <a:fld id="{52027E54-6232-456C-B379-C7A72F379745}" type="slidenum">
              <a:rPr lang="en-US" altLang="zh-CN"/>
              <a:pPr>
                <a:defRPr/>
              </a:pPr>
              <a:t>‹#›</a:t>
            </a:fld>
            <a:endParaRPr lang="en-US" altLang="zh-CN"/>
          </a:p>
        </p:txBody>
      </p:sp>
      <p:sp>
        <p:nvSpPr>
          <p:cNvPr id="9" name="Rectangle 15">
            <a:extLst>
              <a:ext uri="{FF2B5EF4-FFF2-40B4-BE49-F238E27FC236}">
                <a16:creationId xmlns:a16="http://schemas.microsoft.com/office/drawing/2014/main" id="{D6BAF916-3549-8D05-AC30-6635B537C43D}"/>
              </a:ext>
            </a:extLst>
          </p:cNvPr>
          <p:cNvSpPr>
            <a:spLocks noGrp="1" noChangeArrowheads="1"/>
          </p:cNvSpPr>
          <p:nvPr>
            <p:ph type="ftr" sz="quarter" idx="12"/>
          </p:nvPr>
        </p:nvSpPr>
        <p:spPr>
          <a:ln/>
        </p:spPr>
        <p:txBody>
          <a:bodyPr/>
          <a:lstStyle>
            <a:lvl1pPr>
              <a:defRPr/>
            </a:lvl1pPr>
          </a:lstStyle>
          <a:p>
            <a:pPr>
              <a:defRPr/>
            </a:pPr>
            <a:endParaRPr lang="en-US" altLang="zh-CN"/>
          </a:p>
          <a:p>
            <a:pPr>
              <a:defRPr/>
            </a:pPr>
            <a:r>
              <a:rPr lang="en-US" altLang="zh-CN"/>
              <a:t>Prof. Q. Wang</a:t>
            </a:r>
          </a:p>
        </p:txBody>
      </p:sp>
    </p:spTree>
    <p:extLst>
      <p:ext uri="{BB962C8B-B14F-4D97-AF65-F5344CB8AC3E}">
        <p14:creationId xmlns:p14="http://schemas.microsoft.com/office/powerpoint/2010/main" val="2453253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2">
            <a:extLst>
              <a:ext uri="{FF2B5EF4-FFF2-40B4-BE49-F238E27FC236}">
                <a16:creationId xmlns:a16="http://schemas.microsoft.com/office/drawing/2014/main" id="{31F1220F-4ACA-8F3A-8953-DE41C281702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4">
            <a:extLst>
              <a:ext uri="{FF2B5EF4-FFF2-40B4-BE49-F238E27FC236}">
                <a16:creationId xmlns:a16="http://schemas.microsoft.com/office/drawing/2014/main" id="{92F23B24-553C-2F82-80C0-E41D7748B407}"/>
              </a:ext>
            </a:extLst>
          </p:cNvPr>
          <p:cNvSpPr>
            <a:spLocks noGrp="1" noChangeArrowheads="1"/>
          </p:cNvSpPr>
          <p:nvPr>
            <p:ph type="sldNum" sz="quarter" idx="11"/>
          </p:nvPr>
        </p:nvSpPr>
        <p:spPr>
          <a:ln/>
        </p:spPr>
        <p:txBody>
          <a:bodyPr/>
          <a:lstStyle>
            <a:lvl1pPr>
              <a:defRPr/>
            </a:lvl1pPr>
          </a:lstStyle>
          <a:p>
            <a:pPr>
              <a:defRPr/>
            </a:pPr>
            <a:fld id="{D76E7160-7097-4223-B586-0C29C1C3BB77}" type="slidenum">
              <a:rPr lang="en-US" altLang="zh-CN"/>
              <a:pPr>
                <a:defRPr/>
              </a:pPr>
              <a:t>‹#›</a:t>
            </a:fld>
            <a:endParaRPr lang="en-US" altLang="zh-CN"/>
          </a:p>
        </p:txBody>
      </p:sp>
      <p:sp>
        <p:nvSpPr>
          <p:cNvPr id="5" name="Rectangle 15">
            <a:extLst>
              <a:ext uri="{FF2B5EF4-FFF2-40B4-BE49-F238E27FC236}">
                <a16:creationId xmlns:a16="http://schemas.microsoft.com/office/drawing/2014/main" id="{C5145C57-2DBE-CEBA-EE1E-31D0C7BE8DAE}"/>
              </a:ext>
            </a:extLst>
          </p:cNvPr>
          <p:cNvSpPr>
            <a:spLocks noGrp="1" noChangeArrowheads="1"/>
          </p:cNvSpPr>
          <p:nvPr>
            <p:ph type="ftr" sz="quarter" idx="12"/>
          </p:nvPr>
        </p:nvSpPr>
        <p:spPr>
          <a:ln/>
        </p:spPr>
        <p:txBody>
          <a:bodyPr/>
          <a:lstStyle>
            <a:lvl1pPr>
              <a:defRPr/>
            </a:lvl1pPr>
          </a:lstStyle>
          <a:p>
            <a:pPr>
              <a:defRPr/>
            </a:pPr>
            <a:endParaRPr lang="en-US" altLang="zh-CN"/>
          </a:p>
          <a:p>
            <a:pPr>
              <a:defRPr/>
            </a:pPr>
            <a:r>
              <a:rPr lang="en-US" altLang="zh-CN"/>
              <a:t>Prof. Q. Wang</a:t>
            </a:r>
          </a:p>
        </p:txBody>
      </p:sp>
    </p:spTree>
    <p:extLst>
      <p:ext uri="{BB962C8B-B14F-4D97-AF65-F5344CB8AC3E}">
        <p14:creationId xmlns:p14="http://schemas.microsoft.com/office/powerpoint/2010/main" val="1206190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a:extLst>
              <a:ext uri="{FF2B5EF4-FFF2-40B4-BE49-F238E27FC236}">
                <a16:creationId xmlns:a16="http://schemas.microsoft.com/office/drawing/2014/main" id="{6882639C-E1E1-1D7F-C5B8-A985FCBAD37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4">
            <a:extLst>
              <a:ext uri="{FF2B5EF4-FFF2-40B4-BE49-F238E27FC236}">
                <a16:creationId xmlns:a16="http://schemas.microsoft.com/office/drawing/2014/main" id="{86E22F11-576C-5103-2373-14E54C765CBD}"/>
              </a:ext>
            </a:extLst>
          </p:cNvPr>
          <p:cNvSpPr>
            <a:spLocks noGrp="1" noChangeArrowheads="1"/>
          </p:cNvSpPr>
          <p:nvPr>
            <p:ph type="sldNum" sz="quarter" idx="11"/>
          </p:nvPr>
        </p:nvSpPr>
        <p:spPr>
          <a:ln/>
        </p:spPr>
        <p:txBody>
          <a:bodyPr/>
          <a:lstStyle>
            <a:lvl1pPr>
              <a:defRPr/>
            </a:lvl1pPr>
          </a:lstStyle>
          <a:p>
            <a:pPr>
              <a:defRPr/>
            </a:pPr>
            <a:fld id="{90DC0B6D-4805-4DD6-96CD-472B1503851F}" type="slidenum">
              <a:rPr lang="en-US" altLang="zh-CN"/>
              <a:pPr>
                <a:defRPr/>
              </a:pPr>
              <a:t>‹#›</a:t>
            </a:fld>
            <a:endParaRPr lang="en-US" altLang="zh-CN"/>
          </a:p>
        </p:txBody>
      </p:sp>
      <p:sp>
        <p:nvSpPr>
          <p:cNvPr id="4" name="Rectangle 15">
            <a:extLst>
              <a:ext uri="{FF2B5EF4-FFF2-40B4-BE49-F238E27FC236}">
                <a16:creationId xmlns:a16="http://schemas.microsoft.com/office/drawing/2014/main" id="{8377C605-76BF-144B-3AD2-9808924FB846}"/>
              </a:ext>
            </a:extLst>
          </p:cNvPr>
          <p:cNvSpPr>
            <a:spLocks noGrp="1" noChangeArrowheads="1"/>
          </p:cNvSpPr>
          <p:nvPr>
            <p:ph type="ftr" sz="quarter" idx="12"/>
          </p:nvPr>
        </p:nvSpPr>
        <p:spPr>
          <a:ln/>
        </p:spPr>
        <p:txBody>
          <a:bodyPr/>
          <a:lstStyle>
            <a:lvl1pPr>
              <a:defRPr/>
            </a:lvl1pPr>
          </a:lstStyle>
          <a:p>
            <a:pPr>
              <a:defRPr/>
            </a:pPr>
            <a:endParaRPr lang="en-US" altLang="zh-CN"/>
          </a:p>
          <a:p>
            <a:pPr>
              <a:defRPr/>
            </a:pPr>
            <a:r>
              <a:rPr lang="en-US" altLang="zh-CN"/>
              <a:t>Prof. Q. Wang</a:t>
            </a:r>
          </a:p>
        </p:txBody>
      </p:sp>
    </p:spTree>
    <p:extLst>
      <p:ext uri="{BB962C8B-B14F-4D97-AF65-F5344CB8AC3E}">
        <p14:creationId xmlns:p14="http://schemas.microsoft.com/office/powerpoint/2010/main" val="1750512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a:extLst>
              <a:ext uri="{FF2B5EF4-FFF2-40B4-BE49-F238E27FC236}">
                <a16:creationId xmlns:a16="http://schemas.microsoft.com/office/drawing/2014/main" id="{A6377F75-F62F-93D0-7223-18D378CCE4F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4">
            <a:extLst>
              <a:ext uri="{FF2B5EF4-FFF2-40B4-BE49-F238E27FC236}">
                <a16:creationId xmlns:a16="http://schemas.microsoft.com/office/drawing/2014/main" id="{F3C2FAB8-B9C1-AF56-497B-A75F5E043362}"/>
              </a:ext>
            </a:extLst>
          </p:cNvPr>
          <p:cNvSpPr>
            <a:spLocks noGrp="1" noChangeArrowheads="1"/>
          </p:cNvSpPr>
          <p:nvPr>
            <p:ph type="sldNum" sz="quarter" idx="11"/>
          </p:nvPr>
        </p:nvSpPr>
        <p:spPr>
          <a:ln/>
        </p:spPr>
        <p:txBody>
          <a:bodyPr/>
          <a:lstStyle>
            <a:lvl1pPr>
              <a:defRPr/>
            </a:lvl1pPr>
          </a:lstStyle>
          <a:p>
            <a:pPr>
              <a:defRPr/>
            </a:pPr>
            <a:fld id="{AD689D32-3EA1-4BDA-B1C8-DD8A53850D6A}" type="slidenum">
              <a:rPr lang="en-US" altLang="zh-CN"/>
              <a:pPr>
                <a:defRPr/>
              </a:pPr>
              <a:t>‹#›</a:t>
            </a:fld>
            <a:endParaRPr lang="en-US" altLang="zh-CN"/>
          </a:p>
        </p:txBody>
      </p:sp>
      <p:sp>
        <p:nvSpPr>
          <p:cNvPr id="7" name="Rectangle 15">
            <a:extLst>
              <a:ext uri="{FF2B5EF4-FFF2-40B4-BE49-F238E27FC236}">
                <a16:creationId xmlns:a16="http://schemas.microsoft.com/office/drawing/2014/main" id="{AEFBA3B3-889E-924D-D685-D03EF4BF68B0}"/>
              </a:ext>
            </a:extLst>
          </p:cNvPr>
          <p:cNvSpPr>
            <a:spLocks noGrp="1" noChangeArrowheads="1"/>
          </p:cNvSpPr>
          <p:nvPr>
            <p:ph type="ftr" sz="quarter" idx="12"/>
          </p:nvPr>
        </p:nvSpPr>
        <p:spPr>
          <a:ln/>
        </p:spPr>
        <p:txBody>
          <a:bodyPr/>
          <a:lstStyle>
            <a:lvl1pPr>
              <a:defRPr/>
            </a:lvl1pPr>
          </a:lstStyle>
          <a:p>
            <a:pPr>
              <a:defRPr/>
            </a:pPr>
            <a:endParaRPr lang="en-US" altLang="zh-CN"/>
          </a:p>
          <a:p>
            <a:pPr>
              <a:defRPr/>
            </a:pPr>
            <a:r>
              <a:rPr lang="en-US" altLang="zh-CN"/>
              <a:t>Prof. Q. Wang</a:t>
            </a:r>
          </a:p>
        </p:txBody>
      </p:sp>
    </p:spTree>
    <p:extLst>
      <p:ext uri="{BB962C8B-B14F-4D97-AF65-F5344CB8AC3E}">
        <p14:creationId xmlns:p14="http://schemas.microsoft.com/office/powerpoint/2010/main" val="3884445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a:extLst>
              <a:ext uri="{FF2B5EF4-FFF2-40B4-BE49-F238E27FC236}">
                <a16:creationId xmlns:a16="http://schemas.microsoft.com/office/drawing/2014/main" id="{0A0C8580-5664-7ACD-AB7B-759180AD0E9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4">
            <a:extLst>
              <a:ext uri="{FF2B5EF4-FFF2-40B4-BE49-F238E27FC236}">
                <a16:creationId xmlns:a16="http://schemas.microsoft.com/office/drawing/2014/main" id="{3A443737-4E33-843C-FC76-7B951F428AF6}"/>
              </a:ext>
            </a:extLst>
          </p:cNvPr>
          <p:cNvSpPr>
            <a:spLocks noGrp="1" noChangeArrowheads="1"/>
          </p:cNvSpPr>
          <p:nvPr>
            <p:ph type="sldNum" sz="quarter" idx="11"/>
          </p:nvPr>
        </p:nvSpPr>
        <p:spPr>
          <a:ln/>
        </p:spPr>
        <p:txBody>
          <a:bodyPr/>
          <a:lstStyle>
            <a:lvl1pPr>
              <a:defRPr/>
            </a:lvl1pPr>
          </a:lstStyle>
          <a:p>
            <a:pPr>
              <a:defRPr/>
            </a:pPr>
            <a:fld id="{B9B0E3C5-7A4B-4B6F-9B53-B3BFACF67177}" type="slidenum">
              <a:rPr lang="en-US" altLang="zh-CN"/>
              <a:pPr>
                <a:defRPr/>
              </a:pPr>
              <a:t>‹#›</a:t>
            </a:fld>
            <a:endParaRPr lang="en-US" altLang="zh-CN"/>
          </a:p>
        </p:txBody>
      </p:sp>
      <p:sp>
        <p:nvSpPr>
          <p:cNvPr id="7" name="Rectangle 15">
            <a:extLst>
              <a:ext uri="{FF2B5EF4-FFF2-40B4-BE49-F238E27FC236}">
                <a16:creationId xmlns:a16="http://schemas.microsoft.com/office/drawing/2014/main" id="{CFEDAD24-6003-7638-B3E9-95DF0B34D6AD}"/>
              </a:ext>
            </a:extLst>
          </p:cNvPr>
          <p:cNvSpPr>
            <a:spLocks noGrp="1" noChangeArrowheads="1"/>
          </p:cNvSpPr>
          <p:nvPr>
            <p:ph type="ftr" sz="quarter" idx="12"/>
          </p:nvPr>
        </p:nvSpPr>
        <p:spPr>
          <a:ln/>
        </p:spPr>
        <p:txBody>
          <a:bodyPr/>
          <a:lstStyle>
            <a:lvl1pPr>
              <a:defRPr/>
            </a:lvl1pPr>
          </a:lstStyle>
          <a:p>
            <a:pPr>
              <a:defRPr/>
            </a:pPr>
            <a:endParaRPr lang="en-US" altLang="zh-CN"/>
          </a:p>
          <a:p>
            <a:pPr>
              <a:defRPr/>
            </a:pPr>
            <a:r>
              <a:rPr lang="en-US" altLang="zh-CN"/>
              <a:t>Prof. Q. Wang</a:t>
            </a:r>
          </a:p>
        </p:txBody>
      </p:sp>
    </p:spTree>
    <p:extLst>
      <p:ext uri="{BB962C8B-B14F-4D97-AF65-F5344CB8AC3E}">
        <p14:creationId xmlns:p14="http://schemas.microsoft.com/office/powerpoint/2010/main" val="808033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A85EE9CB-2C10-4100-4D01-3481FF59FA85}"/>
              </a:ext>
            </a:extLst>
          </p:cNvPr>
          <p:cNvGrpSpPr>
            <a:grpSpLocks/>
          </p:cNvGrpSpPr>
          <p:nvPr/>
        </p:nvGrpSpPr>
        <p:grpSpPr bwMode="auto">
          <a:xfrm>
            <a:off x="1" y="3902076"/>
            <a:ext cx="4533900" cy="2949575"/>
            <a:chOff x="0" y="2458"/>
            <a:chExt cx="2142" cy="1858"/>
          </a:xfrm>
        </p:grpSpPr>
        <p:sp>
          <p:nvSpPr>
            <p:cNvPr id="136195" name="Freeform 3">
              <a:extLst>
                <a:ext uri="{FF2B5EF4-FFF2-40B4-BE49-F238E27FC236}">
                  <a16:creationId xmlns:a16="http://schemas.microsoft.com/office/drawing/2014/main" id="{89243C0C-9168-5237-3131-E7B55CCE81C4}"/>
                </a:ext>
              </a:extLst>
            </p:cNvPr>
            <p:cNvSpPr>
              <a:spLocks/>
            </p:cNvSpPr>
            <p:nvPr/>
          </p:nvSpPr>
          <p:spPr bwMode="ltGray">
            <a:xfrm>
              <a:off x="0" y="2508"/>
              <a:ext cx="2142" cy="1804"/>
            </a:xfrm>
            <a:custGeom>
              <a:avLst/>
              <a:gdLst/>
              <a:ahLst/>
              <a:cxnLst>
                <a:cxn ang="0">
                  <a:pos x="329" y="66"/>
                </a:cxn>
                <a:cxn ang="0">
                  <a:pos x="161" y="30"/>
                </a:cxn>
                <a:cxn ang="0">
                  <a:pos x="0" y="0"/>
                </a:cxn>
                <a:cxn ang="0">
                  <a:pos x="0" y="12"/>
                </a:cxn>
                <a:cxn ang="0">
                  <a:pos x="161" y="42"/>
                </a:cxn>
                <a:cxn ang="0">
                  <a:pos x="323" y="78"/>
                </a:cxn>
                <a:cxn ang="0">
                  <a:pos x="556" y="150"/>
                </a:cxn>
                <a:cxn ang="0">
                  <a:pos x="777" y="245"/>
                </a:cxn>
                <a:cxn ang="0">
                  <a:pos x="993" y="365"/>
                </a:cxn>
                <a:cxn ang="0">
                  <a:pos x="1196" y="503"/>
                </a:cxn>
                <a:cxn ang="0">
                  <a:pos x="1381" y="653"/>
                </a:cxn>
                <a:cxn ang="0">
                  <a:pos x="1555" y="827"/>
                </a:cxn>
                <a:cxn ang="0">
                  <a:pos x="1710" y="1019"/>
                </a:cxn>
                <a:cxn ang="0">
                  <a:pos x="1854" y="1229"/>
                </a:cxn>
                <a:cxn ang="0">
                  <a:pos x="1937" y="1366"/>
                </a:cxn>
                <a:cxn ang="0">
                  <a:pos x="2009" y="1510"/>
                </a:cxn>
                <a:cxn ang="0">
                  <a:pos x="2069" y="1654"/>
                </a:cxn>
                <a:cxn ang="0">
                  <a:pos x="2123" y="1804"/>
                </a:cxn>
                <a:cxn ang="0">
                  <a:pos x="2135" y="1804"/>
                </a:cxn>
                <a:cxn ang="0">
                  <a:pos x="2081" y="1654"/>
                </a:cxn>
                <a:cxn ang="0">
                  <a:pos x="2021" y="1510"/>
                </a:cxn>
                <a:cxn ang="0">
                  <a:pos x="1949" y="1366"/>
                </a:cxn>
                <a:cxn ang="0">
                  <a:pos x="1866" y="1223"/>
                </a:cxn>
                <a:cxn ang="0">
                  <a:pos x="1722" y="1013"/>
                </a:cxn>
                <a:cxn ang="0">
                  <a:pos x="1561" y="821"/>
                </a:cxn>
                <a:cxn ang="0">
                  <a:pos x="1387" y="647"/>
                </a:cxn>
                <a:cxn ang="0">
                  <a:pos x="1202" y="491"/>
                </a:cxn>
                <a:cxn ang="0">
                  <a:pos x="999" y="353"/>
                </a:cxn>
                <a:cxn ang="0">
                  <a:pos x="783" y="239"/>
                </a:cxn>
                <a:cxn ang="0">
                  <a:pos x="562" y="138"/>
                </a:cxn>
                <a:cxn ang="0">
                  <a:pos x="329" y="66"/>
                </a:cxn>
                <a:cxn ang="0">
                  <a:pos x="329" y="66"/>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eaLnBrk="1" hangingPunct="1">
                <a:defRPr/>
              </a:pPr>
              <a:endParaRPr lang="zh-CN" altLang="en-US" sz="1800">
                <a:latin typeface="Arial" charset="0"/>
              </a:endParaRPr>
            </a:p>
          </p:txBody>
        </p:sp>
        <p:sp>
          <p:nvSpPr>
            <p:cNvPr id="136196" name="Freeform 4">
              <a:extLst>
                <a:ext uri="{FF2B5EF4-FFF2-40B4-BE49-F238E27FC236}">
                  <a16:creationId xmlns:a16="http://schemas.microsoft.com/office/drawing/2014/main" id="{E49C2662-9A4D-396F-2683-16A7838A4B46}"/>
                </a:ext>
              </a:extLst>
            </p:cNvPr>
            <p:cNvSpPr>
              <a:spLocks/>
            </p:cNvSpPr>
            <p:nvPr/>
          </p:nvSpPr>
          <p:spPr bwMode="hidden">
            <a:xfrm>
              <a:off x="0" y="2458"/>
              <a:ext cx="1854" cy="1858"/>
            </a:xfrm>
            <a:custGeom>
              <a:avLst/>
              <a:gdLst/>
              <a:ahLst/>
              <a:cxnLst>
                <a:cxn ang="0">
                  <a:pos x="1854" y="1858"/>
                </a:cxn>
                <a:cxn ang="0">
                  <a:pos x="0" y="1858"/>
                </a:cxn>
                <a:cxn ang="0">
                  <a:pos x="0" y="0"/>
                </a:cxn>
                <a:cxn ang="0">
                  <a:pos x="1854" y="1858"/>
                </a:cxn>
                <a:cxn ang="0">
                  <a:pos x="1854" y="1858"/>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w="9525">
              <a:noFill/>
              <a:round/>
              <a:headEnd/>
              <a:tailEnd/>
            </a:ln>
          </p:spPr>
          <p:txBody>
            <a:bodyPr/>
            <a:lstStyle/>
            <a:p>
              <a:pPr eaLnBrk="1" hangingPunct="1">
                <a:defRPr/>
              </a:pPr>
              <a:endParaRPr lang="zh-CN" altLang="en-US" sz="1800">
                <a:latin typeface="Arial" charset="0"/>
              </a:endParaRPr>
            </a:p>
          </p:txBody>
        </p:sp>
        <p:sp>
          <p:nvSpPr>
            <p:cNvPr id="136197" name="Freeform 5">
              <a:extLst>
                <a:ext uri="{FF2B5EF4-FFF2-40B4-BE49-F238E27FC236}">
                  <a16:creationId xmlns:a16="http://schemas.microsoft.com/office/drawing/2014/main" id="{6EEEF679-58B3-DACE-235A-50E375DAF182}"/>
                </a:ext>
              </a:extLst>
            </p:cNvPr>
            <p:cNvSpPr>
              <a:spLocks/>
            </p:cNvSpPr>
            <p:nvPr/>
          </p:nvSpPr>
          <p:spPr bwMode="ltGray">
            <a:xfrm>
              <a:off x="0" y="2735"/>
              <a:ext cx="1745" cy="1577"/>
            </a:xfrm>
            <a:custGeom>
              <a:avLst/>
              <a:gdLst/>
              <a:ahLst/>
              <a:cxnLst>
                <a:cxn ang="0">
                  <a:pos x="1640" y="1377"/>
                </a:cxn>
                <a:cxn ang="0">
                  <a:pos x="1692" y="1479"/>
                </a:cxn>
                <a:cxn ang="0">
                  <a:pos x="1732" y="1577"/>
                </a:cxn>
                <a:cxn ang="0">
                  <a:pos x="1745" y="1577"/>
                </a:cxn>
                <a:cxn ang="0">
                  <a:pos x="1703" y="1469"/>
                </a:cxn>
                <a:cxn ang="0">
                  <a:pos x="1649" y="1367"/>
                </a:cxn>
                <a:cxn ang="0">
                  <a:pos x="1535" y="1157"/>
                </a:cxn>
                <a:cxn ang="0">
                  <a:pos x="1395" y="951"/>
                </a:cxn>
                <a:cxn ang="0">
                  <a:pos x="1236" y="756"/>
                </a:cxn>
                <a:cxn ang="0">
                  <a:pos x="1061" y="582"/>
                </a:cxn>
                <a:cxn ang="0">
                  <a:pos x="876" y="426"/>
                </a:cxn>
                <a:cxn ang="0">
                  <a:pos x="672" y="294"/>
                </a:cxn>
                <a:cxn ang="0">
                  <a:pos x="455" y="174"/>
                </a:cxn>
                <a:cxn ang="0">
                  <a:pos x="234" y="78"/>
                </a:cxn>
                <a:cxn ang="0">
                  <a:pos x="0" y="0"/>
                </a:cxn>
                <a:cxn ang="0">
                  <a:pos x="0" y="12"/>
                </a:cxn>
                <a:cxn ang="0">
                  <a:pos x="222" y="89"/>
                </a:cxn>
                <a:cxn ang="0">
                  <a:pos x="446" y="185"/>
                </a:cxn>
                <a:cxn ang="0">
                  <a:pos x="662" y="305"/>
                </a:cxn>
                <a:cxn ang="0">
                  <a:pos x="866" y="437"/>
                </a:cxn>
                <a:cxn ang="0">
                  <a:pos x="1052" y="593"/>
                </a:cxn>
                <a:cxn ang="0">
                  <a:pos x="1226" y="767"/>
                </a:cxn>
                <a:cxn ang="0">
                  <a:pos x="1385" y="960"/>
                </a:cxn>
                <a:cxn ang="0">
                  <a:pos x="1526" y="1167"/>
                </a:cxn>
                <a:cxn ang="0">
                  <a:pos x="1640" y="1377"/>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eaLnBrk="1" hangingPunct="1">
                <a:defRPr/>
              </a:pPr>
              <a:endParaRPr lang="zh-CN" altLang="en-US" sz="1800">
                <a:latin typeface="Arial" charset="0"/>
              </a:endParaRPr>
            </a:p>
          </p:txBody>
        </p:sp>
        <p:sp>
          <p:nvSpPr>
            <p:cNvPr id="136198" name="Freeform 6">
              <a:extLst>
                <a:ext uri="{FF2B5EF4-FFF2-40B4-BE49-F238E27FC236}">
                  <a16:creationId xmlns:a16="http://schemas.microsoft.com/office/drawing/2014/main" id="{8288D51A-4125-A9F4-F8EC-0E640E313F28}"/>
                </a:ext>
              </a:extLst>
            </p:cNvPr>
            <p:cNvSpPr>
              <a:spLocks/>
            </p:cNvSpPr>
            <p:nvPr/>
          </p:nvSpPr>
          <p:spPr bwMode="ltGray">
            <a:xfrm>
              <a:off x="0" y="2544"/>
              <a:ext cx="1745" cy="1768"/>
            </a:xfrm>
            <a:custGeom>
              <a:avLst/>
              <a:gdLst/>
              <a:ahLst/>
              <a:cxnLst>
                <a:cxn ang="0">
                  <a:pos x="0" y="0"/>
                </a:cxn>
                <a:cxn ang="0">
                  <a:pos x="0" y="12"/>
                </a:cxn>
                <a:cxn ang="0">
                  <a:pos x="210" y="88"/>
                </a:cxn>
                <a:cxn ang="0">
                  <a:pos x="426" y="190"/>
                </a:cxn>
                <a:cxn ang="0">
                  <a:pos x="630" y="304"/>
                </a:cxn>
                <a:cxn ang="0">
                  <a:pos x="818" y="442"/>
                </a:cxn>
                <a:cxn ang="0">
                  <a:pos x="998" y="592"/>
                </a:cxn>
                <a:cxn ang="0">
                  <a:pos x="1164" y="766"/>
                </a:cxn>
                <a:cxn ang="0">
                  <a:pos x="1310" y="942"/>
                </a:cxn>
                <a:cxn ang="0">
                  <a:pos x="1454" y="1146"/>
                </a:cxn>
                <a:cxn ang="0">
                  <a:pos x="1536" y="1298"/>
                </a:cxn>
                <a:cxn ang="0">
                  <a:pos x="1614" y="1456"/>
                </a:cxn>
                <a:cxn ang="0">
                  <a:pos x="1682" y="1616"/>
                </a:cxn>
                <a:cxn ang="0">
                  <a:pos x="1733" y="1768"/>
                </a:cxn>
                <a:cxn ang="0">
                  <a:pos x="1745" y="1768"/>
                </a:cxn>
                <a:cxn ang="0">
                  <a:pos x="1691" y="1606"/>
                </a:cxn>
                <a:cxn ang="0">
                  <a:pos x="1623" y="1445"/>
                </a:cxn>
                <a:cxn ang="0">
                  <a:pos x="1547" y="1288"/>
                </a:cxn>
                <a:cxn ang="0">
                  <a:pos x="1463" y="1136"/>
                </a:cxn>
                <a:cxn ang="0">
                  <a:pos x="1320" y="932"/>
                </a:cxn>
                <a:cxn ang="0">
                  <a:pos x="1173" y="755"/>
                </a:cxn>
                <a:cxn ang="0">
                  <a:pos x="1008" y="581"/>
                </a:cxn>
                <a:cxn ang="0">
                  <a:pos x="827" y="431"/>
                </a:cxn>
                <a:cxn ang="0">
                  <a:pos x="642" y="293"/>
                </a:cxn>
                <a:cxn ang="0">
                  <a:pos x="437" y="179"/>
                </a:cxn>
                <a:cxn ang="0">
                  <a:pos x="222" y="78"/>
                </a:cxn>
                <a:cxn ang="0">
                  <a:pos x="0" y="0"/>
                </a:cxn>
                <a:cxn ang="0">
                  <a:pos x="0" y="0"/>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eaLnBrk="1" hangingPunct="1">
                <a:defRPr/>
              </a:pPr>
              <a:endParaRPr lang="zh-CN" altLang="en-US" sz="1800">
                <a:latin typeface="Arial" charset="0"/>
              </a:endParaRPr>
            </a:p>
          </p:txBody>
        </p:sp>
        <p:sp>
          <p:nvSpPr>
            <p:cNvPr id="1036" name="Oval 7">
              <a:extLst>
                <a:ext uri="{FF2B5EF4-FFF2-40B4-BE49-F238E27FC236}">
                  <a16:creationId xmlns:a16="http://schemas.microsoft.com/office/drawing/2014/main" id="{C13EDD44-3044-784C-74B2-D38E090A8992}"/>
                </a:ext>
              </a:extLst>
            </p:cNvPr>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a:noFill/>
            </a:ln>
          </p:spPr>
          <p:txBody>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defRPr/>
              </a:pPr>
              <a:endParaRPr lang="zh-CN" altLang="en-US" sz="1800"/>
            </a:p>
          </p:txBody>
        </p:sp>
        <p:sp>
          <p:nvSpPr>
            <p:cNvPr id="1037" name="Oval 8">
              <a:extLst>
                <a:ext uri="{FF2B5EF4-FFF2-40B4-BE49-F238E27FC236}">
                  <a16:creationId xmlns:a16="http://schemas.microsoft.com/office/drawing/2014/main" id="{267B7121-5C8A-9829-9C99-C71C971597A2}"/>
                </a:ext>
              </a:extLst>
            </p:cNvPr>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a:noFill/>
            </a:ln>
          </p:spPr>
          <p:txBody>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defRPr/>
              </a:pPr>
              <a:endParaRPr lang="zh-CN" altLang="en-US" sz="1800"/>
            </a:p>
          </p:txBody>
        </p:sp>
        <p:sp>
          <p:nvSpPr>
            <p:cNvPr id="1038" name="Oval 9">
              <a:extLst>
                <a:ext uri="{FF2B5EF4-FFF2-40B4-BE49-F238E27FC236}">
                  <a16:creationId xmlns:a16="http://schemas.microsoft.com/office/drawing/2014/main" id="{319172CA-728B-4088-337B-F66E2B9BC9D9}"/>
                </a:ext>
              </a:extLst>
            </p:cNvPr>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a:noFill/>
            </a:ln>
          </p:spPr>
          <p:txBody>
            <a:bodyPr/>
            <a:lstStyle>
              <a:lvl1pPr eaLnBrk="0" hangingPunct="0">
                <a:defRPr>
                  <a:solidFill>
                    <a:schemeClr val="tx1"/>
                  </a:solidFill>
                  <a:latin typeface="Arial" panose="020B0604020202020204" pitchFamily="34" charset="0"/>
                  <a:ea typeface="幼圆" panose="02010509060101010101" pitchFamily="49" charset="-122"/>
                </a:defRPr>
              </a:lvl1pPr>
              <a:lvl2pPr marL="742950" indent="-285750" eaLnBrk="0" hangingPunct="0">
                <a:defRPr>
                  <a:solidFill>
                    <a:schemeClr val="tx1"/>
                  </a:solidFill>
                  <a:latin typeface="Arial" panose="020B0604020202020204" pitchFamily="34" charset="0"/>
                  <a:ea typeface="幼圆" panose="02010509060101010101" pitchFamily="49" charset="-122"/>
                </a:defRPr>
              </a:lvl2pPr>
              <a:lvl3pPr marL="1143000" indent="-228600" eaLnBrk="0" hangingPunct="0">
                <a:defRPr>
                  <a:solidFill>
                    <a:schemeClr val="tx1"/>
                  </a:solidFill>
                  <a:latin typeface="Arial" panose="020B0604020202020204" pitchFamily="34" charset="0"/>
                  <a:ea typeface="幼圆" panose="02010509060101010101" pitchFamily="49" charset="-122"/>
                </a:defRPr>
              </a:lvl3pPr>
              <a:lvl4pPr marL="1600200" indent="-228600" eaLnBrk="0" hangingPunct="0">
                <a:defRPr>
                  <a:solidFill>
                    <a:schemeClr val="tx1"/>
                  </a:solidFill>
                  <a:latin typeface="Arial" panose="020B0604020202020204" pitchFamily="34" charset="0"/>
                  <a:ea typeface="幼圆" panose="02010509060101010101" pitchFamily="49" charset="-122"/>
                </a:defRPr>
              </a:lvl4pPr>
              <a:lvl5pPr marL="2057400" indent="-228600" eaLnBrk="0" hangingPunct="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defRPr/>
              </a:pPr>
              <a:endParaRPr lang="zh-CN" altLang="en-US" sz="1800"/>
            </a:p>
          </p:txBody>
        </p:sp>
      </p:grpSp>
      <p:sp>
        <p:nvSpPr>
          <p:cNvPr id="1027" name="Rectangle 10">
            <a:extLst>
              <a:ext uri="{FF2B5EF4-FFF2-40B4-BE49-F238E27FC236}">
                <a16:creationId xmlns:a16="http://schemas.microsoft.com/office/drawing/2014/main" id="{62F7573C-44E1-E6B0-88FD-40F94FC12FD6}"/>
              </a:ext>
            </a:extLst>
          </p:cNvPr>
          <p:cNvSpPr>
            <a:spLocks noGrp="1" noChangeArrowheads="1"/>
          </p:cNvSpPr>
          <p:nvPr>
            <p:ph type="title"/>
          </p:nvPr>
        </p:nvSpPr>
        <p:spPr bwMode="auto">
          <a:xfrm>
            <a:off x="609600" y="277814"/>
            <a:ext cx="109728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1" compatLnSpc="1">
            <a:prstTxWarp prst="textNoShape">
              <a:avLst/>
            </a:prstTxWarp>
          </a:bodyPr>
          <a:lstStyle/>
          <a:p>
            <a:pPr lvl="0"/>
            <a:r>
              <a:rPr lang="zh-CN" altLang="en-US"/>
              <a:t>单击此处编辑母版标题样式</a:t>
            </a:r>
          </a:p>
        </p:txBody>
      </p:sp>
      <p:sp>
        <p:nvSpPr>
          <p:cNvPr id="136203" name="Rectangle 11">
            <a:extLst>
              <a:ext uri="{FF2B5EF4-FFF2-40B4-BE49-F238E27FC236}">
                <a16:creationId xmlns:a16="http://schemas.microsoft.com/office/drawing/2014/main" id="{0F772AB0-84AF-A760-DF61-F6D0E58853E3}"/>
              </a:ext>
            </a:extLst>
          </p:cNvPr>
          <p:cNvSpPr>
            <a:spLocks noGrp="1" noChangeArrowheads="1"/>
          </p:cNvSpPr>
          <p:nvPr>
            <p:ph type="body" idx="1"/>
          </p:nvPr>
        </p:nvSpPr>
        <p:spPr bwMode="auto">
          <a:xfrm>
            <a:off x="609600" y="1600201"/>
            <a:ext cx="109728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36204" name="Rectangle 12">
            <a:extLst>
              <a:ext uri="{FF2B5EF4-FFF2-40B4-BE49-F238E27FC236}">
                <a16:creationId xmlns:a16="http://schemas.microsoft.com/office/drawing/2014/main" id="{56F98837-CB25-B945-8AF4-A684BD5CB753}"/>
              </a:ext>
            </a:extLst>
          </p:cNvPr>
          <p:cNvSpPr>
            <a:spLocks noGrp="1" noChangeArrowheads="1"/>
          </p:cNvSpPr>
          <p:nvPr>
            <p:ph type="dt" sz="half" idx="2"/>
          </p:nvPr>
        </p:nvSpPr>
        <p:spPr bwMode="auto">
          <a:xfrm>
            <a:off x="609600" y="6248400"/>
            <a:ext cx="2844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10199"/>
                  </a:outerShdw>
                </a:effectLst>
                <a:latin typeface="Arial" charset="0"/>
                <a:ea typeface="宋体" charset="-122"/>
              </a:defRPr>
            </a:lvl1pPr>
          </a:lstStyle>
          <a:p>
            <a:pPr>
              <a:defRPr/>
            </a:pPr>
            <a:endParaRPr lang="en-US" altLang="zh-CN"/>
          </a:p>
        </p:txBody>
      </p:sp>
      <p:sp>
        <p:nvSpPr>
          <p:cNvPr id="136206" name="Rectangle 14">
            <a:extLst>
              <a:ext uri="{FF2B5EF4-FFF2-40B4-BE49-F238E27FC236}">
                <a16:creationId xmlns:a16="http://schemas.microsoft.com/office/drawing/2014/main" id="{4A2F6D67-99E1-97C8-1E54-8E4F3E2B062E}"/>
              </a:ext>
            </a:extLst>
          </p:cNvPr>
          <p:cNvSpPr>
            <a:spLocks noGrp="1" noChangeArrowheads="1"/>
          </p:cNvSpPr>
          <p:nvPr>
            <p:ph type="sldNum" sz="quarter" idx="4"/>
          </p:nvPr>
        </p:nvSpPr>
        <p:spPr bwMode="auto">
          <a:xfrm>
            <a:off x="8737600" y="6248400"/>
            <a:ext cx="2844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010199"/>
                  </a:outerShdw>
                </a:effectLst>
                <a:ea typeface="宋体" panose="02010600030101010101" pitchFamily="2" charset="-122"/>
              </a:defRPr>
            </a:lvl1pPr>
          </a:lstStyle>
          <a:p>
            <a:pPr>
              <a:defRPr/>
            </a:pPr>
            <a:fld id="{A301D7C8-4265-4DBB-ABF4-141221FCF569}" type="slidenum">
              <a:rPr lang="en-US" altLang="zh-CN"/>
              <a:pPr>
                <a:defRPr/>
              </a:pPr>
              <a:t>‹#›</a:t>
            </a:fld>
            <a:endParaRPr lang="en-US" altLang="zh-CN"/>
          </a:p>
        </p:txBody>
      </p:sp>
      <p:sp>
        <p:nvSpPr>
          <p:cNvPr id="136207" name="Rectangle 15">
            <a:extLst>
              <a:ext uri="{FF2B5EF4-FFF2-40B4-BE49-F238E27FC236}">
                <a16:creationId xmlns:a16="http://schemas.microsoft.com/office/drawing/2014/main" id="{993E6752-E7A8-C823-70C7-BF18EE7C6500}"/>
              </a:ext>
            </a:extLst>
          </p:cNvPr>
          <p:cNvSpPr>
            <a:spLocks noGrp="1" noChangeArrowheads="1"/>
          </p:cNvSpPr>
          <p:nvPr>
            <p:ph type="ftr" sz="quarter" idx="3"/>
          </p:nvPr>
        </p:nvSpPr>
        <p:spPr bwMode="auto">
          <a:xfrm>
            <a:off x="4165600" y="6407150"/>
            <a:ext cx="3860800" cy="457200"/>
          </a:xfrm>
          <a:prstGeom prst="rect">
            <a:avLst/>
          </a:prstGeom>
          <a:noFill/>
          <a:ln w="9525">
            <a:noFill/>
            <a:miter lim="800000"/>
            <a:headEnd/>
            <a:tailEnd/>
          </a:ln>
          <a:effectLst/>
        </p:spPr>
        <p:txBody>
          <a:bodyPr vert="horz" wrap="square" lIns="91440" tIns="45720" rIns="91440" bIns="0" numCol="1" anchor="b" anchorCtr="0" compatLnSpc="1">
            <a:prstTxWarp prst="textNoShape">
              <a:avLst/>
            </a:prstTxWarp>
          </a:bodyPr>
          <a:lstStyle>
            <a:lvl1pPr algn="ctr" eaLnBrk="1" hangingPunct="1">
              <a:defRPr sz="1000">
                <a:effectLst>
                  <a:outerShdw blurRad="38100" dist="38100" dir="2700000" algn="tl">
                    <a:srgbClr val="010199"/>
                  </a:outerShdw>
                </a:effectLst>
                <a:latin typeface="Arial" charset="0"/>
                <a:ea typeface="宋体" charset="-122"/>
              </a:defRPr>
            </a:lvl1pPr>
          </a:lstStyle>
          <a:p>
            <a:pPr>
              <a:defRPr/>
            </a:pPr>
            <a:endParaRPr lang="en-US" altLang="zh-CN"/>
          </a:p>
          <a:p>
            <a:pPr>
              <a:defRPr/>
            </a:pPr>
            <a:r>
              <a:rPr lang="en-US" altLang="zh-CN"/>
              <a:t>Prof. Q. Wang</a:t>
            </a:r>
          </a:p>
        </p:txBody>
      </p:sp>
    </p:spTree>
    <p:extLst>
      <p:ext uri="{BB962C8B-B14F-4D97-AF65-F5344CB8AC3E}">
        <p14:creationId xmlns:p14="http://schemas.microsoft.com/office/powerpoint/2010/main" val="3588716114"/>
      </p:ext>
    </p:extLst>
  </p:cSld>
  <p:clrMap bg1="dk2" tx1="lt1" bg2="dk1"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ctr" rtl="0" eaLnBrk="0" fontAlgn="base" hangingPunct="0">
        <a:spcBef>
          <a:spcPct val="0"/>
        </a:spcBef>
        <a:spcAft>
          <a:spcPct val="0"/>
        </a:spcAft>
        <a:defRPr sz="4400">
          <a:solidFill>
            <a:srgbClr val="FFFF00"/>
          </a:solidFill>
          <a:latin typeface="+mj-lt"/>
          <a:ea typeface="+mj-ea"/>
          <a:cs typeface="+mj-cs"/>
        </a:defRPr>
      </a:lvl1pPr>
      <a:lvl2pPr algn="ctr" rtl="0" eaLnBrk="0" fontAlgn="base" hangingPunct="0">
        <a:spcBef>
          <a:spcPct val="0"/>
        </a:spcBef>
        <a:spcAft>
          <a:spcPct val="0"/>
        </a:spcAft>
        <a:defRPr sz="4400">
          <a:solidFill>
            <a:srgbClr val="FFFF00"/>
          </a:solidFill>
          <a:latin typeface="Arial" charset="0"/>
          <a:ea typeface="幼圆" pitchFamily="49" charset="-122"/>
          <a:cs typeface="Arial" charset="0"/>
        </a:defRPr>
      </a:lvl2pPr>
      <a:lvl3pPr algn="ctr" rtl="0" eaLnBrk="0" fontAlgn="base" hangingPunct="0">
        <a:spcBef>
          <a:spcPct val="0"/>
        </a:spcBef>
        <a:spcAft>
          <a:spcPct val="0"/>
        </a:spcAft>
        <a:defRPr sz="4400">
          <a:solidFill>
            <a:srgbClr val="FFFF00"/>
          </a:solidFill>
          <a:latin typeface="Arial" charset="0"/>
          <a:ea typeface="幼圆" pitchFamily="49" charset="-122"/>
          <a:cs typeface="Arial" charset="0"/>
        </a:defRPr>
      </a:lvl3pPr>
      <a:lvl4pPr algn="ctr" rtl="0" eaLnBrk="0" fontAlgn="base" hangingPunct="0">
        <a:spcBef>
          <a:spcPct val="0"/>
        </a:spcBef>
        <a:spcAft>
          <a:spcPct val="0"/>
        </a:spcAft>
        <a:defRPr sz="4400">
          <a:solidFill>
            <a:srgbClr val="FFFF00"/>
          </a:solidFill>
          <a:latin typeface="Arial" charset="0"/>
          <a:ea typeface="幼圆" pitchFamily="49" charset="-122"/>
          <a:cs typeface="Arial" charset="0"/>
        </a:defRPr>
      </a:lvl4pPr>
      <a:lvl5pPr algn="ctr" rtl="0" eaLnBrk="0" fontAlgn="base" hangingPunct="0">
        <a:spcBef>
          <a:spcPct val="0"/>
        </a:spcBef>
        <a:spcAft>
          <a:spcPct val="0"/>
        </a:spcAft>
        <a:defRPr sz="4400">
          <a:solidFill>
            <a:srgbClr val="FFFF00"/>
          </a:solidFill>
          <a:latin typeface="Arial" charset="0"/>
          <a:ea typeface="幼圆" pitchFamily="49" charset="-122"/>
          <a:cs typeface="Arial" charset="0"/>
        </a:defRPr>
      </a:lvl5pPr>
      <a:lvl6pPr marL="457200" algn="ctr" rtl="0" fontAlgn="base">
        <a:spcBef>
          <a:spcPct val="0"/>
        </a:spcBef>
        <a:spcAft>
          <a:spcPct val="0"/>
        </a:spcAft>
        <a:defRPr sz="4400">
          <a:solidFill>
            <a:srgbClr val="FFFF00"/>
          </a:solidFill>
          <a:latin typeface="Arial" charset="0"/>
          <a:ea typeface="幼圆" pitchFamily="49" charset="-122"/>
          <a:cs typeface="Arial" charset="0"/>
        </a:defRPr>
      </a:lvl6pPr>
      <a:lvl7pPr marL="914400" algn="ctr" rtl="0" fontAlgn="base">
        <a:spcBef>
          <a:spcPct val="0"/>
        </a:spcBef>
        <a:spcAft>
          <a:spcPct val="0"/>
        </a:spcAft>
        <a:defRPr sz="4400">
          <a:solidFill>
            <a:srgbClr val="FFFF00"/>
          </a:solidFill>
          <a:latin typeface="Arial" charset="0"/>
          <a:ea typeface="幼圆" pitchFamily="49" charset="-122"/>
          <a:cs typeface="Arial" charset="0"/>
        </a:defRPr>
      </a:lvl7pPr>
      <a:lvl8pPr marL="1371600" algn="ctr" rtl="0" fontAlgn="base">
        <a:spcBef>
          <a:spcPct val="0"/>
        </a:spcBef>
        <a:spcAft>
          <a:spcPct val="0"/>
        </a:spcAft>
        <a:defRPr sz="4400">
          <a:solidFill>
            <a:srgbClr val="FFFF00"/>
          </a:solidFill>
          <a:latin typeface="Arial" charset="0"/>
          <a:ea typeface="幼圆" pitchFamily="49" charset="-122"/>
          <a:cs typeface="Arial" charset="0"/>
        </a:defRPr>
      </a:lvl8pPr>
      <a:lvl9pPr marL="1828800" algn="ctr" rtl="0" fontAlgn="base">
        <a:spcBef>
          <a:spcPct val="0"/>
        </a:spcBef>
        <a:spcAft>
          <a:spcPct val="0"/>
        </a:spcAft>
        <a:defRPr sz="4400">
          <a:solidFill>
            <a:srgbClr val="FFFF00"/>
          </a:solidFill>
          <a:latin typeface="Arial" charset="0"/>
          <a:ea typeface="幼圆" pitchFamily="49" charset="-122"/>
          <a:cs typeface="Arial" charset="0"/>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l"/>
        <a:defRPr sz="3200">
          <a:solidFill>
            <a:schemeClr val="tx1"/>
          </a:solidFill>
          <a:effectLst>
            <a:outerShdw blurRad="38100" dist="38100" dir="2700000" algn="tl">
              <a:srgbClr val="010199"/>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l"/>
        <a:defRPr sz="2800">
          <a:solidFill>
            <a:schemeClr val="tx1"/>
          </a:solidFill>
          <a:effectLst>
            <a:outerShdw blurRad="38100" dist="38100" dir="2700000" algn="tl">
              <a:srgbClr val="010199"/>
            </a:outerShdw>
          </a:effectLst>
          <a:latin typeface="+mn-lt"/>
          <a:ea typeface="+mn-ea"/>
          <a:cs typeface="+mn-cs"/>
        </a:defRPr>
      </a:lvl2pPr>
      <a:lvl3pPr marL="1143000" indent="-228600" algn="l" rtl="0" eaLnBrk="0" fontAlgn="base" hangingPunct="0">
        <a:spcBef>
          <a:spcPct val="20000"/>
        </a:spcBef>
        <a:spcAft>
          <a:spcPct val="0"/>
        </a:spcAft>
        <a:buClr>
          <a:schemeClr val="accent2"/>
        </a:buClr>
        <a:buSzPct val="75000"/>
        <a:buFont typeface="Wingdings" panose="05000000000000000000" pitchFamily="2" charset="2"/>
        <a:buChar char="l"/>
        <a:defRPr sz="2400">
          <a:solidFill>
            <a:schemeClr val="tx1"/>
          </a:solidFill>
          <a:effectLst>
            <a:outerShdw blurRad="38100" dist="38100" dir="2700000" algn="tl">
              <a:srgbClr val="010199"/>
            </a:outerShdw>
          </a:effectLst>
          <a:latin typeface="+mn-lt"/>
          <a:ea typeface="+mn-ea"/>
          <a:cs typeface="+mn-cs"/>
        </a:defRPr>
      </a:lvl3pPr>
      <a:lvl4pPr marL="1600200" indent="-228600" algn="l" rtl="0" eaLnBrk="0" fontAlgn="base" hangingPunct="0">
        <a:spcBef>
          <a:spcPct val="20000"/>
        </a:spcBef>
        <a:spcAft>
          <a:spcPct val="0"/>
        </a:spcAft>
        <a:buClr>
          <a:schemeClr val="folHlink"/>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cs typeface="+mn-cs"/>
        </a:defRPr>
      </a:lvl4pPr>
      <a:lvl5pPr marL="20574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cs typeface="+mn-cs"/>
        </a:defRPr>
      </a:lvl5pPr>
      <a:lvl6pPr marL="25146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ea typeface="+mn-ea"/>
          <a:cs typeface="+mn-cs"/>
        </a:defRPr>
      </a:lvl6pPr>
      <a:lvl7pPr marL="29718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ea typeface="+mn-ea"/>
          <a:cs typeface="+mn-cs"/>
        </a:defRPr>
      </a:lvl7pPr>
      <a:lvl8pPr marL="34290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ea typeface="+mn-ea"/>
          <a:cs typeface="+mn-cs"/>
        </a:defRPr>
      </a:lvl8pPr>
      <a:lvl9pPr marL="38862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3C16F174-7B5C-075F-BD0B-908C0C5447DB}"/>
              </a:ext>
            </a:extLst>
          </p:cNvPr>
          <p:cNvSpPr>
            <a:spLocks noGrp="1" noChangeArrowheads="1"/>
          </p:cNvSpPr>
          <p:nvPr>
            <p:ph type="ctrTitle"/>
          </p:nvPr>
        </p:nvSpPr>
        <p:spPr>
          <a:xfrm>
            <a:off x="847725" y="3159125"/>
            <a:ext cx="10363200" cy="1555750"/>
          </a:xfrm>
        </p:spPr>
        <p:txBody>
          <a:bodyPr/>
          <a:lstStyle/>
          <a:p>
            <a:pPr eaLnBrk="1" hangingPunct="1"/>
            <a:r>
              <a:rPr lang="en-US" altLang="zh-CN" dirty="0"/>
              <a:t>Shell </a:t>
            </a:r>
            <a:r>
              <a:rPr lang="zh-CN" altLang="en-US" dirty="0"/>
              <a:t>排序专题</a:t>
            </a:r>
            <a:br>
              <a:rPr lang="en-US" altLang="zh-CN" dirty="0"/>
            </a:br>
            <a:br>
              <a:rPr lang="en-US" altLang="zh-CN" dirty="0"/>
            </a:br>
            <a:br>
              <a:rPr lang="en-US" altLang="zh-CN" dirty="0"/>
            </a:br>
            <a:r>
              <a:rPr lang="en-US" altLang="zh-CN" dirty="0"/>
              <a:t>Xingyu Liao</a:t>
            </a:r>
            <a:endParaRPr lang="zh-CN" altLang="en-US" sz="3200" b="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2">
            <a:extLst>
              <a:ext uri="{FF2B5EF4-FFF2-40B4-BE49-F238E27FC236}">
                <a16:creationId xmlns:a16="http://schemas.microsoft.com/office/drawing/2014/main" id="{5CACF16A-5538-AE9F-0B99-241DEC3FE8D5}"/>
              </a:ext>
            </a:extLst>
          </p:cNvPr>
          <p:cNvSpPr>
            <a:spLocks noGrp="1" noChangeArrowheads="1"/>
          </p:cNvSpPr>
          <p:nvPr>
            <p:ph type="title" idx="4294967295"/>
          </p:nvPr>
        </p:nvSpPr>
        <p:spPr>
          <a:xfrm>
            <a:off x="484910" y="305884"/>
            <a:ext cx="4835236" cy="911225"/>
          </a:xfrm>
        </p:spPr>
        <p:txBody>
          <a:bodyPr/>
          <a:lstStyle/>
          <a:p>
            <a:pPr algn="l" eaLnBrk="1" hangingPunct="1"/>
            <a:r>
              <a:rPr lang="en-US" altLang="zh-CN" sz="3600" b="1" dirty="0"/>
              <a:t>1 </a:t>
            </a:r>
            <a:r>
              <a:rPr lang="zh-CN" altLang="en-US" sz="3600" b="1" dirty="0"/>
              <a:t>、</a:t>
            </a:r>
            <a:r>
              <a:rPr lang="en-US" altLang="zh-CN" sz="4000" dirty="0"/>
              <a:t>Shell </a:t>
            </a:r>
            <a:r>
              <a:rPr lang="zh-CN" altLang="en-US" sz="4000" dirty="0"/>
              <a:t>排序的原理</a:t>
            </a:r>
            <a:endParaRPr lang="en-US" altLang="zh-CN" sz="3600" b="1" dirty="0"/>
          </a:p>
        </p:txBody>
      </p:sp>
      <p:sp>
        <p:nvSpPr>
          <p:cNvPr id="2" name="内容占位符 2">
            <a:extLst>
              <a:ext uri="{FF2B5EF4-FFF2-40B4-BE49-F238E27FC236}">
                <a16:creationId xmlns:a16="http://schemas.microsoft.com/office/drawing/2014/main" id="{2B0E44E4-8966-A2BE-6C09-3436CB11701E}"/>
              </a:ext>
            </a:extLst>
          </p:cNvPr>
          <p:cNvSpPr txBox="1">
            <a:spLocks/>
          </p:cNvSpPr>
          <p:nvPr/>
        </p:nvSpPr>
        <p:spPr>
          <a:xfrm>
            <a:off x="1066800" y="1417320"/>
            <a:ext cx="10058400" cy="4023360"/>
          </a:xfrm>
          <a:prstGeom prst="rect">
            <a:avLst/>
          </a:prstGeom>
        </p:spPr>
        <p:txBody>
          <a:bodyPr>
            <a:normAutofit fontScale="85000" lnSpcReduction="20000"/>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l"/>
              <a:defRPr sz="3200">
                <a:solidFill>
                  <a:schemeClr val="tx1"/>
                </a:solidFill>
                <a:effectLst>
                  <a:outerShdw blurRad="38100" dist="38100" dir="2700000" algn="tl">
                    <a:srgbClr val="010199"/>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l"/>
              <a:defRPr sz="2800">
                <a:solidFill>
                  <a:schemeClr val="tx1"/>
                </a:solidFill>
                <a:effectLst>
                  <a:outerShdw blurRad="38100" dist="38100" dir="2700000" algn="tl">
                    <a:srgbClr val="010199"/>
                  </a:outerShdw>
                </a:effectLst>
                <a:latin typeface="+mn-lt"/>
                <a:ea typeface="+mn-ea"/>
                <a:cs typeface="+mn-cs"/>
              </a:defRPr>
            </a:lvl2pPr>
            <a:lvl3pPr marL="1143000" indent="-228600" algn="l" rtl="0" eaLnBrk="0" fontAlgn="base" hangingPunct="0">
              <a:spcBef>
                <a:spcPct val="20000"/>
              </a:spcBef>
              <a:spcAft>
                <a:spcPct val="0"/>
              </a:spcAft>
              <a:buClr>
                <a:schemeClr val="accent2"/>
              </a:buClr>
              <a:buSzPct val="75000"/>
              <a:buFont typeface="Wingdings" panose="05000000000000000000" pitchFamily="2" charset="2"/>
              <a:buChar char="l"/>
              <a:defRPr sz="2400">
                <a:solidFill>
                  <a:schemeClr val="tx1"/>
                </a:solidFill>
                <a:effectLst>
                  <a:outerShdw blurRad="38100" dist="38100" dir="2700000" algn="tl">
                    <a:srgbClr val="010199"/>
                  </a:outerShdw>
                </a:effectLst>
                <a:latin typeface="+mn-lt"/>
                <a:ea typeface="+mn-ea"/>
                <a:cs typeface="+mn-cs"/>
              </a:defRPr>
            </a:lvl3pPr>
            <a:lvl4pPr marL="1600200" indent="-228600" algn="l" rtl="0" eaLnBrk="0" fontAlgn="base" hangingPunct="0">
              <a:spcBef>
                <a:spcPct val="20000"/>
              </a:spcBef>
              <a:spcAft>
                <a:spcPct val="0"/>
              </a:spcAft>
              <a:buClr>
                <a:schemeClr val="folHlink"/>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cs typeface="+mn-cs"/>
              </a:defRPr>
            </a:lvl4pPr>
            <a:lvl5pPr marL="20574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cs typeface="+mn-cs"/>
              </a:defRPr>
            </a:lvl5pPr>
            <a:lvl6pPr marL="25146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ea typeface="+mn-ea"/>
                <a:cs typeface="+mn-cs"/>
              </a:defRPr>
            </a:lvl6pPr>
            <a:lvl7pPr marL="29718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ea typeface="+mn-ea"/>
                <a:cs typeface="+mn-cs"/>
              </a:defRPr>
            </a:lvl7pPr>
            <a:lvl8pPr marL="34290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ea typeface="+mn-ea"/>
                <a:cs typeface="+mn-cs"/>
              </a:defRPr>
            </a:lvl8pPr>
            <a:lvl9pPr marL="38862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ea typeface="+mn-ea"/>
                <a:cs typeface="+mn-cs"/>
              </a:defRPr>
            </a:lvl9pPr>
          </a:lstStyle>
          <a:p>
            <a:pPr marL="0" indent="0" defTabSz="914400">
              <a:buFont typeface="Wingdings" panose="05000000000000000000" pitchFamily="2" charset="2"/>
              <a:buNone/>
            </a:pPr>
            <a:endParaRPr lang="en-US" altLang="zh-CN" sz="3600" kern="0" dirty="0"/>
          </a:p>
          <a:p>
            <a:pPr marL="0" indent="0" defTabSz="914400">
              <a:lnSpc>
                <a:spcPct val="150000"/>
              </a:lnSpc>
              <a:buFont typeface="Wingdings" panose="05000000000000000000" pitchFamily="2" charset="2"/>
              <a:buNone/>
            </a:pPr>
            <a:r>
              <a:rPr lang="en-US" altLang="zh-CN" sz="2400" kern="0" dirty="0"/>
              <a:t>1</a:t>
            </a:r>
            <a:r>
              <a:rPr lang="zh-CN" altLang="en-US" sz="2400" kern="0" dirty="0"/>
              <a:t>）、选定记录间的距离为</a:t>
            </a:r>
            <a:r>
              <a:rPr lang="en-US" altLang="zh-CN" sz="2400" kern="0" dirty="0">
                <a:latin typeface="Times New Roman" panose="02020603050405020304" pitchFamily="18" charset="0"/>
                <a:cs typeface="Times New Roman" panose="02020603050405020304" pitchFamily="18" charset="0"/>
              </a:rPr>
              <a:t>d</a:t>
            </a:r>
            <a:r>
              <a:rPr lang="en-US" altLang="zh-CN" sz="2400" i="1" kern="0" baseline="-25000" dirty="0">
                <a:latin typeface="Times New Roman" panose="02020603050405020304" pitchFamily="18" charset="0"/>
                <a:cs typeface="Times New Roman" panose="02020603050405020304" pitchFamily="18" charset="0"/>
              </a:rPr>
              <a:t>i</a:t>
            </a:r>
            <a:r>
              <a:rPr lang="en-US" altLang="zh-CN" sz="2400" i="1" kern="0" dirty="0">
                <a:latin typeface="Times New Roman" panose="02020603050405020304" pitchFamily="18" charset="0"/>
                <a:cs typeface="Times New Roman" panose="02020603050405020304" pitchFamily="18" charset="0"/>
              </a:rPr>
              <a:t> </a:t>
            </a:r>
            <a:r>
              <a:rPr lang="en-US" altLang="zh-CN" sz="2400" kern="0" dirty="0">
                <a:latin typeface="Times New Roman" panose="02020603050405020304" pitchFamily="18" charset="0"/>
                <a:cs typeface="Times New Roman" panose="02020603050405020304" pitchFamily="18" charset="0"/>
              </a:rPr>
              <a:t>(</a:t>
            </a:r>
            <a:r>
              <a:rPr lang="en-US" altLang="zh-CN" sz="2400" i="1" kern="0" dirty="0" err="1">
                <a:latin typeface="Times New Roman" panose="02020603050405020304" pitchFamily="18" charset="0"/>
                <a:cs typeface="Times New Roman" panose="02020603050405020304" pitchFamily="18" charset="0"/>
              </a:rPr>
              <a:t>i</a:t>
            </a:r>
            <a:r>
              <a:rPr lang="en-US" altLang="zh-CN" sz="2400" kern="0" dirty="0">
                <a:latin typeface="Times New Roman" panose="02020603050405020304" pitchFamily="18" charset="0"/>
                <a:cs typeface="Times New Roman" panose="02020603050405020304" pitchFamily="18" charset="0"/>
              </a:rPr>
              <a:t>=1)</a:t>
            </a:r>
            <a:r>
              <a:rPr lang="zh-CN" altLang="en-US" sz="2400" kern="0" dirty="0"/>
              <a:t>。在整个待排序记录序列中，将所有间隔为</a:t>
            </a:r>
            <a:r>
              <a:rPr lang="en-US" altLang="zh-CN" sz="2400" i="1" kern="0" dirty="0"/>
              <a:t>d</a:t>
            </a:r>
            <a:r>
              <a:rPr lang="en-US" altLang="zh-CN" sz="2400" i="1" kern="0" baseline="-25000" dirty="0"/>
              <a:t>1</a:t>
            </a:r>
            <a:r>
              <a:rPr lang="zh-CN" altLang="en-US" sz="2400" kern="0" dirty="0"/>
              <a:t>的记录分成一组，进行组内直接插入排序；</a:t>
            </a:r>
            <a:endParaRPr lang="en-US" altLang="zh-CN" sz="2400" kern="0" dirty="0"/>
          </a:p>
          <a:p>
            <a:pPr marL="0" indent="0" defTabSz="914400">
              <a:lnSpc>
                <a:spcPct val="150000"/>
              </a:lnSpc>
              <a:buFont typeface="Wingdings" panose="05000000000000000000" pitchFamily="2" charset="2"/>
              <a:buNone/>
            </a:pPr>
            <a:endParaRPr lang="en-US" altLang="zh-CN" sz="2400" kern="0" dirty="0"/>
          </a:p>
          <a:p>
            <a:pPr marL="0" indent="0" defTabSz="914400">
              <a:lnSpc>
                <a:spcPct val="150000"/>
              </a:lnSpc>
              <a:buFont typeface="Wingdings" panose="05000000000000000000" pitchFamily="2" charset="2"/>
              <a:buNone/>
            </a:pPr>
            <a:r>
              <a:rPr lang="en-US" altLang="zh-CN" sz="2400" kern="0" dirty="0"/>
              <a:t>2</a:t>
            </a:r>
            <a:r>
              <a:rPr lang="zh-CN" altLang="en-US" sz="2400" kern="0" dirty="0"/>
              <a:t>）、取</a:t>
            </a:r>
            <a:r>
              <a:rPr lang="en-US" altLang="zh-CN" sz="2400" i="1" kern="0" dirty="0" err="1">
                <a:latin typeface="Times New Roman" panose="02020603050405020304" pitchFamily="18" charset="0"/>
                <a:cs typeface="Times New Roman" panose="02020603050405020304" pitchFamily="18" charset="0"/>
              </a:rPr>
              <a:t>i</a:t>
            </a:r>
            <a:r>
              <a:rPr lang="en-US" altLang="zh-CN" sz="2400" kern="0" dirty="0">
                <a:latin typeface="Times New Roman" panose="02020603050405020304" pitchFamily="18" charset="0"/>
                <a:cs typeface="Times New Roman" panose="02020603050405020304" pitchFamily="18" charset="0"/>
              </a:rPr>
              <a:t>=</a:t>
            </a:r>
            <a:r>
              <a:rPr lang="en-US" altLang="zh-CN" sz="2400" i="1" kern="0" dirty="0">
                <a:latin typeface="Times New Roman" panose="02020603050405020304" pitchFamily="18" charset="0"/>
                <a:cs typeface="Times New Roman" panose="02020603050405020304" pitchFamily="18" charset="0"/>
              </a:rPr>
              <a:t>i</a:t>
            </a:r>
            <a:r>
              <a:rPr lang="en-US" altLang="zh-CN" sz="2400" kern="0" dirty="0">
                <a:latin typeface="Times New Roman" panose="02020603050405020304" pitchFamily="18" charset="0"/>
                <a:cs typeface="Times New Roman" panose="02020603050405020304" pitchFamily="18" charset="0"/>
              </a:rPr>
              <a:t>+1</a:t>
            </a:r>
            <a:r>
              <a:rPr lang="zh-CN" altLang="en-US" sz="2400" kern="0" dirty="0"/>
              <a:t>，记录间的距离为</a:t>
            </a:r>
            <a:r>
              <a:rPr lang="en-US" altLang="zh-CN" sz="2400" kern="0" dirty="0">
                <a:latin typeface="Times New Roman" panose="02020603050405020304" pitchFamily="18" charset="0"/>
                <a:cs typeface="Times New Roman" panose="02020603050405020304" pitchFamily="18" charset="0"/>
              </a:rPr>
              <a:t>d</a:t>
            </a:r>
            <a:r>
              <a:rPr lang="en-US" altLang="zh-CN" sz="2400" i="1" kern="0" baseline="-25000" dirty="0">
                <a:latin typeface="Times New Roman" panose="02020603050405020304" pitchFamily="18" charset="0"/>
                <a:cs typeface="Times New Roman" panose="02020603050405020304" pitchFamily="18" charset="0"/>
              </a:rPr>
              <a:t>i </a:t>
            </a:r>
            <a:r>
              <a:rPr lang="en-US" altLang="zh-CN" sz="2400" kern="0" dirty="0"/>
              <a:t>(</a:t>
            </a:r>
            <a:r>
              <a:rPr lang="en-US" altLang="zh-CN" sz="2400" kern="0" dirty="0">
                <a:latin typeface="Times New Roman" panose="02020603050405020304" pitchFamily="18" charset="0"/>
                <a:cs typeface="Times New Roman" panose="02020603050405020304" pitchFamily="18" charset="0"/>
              </a:rPr>
              <a:t>d</a:t>
            </a:r>
            <a:r>
              <a:rPr lang="en-US" altLang="zh-CN" sz="2400" i="1" kern="0" baseline="-25000" dirty="0">
                <a:latin typeface="Times New Roman" panose="02020603050405020304" pitchFamily="18" charset="0"/>
                <a:cs typeface="Times New Roman" panose="02020603050405020304" pitchFamily="18" charset="0"/>
              </a:rPr>
              <a:t>i</a:t>
            </a:r>
            <a:r>
              <a:rPr lang="en-US" altLang="zh-CN" sz="2400" kern="0" dirty="0">
                <a:latin typeface="Times New Roman" panose="02020603050405020304" pitchFamily="18" charset="0"/>
                <a:cs typeface="Times New Roman" panose="02020603050405020304" pitchFamily="18" charset="0"/>
              </a:rPr>
              <a:t>&lt;d</a:t>
            </a:r>
            <a:r>
              <a:rPr lang="en-US" altLang="zh-CN" sz="2400" i="1" kern="0" baseline="-25000" dirty="0">
                <a:latin typeface="Times New Roman" panose="02020603050405020304" pitchFamily="18" charset="0"/>
                <a:cs typeface="Times New Roman" panose="02020603050405020304" pitchFamily="18" charset="0"/>
              </a:rPr>
              <a:t>i</a:t>
            </a:r>
            <a:r>
              <a:rPr lang="en-US" altLang="zh-CN" sz="2400" kern="0" baseline="-25000" dirty="0">
                <a:latin typeface="Times New Roman" panose="02020603050405020304" pitchFamily="18" charset="0"/>
                <a:cs typeface="Times New Roman" panose="02020603050405020304" pitchFamily="18" charset="0"/>
              </a:rPr>
              <a:t>-1</a:t>
            </a:r>
            <a:r>
              <a:rPr lang="en-US" altLang="zh-CN" sz="2400" kern="0" dirty="0"/>
              <a:t>), </a:t>
            </a:r>
            <a:r>
              <a:rPr lang="zh-CN" altLang="en-US" sz="2400" kern="0" dirty="0"/>
              <a:t>在整个待排序记录序列中，将所有间隔为</a:t>
            </a:r>
            <a:r>
              <a:rPr lang="en-US" altLang="zh-CN" sz="2400" kern="0" dirty="0"/>
              <a:t> </a:t>
            </a:r>
            <a:r>
              <a:rPr lang="en-US" altLang="zh-CN" sz="2400" kern="0" dirty="0">
                <a:latin typeface="Times New Roman" panose="02020603050405020304" pitchFamily="18" charset="0"/>
                <a:cs typeface="Times New Roman" panose="02020603050405020304" pitchFamily="18" charset="0"/>
              </a:rPr>
              <a:t>d</a:t>
            </a:r>
            <a:r>
              <a:rPr lang="en-US" altLang="zh-CN" sz="2400" i="1" kern="0" baseline="-25000" dirty="0">
                <a:latin typeface="Times New Roman" panose="02020603050405020304" pitchFamily="18" charset="0"/>
                <a:cs typeface="Times New Roman" panose="02020603050405020304" pitchFamily="18" charset="0"/>
              </a:rPr>
              <a:t>i</a:t>
            </a:r>
            <a:r>
              <a:rPr lang="en-US" altLang="zh-CN" sz="2400" i="1" kern="0" dirty="0">
                <a:latin typeface="Times New Roman" panose="02020603050405020304" pitchFamily="18" charset="0"/>
                <a:cs typeface="Times New Roman" panose="02020603050405020304" pitchFamily="18" charset="0"/>
              </a:rPr>
              <a:t> </a:t>
            </a:r>
            <a:r>
              <a:rPr lang="zh-CN" altLang="en-US" sz="2400" kern="0" dirty="0">
                <a:latin typeface="Times New Roman" panose="02020603050405020304" pitchFamily="18" charset="0"/>
                <a:cs typeface="Times New Roman" panose="02020603050405020304" pitchFamily="18" charset="0"/>
              </a:rPr>
              <a:t>的记录分成一组，进行组内直接插入排序；</a:t>
            </a:r>
            <a:endParaRPr lang="en-US" altLang="zh-CN" sz="2400" kern="0" dirty="0">
              <a:latin typeface="Times New Roman" panose="02020603050405020304" pitchFamily="18" charset="0"/>
              <a:cs typeface="Times New Roman" panose="02020603050405020304" pitchFamily="18" charset="0"/>
            </a:endParaRPr>
          </a:p>
          <a:p>
            <a:pPr marL="0" indent="0" defTabSz="914400">
              <a:lnSpc>
                <a:spcPct val="150000"/>
              </a:lnSpc>
              <a:buFont typeface="Wingdings" panose="05000000000000000000" pitchFamily="2" charset="2"/>
              <a:buNone/>
            </a:pPr>
            <a:endParaRPr lang="en-US" altLang="zh-CN" sz="2400" kern="0" dirty="0">
              <a:latin typeface="Times New Roman" panose="02020603050405020304" pitchFamily="18" charset="0"/>
              <a:cs typeface="Times New Roman" panose="02020603050405020304" pitchFamily="18" charset="0"/>
            </a:endParaRPr>
          </a:p>
          <a:p>
            <a:pPr marL="0" indent="0" defTabSz="914400">
              <a:lnSpc>
                <a:spcPct val="150000"/>
              </a:lnSpc>
              <a:buFont typeface="Wingdings" panose="05000000000000000000" pitchFamily="2" charset="2"/>
              <a:buNone/>
            </a:pPr>
            <a:r>
              <a:rPr lang="en-US" altLang="zh-CN" sz="2400" kern="0" dirty="0">
                <a:latin typeface="Times New Roman" panose="02020603050405020304" pitchFamily="18" charset="0"/>
                <a:cs typeface="Times New Roman" panose="02020603050405020304" pitchFamily="18" charset="0"/>
              </a:rPr>
              <a:t>3</a:t>
            </a:r>
            <a:r>
              <a:rPr lang="zh-CN" altLang="en-US" sz="2400" kern="0" dirty="0">
                <a:latin typeface="Times New Roman" panose="02020603050405020304" pitchFamily="18" charset="0"/>
                <a:cs typeface="Times New Roman" panose="02020603050405020304" pitchFamily="18" charset="0"/>
              </a:rPr>
              <a:t>）、重复步骤</a:t>
            </a:r>
            <a:r>
              <a:rPr lang="en-US" altLang="zh-CN" sz="2400" kern="0" dirty="0">
                <a:latin typeface="Times New Roman" panose="02020603050405020304" pitchFamily="18" charset="0"/>
                <a:cs typeface="Times New Roman" panose="02020603050405020304" pitchFamily="18" charset="0"/>
              </a:rPr>
              <a:t>2</a:t>
            </a:r>
            <a:r>
              <a:rPr lang="zh-CN" altLang="en-US" sz="2400" kern="0" dirty="0">
                <a:latin typeface="Times New Roman" panose="02020603050405020304" pitchFamily="18" charset="0"/>
                <a:cs typeface="Times New Roman" panose="02020603050405020304" pitchFamily="18" charset="0"/>
              </a:rPr>
              <a:t>）多次，直至记录间的距离</a:t>
            </a:r>
            <a:r>
              <a:rPr lang="en-US" altLang="zh-CN" sz="2400" kern="0" dirty="0">
                <a:latin typeface="Times New Roman" panose="02020603050405020304" pitchFamily="18" charset="0"/>
                <a:cs typeface="Times New Roman" panose="02020603050405020304" pitchFamily="18" charset="0"/>
              </a:rPr>
              <a:t>d</a:t>
            </a:r>
            <a:r>
              <a:rPr lang="en-US" altLang="zh-CN" sz="2400" i="1" kern="0" baseline="-25000" dirty="0">
                <a:latin typeface="Times New Roman" panose="02020603050405020304" pitchFamily="18" charset="0"/>
                <a:cs typeface="Times New Roman" panose="02020603050405020304" pitchFamily="18" charset="0"/>
              </a:rPr>
              <a:t>i</a:t>
            </a:r>
            <a:r>
              <a:rPr lang="en-US" altLang="zh-CN" sz="2400" i="1" kern="0" dirty="0">
                <a:latin typeface="Times New Roman" panose="02020603050405020304" pitchFamily="18" charset="0"/>
                <a:cs typeface="Times New Roman" panose="02020603050405020304" pitchFamily="18" charset="0"/>
              </a:rPr>
              <a:t> =</a:t>
            </a:r>
            <a:r>
              <a:rPr lang="en-US" altLang="zh-CN" sz="2400" kern="0" dirty="0">
                <a:latin typeface="Times New Roman" panose="02020603050405020304" pitchFamily="18" charset="0"/>
                <a:cs typeface="Times New Roman" panose="02020603050405020304" pitchFamily="18" charset="0"/>
              </a:rPr>
              <a:t>1</a:t>
            </a:r>
            <a:r>
              <a:rPr lang="zh-CN" altLang="en-US" sz="2400" kern="0" dirty="0">
                <a:latin typeface="Times New Roman" panose="02020603050405020304" pitchFamily="18" charset="0"/>
                <a:cs typeface="Times New Roman" panose="02020603050405020304" pitchFamily="18" charset="0"/>
              </a:rPr>
              <a:t>，此时只有一个子序列，对该序列进行直接插入排序，完成整个排序过程。</a:t>
            </a:r>
            <a:endParaRPr lang="en-US" altLang="zh-CN" sz="2400" kern="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CCA84DD8-9E7B-94F5-B942-D1EBD199996A}"/>
              </a:ext>
            </a:extLst>
          </p:cNvPr>
          <p:cNvSpPr>
            <a:spLocks noGrp="1"/>
          </p:cNvSpPr>
          <p:nvPr>
            <p:ph type="ftr" sz="quarter" idx="12"/>
          </p:nvPr>
        </p:nvSpPr>
        <p:spPr>
          <a:xfrm>
            <a:off x="4572000" y="6323516"/>
            <a:ext cx="7473950" cy="457200"/>
          </a:xfrm>
        </p:spPr>
        <p:txBody>
          <a:bodyPr/>
          <a:lstStyle/>
          <a:p>
            <a:pPr>
              <a:defRPr/>
            </a:pPr>
            <a:endParaRPr lang="en-US" altLang="zh-CN" dirty="0"/>
          </a:p>
          <a:p>
            <a:pPr>
              <a:defRPr/>
            </a:pPr>
            <a:r>
              <a:rPr lang="zh-CN" altLang="en-US" sz="2800" dirty="0">
                <a:solidFill>
                  <a:srgbClr val="FFC000"/>
                </a:solidFill>
              </a:rPr>
              <a:t>西北大学教材</a:t>
            </a:r>
            <a:r>
              <a:rPr lang="en-US" altLang="zh-CN" sz="2800" dirty="0">
                <a:solidFill>
                  <a:srgbClr val="FFC000"/>
                </a:solidFill>
              </a:rPr>
              <a:t>《</a:t>
            </a:r>
            <a:r>
              <a:rPr lang="zh-CN" altLang="en-US" sz="2800" dirty="0">
                <a:solidFill>
                  <a:srgbClr val="FFC000"/>
                </a:solidFill>
              </a:rPr>
              <a:t>数据结构</a:t>
            </a:r>
            <a:r>
              <a:rPr lang="en-US" altLang="zh-CN" sz="2800" dirty="0">
                <a:solidFill>
                  <a:srgbClr val="FFC000"/>
                </a:solidFill>
              </a:rPr>
              <a:t>》</a:t>
            </a:r>
            <a:r>
              <a:rPr lang="zh-CN" altLang="en-US" sz="2800" dirty="0">
                <a:solidFill>
                  <a:srgbClr val="FFC000"/>
                </a:solidFill>
              </a:rPr>
              <a:t>耿国华 </a:t>
            </a:r>
            <a:r>
              <a:rPr lang="en-US" altLang="zh-CN" sz="2800" dirty="0">
                <a:solidFill>
                  <a:srgbClr val="FFC000"/>
                </a:solidFill>
              </a:rPr>
              <a:t>P321</a:t>
            </a:r>
          </a:p>
        </p:txBody>
      </p:sp>
      <p:sp>
        <p:nvSpPr>
          <p:cNvPr id="3" name="Rectangle 22">
            <a:extLst>
              <a:ext uri="{FF2B5EF4-FFF2-40B4-BE49-F238E27FC236}">
                <a16:creationId xmlns:a16="http://schemas.microsoft.com/office/drawing/2014/main" id="{CF4523FE-C7F1-E503-A2E9-41DD485602B8}"/>
              </a:ext>
            </a:extLst>
          </p:cNvPr>
          <p:cNvSpPr txBox="1">
            <a:spLocks noChangeArrowheads="1"/>
          </p:cNvSpPr>
          <p:nvPr/>
        </p:nvSpPr>
        <p:spPr bwMode="auto">
          <a:xfrm>
            <a:off x="380135" y="343984"/>
            <a:ext cx="6373090"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1" compatLnSpc="1">
            <a:prstTxWarp prst="textNoShape">
              <a:avLst/>
            </a:prstTxWarp>
          </a:bodyPr>
          <a:lstStyle>
            <a:lvl1pPr algn="ctr" rtl="0" eaLnBrk="0" fontAlgn="base" hangingPunct="0">
              <a:spcBef>
                <a:spcPct val="0"/>
              </a:spcBef>
              <a:spcAft>
                <a:spcPct val="0"/>
              </a:spcAft>
              <a:defRPr sz="4400">
                <a:solidFill>
                  <a:srgbClr val="FFFF00"/>
                </a:solidFill>
                <a:latin typeface="+mj-lt"/>
                <a:ea typeface="+mj-ea"/>
                <a:cs typeface="+mj-cs"/>
              </a:defRPr>
            </a:lvl1pPr>
            <a:lvl2pPr algn="ctr" rtl="0" eaLnBrk="0" fontAlgn="base" hangingPunct="0">
              <a:spcBef>
                <a:spcPct val="0"/>
              </a:spcBef>
              <a:spcAft>
                <a:spcPct val="0"/>
              </a:spcAft>
              <a:defRPr sz="4400">
                <a:solidFill>
                  <a:srgbClr val="FFFF00"/>
                </a:solidFill>
                <a:latin typeface="Arial" charset="0"/>
                <a:ea typeface="幼圆" pitchFamily="49" charset="-122"/>
                <a:cs typeface="Arial" charset="0"/>
              </a:defRPr>
            </a:lvl2pPr>
            <a:lvl3pPr algn="ctr" rtl="0" eaLnBrk="0" fontAlgn="base" hangingPunct="0">
              <a:spcBef>
                <a:spcPct val="0"/>
              </a:spcBef>
              <a:spcAft>
                <a:spcPct val="0"/>
              </a:spcAft>
              <a:defRPr sz="4400">
                <a:solidFill>
                  <a:srgbClr val="FFFF00"/>
                </a:solidFill>
                <a:latin typeface="Arial" charset="0"/>
                <a:ea typeface="幼圆" pitchFamily="49" charset="-122"/>
                <a:cs typeface="Arial" charset="0"/>
              </a:defRPr>
            </a:lvl3pPr>
            <a:lvl4pPr algn="ctr" rtl="0" eaLnBrk="0" fontAlgn="base" hangingPunct="0">
              <a:spcBef>
                <a:spcPct val="0"/>
              </a:spcBef>
              <a:spcAft>
                <a:spcPct val="0"/>
              </a:spcAft>
              <a:defRPr sz="4400">
                <a:solidFill>
                  <a:srgbClr val="FFFF00"/>
                </a:solidFill>
                <a:latin typeface="Arial" charset="0"/>
                <a:ea typeface="幼圆" pitchFamily="49" charset="-122"/>
                <a:cs typeface="Arial" charset="0"/>
              </a:defRPr>
            </a:lvl4pPr>
            <a:lvl5pPr algn="ctr" rtl="0" eaLnBrk="0" fontAlgn="base" hangingPunct="0">
              <a:spcBef>
                <a:spcPct val="0"/>
              </a:spcBef>
              <a:spcAft>
                <a:spcPct val="0"/>
              </a:spcAft>
              <a:defRPr sz="4400">
                <a:solidFill>
                  <a:srgbClr val="FFFF00"/>
                </a:solidFill>
                <a:latin typeface="Arial" charset="0"/>
                <a:ea typeface="幼圆" pitchFamily="49" charset="-122"/>
                <a:cs typeface="Arial" charset="0"/>
              </a:defRPr>
            </a:lvl5pPr>
            <a:lvl6pPr marL="457200" algn="ctr" rtl="0" fontAlgn="base">
              <a:spcBef>
                <a:spcPct val="0"/>
              </a:spcBef>
              <a:spcAft>
                <a:spcPct val="0"/>
              </a:spcAft>
              <a:defRPr sz="4400">
                <a:solidFill>
                  <a:srgbClr val="FFFF00"/>
                </a:solidFill>
                <a:latin typeface="Arial" charset="0"/>
                <a:ea typeface="幼圆" pitchFamily="49" charset="-122"/>
                <a:cs typeface="Arial" charset="0"/>
              </a:defRPr>
            </a:lvl6pPr>
            <a:lvl7pPr marL="914400" algn="ctr" rtl="0" fontAlgn="base">
              <a:spcBef>
                <a:spcPct val="0"/>
              </a:spcBef>
              <a:spcAft>
                <a:spcPct val="0"/>
              </a:spcAft>
              <a:defRPr sz="4400">
                <a:solidFill>
                  <a:srgbClr val="FFFF00"/>
                </a:solidFill>
                <a:latin typeface="Arial" charset="0"/>
                <a:ea typeface="幼圆" pitchFamily="49" charset="-122"/>
                <a:cs typeface="Arial" charset="0"/>
              </a:defRPr>
            </a:lvl7pPr>
            <a:lvl8pPr marL="1371600" algn="ctr" rtl="0" fontAlgn="base">
              <a:spcBef>
                <a:spcPct val="0"/>
              </a:spcBef>
              <a:spcAft>
                <a:spcPct val="0"/>
              </a:spcAft>
              <a:defRPr sz="4400">
                <a:solidFill>
                  <a:srgbClr val="FFFF00"/>
                </a:solidFill>
                <a:latin typeface="Arial" charset="0"/>
                <a:ea typeface="幼圆" pitchFamily="49" charset="-122"/>
                <a:cs typeface="Arial" charset="0"/>
              </a:defRPr>
            </a:lvl8pPr>
            <a:lvl9pPr marL="1828800" algn="ctr" rtl="0" fontAlgn="base">
              <a:spcBef>
                <a:spcPct val="0"/>
              </a:spcBef>
              <a:spcAft>
                <a:spcPct val="0"/>
              </a:spcAft>
              <a:defRPr sz="4400">
                <a:solidFill>
                  <a:srgbClr val="FFFF00"/>
                </a:solidFill>
                <a:latin typeface="Arial" charset="0"/>
                <a:ea typeface="幼圆" pitchFamily="49" charset="-122"/>
                <a:cs typeface="Arial" charset="0"/>
              </a:defRPr>
            </a:lvl9pPr>
          </a:lstStyle>
          <a:p>
            <a:pPr algn="l" defTabSz="914400" eaLnBrk="1" hangingPunct="1"/>
            <a:r>
              <a:rPr lang="en-US" altLang="zh-CN" sz="3600" b="1" kern="0" dirty="0"/>
              <a:t>2 </a:t>
            </a:r>
            <a:r>
              <a:rPr lang="zh-CN" altLang="en-US" sz="3600" b="1" kern="0" dirty="0"/>
              <a:t>、</a:t>
            </a:r>
            <a:r>
              <a:rPr lang="en-US" altLang="zh-CN" sz="4000" kern="0" dirty="0"/>
              <a:t>Shell </a:t>
            </a:r>
            <a:r>
              <a:rPr lang="zh-CN" altLang="en-US" sz="4000" kern="0" dirty="0"/>
              <a:t>排序增量选取方法</a:t>
            </a:r>
            <a:endParaRPr lang="en-US" altLang="zh-CN" sz="3600" b="1" kern="0" dirty="0"/>
          </a:p>
        </p:txBody>
      </p:sp>
      <mc:AlternateContent xmlns:mc="http://schemas.openxmlformats.org/markup-compatibility/2006">
        <mc:Choice xmlns:a14="http://schemas.microsoft.com/office/drawing/2010/main" Requires="a14">
          <p:sp>
            <p:nvSpPr>
              <p:cNvPr id="4" name="内容占位符 2">
                <a:extLst>
                  <a:ext uri="{FF2B5EF4-FFF2-40B4-BE49-F238E27FC236}">
                    <a16:creationId xmlns:a16="http://schemas.microsoft.com/office/drawing/2014/main" id="{8E492D41-6FE4-59D0-EADA-DC5375136025}"/>
                  </a:ext>
                </a:extLst>
              </p:cNvPr>
              <p:cNvSpPr txBox="1">
                <a:spLocks/>
              </p:cNvSpPr>
              <p:nvPr/>
            </p:nvSpPr>
            <p:spPr>
              <a:xfrm>
                <a:off x="1066800" y="1417320"/>
                <a:ext cx="10058400" cy="4023360"/>
              </a:xfrm>
              <a:prstGeom prst="rect">
                <a:avLst/>
              </a:prstGeom>
            </p:spPr>
            <p:txBody>
              <a:bodyPr>
                <a:norm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l"/>
                  <a:defRPr sz="3200">
                    <a:solidFill>
                      <a:schemeClr val="tx1"/>
                    </a:solidFill>
                    <a:effectLst>
                      <a:outerShdw blurRad="38100" dist="38100" dir="2700000" algn="tl">
                        <a:srgbClr val="010199"/>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l"/>
                  <a:defRPr sz="2800">
                    <a:solidFill>
                      <a:schemeClr val="tx1"/>
                    </a:solidFill>
                    <a:effectLst>
                      <a:outerShdw blurRad="38100" dist="38100" dir="2700000" algn="tl">
                        <a:srgbClr val="010199"/>
                      </a:outerShdw>
                    </a:effectLst>
                    <a:latin typeface="+mn-lt"/>
                    <a:ea typeface="+mn-ea"/>
                    <a:cs typeface="+mn-cs"/>
                  </a:defRPr>
                </a:lvl2pPr>
                <a:lvl3pPr marL="1143000" indent="-228600" algn="l" rtl="0" eaLnBrk="0" fontAlgn="base" hangingPunct="0">
                  <a:spcBef>
                    <a:spcPct val="20000"/>
                  </a:spcBef>
                  <a:spcAft>
                    <a:spcPct val="0"/>
                  </a:spcAft>
                  <a:buClr>
                    <a:schemeClr val="accent2"/>
                  </a:buClr>
                  <a:buSzPct val="75000"/>
                  <a:buFont typeface="Wingdings" panose="05000000000000000000" pitchFamily="2" charset="2"/>
                  <a:buChar char="l"/>
                  <a:defRPr sz="2400">
                    <a:solidFill>
                      <a:schemeClr val="tx1"/>
                    </a:solidFill>
                    <a:effectLst>
                      <a:outerShdw blurRad="38100" dist="38100" dir="2700000" algn="tl">
                        <a:srgbClr val="010199"/>
                      </a:outerShdw>
                    </a:effectLst>
                    <a:latin typeface="+mn-lt"/>
                    <a:ea typeface="+mn-ea"/>
                    <a:cs typeface="+mn-cs"/>
                  </a:defRPr>
                </a:lvl3pPr>
                <a:lvl4pPr marL="1600200" indent="-228600" algn="l" rtl="0" eaLnBrk="0" fontAlgn="base" hangingPunct="0">
                  <a:spcBef>
                    <a:spcPct val="20000"/>
                  </a:spcBef>
                  <a:spcAft>
                    <a:spcPct val="0"/>
                  </a:spcAft>
                  <a:buClr>
                    <a:schemeClr val="folHlink"/>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cs typeface="+mn-cs"/>
                  </a:defRPr>
                </a:lvl4pPr>
                <a:lvl5pPr marL="20574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cs typeface="+mn-cs"/>
                  </a:defRPr>
                </a:lvl5pPr>
                <a:lvl6pPr marL="25146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ea typeface="+mn-ea"/>
                    <a:cs typeface="+mn-cs"/>
                  </a:defRPr>
                </a:lvl6pPr>
                <a:lvl7pPr marL="29718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ea typeface="+mn-ea"/>
                    <a:cs typeface="+mn-cs"/>
                  </a:defRPr>
                </a:lvl7pPr>
                <a:lvl8pPr marL="34290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ea typeface="+mn-ea"/>
                    <a:cs typeface="+mn-cs"/>
                  </a:defRPr>
                </a:lvl8pPr>
                <a:lvl9pPr marL="38862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ea typeface="+mn-ea"/>
                    <a:cs typeface="+mn-cs"/>
                  </a:defRPr>
                </a:lvl9pPr>
              </a:lstStyle>
              <a:p>
                <a:pPr marL="0" indent="0" defTabSz="914400">
                  <a:buFont typeface="Wingdings" panose="05000000000000000000" pitchFamily="2" charset="2"/>
                  <a:buNone/>
                </a:pPr>
                <a:endParaRPr lang="en-US" altLang="zh-CN" sz="3600" kern="0" dirty="0"/>
              </a:p>
              <a:p>
                <a:pPr marL="0" indent="0" defTabSz="914400">
                  <a:lnSpc>
                    <a:spcPct val="150000"/>
                  </a:lnSpc>
                  <a:buNone/>
                </a:pPr>
                <a:r>
                  <a:rPr lang="en-US" altLang="zh-CN" sz="2400" kern="0" dirty="0"/>
                  <a:t>1</a:t>
                </a:r>
                <a:r>
                  <a:rPr lang="zh-CN" altLang="en-US" sz="2400" kern="0" dirty="0"/>
                  <a:t>）、关于增量 </a:t>
                </a:r>
                <a:r>
                  <a:rPr lang="en-US" altLang="zh-CN" sz="2400" i="1" kern="0" dirty="0">
                    <a:latin typeface="Times New Roman" panose="02020603050405020304" pitchFamily="18" charset="0"/>
                    <a:cs typeface="Times New Roman" panose="02020603050405020304" pitchFamily="18" charset="0"/>
                  </a:rPr>
                  <a:t>d </a:t>
                </a:r>
                <a:r>
                  <a:rPr lang="zh-CN" altLang="en-US" sz="2400" kern="0" dirty="0"/>
                  <a:t>的取法，最初是希尔（</a:t>
                </a:r>
                <a:r>
                  <a:rPr lang="en-US" altLang="zh-CN" sz="2400" kern="0" dirty="0"/>
                  <a:t>Shell</a:t>
                </a:r>
                <a:r>
                  <a:rPr lang="zh-CN" altLang="en-US" sz="2400" kern="0" dirty="0"/>
                  <a:t>）提出的，取 </a:t>
                </a:r>
                <a:r>
                  <a:rPr lang="en-US" altLang="zh-CN" sz="2400" i="1" kern="0" dirty="0">
                    <a:latin typeface="Times New Roman" panose="02020603050405020304" pitchFamily="18" charset="0"/>
                    <a:cs typeface="Times New Roman" panose="02020603050405020304" pitchFamily="18" charset="0"/>
                  </a:rPr>
                  <a:t>d</a:t>
                </a:r>
                <a:r>
                  <a:rPr lang="en-US" altLang="zh-CN" sz="2400" kern="0" dirty="0"/>
                  <a:t> = </a:t>
                </a:r>
                <a14:m>
                  <m:oMath xmlns:m="http://schemas.openxmlformats.org/officeDocument/2006/math">
                    <m:d>
                      <m:dPr>
                        <m:begChr m:val="⌊"/>
                        <m:endChr m:val="⌋"/>
                        <m:ctrlPr>
                          <a:rPr lang="en-US" altLang="zh-CN" sz="2400" i="1" kern="0" dirty="0" smtClean="0">
                            <a:latin typeface="Cambria Math" panose="02040503050406030204" pitchFamily="18" charset="0"/>
                          </a:rPr>
                        </m:ctrlPr>
                      </m:dPr>
                      <m:e>
                        <m:r>
                          <a:rPr lang="en-US" altLang="zh-CN" sz="2400" b="0" i="1" kern="0" dirty="0" smtClean="0">
                            <a:latin typeface="Cambria Math" panose="02040503050406030204" pitchFamily="18" charset="0"/>
                          </a:rPr>
                          <m:t>𝑛</m:t>
                        </m:r>
                        <m:r>
                          <a:rPr lang="en-US" altLang="zh-CN" sz="2400" b="0" i="1" kern="0" dirty="0" smtClean="0">
                            <a:latin typeface="Cambria Math" panose="02040503050406030204" pitchFamily="18" charset="0"/>
                          </a:rPr>
                          <m:t>/2</m:t>
                        </m:r>
                      </m:e>
                    </m:d>
                    <m:r>
                      <a:rPr lang="zh-CN" altLang="en-US" sz="2400" i="1" kern="0" dirty="0">
                        <a:latin typeface="Cambria Math" panose="02040503050406030204" pitchFamily="18" charset="0"/>
                      </a:rPr>
                      <m:t>，</m:t>
                    </m:r>
                  </m:oMath>
                </a14:m>
                <a:r>
                  <a:rPr lang="zh-CN" altLang="en-US" sz="2400" kern="0" dirty="0"/>
                  <a:t>再取</a:t>
                </a:r>
                <a:r>
                  <a:rPr lang="en-US" altLang="zh-CN" sz="2400" i="1" kern="0" dirty="0">
                    <a:latin typeface="Times New Roman" panose="02020603050405020304" pitchFamily="18" charset="0"/>
                    <a:cs typeface="Times New Roman" panose="02020603050405020304" pitchFamily="18" charset="0"/>
                  </a:rPr>
                  <a:t>d</a:t>
                </a:r>
                <a:r>
                  <a:rPr lang="en-US" altLang="zh-CN" sz="2400" kern="0" dirty="0"/>
                  <a:t> = </a:t>
                </a:r>
                <a14:m>
                  <m:oMath xmlns:m="http://schemas.openxmlformats.org/officeDocument/2006/math">
                    <m:d>
                      <m:dPr>
                        <m:begChr m:val="⌊"/>
                        <m:endChr m:val="⌋"/>
                        <m:ctrlPr>
                          <a:rPr lang="en-US" altLang="zh-CN" sz="2400" i="1" kern="0" dirty="0">
                            <a:latin typeface="Cambria Math" panose="02040503050406030204" pitchFamily="18" charset="0"/>
                          </a:rPr>
                        </m:ctrlPr>
                      </m:dPr>
                      <m:e>
                        <m:r>
                          <a:rPr lang="en-US" altLang="zh-CN" sz="2400" b="0" i="1" kern="0" dirty="0" smtClean="0">
                            <a:latin typeface="Cambria Math" panose="02040503050406030204" pitchFamily="18" charset="0"/>
                          </a:rPr>
                          <m:t>𝑑</m:t>
                        </m:r>
                        <m:r>
                          <a:rPr lang="en-US" altLang="zh-CN" sz="2400" i="1" kern="0" dirty="0">
                            <a:latin typeface="Cambria Math" panose="02040503050406030204" pitchFamily="18" charset="0"/>
                          </a:rPr>
                          <m:t>/2</m:t>
                        </m:r>
                      </m:e>
                    </m:d>
                    <m:r>
                      <a:rPr lang="en-US" altLang="zh-CN" sz="2400" i="1" kern="0" dirty="0">
                        <a:latin typeface="Cambria Math" panose="02040503050406030204" pitchFamily="18" charset="0"/>
                      </a:rPr>
                      <m:t> </m:t>
                    </m:r>
                  </m:oMath>
                </a14:m>
                <a:r>
                  <a:rPr lang="en-US" altLang="zh-CN" sz="2400" kern="0" dirty="0"/>
                  <a:t>, </a:t>
                </a:r>
                <a:r>
                  <a:rPr lang="zh-CN" altLang="en-US" sz="2400" kern="0" dirty="0"/>
                  <a:t>直到 </a:t>
                </a:r>
                <a:r>
                  <a:rPr lang="en-US" altLang="zh-CN" sz="2400" i="1" kern="0" dirty="0">
                    <a:latin typeface="Times New Roman" panose="02020603050405020304" pitchFamily="18" charset="0"/>
                    <a:cs typeface="Times New Roman" panose="02020603050405020304" pitchFamily="18" charset="0"/>
                  </a:rPr>
                  <a:t>d</a:t>
                </a:r>
                <a:r>
                  <a:rPr lang="en-US" altLang="zh-CN" sz="2400" kern="0" dirty="0"/>
                  <a:t> =1</a:t>
                </a:r>
                <a:r>
                  <a:rPr lang="zh-CN" altLang="en-US" sz="2400" kern="0" dirty="0"/>
                  <a:t>；该方法的缺点是奇数位置的元素在最后一步才能与偶数位置的元素进行比较，使得</a:t>
                </a:r>
                <a:r>
                  <a:rPr lang="en-US" altLang="zh-CN" sz="2400" kern="0" dirty="0"/>
                  <a:t>Shell</a:t>
                </a:r>
                <a:r>
                  <a:rPr lang="zh-CN" altLang="en-US" sz="2400" kern="0" dirty="0"/>
                  <a:t>排序的效率降低；</a:t>
                </a:r>
                <a:endParaRPr lang="en-US" altLang="zh-CN" sz="2400" kern="0" dirty="0"/>
              </a:p>
              <a:p>
                <a:pPr marL="0" indent="0" defTabSz="914400">
                  <a:lnSpc>
                    <a:spcPct val="150000"/>
                  </a:lnSpc>
                  <a:buFont typeface="Wingdings" panose="05000000000000000000" pitchFamily="2" charset="2"/>
                  <a:buNone/>
                </a:pPr>
                <a:endParaRPr lang="en-US" altLang="zh-CN" sz="2400" kern="0" dirty="0"/>
              </a:p>
              <a:p>
                <a:pPr marL="0" indent="0" defTabSz="914400">
                  <a:lnSpc>
                    <a:spcPct val="150000"/>
                  </a:lnSpc>
                  <a:buFont typeface="Wingdings" panose="05000000000000000000" pitchFamily="2" charset="2"/>
                  <a:buNone/>
                </a:pPr>
                <a:r>
                  <a:rPr lang="en-US" altLang="zh-CN" sz="2400" kern="0" dirty="0"/>
                  <a:t>2</a:t>
                </a:r>
                <a:r>
                  <a:rPr lang="zh-CN" altLang="en-US" sz="2400" kern="0" dirty="0"/>
                  <a:t>）、后来</a:t>
                </a:r>
                <a:r>
                  <a:rPr lang="en-US" altLang="zh-CN" sz="2400" kern="0" dirty="0"/>
                  <a:t>Knuth</a:t>
                </a:r>
                <a:r>
                  <a:rPr lang="zh-CN" altLang="en-US" sz="2400" kern="0" dirty="0"/>
                  <a:t>提出 </a:t>
                </a:r>
                <a:r>
                  <a:rPr lang="en-US" altLang="zh-CN" sz="2400" i="1" kern="0" dirty="0">
                    <a:latin typeface="Times New Roman" panose="02020603050405020304" pitchFamily="18" charset="0"/>
                    <a:cs typeface="Times New Roman" panose="02020603050405020304" pitchFamily="18" charset="0"/>
                  </a:rPr>
                  <a:t>d</a:t>
                </a:r>
                <a:r>
                  <a:rPr lang="en-US" altLang="zh-CN" sz="2400" kern="0" dirty="0"/>
                  <a:t> = </a:t>
                </a:r>
                <a14:m>
                  <m:oMath xmlns:m="http://schemas.openxmlformats.org/officeDocument/2006/math">
                    <m:d>
                      <m:dPr>
                        <m:begChr m:val="⌊"/>
                        <m:endChr m:val="⌋"/>
                        <m:ctrlPr>
                          <a:rPr lang="en-US" altLang="zh-CN" sz="2400" i="1" kern="0" dirty="0">
                            <a:latin typeface="Cambria Math" panose="02040503050406030204" pitchFamily="18" charset="0"/>
                          </a:rPr>
                        </m:ctrlPr>
                      </m:dPr>
                      <m:e>
                        <m:r>
                          <a:rPr lang="en-US" altLang="zh-CN" sz="2400" b="0" i="1" kern="0" dirty="0" smtClean="0">
                            <a:latin typeface="Cambria Math" panose="02040503050406030204" pitchFamily="18" charset="0"/>
                          </a:rPr>
                          <m:t>𝑑</m:t>
                        </m:r>
                        <m:r>
                          <a:rPr lang="en-US" altLang="zh-CN" sz="2400" i="1" kern="0" dirty="0">
                            <a:latin typeface="Cambria Math" panose="02040503050406030204" pitchFamily="18" charset="0"/>
                          </a:rPr>
                          <m:t>/</m:t>
                        </m:r>
                        <m:r>
                          <a:rPr lang="en-US" altLang="zh-CN" sz="2400" b="0" i="1" kern="0" dirty="0" smtClean="0">
                            <a:latin typeface="Cambria Math" panose="02040503050406030204" pitchFamily="18" charset="0"/>
                          </a:rPr>
                          <m:t>3</m:t>
                        </m:r>
                      </m:e>
                    </m:d>
                    <m:r>
                      <a:rPr lang="en-US" altLang="zh-CN" sz="2400" b="0" i="1" kern="0" dirty="0" smtClean="0">
                        <a:latin typeface="Cambria Math" panose="02040503050406030204" pitchFamily="18" charset="0"/>
                      </a:rPr>
                      <m:t>+1</m:t>
                    </m:r>
                    <m:r>
                      <a:rPr lang="en-US" altLang="zh-CN" sz="2400" i="1" kern="0" dirty="0">
                        <a:latin typeface="Cambria Math" panose="02040503050406030204" pitchFamily="18" charset="0"/>
                      </a:rPr>
                      <m:t> </m:t>
                    </m:r>
                  </m:oMath>
                </a14:m>
                <a:r>
                  <a:rPr lang="zh-CN" altLang="en-US" sz="2400" kern="0" dirty="0">
                    <a:latin typeface="Times New Roman" panose="02020603050405020304" pitchFamily="18" charset="0"/>
                    <a:cs typeface="Times New Roman" panose="02020603050405020304" pitchFamily="18" charset="0"/>
                  </a:rPr>
                  <a:t>；</a:t>
                </a:r>
                <a:endParaRPr lang="en-US" altLang="zh-CN" sz="2400" kern="0" dirty="0">
                  <a:latin typeface="Times New Roman" panose="02020603050405020304" pitchFamily="18" charset="0"/>
                  <a:cs typeface="Times New Roman" panose="02020603050405020304" pitchFamily="18" charset="0"/>
                </a:endParaRPr>
              </a:p>
            </p:txBody>
          </p:sp>
        </mc:Choice>
        <mc:Fallback>
          <p:sp>
            <p:nvSpPr>
              <p:cNvPr id="4" name="内容占位符 2">
                <a:extLst>
                  <a:ext uri="{FF2B5EF4-FFF2-40B4-BE49-F238E27FC236}">
                    <a16:creationId xmlns:a16="http://schemas.microsoft.com/office/drawing/2014/main" id="{8E492D41-6FE4-59D0-EADA-DC5375136025}"/>
                  </a:ext>
                </a:extLst>
              </p:cNvPr>
              <p:cNvSpPr txBox="1">
                <a:spLocks noRot="1" noChangeAspect="1" noMove="1" noResize="1" noEditPoints="1" noAdjustHandles="1" noChangeArrowheads="1" noChangeShapeType="1" noTextEdit="1"/>
              </p:cNvSpPr>
              <p:nvPr/>
            </p:nvSpPr>
            <p:spPr>
              <a:xfrm>
                <a:off x="1066800" y="1417320"/>
                <a:ext cx="10058400" cy="4023360"/>
              </a:xfrm>
              <a:prstGeom prst="rect">
                <a:avLst/>
              </a:prstGeom>
              <a:blipFill>
                <a:blip r:embed="rId2"/>
                <a:stretch>
                  <a:fillRect l="-970" r="-2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77037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1AEE0FCD-AF25-A3CB-B732-C519F0CD36DA}"/>
              </a:ext>
            </a:extLst>
          </p:cNvPr>
          <p:cNvGrpSpPr/>
          <p:nvPr/>
        </p:nvGrpSpPr>
        <p:grpSpPr>
          <a:xfrm>
            <a:off x="612817" y="1184665"/>
            <a:ext cx="8515350" cy="5262979"/>
            <a:chOff x="1847850" y="1184665"/>
            <a:chExt cx="8515350" cy="5262979"/>
          </a:xfrm>
        </p:grpSpPr>
        <p:sp>
          <p:nvSpPr>
            <p:cNvPr id="35842" name="Text Box 5">
              <a:extLst>
                <a:ext uri="{FF2B5EF4-FFF2-40B4-BE49-F238E27FC236}">
                  <a16:creationId xmlns:a16="http://schemas.microsoft.com/office/drawing/2014/main" id="{47E0B1DC-AA68-73B8-90C6-2C2915D9F483}"/>
                </a:ext>
              </a:extLst>
            </p:cNvPr>
            <p:cNvSpPr txBox="1">
              <a:spLocks noChangeArrowheads="1"/>
            </p:cNvSpPr>
            <p:nvPr/>
          </p:nvSpPr>
          <p:spPr bwMode="auto">
            <a:xfrm>
              <a:off x="1847850" y="1184665"/>
              <a:ext cx="851535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Arial" panose="020B0604020202020204" pitchFamily="34" charset="0"/>
                  <a:ea typeface="幼圆" panose="02010509060101010101" pitchFamily="49" charset="-122"/>
                  <a:cs typeface="Times New Roman" panose="02020603050405020304" pitchFamily="18" charset="0"/>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Arial" panose="020B0604020202020204" pitchFamily="34" charset="0"/>
                  <a:ea typeface="幼圆" panose="02010509060101010101" pitchFamily="49" charset="-122"/>
                  <a:cs typeface="Times New Roman" panose="02020603050405020304" pitchFamily="18" charset="0"/>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Arial" panose="020B0604020202020204" pitchFamily="34" charset="0"/>
                  <a:ea typeface="幼圆" panose="02010509060101010101" pitchFamily="49" charset="-122"/>
                  <a:cs typeface="Times New Roman" panose="02020603050405020304" pitchFamily="18" charset="0"/>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Arial" panose="020B0604020202020204" pitchFamily="34" charset="0"/>
                  <a:ea typeface="幼圆" panose="02010509060101010101" pitchFamily="49" charset="-122"/>
                  <a:cs typeface="Times New Roman" panose="02020603050405020304" pitchFamily="18" charset="0"/>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幼圆" panose="02010509060101010101" pitchFamily="49" charset="-122"/>
                  <a:cs typeface="Times New Roman" panose="02020603050405020304" pitchFamily="18" charset="0"/>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幼圆" panose="02010509060101010101" pitchFamily="49" charset="-122"/>
                  <a:cs typeface="Times New Roman" panose="02020603050405020304" pitchFamily="18" charset="0"/>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幼圆" panose="02010509060101010101" pitchFamily="49" charset="-122"/>
                  <a:cs typeface="Times New Roman" panose="02020603050405020304" pitchFamily="18" charset="0"/>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幼圆" panose="02010509060101010101" pitchFamily="49" charset="-122"/>
                  <a:cs typeface="Times New Roman" panose="02020603050405020304" pitchFamily="18" charset="0"/>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幼圆" panose="02010509060101010101" pitchFamily="49" charset="-122"/>
                  <a:cs typeface="Times New Roman" panose="02020603050405020304" pitchFamily="18" charset="0"/>
                </a:defRPr>
              </a:lvl9pPr>
            </a:lstStyle>
            <a:p>
              <a:pPr defTabSz="914400" fontAlgn="base">
                <a:spcBef>
                  <a:spcPct val="0"/>
                </a:spcBef>
                <a:spcAft>
                  <a:spcPct val="0"/>
                </a:spcAft>
                <a:buClrTx/>
                <a:buSzTx/>
                <a:buNone/>
              </a:pPr>
              <a:r>
                <a:rPr kumimoji="1" lang="zh-CN" altLang="en-US" sz="2400" dirty="0">
                  <a:solidFill>
                    <a:srgbClr val="FFFFFF"/>
                  </a:solidFill>
                  <a:latin typeface="Times New Roman" panose="02020603050405020304" pitchFamily="18" charset="0"/>
                </a:rPr>
                <a:t>例如：待排序序列为</a:t>
              </a:r>
              <a:r>
                <a:rPr kumimoji="1" lang="en-US" altLang="zh-CN" sz="2400" dirty="0">
                  <a:solidFill>
                    <a:srgbClr val="FFFFFF"/>
                  </a:solidFill>
                  <a:latin typeface="Times New Roman" panose="02020603050405020304" pitchFamily="18" charset="0"/>
                </a:rPr>
                <a:t>49,38,65,97,13,76,27,49*</a:t>
              </a:r>
              <a:r>
                <a:rPr kumimoji="1" lang="zh-CN" altLang="en-US" sz="2400" dirty="0">
                  <a:solidFill>
                    <a:srgbClr val="FFFFFF"/>
                  </a:solidFill>
                  <a:latin typeface="Times New Roman" panose="02020603050405020304" pitchFamily="18" charset="0"/>
                </a:rPr>
                <a:t>，请用</a:t>
              </a:r>
              <a:r>
                <a:rPr kumimoji="1" lang="en-US" altLang="zh-CN" sz="2400" dirty="0">
                  <a:solidFill>
                    <a:srgbClr val="FFFFFF"/>
                  </a:solidFill>
                  <a:latin typeface="Times New Roman" panose="02020603050405020304" pitchFamily="18" charset="0"/>
                </a:rPr>
                <a:t>Shell</a:t>
              </a:r>
              <a:r>
                <a:rPr kumimoji="1" lang="zh-CN" altLang="en-US" sz="2400" dirty="0">
                  <a:solidFill>
                    <a:srgbClr val="FFFFFF"/>
                  </a:solidFill>
                  <a:latin typeface="Times New Roman" panose="02020603050405020304" pitchFamily="18" charset="0"/>
                </a:rPr>
                <a:t>排序法排序。</a:t>
              </a:r>
              <a:endParaRPr kumimoji="1" lang="en-US" altLang="zh-CN" sz="2400" dirty="0">
                <a:solidFill>
                  <a:srgbClr val="FFFFFF"/>
                </a:solidFill>
                <a:latin typeface="Times New Roman" panose="02020603050405020304" pitchFamily="18" charset="0"/>
              </a:endParaRPr>
            </a:p>
            <a:p>
              <a:pPr defTabSz="914400" fontAlgn="base">
                <a:spcBef>
                  <a:spcPct val="0"/>
                </a:spcBef>
                <a:spcAft>
                  <a:spcPct val="0"/>
                </a:spcAft>
                <a:buClrTx/>
                <a:buSzTx/>
                <a:buNone/>
              </a:pPr>
              <a:endParaRPr kumimoji="1" lang="zh-CN" altLang="en-US" sz="2400" dirty="0">
                <a:solidFill>
                  <a:srgbClr val="FFFFFF"/>
                </a:solidFill>
                <a:latin typeface="Times New Roman" panose="02020603050405020304" pitchFamily="18" charset="0"/>
              </a:endParaRPr>
            </a:p>
            <a:p>
              <a:pPr defTabSz="914400" fontAlgn="base">
                <a:spcBef>
                  <a:spcPct val="0"/>
                </a:spcBef>
                <a:spcAft>
                  <a:spcPct val="0"/>
                </a:spcAft>
                <a:buClrTx/>
                <a:buSzTx/>
                <a:buNone/>
              </a:pPr>
              <a:r>
                <a:rPr kumimoji="1" lang="zh-CN" altLang="en-US" sz="2400" dirty="0">
                  <a:solidFill>
                    <a:srgbClr val="FFFFFF"/>
                  </a:solidFill>
                  <a:latin typeface="Times New Roman" panose="02020603050405020304" pitchFamily="18" charset="0"/>
                </a:rPr>
                <a:t>原始序列 </a:t>
              </a:r>
              <a:r>
                <a:rPr kumimoji="1" lang="en-US" altLang="zh-CN" sz="2400" dirty="0">
                  <a:solidFill>
                    <a:srgbClr val="FFFFFF"/>
                  </a:solidFill>
                  <a:latin typeface="Times New Roman" panose="02020603050405020304" pitchFamily="18" charset="0"/>
                </a:rPr>
                <a:t>49   38   65   97   13   76   27   49*</a:t>
              </a:r>
            </a:p>
            <a:p>
              <a:pPr defTabSz="914400" fontAlgn="base">
                <a:spcBef>
                  <a:spcPct val="0"/>
                </a:spcBef>
                <a:spcAft>
                  <a:spcPct val="0"/>
                </a:spcAft>
                <a:buClrTx/>
                <a:buSzTx/>
                <a:buNone/>
              </a:pPr>
              <a:r>
                <a:rPr kumimoji="1" lang="en-US" altLang="zh-CN" sz="2400" dirty="0">
                  <a:solidFill>
                    <a:srgbClr val="FFFFFF"/>
                  </a:solidFill>
                  <a:latin typeface="Times New Roman" panose="02020603050405020304" pitchFamily="18" charset="0"/>
                </a:rPr>
                <a:t>1. d</a:t>
              </a:r>
              <a:r>
                <a:rPr kumimoji="1" lang="en-US" altLang="zh-CN" sz="2400" baseline="-25000" dirty="0">
                  <a:solidFill>
                    <a:srgbClr val="FFFFFF"/>
                  </a:solidFill>
                  <a:latin typeface="Times New Roman" panose="02020603050405020304" pitchFamily="18" charset="0"/>
                </a:rPr>
                <a:t>1</a:t>
              </a:r>
              <a:r>
                <a:rPr kumimoji="1" lang="en-US" altLang="zh-CN" sz="2400" dirty="0">
                  <a:solidFill>
                    <a:srgbClr val="FFFFFF"/>
                  </a:solidFill>
                  <a:latin typeface="Times New Roman" panose="02020603050405020304" pitchFamily="18" charset="0"/>
                </a:rPr>
                <a:t>=4</a:t>
              </a:r>
            </a:p>
            <a:p>
              <a:pPr defTabSz="914400" fontAlgn="base">
                <a:spcBef>
                  <a:spcPct val="0"/>
                </a:spcBef>
                <a:spcAft>
                  <a:spcPct val="0"/>
                </a:spcAft>
                <a:buClrTx/>
                <a:buSzTx/>
                <a:buNone/>
              </a:pPr>
              <a:r>
                <a:rPr kumimoji="1" lang="en-US" altLang="zh-CN" sz="2400" dirty="0">
                  <a:solidFill>
                    <a:srgbClr val="FFFFFF"/>
                  </a:solidFill>
                  <a:latin typeface="Times New Roman" panose="02020603050405020304" pitchFamily="18" charset="0"/>
                </a:rPr>
                <a:t>		</a:t>
              </a:r>
            </a:p>
            <a:p>
              <a:pPr defTabSz="914400" fontAlgn="base">
                <a:spcBef>
                  <a:spcPct val="0"/>
                </a:spcBef>
                <a:spcAft>
                  <a:spcPct val="0"/>
                </a:spcAft>
                <a:buClrTx/>
                <a:buSzTx/>
                <a:buNone/>
              </a:pPr>
              <a:r>
                <a:rPr kumimoji="1" lang="en-US" altLang="zh-CN" sz="2400" dirty="0">
                  <a:solidFill>
                    <a:srgbClr val="FFFFFF"/>
                  </a:solidFill>
                  <a:latin typeface="Times New Roman" panose="02020603050405020304" pitchFamily="18" charset="0"/>
                </a:rPr>
                <a:t>		</a:t>
              </a:r>
            </a:p>
            <a:p>
              <a:pPr defTabSz="914400" fontAlgn="base">
                <a:spcBef>
                  <a:spcPct val="0"/>
                </a:spcBef>
                <a:spcAft>
                  <a:spcPct val="0"/>
                </a:spcAft>
                <a:buClrTx/>
                <a:buSzTx/>
                <a:buNone/>
              </a:pPr>
              <a:r>
                <a:rPr kumimoji="1" lang="en-US" altLang="zh-CN" sz="2400" dirty="0">
                  <a:solidFill>
                    <a:srgbClr val="FFFFFF"/>
                  </a:solidFill>
                  <a:latin typeface="Times New Roman" panose="02020603050405020304" pitchFamily="18" charset="0"/>
                </a:rPr>
                <a:t>			</a:t>
              </a:r>
            </a:p>
            <a:p>
              <a:pPr defTabSz="914400" fontAlgn="base">
                <a:spcBef>
                  <a:spcPct val="0"/>
                </a:spcBef>
                <a:spcAft>
                  <a:spcPct val="0"/>
                </a:spcAft>
                <a:buClrTx/>
                <a:buSzTx/>
                <a:buNone/>
              </a:pPr>
              <a:r>
                <a:rPr kumimoji="1" lang="en-US" altLang="zh-CN" sz="2400" dirty="0">
                  <a:solidFill>
                    <a:srgbClr val="FFFFFF"/>
                  </a:solidFill>
                  <a:latin typeface="Times New Roman" panose="02020603050405020304" pitchFamily="18" charset="0"/>
                </a:rPr>
                <a:t>2. d</a:t>
              </a:r>
              <a:r>
                <a:rPr kumimoji="1" lang="en-US" altLang="zh-CN" sz="2400" baseline="-25000" dirty="0">
                  <a:solidFill>
                    <a:srgbClr val="FFFFFF"/>
                  </a:solidFill>
                  <a:latin typeface="Times New Roman" panose="02020603050405020304" pitchFamily="18" charset="0"/>
                </a:rPr>
                <a:t>2</a:t>
              </a:r>
              <a:r>
                <a:rPr kumimoji="1" lang="en-US" altLang="zh-CN" sz="2400" dirty="0">
                  <a:solidFill>
                    <a:srgbClr val="FFFFFF"/>
                  </a:solidFill>
                  <a:latin typeface="Times New Roman" panose="02020603050405020304" pitchFamily="18" charset="0"/>
                </a:rPr>
                <a:t>=2      13   38   27   49*   49   76   65   97</a:t>
              </a:r>
            </a:p>
            <a:p>
              <a:pPr defTabSz="914400" fontAlgn="base">
                <a:spcBef>
                  <a:spcPct val="0"/>
                </a:spcBef>
                <a:spcAft>
                  <a:spcPct val="0"/>
                </a:spcAft>
                <a:buClrTx/>
                <a:buSzTx/>
                <a:buNone/>
              </a:pPr>
              <a:r>
                <a:rPr kumimoji="1" lang="en-US" altLang="zh-CN" sz="2400" dirty="0">
                  <a:solidFill>
                    <a:srgbClr val="FFFFFF"/>
                  </a:solidFill>
                  <a:latin typeface="Times New Roman" panose="02020603050405020304" pitchFamily="18" charset="0"/>
                </a:rPr>
                <a:t>	</a:t>
              </a:r>
            </a:p>
            <a:p>
              <a:pPr defTabSz="914400" fontAlgn="base">
                <a:spcBef>
                  <a:spcPct val="0"/>
                </a:spcBef>
                <a:spcAft>
                  <a:spcPct val="0"/>
                </a:spcAft>
                <a:buClrTx/>
                <a:buSzTx/>
                <a:buNone/>
              </a:pPr>
              <a:r>
                <a:rPr kumimoji="1" lang="en-US" altLang="zh-CN" sz="2400" dirty="0">
                  <a:solidFill>
                    <a:srgbClr val="FFFFFF"/>
                  </a:solidFill>
                  <a:latin typeface="Times New Roman" panose="02020603050405020304" pitchFamily="18" charset="0"/>
                </a:rPr>
                <a:t>	</a:t>
              </a:r>
            </a:p>
            <a:p>
              <a:pPr defTabSz="914400" fontAlgn="base">
                <a:spcBef>
                  <a:spcPct val="0"/>
                </a:spcBef>
                <a:spcAft>
                  <a:spcPct val="0"/>
                </a:spcAft>
                <a:buClrTx/>
                <a:buSzTx/>
                <a:buNone/>
              </a:pPr>
              <a:r>
                <a:rPr kumimoji="1" lang="en-US" altLang="zh-CN" sz="2400" dirty="0">
                  <a:solidFill>
                    <a:srgbClr val="FFFFFF"/>
                  </a:solidFill>
                  <a:latin typeface="Times New Roman" panose="02020603050405020304" pitchFamily="18" charset="0"/>
                </a:rPr>
                <a:t>3. d</a:t>
              </a:r>
              <a:r>
                <a:rPr kumimoji="1" lang="en-US" altLang="zh-CN" sz="2400" baseline="-25000" dirty="0">
                  <a:solidFill>
                    <a:srgbClr val="FFFFFF"/>
                  </a:solidFill>
                  <a:latin typeface="Times New Roman" panose="02020603050405020304" pitchFamily="18" charset="0"/>
                </a:rPr>
                <a:t>3</a:t>
              </a:r>
              <a:r>
                <a:rPr kumimoji="1" lang="en-US" altLang="zh-CN" sz="2400" dirty="0">
                  <a:solidFill>
                    <a:srgbClr val="FFFFFF"/>
                  </a:solidFill>
                  <a:latin typeface="Times New Roman" panose="02020603050405020304" pitchFamily="18" charset="0"/>
                </a:rPr>
                <a:t>=1      13   38   27   49*   49   76   65   97</a:t>
              </a:r>
            </a:p>
            <a:p>
              <a:pPr defTabSz="914400" fontAlgn="base">
                <a:spcBef>
                  <a:spcPct val="0"/>
                </a:spcBef>
                <a:spcAft>
                  <a:spcPct val="0"/>
                </a:spcAft>
                <a:buClrTx/>
                <a:buSzTx/>
                <a:buNone/>
              </a:pPr>
              <a:r>
                <a:rPr kumimoji="1" lang="en-US" altLang="zh-CN" sz="2400" dirty="0">
                  <a:solidFill>
                    <a:srgbClr val="FFFFFF"/>
                  </a:solidFill>
                  <a:latin typeface="Times New Roman" panose="02020603050405020304" pitchFamily="18" charset="0"/>
                </a:rPr>
                <a:t>	</a:t>
              </a:r>
            </a:p>
            <a:p>
              <a:pPr defTabSz="914400" fontAlgn="base">
                <a:spcBef>
                  <a:spcPct val="0"/>
                </a:spcBef>
                <a:spcAft>
                  <a:spcPct val="0"/>
                </a:spcAft>
                <a:buClrTx/>
                <a:buSzTx/>
                <a:buNone/>
              </a:pPr>
              <a:r>
                <a:rPr kumimoji="1" lang="zh-CN" altLang="en-US" sz="2400" dirty="0">
                  <a:solidFill>
                    <a:srgbClr val="FFFFFF"/>
                  </a:solidFill>
                  <a:latin typeface="Times New Roman" panose="02020603050405020304" pitchFamily="18" charset="0"/>
                </a:rPr>
                <a:t>排序结果 </a:t>
              </a:r>
              <a:r>
                <a:rPr kumimoji="1" lang="en-US" altLang="zh-CN" sz="2400" dirty="0">
                  <a:solidFill>
                    <a:srgbClr val="FFFFFF"/>
                  </a:solidFill>
                  <a:latin typeface="Times New Roman" panose="02020603050405020304" pitchFamily="18" charset="0"/>
                </a:rPr>
                <a:t>13  27  38  49*  49  65  76  97</a:t>
              </a:r>
            </a:p>
          </p:txBody>
        </p:sp>
        <p:grpSp>
          <p:nvGrpSpPr>
            <p:cNvPr id="2" name="组合 1">
              <a:extLst>
                <a:ext uri="{FF2B5EF4-FFF2-40B4-BE49-F238E27FC236}">
                  <a16:creationId xmlns:a16="http://schemas.microsoft.com/office/drawing/2014/main" id="{E43FB93A-D380-0C7D-EF52-EB57DC0221D7}"/>
                </a:ext>
              </a:extLst>
            </p:cNvPr>
            <p:cNvGrpSpPr/>
            <p:nvPr/>
          </p:nvGrpSpPr>
          <p:grpSpPr>
            <a:xfrm>
              <a:off x="3359150" y="2706688"/>
              <a:ext cx="3816350" cy="3130550"/>
              <a:chOff x="3359150" y="2706688"/>
              <a:chExt cx="3816350" cy="3130550"/>
            </a:xfrm>
          </p:grpSpPr>
          <p:grpSp>
            <p:nvGrpSpPr>
              <p:cNvPr id="35843" name="Group 9">
                <a:extLst>
                  <a:ext uri="{FF2B5EF4-FFF2-40B4-BE49-F238E27FC236}">
                    <a16:creationId xmlns:a16="http://schemas.microsoft.com/office/drawing/2014/main" id="{E634B36C-07BC-154C-7BD9-F43DB6FFE66B}"/>
                  </a:ext>
                </a:extLst>
              </p:cNvPr>
              <p:cNvGrpSpPr>
                <a:grpSpLocks/>
              </p:cNvGrpSpPr>
              <p:nvPr/>
            </p:nvGrpSpPr>
            <p:grpSpPr bwMode="auto">
              <a:xfrm>
                <a:off x="3403600" y="2706688"/>
                <a:ext cx="2159000" cy="215900"/>
                <a:chOff x="1202" y="1752"/>
                <a:chExt cx="1360" cy="136"/>
              </a:xfrm>
            </p:grpSpPr>
            <p:sp>
              <p:nvSpPr>
                <p:cNvPr id="35878" name="Line 6">
                  <a:extLst>
                    <a:ext uri="{FF2B5EF4-FFF2-40B4-BE49-F238E27FC236}">
                      <a16:creationId xmlns:a16="http://schemas.microsoft.com/office/drawing/2014/main" id="{9A7DE5DA-746A-4B93-B96D-7956AB8E6D2C}"/>
                    </a:ext>
                  </a:extLst>
                </p:cNvPr>
                <p:cNvSpPr>
                  <a:spLocks noChangeShapeType="1"/>
                </p:cNvSpPr>
                <p:nvPr/>
              </p:nvSpPr>
              <p:spPr bwMode="auto">
                <a:xfrm>
                  <a:off x="1202" y="1752"/>
                  <a:ext cx="0" cy="136"/>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pPr defTabSz="914400" eaLnBrk="0" fontAlgn="base" hangingPunct="0">
                    <a:spcBef>
                      <a:spcPct val="0"/>
                    </a:spcBef>
                    <a:spcAft>
                      <a:spcPct val="0"/>
                    </a:spcAft>
                  </a:pPr>
                  <a:endParaRPr lang="zh-CN" altLang="en-US">
                    <a:solidFill>
                      <a:srgbClr val="FFFFFF"/>
                    </a:solidFill>
                    <a:latin typeface="Arial" panose="020B0604020202020204" pitchFamily="34" charset="0"/>
                    <a:ea typeface="幼圆" panose="02010509060101010101" pitchFamily="49" charset="-122"/>
                    <a:cs typeface="Times New Roman"/>
                  </a:endParaRPr>
                </a:p>
              </p:txBody>
            </p:sp>
            <p:sp>
              <p:nvSpPr>
                <p:cNvPr id="35879" name="Line 7">
                  <a:extLst>
                    <a:ext uri="{FF2B5EF4-FFF2-40B4-BE49-F238E27FC236}">
                      <a16:creationId xmlns:a16="http://schemas.microsoft.com/office/drawing/2014/main" id="{93ECE259-264E-E3D4-F94F-7ADAC9934D2B}"/>
                    </a:ext>
                  </a:extLst>
                </p:cNvPr>
                <p:cNvSpPr>
                  <a:spLocks noChangeShapeType="1"/>
                </p:cNvSpPr>
                <p:nvPr/>
              </p:nvSpPr>
              <p:spPr bwMode="auto">
                <a:xfrm>
                  <a:off x="1202" y="1888"/>
                  <a:ext cx="1360"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pPr defTabSz="914400" eaLnBrk="0" fontAlgn="base" hangingPunct="0">
                    <a:spcBef>
                      <a:spcPct val="0"/>
                    </a:spcBef>
                    <a:spcAft>
                      <a:spcPct val="0"/>
                    </a:spcAft>
                  </a:pPr>
                  <a:endParaRPr lang="zh-CN" altLang="en-US">
                    <a:solidFill>
                      <a:srgbClr val="FFFFFF"/>
                    </a:solidFill>
                    <a:latin typeface="Arial" panose="020B0604020202020204" pitchFamily="34" charset="0"/>
                    <a:ea typeface="幼圆" panose="02010509060101010101" pitchFamily="49" charset="-122"/>
                    <a:cs typeface="Times New Roman"/>
                  </a:endParaRPr>
                </a:p>
              </p:txBody>
            </p:sp>
            <p:sp>
              <p:nvSpPr>
                <p:cNvPr id="35880" name="Line 8">
                  <a:extLst>
                    <a:ext uri="{FF2B5EF4-FFF2-40B4-BE49-F238E27FC236}">
                      <a16:creationId xmlns:a16="http://schemas.microsoft.com/office/drawing/2014/main" id="{F5886712-9070-0E3E-FD11-CDBA524E6DB9}"/>
                    </a:ext>
                  </a:extLst>
                </p:cNvPr>
                <p:cNvSpPr>
                  <a:spLocks noChangeShapeType="1"/>
                </p:cNvSpPr>
                <p:nvPr/>
              </p:nvSpPr>
              <p:spPr bwMode="auto">
                <a:xfrm flipV="1">
                  <a:off x="2562" y="1752"/>
                  <a:ext cx="0" cy="136"/>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pPr defTabSz="914400" eaLnBrk="0" fontAlgn="base" hangingPunct="0">
                    <a:spcBef>
                      <a:spcPct val="0"/>
                    </a:spcBef>
                    <a:spcAft>
                      <a:spcPct val="0"/>
                    </a:spcAft>
                  </a:pPr>
                  <a:endParaRPr lang="zh-CN" altLang="en-US">
                    <a:solidFill>
                      <a:srgbClr val="FFFFFF"/>
                    </a:solidFill>
                    <a:latin typeface="Arial" panose="020B0604020202020204" pitchFamily="34" charset="0"/>
                    <a:ea typeface="幼圆" panose="02010509060101010101" pitchFamily="49" charset="-122"/>
                    <a:cs typeface="Times New Roman"/>
                  </a:endParaRPr>
                </a:p>
              </p:txBody>
            </p:sp>
          </p:grpSp>
          <p:grpSp>
            <p:nvGrpSpPr>
              <p:cNvPr id="35844" name="Group 10">
                <a:extLst>
                  <a:ext uri="{FF2B5EF4-FFF2-40B4-BE49-F238E27FC236}">
                    <a16:creationId xmlns:a16="http://schemas.microsoft.com/office/drawing/2014/main" id="{D0515A74-9AEC-880A-7D75-541B1210EB31}"/>
                  </a:ext>
                </a:extLst>
              </p:cNvPr>
              <p:cNvGrpSpPr>
                <a:grpSpLocks/>
              </p:cNvGrpSpPr>
              <p:nvPr/>
            </p:nvGrpSpPr>
            <p:grpSpPr bwMode="auto">
              <a:xfrm>
                <a:off x="3937000" y="3028950"/>
                <a:ext cx="2159000" cy="215900"/>
                <a:chOff x="1202" y="1752"/>
                <a:chExt cx="1360" cy="136"/>
              </a:xfrm>
            </p:grpSpPr>
            <p:sp>
              <p:nvSpPr>
                <p:cNvPr id="35875" name="Line 11">
                  <a:extLst>
                    <a:ext uri="{FF2B5EF4-FFF2-40B4-BE49-F238E27FC236}">
                      <a16:creationId xmlns:a16="http://schemas.microsoft.com/office/drawing/2014/main" id="{1B06991D-6F49-A38B-85D5-7C96C35E7702}"/>
                    </a:ext>
                  </a:extLst>
                </p:cNvPr>
                <p:cNvSpPr>
                  <a:spLocks noChangeShapeType="1"/>
                </p:cNvSpPr>
                <p:nvPr/>
              </p:nvSpPr>
              <p:spPr bwMode="auto">
                <a:xfrm>
                  <a:off x="1202" y="1752"/>
                  <a:ext cx="0" cy="136"/>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pPr defTabSz="914400" eaLnBrk="0" fontAlgn="base" hangingPunct="0">
                    <a:spcBef>
                      <a:spcPct val="0"/>
                    </a:spcBef>
                    <a:spcAft>
                      <a:spcPct val="0"/>
                    </a:spcAft>
                  </a:pPr>
                  <a:endParaRPr lang="zh-CN" altLang="en-US">
                    <a:solidFill>
                      <a:srgbClr val="FFFFFF"/>
                    </a:solidFill>
                    <a:latin typeface="Arial" panose="020B0604020202020204" pitchFamily="34" charset="0"/>
                    <a:ea typeface="幼圆" panose="02010509060101010101" pitchFamily="49" charset="-122"/>
                    <a:cs typeface="Times New Roman"/>
                  </a:endParaRPr>
                </a:p>
              </p:txBody>
            </p:sp>
            <p:sp>
              <p:nvSpPr>
                <p:cNvPr id="35876" name="Line 12">
                  <a:extLst>
                    <a:ext uri="{FF2B5EF4-FFF2-40B4-BE49-F238E27FC236}">
                      <a16:creationId xmlns:a16="http://schemas.microsoft.com/office/drawing/2014/main" id="{ACDC1C85-6817-45D3-B954-3B075660FA0F}"/>
                    </a:ext>
                  </a:extLst>
                </p:cNvPr>
                <p:cNvSpPr>
                  <a:spLocks noChangeShapeType="1"/>
                </p:cNvSpPr>
                <p:nvPr/>
              </p:nvSpPr>
              <p:spPr bwMode="auto">
                <a:xfrm>
                  <a:off x="1202" y="1888"/>
                  <a:ext cx="1360"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pPr defTabSz="914400" eaLnBrk="0" fontAlgn="base" hangingPunct="0">
                    <a:spcBef>
                      <a:spcPct val="0"/>
                    </a:spcBef>
                    <a:spcAft>
                      <a:spcPct val="0"/>
                    </a:spcAft>
                  </a:pPr>
                  <a:endParaRPr lang="zh-CN" altLang="en-US">
                    <a:solidFill>
                      <a:srgbClr val="FFFFFF"/>
                    </a:solidFill>
                    <a:latin typeface="Arial" panose="020B0604020202020204" pitchFamily="34" charset="0"/>
                    <a:ea typeface="幼圆" panose="02010509060101010101" pitchFamily="49" charset="-122"/>
                    <a:cs typeface="Times New Roman"/>
                  </a:endParaRPr>
                </a:p>
              </p:txBody>
            </p:sp>
            <p:sp>
              <p:nvSpPr>
                <p:cNvPr id="35877" name="Line 13">
                  <a:extLst>
                    <a:ext uri="{FF2B5EF4-FFF2-40B4-BE49-F238E27FC236}">
                      <a16:creationId xmlns:a16="http://schemas.microsoft.com/office/drawing/2014/main" id="{8655804B-EAB6-EAC1-8595-2AC48FCC3972}"/>
                    </a:ext>
                  </a:extLst>
                </p:cNvPr>
                <p:cNvSpPr>
                  <a:spLocks noChangeShapeType="1"/>
                </p:cNvSpPr>
                <p:nvPr/>
              </p:nvSpPr>
              <p:spPr bwMode="auto">
                <a:xfrm flipV="1">
                  <a:off x="2562" y="1752"/>
                  <a:ext cx="0" cy="136"/>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pPr defTabSz="914400" eaLnBrk="0" fontAlgn="base" hangingPunct="0">
                    <a:spcBef>
                      <a:spcPct val="0"/>
                    </a:spcBef>
                    <a:spcAft>
                      <a:spcPct val="0"/>
                    </a:spcAft>
                  </a:pPr>
                  <a:endParaRPr lang="zh-CN" altLang="en-US">
                    <a:solidFill>
                      <a:srgbClr val="FFFFFF"/>
                    </a:solidFill>
                    <a:latin typeface="Arial" panose="020B0604020202020204" pitchFamily="34" charset="0"/>
                    <a:ea typeface="幼圆" panose="02010509060101010101" pitchFamily="49" charset="-122"/>
                    <a:cs typeface="Times New Roman"/>
                  </a:endParaRPr>
                </a:p>
              </p:txBody>
            </p:sp>
          </p:grpSp>
          <p:grpSp>
            <p:nvGrpSpPr>
              <p:cNvPr id="35845" name="Group 14">
                <a:extLst>
                  <a:ext uri="{FF2B5EF4-FFF2-40B4-BE49-F238E27FC236}">
                    <a16:creationId xmlns:a16="http://schemas.microsoft.com/office/drawing/2014/main" id="{A2D3605B-8793-8D9D-A54B-91ED232ADC00}"/>
                  </a:ext>
                </a:extLst>
              </p:cNvPr>
              <p:cNvGrpSpPr>
                <a:grpSpLocks/>
              </p:cNvGrpSpPr>
              <p:nvPr/>
            </p:nvGrpSpPr>
            <p:grpSpPr bwMode="auto">
              <a:xfrm>
                <a:off x="4470400" y="3387725"/>
                <a:ext cx="2159000" cy="215900"/>
                <a:chOff x="1202" y="1752"/>
                <a:chExt cx="1360" cy="136"/>
              </a:xfrm>
            </p:grpSpPr>
            <p:sp>
              <p:nvSpPr>
                <p:cNvPr id="35872" name="Line 15">
                  <a:extLst>
                    <a:ext uri="{FF2B5EF4-FFF2-40B4-BE49-F238E27FC236}">
                      <a16:creationId xmlns:a16="http://schemas.microsoft.com/office/drawing/2014/main" id="{2F2D66F3-E661-EFD0-7B36-2E07399CF6A2}"/>
                    </a:ext>
                  </a:extLst>
                </p:cNvPr>
                <p:cNvSpPr>
                  <a:spLocks noChangeShapeType="1"/>
                </p:cNvSpPr>
                <p:nvPr/>
              </p:nvSpPr>
              <p:spPr bwMode="auto">
                <a:xfrm>
                  <a:off x="1202" y="1752"/>
                  <a:ext cx="0" cy="136"/>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pPr defTabSz="914400" eaLnBrk="0" fontAlgn="base" hangingPunct="0">
                    <a:spcBef>
                      <a:spcPct val="0"/>
                    </a:spcBef>
                    <a:spcAft>
                      <a:spcPct val="0"/>
                    </a:spcAft>
                  </a:pPr>
                  <a:endParaRPr lang="zh-CN" altLang="en-US">
                    <a:solidFill>
                      <a:srgbClr val="FFFFFF"/>
                    </a:solidFill>
                    <a:latin typeface="Arial" panose="020B0604020202020204" pitchFamily="34" charset="0"/>
                    <a:ea typeface="幼圆" panose="02010509060101010101" pitchFamily="49" charset="-122"/>
                    <a:cs typeface="Times New Roman"/>
                  </a:endParaRPr>
                </a:p>
              </p:txBody>
            </p:sp>
            <p:sp>
              <p:nvSpPr>
                <p:cNvPr id="35873" name="Line 16">
                  <a:extLst>
                    <a:ext uri="{FF2B5EF4-FFF2-40B4-BE49-F238E27FC236}">
                      <a16:creationId xmlns:a16="http://schemas.microsoft.com/office/drawing/2014/main" id="{C46B5B02-AF36-30C3-B8A5-BA7404A93382}"/>
                    </a:ext>
                  </a:extLst>
                </p:cNvPr>
                <p:cNvSpPr>
                  <a:spLocks noChangeShapeType="1"/>
                </p:cNvSpPr>
                <p:nvPr/>
              </p:nvSpPr>
              <p:spPr bwMode="auto">
                <a:xfrm>
                  <a:off x="1202" y="1888"/>
                  <a:ext cx="1360"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pPr defTabSz="914400" eaLnBrk="0" fontAlgn="base" hangingPunct="0">
                    <a:spcBef>
                      <a:spcPct val="0"/>
                    </a:spcBef>
                    <a:spcAft>
                      <a:spcPct val="0"/>
                    </a:spcAft>
                  </a:pPr>
                  <a:endParaRPr lang="zh-CN" altLang="en-US">
                    <a:solidFill>
                      <a:srgbClr val="FFFFFF"/>
                    </a:solidFill>
                    <a:latin typeface="Arial" panose="020B0604020202020204" pitchFamily="34" charset="0"/>
                    <a:ea typeface="幼圆" panose="02010509060101010101" pitchFamily="49" charset="-122"/>
                    <a:cs typeface="Times New Roman"/>
                  </a:endParaRPr>
                </a:p>
              </p:txBody>
            </p:sp>
            <p:sp>
              <p:nvSpPr>
                <p:cNvPr id="35874" name="Line 17">
                  <a:extLst>
                    <a:ext uri="{FF2B5EF4-FFF2-40B4-BE49-F238E27FC236}">
                      <a16:creationId xmlns:a16="http://schemas.microsoft.com/office/drawing/2014/main" id="{17F700AD-5886-1F9C-4285-0F72CD672A01}"/>
                    </a:ext>
                  </a:extLst>
                </p:cNvPr>
                <p:cNvSpPr>
                  <a:spLocks noChangeShapeType="1"/>
                </p:cNvSpPr>
                <p:nvPr/>
              </p:nvSpPr>
              <p:spPr bwMode="auto">
                <a:xfrm flipV="1">
                  <a:off x="2562" y="1752"/>
                  <a:ext cx="0" cy="136"/>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pPr defTabSz="914400" eaLnBrk="0" fontAlgn="base" hangingPunct="0">
                    <a:spcBef>
                      <a:spcPct val="0"/>
                    </a:spcBef>
                    <a:spcAft>
                      <a:spcPct val="0"/>
                    </a:spcAft>
                  </a:pPr>
                  <a:endParaRPr lang="zh-CN" altLang="en-US">
                    <a:solidFill>
                      <a:srgbClr val="FFFFFF"/>
                    </a:solidFill>
                    <a:latin typeface="Arial" panose="020B0604020202020204" pitchFamily="34" charset="0"/>
                    <a:ea typeface="幼圆" panose="02010509060101010101" pitchFamily="49" charset="-122"/>
                    <a:cs typeface="Times New Roman"/>
                  </a:endParaRPr>
                </a:p>
              </p:txBody>
            </p:sp>
          </p:grpSp>
          <p:grpSp>
            <p:nvGrpSpPr>
              <p:cNvPr id="35846" name="Group 18">
                <a:extLst>
                  <a:ext uri="{FF2B5EF4-FFF2-40B4-BE49-F238E27FC236}">
                    <a16:creationId xmlns:a16="http://schemas.microsoft.com/office/drawing/2014/main" id="{43993899-488E-BC15-A987-45668E7248BA}"/>
                  </a:ext>
                </a:extLst>
              </p:cNvPr>
              <p:cNvGrpSpPr>
                <a:grpSpLocks/>
              </p:cNvGrpSpPr>
              <p:nvPr/>
            </p:nvGrpSpPr>
            <p:grpSpPr bwMode="auto">
              <a:xfrm>
                <a:off x="5002213" y="3748088"/>
                <a:ext cx="2159000" cy="215900"/>
                <a:chOff x="1202" y="1752"/>
                <a:chExt cx="1360" cy="136"/>
              </a:xfrm>
            </p:grpSpPr>
            <p:sp>
              <p:nvSpPr>
                <p:cNvPr id="35869" name="Line 19">
                  <a:extLst>
                    <a:ext uri="{FF2B5EF4-FFF2-40B4-BE49-F238E27FC236}">
                      <a16:creationId xmlns:a16="http://schemas.microsoft.com/office/drawing/2014/main" id="{1A0A9A07-D3E2-48FF-8057-E2F420D33F69}"/>
                    </a:ext>
                  </a:extLst>
                </p:cNvPr>
                <p:cNvSpPr>
                  <a:spLocks noChangeShapeType="1"/>
                </p:cNvSpPr>
                <p:nvPr/>
              </p:nvSpPr>
              <p:spPr bwMode="auto">
                <a:xfrm>
                  <a:off x="1202" y="1752"/>
                  <a:ext cx="0" cy="136"/>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pPr defTabSz="914400" eaLnBrk="0" fontAlgn="base" hangingPunct="0">
                    <a:spcBef>
                      <a:spcPct val="0"/>
                    </a:spcBef>
                    <a:spcAft>
                      <a:spcPct val="0"/>
                    </a:spcAft>
                  </a:pPr>
                  <a:endParaRPr lang="zh-CN" altLang="en-US">
                    <a:solidFill>
                      <a:srgbClr val="FFFFFF"/>
                    </a:solidFill>
                    <a:latin typeface="Arial" panose="020B0604020202020204" pitchFamily="34" charset="0"/>
                    <a:ea typeface="幼圆" panose="02010509060101010101" pitchFamily="49" charset="-122"/>
                    <a:cs typeface="Times New Roman"/>
                  </a:endParaRPr>
                </a:p>
              </p:txBody>
            </p:sp>
            <p:sp>
              <p:nvSpPr>
                <p:cNvPr id="35870" name="Line 20">
                  <a:extLst>
                    <a:ext uri="{FF2B5EF4-FFF2-40B4-BE49-F238E27FC236}">
                      <a16:creationId xmlns:a16="http://schemas.microsoft.com/office/drawing/2014/main" id="{199ABDB5-C85F-FF56-4BF9-AB7763D1F527}"/>
                    </a:ext>
                  </a:extLst>
                </p:cNvPr>
                <p:cNvSpPr>
                  <a:spLocks noChangeShapeType="1"/>
                </p:cNvSpPr>
                <p:nvPr/>
              </p:nvSpPr>
              <p:spPr bwMode="auto">
                <a:xfrm>
                  <a:off x="1202" y="1888"/>
                  <a:ext cx="1360"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pPr defTabSz="914400" eaLnBrk="0" fontAlgn="base" hangingPunct="0">
                    <a:spcBef>
                      <a:spcPct val="0"/>
                    </a:spcBef>
                    <a:spcAft>
                      <a:spcPct val="0"/>
                    </a:spcAft>
                  </a:pPr>
                  <a:endParaRPr lang="zh-CN" altLang="en-US">
                    <a:solidFill>
                      <a:srgbClr val="FFFFFF"/>
                    </a:solidFill>
                    <a:latin typeface="Arial" panose="020B0604020202020204" pitchFamily="34" charset="0"/>
                    <a:ea typeface="幼圆" panose="02010509060101010101" pitchFamily="49" charset="-122"/>
                    <a:cs typeface="Times New Roman"/>
                  </a:endParaRPr>
                </a:p>
              </p:txBody>
            </p:sp>
            <p:sp>
              <p:nvSpPr>
                <p:cNvPr id="35871" name="Line 21">
                  <a:extLst>
                    <a:ext uri="{FF2B5EF4-FFF2-40B4-BE49-F238E27FC236}">
                      <a16:creationId xmlns:a16="http://schemas.microsoft.com/office/drawing/2014/main" id="{BE5E1974-180C-9B72-F195-41D446F1A3CD}"/>
                    </a:ext>
                  </a:extLst>
                </p:cNvPr>
                <p:cNvSpPr>
                  <a:spLocks noChangeShapeType="1"/>
                </p:cNvSpPr>
                <p:nvPr/>
              </p:nvSpPr>
              <p:spPr bwMode="auto">
                <a:xfrm flipV="1">
                  <a:off x="2562" y="1752"/>
                  <a:ext cx="0" cy="136"/>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pPr defTabSz="914400" eaLnBrk="0" fontAlgn="base" hangingPunct="0">
                    <a:spcBef>
                      <a:spcPct val="0"/>
                    </a:spcBef>
                    <a:spcAft>
                      <a:spcPct val="0"/>
                    </a:spcAft>
                  </a:pPr>
                  <a:endParaRPr lang="zh-CN" altLang="en-US">
                    <a:solidFill>
                      <a:srgbClr val="FFFFFF"/>
                    </a:solidFill>
                    <a:latin typeface="Arial" panose="020B0604020202020204" pitchFamily="34" charset="0"/>
                    <a:ea typeface="幼圆" panose="02010509060101010101" pitchFamily="49" charset="-122"/>
                    <a:cs typeface="Times New Roman"/>
                  </a:endParaRPr>
                </a:p>
              </p:txBody>
            </p:sp>
          </p:grpSp>
          <p:grpSp>
            <p:nvGrpSpPr>
              <p:cNvPr id="35847" name="Group 28">
                <a:extLst>
                  <a:ext uri="{FF2B5EF4-FFF2-40B4-BE49-F238E27FC236}">
                    <a16:creationId xmlns:a16="http://schemas.microsoft.com/office/drawing/2014/main" id="{678615FC-ADFA-BA23-D9F7-8DDDF313B5A2}"/>
                  </a:ext>
                </a:extLst>
              </p:cNvPr>
              <p:cNvGrpSpPr>
                <a:grpSpLocks/>
              </p:cNvGrpSpPr>
              <p:nvPr/>
            </p:nvGrpSpPr>
            <p:grpSpPr bwMode="auto">
              <a:xfrm>
                <a:off x="3375025" y="4540250"/>
                <a:ext cx="3240088" cy="215900"/>
                <a:chOff x="1202" y="2931"/>
                <a:chExt cx="2041" cy="136"/>
              </a:xfrm>
            </p:grpSpPr>
            <p:sp>
              <p:nvSpPr>
                <p:cNvPr id="35864" name="Line 23">
                  <a:extLst>
                    <a:ext uri="{FF2B5EF4-FFF2-40B4-BE49-F238E27FC236}">
                      <a16:creationId xmlns:a16="http://schemas.microsoft.com/office/drawing/2014/main" id="{04FCC711-15BA-5E60-9A6E-9BF9951A6B94}"/>
                    </a:ext>
                  </a:extLst>
                </p:cNvPr>
                <p:cNvSpPr>
                  <a:spLocks noChangeShapeType="1"/>
                </p:cNvSpPr>
                <p:nvPr/>
              </p:nvSpPr>
              <p:spPr bwMode="auto">
                <a:xfrm>
                  <a:off x="1202" y="2931"/>
                  <a:ext cx="0" cy="136"/>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pPr defTabSz="914400" eaLnBrk="0" fontAlgn="base" hangingPunct="0">
                    <a:spcBef>
                      <a:spcPct val="0"/>
                    </a:spcBef>
                    <a:spcAft>
                      <a:spcPct val="0"/>
                    </a:spcAft>
                  </a:pPr>
                  <a:endParaRPr lang="zh-CN" altLang="en-US">
                    <a:solidFill>
                      <a:srgbClr val="FFFFFF"/>
                    </a:solidFill>
                    <a:latin typeface="Arial" panose="020B0604020202020204" pitchFamily="34" charset="0"/>
                    <a:ea typeface="幼圆" panose="02010509060101010101" pitchFamily="49" charset="-122"/>
                    <a:cs typeface="Times New Roman"/>
                  </a:endParaRPr>
                </a:p>
              </p:txBody>
            </p:sp>
            <p:sp>
              <p:nvSpPr>
                <p:cNvPr id="35865" name="Line 24">
                  <a:extLst>
                    <a:ext uri="{FF2B5EF4-FFF2-40B4-BE49-F238E27FC236}">
                      <a16:creationId xmlns:a16="http://schemas.microsoft.com/office/drawing/2014/main" id="{CBA834F2-F1BA-A891-4F19-235265B44EBD}"/>
                    </a:ext>
                  </a:extLst>
                </p:cNvPr>
                <p:cNvSpPr>
                  <a:spLocks noChangeShapeType="1"/>
                </p:cNvSpPr>
                <p:nvPr/>
              </p:nvSpPr>
              <p:spPr bwMode="auto">
                <a:xfrm>
                  <a:off x="1202" y="3067"/>
                  <a:ext cx="2041"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pPr defTabSz="914400" eaLnBrk="0" fontAlgn="base" hangingPunct="0">
                    <a:spcBef>
                      <a:spcPct val="0"/>
                    </a:spcBef>
                    <a:spcAft>
                      <a:spcPct val="0"/>
                    </a:spcAft>
                  </a:pPr>
                  <a:endParaRPr lang="zh-CN" altLang="en-US">
                    <a:solidFill>
                      <a:srgbClr val="FFFFFF"/>
                    </a:solidFill>
                    <a:latin typeface="Arial" panose="020B0604020202020204" pitchFamily="34" charset="0"/>
                    <a:ea typeface="幼圆" panose="02010509060101010101" pitchFamily="49" charset="-122"/>
                    <a:cs typeface="Times New Roman"/>
                  </a:endParaRPr>
                </a:p>
              </p:txBody>
            </p:sp>
            <p:sp>
              <p:nvSpPr>
                <p:cNvPr id="35866" name="Line 25">
                  <a:extLst>
                    <a:ext uri="{FF2B5EF4-FFF2-40B4-BE49-F238E27FC236}">
                      <a16:creationId xmlns:a16="http://schemas.microsoft.com/office/drawing/2014/main" id="{3DA1A907-098B-1582-4D04-3D87899391B7}"/>
                    </a:ext>
                  </a:extLst>
                </p:cNvPr>
                <p:cNvSpPr>
                  <a:spLocks noChangeShapeType="1"/>
                </p:cNvSpPr>
                <p:nvPr/>
              </p:nvSpPr>
              <p:spPr bwMode="auto">
                <a:xfrm flipV="1">
                  <a:off x="2562" y="2931"/>
                  <a:ext cx="0" cy="136"/>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pPr defTabSz="914400" eaLnBrk="0" fontAlgn="base" hangingPunct="0">
                    <a:spcBef>
                      <a:spcPct val="0"/>
                    </a:spcBef>
                    <a:spcAft>
                      <a:spcPct val="0"/>
                    </a:spcAft>
                  </a:pPr>
                  <a:endParaRPr lang="zh-CN" altLang="en-US">
                    <a:solidFill>
                      <a:srgbClr val="FFFFFF"/>
                    </a:solidFill>
                    <a:latin typeface="Arial" panose="020B0604020202020204" pitchFamily="34" charset="0"/>
                    <a:ea typeface="幼圆" panose="02010509060101010101" pitchFamily="49" charset="-122"/>
                    <a:cs typeface="Times New Roman"/>
                  </a:endParaRPr>
                </a:p>
              </p:txBody>
            </p:sp>
            <p:sp>
              <p:nvSpPr>
                <p:cNvPr id="35867" name="Line 26">
                  <a:extLst>
                    <a:ext uri="{FF2B5EF4-FFF2-40B4-BE49-F238E27FC236}">
                      <a16:creationId xmlns:a16="http://schemas.microsoft.com/office/drawing/2014/main" id="{E4AD51E5-6731-9CF8-CDD7-E42F1AAA84C7}"/>
                    </a:ext>
                  </a:extLst>
                </p:cNvPr>
                <p:cNvSpPr>
                  <a:spLocks noChangeShapeType="1"/>
                </p:cNvSpPr>
                <p:nvPr/>
              </p:nvSpPr>
              <p:spPr bwMode="auto">
                <a:xfrm flipV="1">
                  <a:off x="3243" y="2931"/>
                  <a:ext cx="0" cy="136"/>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pPr defTabSz="914400" eaLnBrk="0" fontAlgn="base" hangingPunct="0">
                    <a:spcBef>
                      <a:spcPct val="0"/>
                    </a:spcBef>
                    <a:spcAft>
                      <a:spcPct val="0"/>
                    </a:spcAft>
                  </a:pPr>
                  <a:endParaRPr lang="zh-CN" altLang="en-US">
                    <a:solidFill>
                      <a:srgbClr val="FFFFFF"/>
                    </a:solidFill>
                    <a:latin typeface="Arial" panose="020B0604020202020204" pitchFamily="34" charset="0"/>
                    <a:ea typeface="幼圆" panose="02010509060101010101" pitchFamily="49" charset="-122"/>
                    <a:cs typeface="Times New Roman"/>
                  </a:endParaRPr>
                </a:p>
              </p:txBody>
            </p:sp>
            <p:sp>
              <p:nvSpPr>
                <p:cNvPr id="35868" name="Line 27">
                  <a:extLst>
                    <a:ext uri="{FF2B5EF4-FFF2-40B4-BE49-F238E27FC236}">
                      <a16:creationId xmlns:a16="http://schemas.microsoft.com/office/drawing/2014/main" id="{145EA6F5-5871-B3F6-6C2C-58548BE7CEFC}"/>
                    </a:ext>
                  </a:extLst>
                </p:cNvPr>
                <p:cNvSpPr>
                  <a:spLocks noChangeShapeType="1"/>
                </p:cNvSpPr>
                <p:nvPr/>
              </p:nvSpPr>
              <p:spPr bwMode="auto">
                <a:xfrm flipV="1">
                  <a:off x="1882" y="2931"/>
                  <a:ext cx="0" cy="136"/>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pPr defTabSz="914400" eaLnBrk="0" fontAlgn="base" hangingPunct="0">
                    <a:spcBef>
                      <a:spcPct val="0"/>
                    </a:spcBef>
                    <a:spcAft>
                      <a:spcPct val="0"/>
                    </a:spcAft>
                  </a:pPr>
                  <a:endParaRPr lang="zh-CN" altLang="en-US">
                    <a:solidFill>
                      <a:srgbClr val="FFFFFF"/>
                    </a:solidFill>
                    <a:latin typeface="Arial" panose="020B0604020202020204" pitchFamily="34" charset="0"/>
                    <a:ea typeface="幼圆" panose="02010509060101010101" pitchFamily="49" charset="-122"/>
                    <a:cs typeface="Times New Roman"/>
                  </a:endParaRPr>
                </a:p>
              </p:txBody>
            </p:sp>
          </p:grpSp>
          <p:grpSp>
            <p:nvGrpSpPr>
              <p:cNvPr id="35848" name="Group 29">
                <a:extLst>
                  <a:ext uri="{FF2B5EF4-FFF2-40B4-BE49-F238E27FC236}">
                    <a16:creationId xmlns:a16="http://schemas.microsoft.com/office/drawing/2014/main" id="{532A9E5E-D3B5-FC01-CA12-97B87FAF44D7}"/>
                  </a:ext>
                </a:extLst>
              </p:cNvPr>
              <p:cNvGrpSpPr>
                <a:grpSpLocks/>
              </p:cNvGrpSpPr>
              <p:nvPr/>
            </p:nvGrpSpPr>
            <p:grpSpPr bwMode="auto">
              <a:xfrm>
                <a:off x="3906839" y="4900613"/>
                <a:ext cx="3240087" cy="215900"/>
                <a:chOff x="1202" y="2931"/>
                <a:chExt cx="2041" cy="136"/>
              </a:xfrm>
            </p:grpSpPr>
            <p:sp>
              <p:nvSpPr>
                <p:cNvPr id="35859" name="Line 30">
                  <a:extLst>
                    <a:ext uri="{FF2B5EF4-FFF2-40B4-BE49-F238E27FC236}">
                      <a16:creationId xmlns:a16="http://schemas.microsoft.com/office/drawing/2014/main" id="{99CD4017-B661-49BF-06CF-832DDFC4B018}"/>
                    </a:ext>
                  </a:extLst>
                </p:cNvPr>
                <p:cNvSpPr>
                  <a:spLocks noChangeShapeType="1"/>
                </p:cNvSpPr>
                <p:nvPr/>
              </p:nvSpPr>
              <p:spPr bwMode="auto">
                <a:xfrm>
                  <a:off x="1202" y="2931"/>
                  <a:ext cx="0" cy="136"/>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pPr defTabSz="914400" eaLnBrk="0" fontAlgn="base" hangingPunct="0">
                    <a:spcBef>
                      <a:spcPct val="0"/>
                    </a:spcBef>
                    <a:spcAft>
                      <a:spcPct val="0"/>
                    </a:spcAft>
                  </a:pPr>
                  <a:endParaRPr lang="zh-CN" altLang="en-US">
                    <a:solidFill>
                      <a:srgbClr val="FFFFFF"/>
                    </a:solidFill>
                    <a:latin typeface="Arial" panose="020B0604020202020204" pitchFamily="34" charset="0"/>
                    <a:ea typeface="幼圆" panose="02010509060101010101" pitchFamily="49" charset="-122"/>
                    <a:cs typeface="Times New Roman"/>
                  </a:endParaRPr>
                </a:p>
              </p:txBody>
            </p:sp>
            <p:sp>
              <p:nvSpPr>
                <p:cNvPr id="35860" name="Line 31">
                  <a:extLst>
                    <a:ext uri="{FF2B5EF4-FFF2-40B4-BE49-F238E27FC236}">
                      <a16:creationId xmlns:a16="http://schemas.microsoft.com/office/drawing/2014/main" id="{0427CE56-6B51-C61C-DCBD-E5E363E86271}"/>
                    </a:ext>
                  </a:extLst>
                </p:cNvPr>
                <p:cNvSpPr>
                  <a:spLocks noChangeShapeType="1"/>
                </p:cNvSpPr>
                <p:nvPr/>
              </p:nvSpPr>
              <p:spPr bwMode="auto">
                <a:xfrm>
                  <a:off x="1202" y="3067"/>
                  <a:ext cx="2041"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pPr defTabSz="914400" eaLnBrk="0" fontAlgn="base" hangingPunct="0">
                    <a:spcBef>
                      <a:spcPct val="0"/>
                    </a:spcBef>
                    <a:spcAft>
                      <a:spcPct val="0"/>
                    </a:spcAft>
                  </a:pPr>
                  <a:endParaRPr lang="zh-CN" altLang="en-US">
                    <a:solidFill>
                      <a:srgbClr val="FFFFFF"/>
                    </a:solidFill>
                    <a:latin typeface="Arial" panose="020B0604020202020204" pitchFamily="34" charset="0"/>
                    <a:ea typeface="幼圆" panose="02010509060101010101" pitchFamily="49" charset="-122"/>
                    <a:cs typeface="Times New Roman"/>
                  </a:endParaRPr>
                </a:p>
              </p:txBody>
            </p:sp>
            <p:sp>
              <p:nvSpPr>
                <p:cNvPr id="35861" name="Line 32">
                  <a:extLst>
                    <a:ext uri="{FF2B5EF4-FFF2-40B4-BE49-F238E27FC236}">
                      <a16:creationId xmlns:a16="http://schemas.microsoft.com/office/drawing/2014/main" id="{D18F7985-9C57-C323-C1AC-2647D3A26720}"/>
                    </a:ext>
                  </a:extLst>
                </p:cNvPr>
                <p:cNvSpPr>
                  <a:spLocks noChangeShapeType="1"/>
                </p:cNvSpPr>
                <p:nvPr/>
              </p:nvSpPr>
              <p:spPr bwMode="auto">
                <a:xfrm flipV="1">
                  <a:off x="2562" y="2931"/>
                  <a:ext cx="0" cy="136"/>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pPr defTabSz="914400" eaLnBrk="0" fontAlgn="base" hangingPunct="0">
                    <a:spcBef>
                      <a:spcPct val="0"/>
                    </a:spcBef>
                    <a:spcAft>
                      <a:spcPct val="0"/>
                    </a:spcAft>
                  </a:pPr>
                  <a:endParaRPr lang="zh-CN" altLang="en-US">
                    <a:solidFill>
                      <a:srgbClr val="FFFFFF"/>
                    </a:solidFill>
                    <a:latin typeface="Arial" panose="020B0604020202020204" pitchFamily="34" charset="0"/>
                    <a:ea typeface="幼圆" panose="02010509060101010101" pitchFamily="49" charset="-122"/>
                    <a:cs typeface="Times New Roman"/>
                  </a:endParaRPr>
                </a:p>
              </p:txBody>
            </p:sp>
            <p:sp>
              <p:nvSpPr>
                <p:cNvPr id="35862" name="Line 33">
                  <a:extLst>
                    <a:ext uri="{FF2B5EF4-FFF2-40B4-BE49-F238E27FC236}">
                      <a16:creationId xmlns:a16="http://schemas.microsoft.com/office/drawing/2014/main" id="{5F17D9F7-0881-51E9-5203-E72CA170D015}"/>
                    </a:ext>
                  </a:extLst>
                </p:cNvPr>
                <p:cNvSpPr>
                  <a:spLocks noChangeShapeType="1"/>
                </p:cNvSpPr>
                <p:nvPr/>
              </p:nvSpPr>
              <p:spPr bwMode="auto">
                <a:xfrm flipV="1">
                  <a:off x="3243" y="2931"/>
                  <a:ext cx="0" cy="136"/>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pPr defTabSz="914400" eaLnBrk="0" fontAlgn="base" hangingPunct="0">
                    <a:spcBef>
                      <a:spcPct val="0"/>
                    </a:spcBef>
                    <a:spcAft>
                      <a:spcPct val="0"/>
                    </a:spcAft>
                  </a:pPr>
                  <a:endParaRPr lang="zh-CN" altLang="en-US">
                    <a:solidFill>
                      <a:srgbClr val="FFFFFF"/>
                    </a:solidFill>
                    <a:latin typeface="Arial" panose="020B0604020202020204" pitchFamily="34" charset="0"/>
                    <a:ea typeface="幼圆" panose="02010509060101010101" pitchFamily="49" charset="-122"/>
                    <a:cs typeface="Times New Roman"/>
                  </a:endParaRPr>
                </a:p>
              </p:txBody>
            </p:sp>
            <p:sp>
              <p:nvSpPr>
                <p:cNvPr id="35863" name="Line 34">
                  <a:extLst>
                    <a:ext uri="{FF2B5EF4-FFF2-40B4-BE49-F238E27FC236}">
                      <a16:creationId xmlns:a16="http://schemas.microsoft.com/office/drawing/2014/main" id="{4A25AC58-6125-7C33-422B-7B3C0D195A39}"/>
                    </a:ext>
                  </a:extLst>
                </p:cNvPr>
                <p:cNvSpPr>
                  <a:spLocks noChangeShapeType="1"/>
                </p:cNvSpPr>
                <p:nvPr/>
              </p:nvSpPr>
              <p:spPr bwMode="auto">
                <a:xfrm flipV="1">
                  <a:off x="1882" y="2931"/>
                  <a:ext cx="0" cy="136"/>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pPr defTabSz="914400" eaLnBrk="0" fontAlgn="base" hangingPunct="0">
                    <a:spcBef>
                      <a:spcPct val="0"/>
                    </a:spcBef>
                    <a:spcAft>
                      <a:spcPct val="0"/>
                    </a:spcAft>
                  </a:pPr>
                  <a:endParaRPr lang="zh-CN" altLang="en-US">
                    <a:solidFill>
                      <a:srgbClr val="FFFFFF"/>
                    </a:solidFill>
                    <a:latin typeface="Arial" panose="020B0604020202020204" pitchFamily="34" charset="0"/>
                    <a:ea typeface="幼圆" panose="02010509060101010101" pitchFamily="49" charset="-122"/>
                    <a:cs typeface="Times New Roman"/>
                  </a:endParaRPr>
                </a:p>
              </p:txBody>
            </p:sp>
          </p:grpSp>
          <p:grpSp>
            <p:nvGrpSpPr>
              <p:cNvPr id="35849" name="Group 46">
                <a:extLst>
                  <a:ext uri="{FF2B5EF4-FFF2-40B4-BE49-F238E27FC236}">
                    <a16:creationId xmlns:a16="http://schemas.microsoft.com/office/drawing/2014/main" id="{B4604EDC-00D5-1A82-0118-5AC6ED0A238D}"/>
                  </a:ext>
                </a:extLst>
              </p:cNvPr>
              <p:cNvGrpSpPr>
                <a:grpSpLocks/>
              </p:cNvGrpSpPr>
              <p:nvPr/>
            </p:nvGrpSpPr>
            <p:grpSpPr bwMode="auto">
              <a:xfrm>
                <a:off x="3359150" y="5621338"/>
                <a:ext cx="3816350" cy="215900"/>
                <a:chOff x="1156" y="3612"/>
                <a:chExt cx="2404" cy="136"/>
              </a:xfrm>
            </p:grpSpPr>
            <p:sp>
              <p:nvSpPr>
                <p:cNvPr id="35850" name="Line 36">
                  <a:extLst>
                    <a:ext uri="{FF2B5EF4-FFF2-40B4-BE49-F238E27FC236}">
                      <a16:creationId xmlns:a16="http://schemas.microsoft.com/office/drawing/2014/main" id="{F16DAE99-FAB3-E0E2-BA4A-AB8CA8CE21A5}"/>
                    </a:ext>
                  </a:extLst>
                </p:cNvPr>
                <p:cNvSpPr>
                  <a:spLocks noChangeShapeType="1"/>
                </p:cNvSpPr>
                <p:nvPr/>
              </p:nvSpPr>
              <p:spPr bwMode="auto">
                <a:xfrm>
                  <a:off x="1156" y="3612"/>
                  <a:ext cx="0" cy="136"/>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pPr defTabSz="914400" eaLnBrk="0" fontAlgn="base" hangingPunct="0">
                    <a:spcBef>
                      <a:spcPct val="0"/>
                    </a:spcBef>
                    <a:spcAft>
                      <a:spcPct val="0"/>
                    </a:spcAft>
                  </a:pPr>
                  <a:endParaRPr lang="zh-CN" altLang="en-US">
                    <a:solidFill>
                      <a:srgbClr val="FFFFFF"/>
                    </a:solidFill>
                    <a:latin typeface="Arial" panose="020B0604020202020204" pitchFamily="34" charset="0"/>
                    <a:ea typeface="幼圆" panose="02010509060101010101" pitchFamily="49" charset="-122"/>
                    <a:cs typeface="Times New Roman"/>
                  </a:endParaRPr>
                </a:p>
              </p:txBody>
            </p:sp>
            <p:sp>
              <p:nvSpPr>
                <p:cNvPr id="35851" name="Line 37">
                  <a:extLst>
                    <a:ext uri="{FF2B5EF4-FFF2-40B4-BE49-F238E27FC236}">
                      <a16:creationId xmlns:a16="http://schemas.microsoft.com/office/drawing/2014/main" id="{137D8116-2AF2-774B-85D9-C7D2338995B8}"/>
                    </a:ext>
                  </a:extLst>
                </p:cNvPr>
                <p:cNvSpPr>
                  <a:spLocks noChangeShapeType="1"/>
                </p:cNvSpPr>
                <p:nvPr/>
              </p:nvSpPr>
              <p:spPr bwMode="auto">
                <a:xfrm>
                  <a:off x="1156" y="3748"/>
                  <a:ext cx="2404"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pPr defTabSz="914400" eaLnBrk="0" fontAlgn="base" hangingPunct="0">
                    <a:spcBef>
                      <a:spcPct val="0"/>
                    </a:spcBef>
                    <a:spcAft>
                      <a:spcPct val="0"/>
                    </a:spcAft>
                  </a:pPr>
                  <a:endParaRPr lang="zh-CN" altLang="en-US">
                    <a:solidFill>
                      <a:srgbClr val="FFFFFF"/>
                    </a:solidFill>
                    <a:latin typeface="Arial" panose="020B0604020202020204" pitchFamily="34" charset="0"/>
                    <a:ea typeface="幼圆" panose="02010509060101010101" pitchFamily="49" charset="-122"/>
                    <a:cs typeface="Times New Roman"/>
                  </a:endParaRPr>
                </a:p>
              </p:txBody>
            </p:sp>
            <p:sp>
              <p:nvSpPr>
                <p:cNvPr id="35852" name="Line 38">
                  <a:extLst>
                    <a:ext uri="{FF2B5EF4-FFF2-40B4-BE49-F238E27FC236}">
                      <a16:creationId xmlns:a16="http://schemas.microsoft.com/office/drawing/2014/main" id="{2AEA3C69-AF3A-F9E5-D4DD-00F52F3A69A1}"/>
                    </a:ext>
                  </a:extLst>
                </p:cNvPr>
                <p:cNvSpPr>
                  <a:spLocks noChangeShapeType="1"/>
                </p:cNvSpPr>
                <p:nvPr/>
              </p:nvSpPr>
              <p:spPr bwMode="auto">
                <a:xfrm flipV="1">
                  <a:off x="2529" y="3612"/>
                  <a:ext cx="0" cy="136"/>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pPr defTabSz="914400" eaLnBrk="0" fontAlgn="base" hangingPunct="0">
                    <a:spcBef>
                      <a:spcPct val="0"/>
                    </a:spcBef>
                    <a:spcAft>
                      <a:spcPct val="0"/>
                    </a:spcAft>
                  </a:pPr>
                  <a:endParaRPr lang="zh-CN" altLang="en-US">
                    <a:solidFill>
                      <a:srgbClr val="FFFFFF"/>
                    </a:solidFill>
                    <a:latin typeface="Arial" panose="020B0604020202020204" pitchFamily="34" charset="0"/>
                    <a:ea typeface="幼圆" panose="02010509060101010101" pitchFamily="49" charset="-122"/>
                    <a:cs typeface="Times New Roman"/>
                  </a:endParaRPr>
                </a:p>
              </p:txBody>
            </p:sp>
            <p:sp>
              <p:nvSpPr>
                <p:cNvPr id="35853" name="Line 39">
                  <a:extLst>
                    <a:ext uri="{FF2B5EF4-FFF2-40B4-BE49-F238E27FC236}">
                      <a16:creationId xmlns:a16="http://schemas.microsoft.com/office/drawing/2014/main" id="{CF6A12C3-434E-90CE-46BA-64473E77A1B0}"/>
                    </a:ext>
                  </a:extLst>
                </p:cNvPr>
                <p:cNvSpPr>
                  <a:spLocks noChangeShapeType="1"/>
                </p:cNvSpPr>
                <p:nvPr/>
              </p:nvSpPr>
              <p:spPr bwMode="auto">
                <a:xfrm flipV="1">
                  <a:off x="3216" y="3612"/>
                  <a:ext cx="0" cy="136"/>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pPr defTabSz="914400" eaLnBrk="0" fontAlgn="base" hangingPunct="0">
                    <a:spcBef>
                      <a:spcPct val="0"/>
                    </a:spcBef>
                    <a:spcAft>
                      <a:spcPct val="0"/>
                    </a:spcAft>
                  </a:pPr>
                  <a:endParaRPr lang="zh-CN" altLang="en-US">
                    <a:solidFill>
                      <a:srgbClr val="FFFFFF"/>
                    </a:solidFill>
                    <a:latin typeface="Arial" panose="020B0604020202020204" pitchFamily="34" charset="0"/>
                    <a:ea typeface="幼圆" panose="02010509060101010101" pitchFamily="49" charset="-122"/>
                    <a:cs typeface="Times New Roman"/>
                  </a:endParaRPr>
                </a:p>
              </p:txBody>
            </p:sp>
            <p:sp>
              <p:nvSpPr>
                <p:cNvPr id="35854" name="Line 40">
                  <a:extLst>
                    <a:ext uri="{FF2B5EF4-FFF2-40B4-BE49-F238E27FC236}">
                      <a16:creationId xmlns:a16="http://schemas.microsoft.com/office/drawing/2014/main" id="{954815B3-7D1B-43B4-A471-137B2A903973}"/>
                    </a:ext>
                  </a:extLst>
                </p:cNvPr>
                <p:cNvSpPr>
                  <a:spLocks noChangeShapeType="1"/>
                </p:cNvSpPr>
                <p:nvPr/>
              </p:nvSpPr>
              <p:spPr bwMode="auto">
                <a:xfrm flipV="1">
                  <a:off x="1842" y="3612"/>
                  <a:ext cx="0" cy="136"/>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pPr defTabSz="914400" eaLnBrk="0" fontAlgn="base" hangingPunct="0">
                    <a:spcBef>
                      <a:spcPct val="0"/>
                    </a:spcBef>
                    <a:spcAft>
                      <a:spcPct val="0"/>
                    </a:spcAft>
                  </a:pPr>
                  <a:endParaRPr lang="zh-CN" altLang="en-US">
                    <a:solidFill>
                      <a:srgbClr val="FFFFFF"/>
                    </a:solidFill>
                    <a:latin typeface="Arial" panose="020B0604020202020204" pitchFamily="34" charset="0"/>
                    <a:ea typeface="幼圆" panose="02010509060101010101" pitchFamily="49" charset="-122"/>
                    <a:cs typeface="Times New Roman"/>
                  </a:endParaRPr>
                </a:p>
              </p:txBody>
            </p:sp>
            <p:sp>
              <p:nvSpPr>
                <p:cNvPr id="35855" name="Line 41">
                  <a:extLst>
                    <a:ext uri="{FF2B5EF4-FFF2-40B4-BE49-F238E27FC236}">
                      <a16:creationId xmlns:a16="http://schemas.microsoft.com/office/drawing/2014/main" id="{50B51467-FB54-FD9B-9AFD-E748BB13F0D4}"/>
                    </a:ext>
                  </a:extLst>
                </p:cNvPr>
                <p:cNvSpPr>
                  <a:spLocks noChangeShapeType="1"/>
                </p:cNvSpPr>
                <p:nvPr/>
              </p:nvSpPr>
              <p:spPr bwMode="auto">
                <a:xfrm flipV="1">
                  <a:off x="2186" y="3612"/>
                  <a:ext cx="0" cy="136"/>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pPr defTabSz="914400" eaLnBrk="0" fontAlgn="base" hangingPunct="0">
                    <a:spcBef>
                      <a:spcPct val="0"/>
                    </a:spcBef>
                    <a:spcAft>
                      <a:spcPct val="0"/>
                    </a:spcAft>
                  </a:pPr>
                  <a:endParaRPr lang="zh-CN" altLang="en-US">
                    <a:solidFill>
                      <a:srgbClr val="FFFFFF"/>
                    </a:solidFill>
                    <a:latin typeface="Arial" panose="020B0604020202020204" pitchFamily="34" charset="0"/>
                    <a:ea typeface="幼圆" panose="02010509060101010101" pitchFamily="49" charset="-122"/>
                    <a:cs typeface="Times New Roman"/>
                  </a:endParaRPr>
                </a:p>
              </p:txBody>
            </p:sp>
            <p:sp>
              <p:nvSpPr>
                <p:cNvPr id="35856" name="Line 42">
                  <a:extLst>
                    <a:ext uri="{FF2B5EF4-FFF2-40B4-BE49-F238E27FC236}">
                      <a16:creationId xmlns:a16="http://schemas.microsoft.com/office/drawing/2014/main" id="{B621231D-9158-BA37-05B6-B2AA24812F29}"/>
                    </a:ext>
                  </a:extLst>
                </p:cNvPr>
                <p:cNvSpPr>
                  <a:spLocks noChangeShapeType="1"/>
                </p:cNvSpPr>
                <p:nvPr/>
              </p:nvSpPr>
              <p:spPr bwMode="auto">
                <a:xfrm flipV="1">
                  <a:off x="2873" y="3612"/>
                  <a:ext cx="0" cy="136"/>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pPr defTabSz="914400" eaLnBrk="0" fontAlgn="base" hangingPunct="0">
                    <a:spcBef>
                      <a:spcPct val="0"/>
                    </a:spcBef>
                    <a:spcAft>
                      <a:spcPct val="0"/>
                    </a:spcAft>
                  </a:pPr>
                  <a:endParaRPr lang="zh-CN" altLang="en-US">
                    <a:solidFill>
                      <a:srgbClr val="FFFFFF"/>
                    </a:solidFill>
                    <a:latin typeface="Arial" panose="020B0604020202020204" pitchFamily="34" charset="0"/>
                    <a:ea typeface="幼圆" panose="02010509060101010101" pitchFamily="49" charset="-122"/>
                    <a:cs typeface="Times New Roman"/>
                  </a:endParaRPr>
                </a:p>
              </p:txBody>
            </p:sp>
            <p:sp>
              <p:nvSpPr>
                <p:cNvPr id="35857" name="Line 43">
                  <a:extLst>
                    <a:ext uri="{FF2B5EF4-FFF2-40B4-BE49-F238E27FC236}">
                      <a16:creationId xmlns:a16="http://schemas.microsoft.com/office/drawing/2014/main" id="{EA67F899-6C8D-EF12-2B58-95539DD9F550}"/>
                    </a:ext>
                  </a:extLst>
                </p:cNvPr>
                <p:cNvSpPr>
                  <a:spLocks noChangeShapeType="1"/>
                </p:cNvSpPr>
                <p:nvPr/>
              </p:nvSpPr>
              <p:spPr bwMode="auto">
                <a:xfrm flipV="1">
                  <a:off x="1499" y="3612"/>
                  <a:ext cx="0" cy="136"/>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pPr defTabSz="914400" eaLnBrk="0" fontAlgn="base" hangingPunct="0">
                    <a:spcBef>
                      <a:spcPct val="0"/>
                    </a:spcBef>
                    <a:spcAft>
                      <a:spcPct val="0"/>
                    </a:spcAft>
                  </a:pPr>
                  <a:endParaRPr lang="zh-CN" altLang="en-US">
                    <a:solidFill>
                      <a:srgbClr val="FFFFFF"/>
                    </a:solidFill>
                    <a:latin typeface="Arial" panose="020B0604020202020204" pitchFamily="34" charset="0"/>
                    <a:ea typeface="幼圆" panose="02010509060101010101" pitchFamily="49" charset="-122"/>
                    <a:cs typeface="Times New Roman"/>
                  </a:endParaRPr>
                </a:p>
              </p:txBody>
            </p:sp>
            <p:sp>
              <p:nvSpPr>
                <p:cNvPr id="35858" name="Line 44">
                  <a:extLst>
                    <a:ext uri="{FF2B5EF4-FFF2-40B4-BE49-F238E27FC236}">
                      <a16:creationId xmlns:a16="http://schemas.microsoft.com/office/drawing/2014/main" id="{90391194-565F-E5F2-1A38-F343A5421B52}"/>
                    </a:ext>
                  </a:extLst>
                </p:cNvPr>
                <p:cNvSpPr>
                  <a:spLocks noChangeShapeType="1"/>
                </p:cNvSpPr>
                <p:nvPr/>
              </p:nvSpPr>
              <p:spPr bwMode="auto">
                <a:xfrm flipV="1">
                  <a:off x="3560" y="3612"/>
                  <a:ext cx="0" cy="136"/>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pPr defTabSz="914400" eaLnBrk="0" fontAlgn="base" hangingPunct="0">
                    <a:spcBef>
                      <a:spcPct val="0"/>
                    </a:spcBef>
                    <a:spcAft>
                      <a:spcPct val="0"/>
                    </a:spcAft>
                  </a:pPr>
                  <a:endParaRPr lang="zh-CN" altLang="en-US">
                    <a:solidFill>
                      <a:srgbClr val="FFFFFF"/>
                    </a:solidFill>
                    <a:latin typeface="Arial" panose="020B0604020202020204" pitchFamily="34" charset="0"/>
                    <a:ea typeface="幼圆" panose="02010509060101010101" pitchFamily="49" charset="-122"/>
                    <a:cs typeface="Times New Roman"/>
                  </a:endParaRPr>
                </a:p>
              </p:txBody>
            </p:sp>
          </p:grpSp>
        </p:grpSp>
      </p:grpSp>
      <p:sp>
        <p:nvSpPr>
          <p:cNvPr id="5" name="文本框 4">
            <a:extLst>
              <a:ext uri="{FF2B5EF4-FFF2-40B4-BE49-F238E27FC236}">
                <a16:creationId xmlns:a16="http://schemas.microsoft.com/office/drawing/2014/main" id="{DF0291F0-F9B7-F4BD-A15A-406757475E9B}"/>
              </a:ext>
            </a:extLst>
          </p:cNvPr>
          <p:cNvSpPr txBox="1"/>
          <p:nvPr/>
        </p:nvSpPr>
        <p:spPr>
          <a:xfrm>
            <a:off x="612817" y="274789"/>
            <a:ext cx="6097978" cy="523220"/>
          </a:xfrm>
          <a:prstGeom prst="rect">
            <a:avLst/>
          </a:prstGeom>
          <a:noFill/>
        </p:spPr>
        <p:txBody>
          <a:bodyPr wrap="square">
            <a:spAutoFit/>
          </a:bodyPr>
          <a:lstStyle/>
          <a:p>
            <a:r>
              <a:rPr lang="zh-CN" altLang="en-US" sz="2800" b="1" dirty="0">
                <a:solidFill>
                  <a:srgbClr val="FFC000"/>
                </a:solidFill>
              </a:rPr>
              <a:t>实例</a:t>
            </a:r>
            <a:r>
              <a:rPr lang="en-US" altLang="zh-CN" sz="2800" b="1" dirty="0">
                <a:solidFill>
                  <a:srgbClr val="FFC000"/>
                </a:solidFill>
              </a:rPr>
              <a:t>1</a:t>
            </a:r>
            <a:r>
              <a:rPr lang="zh-CN" altLang="en-US" sz="2800" b="1" dirty="0">
                <a:solidFill>
                  <a:srgbClr val="FFC000"/>
                </a:solidFill>
              </a:rPr>
              <a:t>：待排关键字个数为偶数</a:t>
            </a:r>
          </a:p>
        </p:txBody>
      </p:sp>
      <p:sp>
        <p:nvSpPr>
          <p:cNvPr id="6" name="箭头: 右 5">
            <a:extLst>
              <a:ext uri="{FF2B5EF4-FFF2-40B4-BE49-F238E27FC236}">
                <a16:creationId xmlns:a16="http://schemas.microsoft.com/office/drawing/2014/main" id="{56BE8E57-3C60-F04D-A20E-2BDF6F85FDEE}"/>
              </a:ext>
            </a:extLst>
          </p:cNvPr>
          <p:cNvSpPr/>
          <p:nvPr/>
        </p:nvSpPr>
        <p:spPr bwMode="auto">
          <a:xfrm>
            <a:off x="4860967" y="2751342"/>
            <a:ext cx="1776844" cy="14604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幼圆" pitchFamily="49" charset="-122"/>
            </a:endParaRPr>
          </a:p>
        </p:txBody>
      </p:sp>
      <p:sp>
        <p:nvSpPr>
          <p:cNvPr id="7" name="箭头: 右 6">
            <a:extLst>
              <a:ext uri="{FF2B5EF4-FFF2-40B4-BE49-F238E27FC236}">
                <a16:creationId xmlns:a16="http://schemas.microsoft.com/office/drawing/2014/main" id="{CA772D43-A08A-2BAE-3082-4C8431132A9A}"/>
              </a:ext>
            </a:extLst>
          </p:cNvPr>
          <p:cNvSpPr/>
          <p:nvPr/>
        </p:nvSpPr>
        <p:spPr bwMode="auto">
          <a:xfrm>
            <a:off x="5127667" y="3074400"/>
            <a:ext cx="1776844" cy="14604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幼圆" pitchFamily="49" charset="-122"/>
            </a:endParaRPr>
          </a:p>
        </p:txBody>
      </p:sp>
      <p:sp>
        <p:nvSpPr>
          <p:cNvPr id="8" name="箭头: 右 7">
            <a:extLst>
              <a:ext uri="{FF2B5EF4-FFF2-40B4-BE49-F238E27FC236}">
                <a16:creationId xmlns:a16="http://schemas.microsoft.com/office/drawing/2014/main" id="{5B27A7C9-FB1B-CF1E-13F8-5F3F052FA47A}"/>
              </a:ext>
            </a:extLst>
          </p:cNvPr>
          <p:cNvSpPr/>
          <p:nvPr/>
        </p:nvSpPr>
        <p:spPr bwMode="auto">
          <a:xfrm>
            <a:off x="5632492" y="3435552"/>
            <a:ext cx="1776844" cy="14604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幼圆" pitchFamily="49" charset="-122"/>
            </a:endParaRPr>
          </a:p>
        </p:txBody>
      </p:sp>
      <p:sp>
        <p:nvSpPr>
          <p:cNvPr id="9" name="箭头: 右 8">
            <a:extLst>
              <a:ext uri="{FF2B5EF4-FFF2-40B4-BE49-F238E27FC236}">
                <a16:creationId xmlns:a16="http://schemas.microsoft.com/office/drawing/2014/main" id="{15F0FD65-6841-6144-6885-381BC4075372}"/>
              </a:ext>
            </a:extLst>
          </p:cNvPr>
          <p:cNvSpPr/>
          <p:nvPr/>
        </p:nvSpPr>
        <p:spPr bwMode="auto">
          <a:xfrm>
            <a:off x="6124616" y="3796704"/>
            <a:ext cx="1776844" cy="14604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幼圆" pitchFamily="49" charset="-122"/>
            </a:endParaRPr>
          </a:p>
        </p:txBody>
      </p:sp>
      <p:sp>
        <p:nvSpPr>
          <p:cNvPr id="10" name="文本框 9">
            <a:extLst>
              <a:ext uri="{FF2B5EF4-FFF2-40B4-BE49-F238E27FC236}">
                <a16:creationId xmlns:a16="http://schemas.microsoft.com/office/drawing/2014/main" id="{AF4C0ECA-85D2-A7C6-AC1F-AD8AFD63DFA0}"/>
              </a:ext>
            </a:extLst>
          </p:cNvPr>
          <p:cNvSpPr txBox="1"/>
          <p:nvPr/>
        </p:nvSpPr>
        <p:spPr>
          <a:xfrm>
            <a:off x="7013038" y="2639698"/>
            <a:ext cx="3836307" cy="338554"/>
          </a:xfrm>
          <a:prstGeom prst="rect">
            <a:avLst/>
          </a:prstGeom>
          <a:noFill/>
        </p:spPr>
        <p:txBody>
          <a:bodyPr wrap="none" rtlCol="0">
            <a:spAutoFit/>
          </a:bodyPr>
          <a:lstStyle/>
          <a:p>
            <a:r>
              <a:rPr lang="zh-CN" altLang="en-US" sz="1600" dirty="0"/>
              <a:t>原始</a:t>
            </a:r>
            <a:r>
              <a:rPr lang="en-US" altLang="zh-CN" sz="1600" dirty="0"/>
              <a:t>:</a:t>
            </a:r>
            <a:r>
              <a:rPr lang="zh-CN" altLang="en-US" sz="1600" dirty="0"/>
              <a:t> </a:t>
            </a:r>
            <a:r>
              <a:rPr lang="en-US" altLang="zh-CN" sz="1600" dirty="0"/>
              <a:t>(49,13)  -&gt; </a:t>
            </a:r>
            <a:r>
              <a:rPr lang="zh-CN" altLang="en-US" sz="1600" dirty="0"/>
              <a:t>排序后</a:t>
            </a:r>
            <a:r>
              <a:rPr lang="en-US" altLang="zh-CN" sz="1600" dirty="0"/>
              <a:t>:</a:t>
            </a:r>
            <a:r>
              <a:rPr lang="zh-CN" altLang="en-US" sz="1600" dirty="0"/>
              <a:t> </a:t>
            </a:r>
            <a:r>
              <a:rPr lang="en-US" altLang="zh-CN" sz="1600" dirty="0"/>
              <a:t>(13 </a:t>
            </a:r>
            <a:r>
              <a:rPr lang="zh-CN" altLang="en-US" sz="1600" dirty="0"/>
              <a:t>与 </a:t>
            </a:r>
            <a:r>
              <a:rPr lang="en-US" altLang="zh-CN" sz="1600" dirty="0"/>
              <a:t>49 </a:t>
            </a:r>
            <a:r>
              <a:rPr lang="zh-CN" altLang="en-US" sz="1600" dirty="0"/>
              <a:t>交换</a:t>
            </a:r>
            <a:r>
              <a:rPr lang="en-US" altLang="zh-CN" sz="1600" dirty="0"/>
              <a:t>)</a:t>
            </a:r>
            <a:endParaRPr lang="zh-CN" altLang="en-US" sz="1600" dirty="0"/>
          </a:p>
        </p:txBody>
      </p:sp>
      <p:sp>
        <p:nvSpPr>
          <p:cNvPr id="11" name="文本框 10">
            <a:extLst>
              <a:ext uri="{FF2B5EF4-FFF2-40B4-BE49-F238E27FC236}">
                <a16:creationId xmlns:a16="http://schemas.microsoft.com/office/drawing/2014/main" id="{7D121314-7768-7A96-E64F-E377AFE7B764}"/>
              </a:ext>
            </a:extLst>
          </p:cNvPr>
          <p:cNvSpPr txBox="1"/>
          <p:nvPr/>
        </p:nvSpPr>
        <p:spPr>
          <a:xfrm>
            <a:off x="7019966" y="2958666"/>
            <a:ext cx="4073551" cy="338554"/>
          </a:xfrm>
          <a:prstGeom prst="rect">
            <a:avLst/>
          </a:prstGeom>
          <a:noFill/>
        </p:spPr>
        <p:txBody>
          <a:bodyPr wrap="none" rtlCol="0">
            <a:spAutoFit/>
          </a:bodyPr>
          <a:lstStyle/>
          <a:p>
            <a:r>
              <a:rPr lang="zh-CN" altLang="en-US" sz="1600" dirty="0"/>
              <a:t>原始</a:t>
            </a:r>
            <a:r>
              <a:rPr lang="en-US" altLang="zh-CN" sz="1600" dirty="0"/>
              <a:t>:</a:t>
            </a:r>
            <a:r>
              <a:rPr lang="zh-CN" altLang="en-US" sz="1600" dirty="0"/>
              <a:t> </a:t>
            </a:r>
            <a:r>
              <a:rPr lang="en-US" altLang="zh-CN" sz="1600" dirty="0"/>
              <a:t>(38,76)  -&gt; </a:t>
            </a:r>
            <a:r>
              <a:rPr lang="zh-CN" altLang="en-US" sz="1600" dirty="0"/>
              <a:t>排序后</a:t>
            </a:r>
            <a:r>
              <a:rPr lang="en-US" altLang="zh-CN" sz="1600" dirty="0"/>
              <a:t>:</a:t>
            </a:r>
            <a:r>
              <a:rPr lang="zh-CN" altLang="en-US" sz="1600" dirty="0"/>
              <a:t> </a:t>
            </a:r>
            <a:r>
              <a:rPr lang="en-US" altLang="zh-CN" sz="1600" dirty="0"/>
              <a:t>(38</a:t>
            </a:r>
            <a:r>
              <a:rPr lang="zh-CN" altLang="en-US" sz="1600" dirty="0"/>
              <a:t>与</a:t>
            </a:r>
            <a:r>
              <a:rPr lang="en-US" altLang="zh-CN" sz="1600" dirty="0"/>
              <a:t>76</a:t>
            </a:r>
            <a:r>
              <a:rPr lang="zh-CN" altLang="en-US" sz="1600" dirty="0"/>
              <a:t>位置不变</a:t>
            </a:r>
            <a:r>
              <a:rPr lang="en-US" altLang="zh-CN" sz="1600" dirty="0"/>
              <a:t>)</a:t>
            </a:r>
            <a:endParaRPr lang="zh-CN" altLang="en-US" sz="1600" dirty="0"/>
          </a:p>
        </p:txBody>
      </p:sp>
      <p:sp>
        <p:nvSpPr>
          <p:cNvPr id="12" name="文本框 11">
            <a:extLst>
              <a:ext uri="{FF2B5EF4-FFF2-40B4-BE49-F238E27FC236}">
                <a16:creationId xmlns:a16="http://schemas.microsoft.com/office/drawing/2014/main" id="{74B1C3D2-C396-2219-E76C-28291F194845}"/>
              </a:ext>
            </a:extLst>
          </p:cNvPr>
          <p:cNvSpPr txBox="1"/>
          <p:nvPr/>
        </p:nvSpPr>
        <p:spPr>
          <a:xfrm>
            <a:off x="7416982" y="3319818"/>
            <a:ext cx="3663182" cy="338554"/>
          </a:xfrm>
          <a:prstGeom prst="rect">
            <a:avLst/>
          </a:prstGeom>
          <a:noFill/>
        </p:spPr>
        <p:txBody>
          <a:bodyPr wrap="none" rtlCol="0">
            <a:spAutoFit/>
          </a:bodyPr>
          <a:lstStyle/>
          <a:p>
            <a:r>
              <a:rPr lang="zh-CN" altLang="en-US" sz="1600" dirty="0"/>
              <a:t>原始</a:t>
            </a:r>
            <a:r>
              <a:rPr lang="en-US" altLang="zh-CN" sz="1600" dirty="0"/>
              <a:t>:</a:t>
            </a:r>
            <a:r>
              <a:rPr lang="zh-CN" altLang="en-US" sz="1600" dirty="0"/>
              <a:t> </a:t>
            </a:r>
            <a:r>
              <a:rPr lang="en-US" altLang="zh-CN" sz="1600" dirty="0"/>
              <a:t>(65,27)  -&gt; </a:t>
            </a:r>
            <a:r>
              <a:rPr lang="zh-CN" altLang="en-US" sz="1600" dirty="0"/>
              <a:t>排序后</a:t>
            </a:r>
            <a:r>
              <a:rPr lang="en-US" altLang="zh-CN" sz="1600" dirty="0"/>
              <a:t>:</a:t>
            </a:r>
            <a:r>
              <a:rPr lang="zh-CN" altLang="en-US" sz="1600" dirty="0"/>
              <a:t> </a:t>
            </a:r>
            <a:r>
              <a:rPr lang="en-US" altLang="zh-CN" sz="1600" dirty="0"/>
              <a:t>(27</a:t>
            </a:r>
            <a:r>
              <a:rPr lang="zh-CN" altLang="en-US" sz="1600" dirty="0"/>
              <a:t>与</a:t>
            </a:r>
            <a:r>
              <a:rPr lang="en-US" altLang="zh-CN" sz="1600" dirty="0"/>
              <a:t>65</a:t>
            </a:r>
            <a:r>
              <a:rPr lang="zh-CN" altLang="en-US" sz="1600" dirty="0"/>
              <a:t>交换</a:t>
            </a:r>
            <a:r>
              <a:rPr lang="en-US" altLang="zh-CN" sz="1600" dirty="0"/>
              <a:t>)</a:t>
            </a:r>
            <a:endParaRPr lang="zh-CN" altLang="en-US" sz="1600" dirty="0"/>
          </a:p>
        </p:txBody>
      </p:sp>
      <p:sp>
        <p:nvSpPr>
          <p:cNvPr id="13" name="文本框 12">
            <a:extLst>
              <a:ext uri="{FF2B5EF4-FFF2-40B4-BE49-F238E27FC236}">
                <a16:creationId xmlns:a16="http://schemas.microsoft.com/office/drawing/2014/main" id="{B318193B-06FA-448E-2449-9D07536C9552}"/>
              </a:ext>
            </a:extLst>
          </p:cNvPr>
          <p:cNvSpPr txBox="1"/>
          <p:nvPr/>
        </p:nvSpPr>
        <p:spPr>
          <a:xfrm>
            <a:off x="7901460" y="3671372"/>
            <a:ext cx="3823483" cy="338554"/>
          </a:xfrm>
          <a:prstGeom prst="rect">
            <a:avLst/>
          </a:prstGeom>
          <a:noFill/>
        </p:spPr>
        <p:txBody>
          <a:bodyPr wrap="none" rtlCol="0">
            <a:spAutoFit/>
          </a:bodyPr>
          <a:lstStyle/>
          <a:p>
            <a:r>
              <a:rPr lang="zh-CN" altLang="en-US" sz="1600" dirty="0"/>
              <a:t>原始</a:t>
            </a:r>
            <a:r>
              <a:rPr lang="en-US" altLang="zh-CN" sz="1600" dirty="0"/>
              <a:t>:</a:t>
            </a:r>
            <a:r>
              <a:rPr lang="zh-CN" altLang="en-US" sz="1600" dirty="0"/>
              <a:t> </a:t>
            </a:r>
            <a:r>
              <a:rPr lang="en-US" altLang="zh-CN" sz="1600" dirty="0"/>
              <a:t>(97,49*)  -&gt; </a:t>
            </a:r>
            <a:r>
              <a:rPr lang="zh-CN" altLang="en-US" sz="1600" dirty="0"/>
              <a:t>排序后</a:t>
            </a:r>
            <a:r>
              <a:rPr lang="en-US" altLang="zh-CN" sz="1600" dirty="0"/>
              <a:t>:</a:t>
            </a:r>
            <a:r>
              <a:rPr lang="zh-CN" altLang="en-US" sz="1600" dirty="0"/>
              <a:t> </a:t>
            </a:r>
            <a:r>
              <a:rPr lang="en-US" altLang="zh-CN" sz="1600" dirty="0"/>
              <a:t>(49*</a:t>
            </a:r>
            <a:r>
              <a:rPr lang="zh-CN" altLang="en-US" sz="1600" dirty="0"/>
              <a:t>与</a:t>
            </a:r>
            <a:r>
              <a:rPr lang="en-US" altLang="zh-CN" sz="1600" dirty="0"/>
              <a:t>97</a:t>
            </a:r>
            <a:r>
              <a:rPr lang="zh-CN" altLang="en-US" sz="1600" dirty="0"/>
              <a:t>交换</a:t>
            </a:r>
            <a:r>
              <a:rPr lang="en-US" altLang="zh-CN" sz="1600" dirty="0"/>
              <a:t>)</a:t>
            </a:r>
            <a:endParaRPr lang="zh-CN" altLang="en-US" sz="1600" dirty="0"/>
          </a:p>
        </p:txBody>
      </p:sp>
      <p:sp>
        <p:nvSpPr>
          <p:cNvPr id="14" name="文本框 13">
            <a:extLst>
              <a:ext uri="{FF2B5EF4-FFF2-40B4-BE49-F238E27FC236}">
                <a16:creationId xmlns:a16="http://schemas.microsoft.com/office/drawing/2014/main" id="{8E76BC10-2F45-5C57-3289-625353A20B81}"/>
              </a:ext>
            </a:extLst>
          </p:cNvPr>
          <p:cNvSpPr txBox="1"/>
          <p:nvPr/>
        </p:nvSpPr>
        <p:spPr>
          <a:xfrm>
            <a:off x="6483001" y="4467806"/>
            <a:ext cx="4886274" cy="338554"/>
          </a:xfrm>
          <a:prstGeom prst="rect">
            <a:avLst/>
          </a:prstGeom>
          <a:noFill/>
        </p:spPr>
        <p:txBody>
          <a:bodyPr wrap="none" rtlCol="0">
            <a:spAutoFit/>
          </a:bodyPr>
          <a:lstStyle/>
          <a:p>
            <a:r>
              <a:rPr lang="zh-CN" altLang="en-US" sz="1600" dirty="0"/>
              <a:t>原始</a:t>
            </a:r>
            <a:r>
              <a:rPr lang="en-US" altLang="zh-CN" sz="1600" dirty="0"/>
              <a:t>:</a:t>
            </a:r>
            <a:r>
              <a:rPr lang="zh-CN" altLang="en-US" sz="1600" dirty="0"/>
              <a:t> </a:t>
            </a:r>
            <a:r>
              <a:rPr lang="en-US" altLang="zh-CN" sz="1600" dirty="0"/>
              <a:t>(13, 27, 49, 65)  -&gt; </a:t>
            </a:r>
            <a:r>
              <a:rPr lang="zh-CN" altLang="en-US" sz="1600" dirty="0"/>
              <a:t>排序后</a:t>
            </a:r>
            <a:r>
              <a:rPr lang="en-US" altLang="zh-CN" sz="1600" dirty="0"/>
              <a:t>:</a:t>
            </a:r>
            <a:r>
              <a:rPr lang="zh-CN" altLang="en-US" sz="1600" dirty="0"/>
              <a:t> </a:t>
            </a:r>
            <a:r>
              <a:rPr lang="en-US" altLang="zh-CN" sz="1600" dirty="0"/>
              <a:t>(4</a:t>
            </a:r>
            <a:r>
              <a:rPr lang="zh-CN" altLang="en-US" sz="1600" dirty="0"/>
              <a:t>个数的位置不变</a:t>
            </a:r>
            <a:r>
              <a:rPr lang="en-US" altLang="zh-CN" sz="1600" dirty="0"/>
              <a:t>)</a:t>
            </a:r>
            <a:endParaRPr lang="zh-CN" altLang="en-US" sz="1600" dirty="0"/>
          </a:p>
        </p:txBody>
      </p:sp>
      <p:sp>
        <p:nvSpPr>
          <p:cNvPr id="15" name="箭头: 右 14">
            <a:extLst>
              <a:ext uri="{FF2B5EF4-FFF2-40B4-BE49-F238E27FC236}">
                <a16:creationId xmlns:a16="http://schemas.microsoft.com/office/drawing/2014/main" id="{7F7E3276-073C-322F-8E18-6D8D05AAF801}"/>
              </a:ext>
            </a:extLst>
          </p:cNvPr>
          <p:cNvSpPr/>
          <p:nvPr/>
        </p:nvSpPr>
        <p:spPr bwMode="auto">
          <a:xfrm>
            <a:off x="5550760" y="4573597"/>
            <a:ext cx="859903" cy="14604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幼圆" pitchFamily="49" charset="-122"/>
            </a:endParaRPr>
          </a:p>
        </p:txBody>
      </p:sp>
      <p:sp>
        <p:nvSpPr>
          <p:cNvPr id="16" name="箭头: 右 15">
            <a:extLst>
              <a:ext uri="{FF2B5EF4-FFF2-40B4-BE49-F238E27FC236}">
                <a16:creationId xmlns:a16="http://schemas.microsoft.com/office/drawing/2014/main" id="{DCB7A036-C78F-663E-7AD3-2FC015C56B3A}"/>
              </a:ext>
            </a:extLst>
          </p:cNvPr>
          <p:cNvSpPr/>
          <p:nvPr/>
        </p:nvSpPr>
        <p:spPr bwMode="auto">
          <a:xfrm>
            <a:off x="6056955" y="4935541"/>
            <a:ext cx="859903" cy="14604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幼圆" pitchFamily="49" charset="-122"/>
            </a:endParaRPr>
          </a:p>
        </p:txBody>
      </p:sp>
      <p:sp>
        <p:nvSpPr>
          <p:cNvPr id="17" name="文本框 16">
            <a:extLst>
              <a:ext uri="{FF2B5EF4-FFF2-40B4-BE49-F238E27FC236}">
                <a16:creationId xmlns:a16="http://schemas.microsoft.com/office/drawing/2014/main" id="{D3486B4F-5736-1751-7C68-FE531EC53C23}"/>
              </a:ext>
            </a:extLst>
          </p:cNvPr>
          <p:cNvSpPr txBox="1"/>
          <p:nvPr/>
        </p:nvSpPr>
        <p:spPr>
          <a:xfrm>
            <a:off x="6904511" y="4808425"/>
            <a:ext cx="4966424" cy="338554"/>
          </a:xfrm>
          <a:prstGeom prst="rect">
            <a:avLst/>
          </a:prstGeom>
          <a:noFill/>
        </p:spPr>
        <p:txBody>
          <a:bodyPr wrap="none" rtlCol="0">
            <a:spAutoFit/>
          </a:bodyPr>
          <a:lstStyle/>
          <a:p>
            <a:r>
              <a:rPr lang="zh-CN" altLang="en-US" sz="1600" dirty="0"/>
              <a:t>原始</a:t>
            </a:r>
            <a:r>
              <a:rPr lang="en-US" altLang="zh-CN" sz="1600" dirty="0"/>
              <a:t>:</a:t>
            </a:r>
            <a:r>
              <a:rPr lang="zh-CN" altLang="en-US" sz="1600" dirty="0"/>
              <a:t> </a:t>
            </a:r>
            <a:r>
              <a:rPr lang="en-US" altLang="zh-CN" sz="1600" dirty="0"/>
              <a:t>(38, 49*, 76, 97)  -&gt; </a:t>
            </a:r>
            <a:r>
              <a:rPr lang="zh-CN" altLang="en-US" sz="1600" dirty="0"/>
              <a:t>排序后</a:t>
            </a:r>
            <a:r>
              <a:rPr lang="en-US" altLang="zh-CN" sz="1600" dirty="0"/>
              <a:t>:</a:t>
            </a:r>
            <a:r>
              <a:rPr lang="zh-CN" altLang="en-US" sz="1600" dirty="0"/>
              <a:t> </a:t>
            </a:r>
            <a:r>
              <a:rPr lang="en-US" altLang="zh-CN" sz="1600" dirty="0"/>
              <a:t>(4</a:t>
            </a:r>
            <a:r>
              <a:rPr lang="zh-CN" altLang="en-US" sz="1600" dirty="0"/>
              <a:t>个数的位置不变</a:t>
            </a:r>
            <a:r>
              <a:rPr lang="en-US" altLang="zh-CN" sz="1600" dirty="0"/>
              <a:t>)</a:t>
            </a:r>
            <a:endParaRPr lang="zh-CN" altLang="en-US" sz="1600" dirty="0"/>
          </a:p>
        </p:txBody>
      </p:sp>
      <p:sp>
        <p:nvSpPr>
          <p:cNvPr id="18" name="箭头: 右 17">
            <a:extLst>
              <a:ext uri="{FF2B5EF4-FFF2-40B4-BE49-F238E27FC236}">
                <a16:creationId xmlns:a16="http://schemas.microsoft.com/office/drawing/2014/main" id="{A34B7232-E52F-26B1-5F1D-2619191A24B6}"/>
              </a:ext>
            </a:extLst>
          </p:cNvPr>
          <p:cNvSpPr/>
          <p:nvPr/>
        </p:nvSpPr>
        <p:spPr bwMode="auto">
          <a:xfrm>
            <a:off x="6232926" y="5386434"/>
            <a:ext cx="257387" cy="13841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幼圆" pitchFamily="49" charset="-122"/>
            </a:endParaRPr>
          </a:p>
        </p:txBody>
      </p:sp>
      <p:sp>
        <p:nvSpPr>
          <p:cNvPr id="19" name="文本框 18">
            <a:extLst>
              <a:ext uri="{FF2B5EF4-FFF2-40B4-BE49-F238E27FC236}">
                <a16:creationId xmlns:a16="http://schemas.microsoft.com/office/drawing/2014/main" id="{467D1634-001B-87E3-EBDA-0B4B39E14981}"/>
              </a:ext>
            </a:extLst>
          </p:cNvPr>
          <p:cNvSpPr txBox="1"/>
          <p:nvPr/>
        </p:nvSpPr>
        <p:spPr>
          <a:xfrm>
            <a:off x="6483001" y="5282784"/>
            <a:ext cx="3861955" cy="584775"/>
          </a:xfrm>
          <a:prstGeom prst="rect">
            <a:avLst/>
          </a:prstGeom>
          <a:noFill/>
        </p:spPr>
        <p:txBody>
          <a:bodyPr wrap="none" rtlCol="0">
            <a:spAutoFit/>
          </a:bodyPr>
          <a:lstStyle/>
          <a:p>
            <a:r>
              <a:rPr lang="zh-CN" altLang="en-US" sz="1600" dirty="0"/>
              <a:t>原始</a:t>
            </a:r>
            <a:r>
              <a:rPr lang="en-US" altLang="zh-CN" sz="1600" dirty="0"/>
              <a:t>:</a:t>
            </a:r>
            <a:r>
              <a:rPr lang="zh-CN" altLang="en-US" sz="1600" dirty="0"/>
              <a:t> </a:t>
            </a:r>
            <a:r>
              <a:rPr lang="en-US" altLang="zh-CN" sz="1600" dirty="0"/>
              <a:t>(13, 38, 27, 49*, 49, 76, 65, 97)  -&gt;</a:t>
            </a:r>
          </a:p>
          <a:p>
            <a:r>
              <a:rPr lang="zh-CN" altLang="en-US" sz="1600" dirty="0"/>
              <a:t>排序后</a:t>
            </a:r>
            <a:r>
              <a:rPr lang="en-US" altLang="zh-CN" sz="1600" dirty="0"/>
              <a:t>:</a:t>
            </a:r>
            <a:r>
              <a:rPr lang="zh-CN" altLang="en-US" sz="1600" dirty="0"/>
              <a:t> </a:t>
            </a:r>
            <a:r>
              <a:rPr lang="en-US" altLang="zh-CN" sz="1600" dirty="0"/>
              <a:t>(27</a:t>
            </a:r>
            <a:r>
              <a:rPr lang="zh-CN" altLang="en-US" sz="1600" dirty="0"/>
              <a:t>与</a:t>
            </a:r>
            <a:r>
              <a:rPr lang="en-US" altLang="zh-CN" sz="1600" dirty="0"/>
              <a:t>38</a:t>
            </a:r>
            <a:r>
              <a:rPr lang="zh-CN" altLang="en-US" sz="1600" dirty="0"/>
              <a:t>交换，</a:t>
            </a:r>
            <a:r>
              <a:rPr lang="en-US" altLang="zh-CN" sz="1600" dirty="0"/>
              <a:t>76</a:t>
            </a:r>
            <a:r>
              <a:rPr lang="zh-CN" altLang="en-US" sz="1600" dirty="0"/>
              <a:t>与</a:t>
            </a:r>
            <a:r>
              <a:rPr lang="en-US" altLang="zh-CN" sz="1600" dirty="0"/>
              <a:t>65</a:t>
            </a:r>
            <a:r>
              <a:rPr lang="zh-CN" altLang="en-US" sz="1600" dirty="0"/>
              <a:t>交换</a:t>
            </a:r>
            <a:r>
              <a:rPr lang="en-US" altLang="zh-CN" sz="1600" dirty="0"/>
              <a:t>)</a:t>
            </a:r>
            <a:endParaRPr lang="zh-CN" altLang="en-US" sz="1600" dirty="0"/>
          </a:p>
        </p:txBody>
      </p:sp>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356809F5-DC1A-E562-FCF1-4057970FADDD}"/>
                  </a:ext>
                </a:extLst>
              </p:cNvPr>
              <p:cNvSpPr txBox="1"/>
              <p:nvPr/>
            </p:nvSpPr>
            <p:spPr>
              <a:xfrm>
                <a:off x="7200721" y="1594544"/>
                <a:ext cx="6096000" cy="1477328"/>
              </a:xfrm>
              <a:prstGeom prst="rect">
                <a:avLst/>
              </a:prstGeom>
              <a:noFill/>
            </p:spPr>
            <p:txBody>
              <a:bodyPr wrap="square">
                <a:spAutoFit/>
              </a:bodyPr>
              <a:lstStyle/>
              <a:p>
                <a:r>
                  <a:rPr lang="en-US" altLang="zh-CN" sz="1800" i="1" kern="0" dirty="0">
                    <a:latin typeface="Times New Roman" panose="02020603050405020304" pitchFamily="18" charset="0"/>
                    <a:cs typeface="Times New Roman" panose="02020603050405020304" pitchFamily="18" charset="0"/>
                  </a:rPr>
                  <a:t>d</a:t>
                </a:r>
                <a:r>
                  <a:rPr lang="en-US" altLang="zh-CN" sz="1800" i="1" kern="0" baseline="-25000" dirty="0">
                    <a:latin typeface="Times New Roman" panose="02020603050405020304" pitchFamily="18" charset="0"/>
                    <a:cs typeface="Times New Roman" panose="02020603050405020304" pitchFamily="18" charset="0"/>
                  </a:rPr>
                  <a:t>1</a:t>
                </a:r>
                <a:r>
                  <a:rPr lang="en-US" altLang="zh-CN" sz="1800" kern="0" dirty="0"/>
                  <a:t> = </a:t>
                </a:r>
                <a14:m>
                  <m:oMath xmlns:m="http://schemas.openxmlformats.org/officeDocument/2006/math">
                    <m:d>
                      <m:dPr>
                        <m:begChr m:val="⌊"/>
                        <m:endChr m:val="⌋"/>
                        <m:ctrlPr>
                          <a:rPr lang="en-US" altLang="zh-CN" sz="1800" i="1" kern="0" dirty="0" smtClean="0">
                            <a:latin typeface="Cambria Math" panose="02040503050406030204" pitchFamily="18" charset="0"/>
                          </a:rPr>
                        </m:ctrlPr>
                      </m:dPr>
                      <m:e>
                        <m:r>
                          <a:rPr lang="en-US" altLang="zh-CN" sz="1800" b="0" i="1" kern="0" dirty="0" smtClean="0">
                            <a:latin typeface="Cambria Math" panose="02040503050406030204" pitchFamily="18" charset="0"/>
                          </a:rPr>
                          <m:t>𝑛</m:t>
                        </m:r>
                        <m:r>
                          <a:rPr lang="en-US" altLang="zh-CN" sz="1800" b="0" i="1" kern="0" dirty="0" smtClean="0">
                            <a:latin typeface="Cambria Math" panose="02040503050406030204" pitchFamily="18" charset="0"/>
                          </a:rPr>
                          <m:t>/2</m:t>
                        </m:r>
                      </m:e>
                    </m:d>
                  </m:oMath>
                </a14:m>
                <a:r>
                  <a:rPr lang="zh-CN" altLang="en-US" dirty="0"/>
                  <a:t> </a:t>
                </a:r>
                <a:r>
                  <a:rPr lang="en-US" altLang="zh-CN" dirty="0"/>
                  <a:t>= </a:t>
                </a:r>
                <a14:m>
                  <m:oMath xmlns:m="http://schemas.openxmlformats.org/officeDocument/2006/math">
                    <m:d>
                      <m:dPr>
                        <m:begChr m:val="⌊"/>
                        <m:endChr m:val="⌋"/>
                        <m:ctrlPr>
                          <a:rPr lang="en-US" altLang="zh-CN" i="1" kern="0" dirty="0">
                            <a:latin typeface="Cambria Math" panose="02040503050406030204" pitchFamily="18" charset="0"/>
                          </a:rPr>
                        </m:ctrlPr>
                      </m:dPr>
                      <m:e>
                        <m:r>
                          <a:rPr lang="en-US" altLang="zh-CN" b="0" i="1" kern="0" dirty="0" smtClean="0">
                            <a:latin typeface="Cambria Math" panose="02040503050406030204" pitchFamily="18" charset="0"/>
                          </a:rPr>
                          <m:t>8</m:t>
                        </m:r>
                        <m:r>
                          <a:rPr lang="en-US" altLang="zh-CN" i="1" kern="0" dirty="0">
                            <a:latin typeface="Cambria Math" panose="02040503050406030204" pitchFamily="18" charset="0"/>
                          </a:rPr>
                          <m:t>/2</m:t>
                        </m:r>
                      </m:e>
                    </m:d>
                  </m:oMath>
                </a14:m>
                <a:r>
                  <a:rPr lang="en-US" altLang="zh-CN" dirty="0"/>
                  <a:t> = 4</a:t>
                </a:r>
              </a:p>
              <a:p>
                <a:r>
                  <a:rPr lang="en-US" altLang="zh-CN" sz="1800" i="1" kern="0" dirty="0">
                    <a:latin typeface="Times New Roman" panose="02020603050405020304" pitchFamily="18" charset="0"/>
                    <a:cs typeface="Times New Roman" panose="02020603050405020304" pitchFamily="18" charset="0"/>
                  </a:rPr>
                  <a:t>d</a:t>
                </a:r>
                <a:r>
                  <a:rPr lang="en-US" altLang="zh-CN" sz="1800" i="1" kern="0" baseline="-25000" dirty="0">
                    <a:latin typeface="Times New Roman" panose="02020603050405020304" pitchFamily="18" charset="0"/>
                    <a:cs typeface="Times New Roman" panose="02020603050405020304" pitchFamily="18" charset="0"/>
                  </a:rPr>
                  <a:t>2</a:t>
                </a:r>
                <a:r>
                  <a:rPr lang="en-US" altLang="zh-CN" sz="1800" kern="0" dirty="0"/>
                  <a:t> = </a:t>
                </a:r>
                <a14:m>
                  <m:oMath xmlns:m="http://schemas.openxmlformats.org/officeDocument/2006/math">
                    <m:d>
                      <m:dPr>
                        <m:begChr m:val="⌊"/>
                        <m:endChr m:val="⌋"/>
                        <m:ctrlPr>
                          <a:rPr lang="en-US" altLang="zh-CN" i="1" kern="0" dirty="0">
                            <a:latin typeface="Cambria Math" panose="02040503050406030204" pitchFamily="18" charset="0"/>
                          </a:rPr>
                        </m:ctrlPr>
                      </m:dPr>
                      <m:e>
                        <m:r>
                          <a:rPr lang="en-US" altLang="zh-CN" i="1" kern="0" dirty="0">
                            <a:latin typeface="Cambria Math" panose="02040503050406030204" pitchFamily="18" charset="0"/>
                          </a:rPr>
                          <m:t>𝑑</m:t>
                        </m:r>
                        <m:r>
                          <a:rPr lang="en-US" altLang="zh-CN" b="0" i="1" kern="0" baseline="-25000" dirty="0" smtClean="0">
                            <a:latin typeface="Cambria Math" panose="02040503050406030204" pitchFamily="18" charset="0"/>
                          </a:rPr>
                          <m:t>1</m:t>
                        </m:r>
                        <m:r>
                          <a:rPr lang="en-US" altLang="zh-CN" i="1" kern="0" dirty="0">
                            <a:latin typeface="Cambria Math" panose="02040503050406030204" pitchFamily="18" charset="0"/>
                          </a:rPr>
                          <m:t>/</m:t>
                        </m:r>
                        <m:r>
                          <a:rPr lang="en-US" altLang="zh-CN" i="1" kern="0" dirty="0">
                            <a:latin typeface="Cambria Math" panose="02040503050406030204" pitchFamily="18" charset="0"/>
                          </a:rPr>
                          <m:t>3</m:t>
                        </m:r>
                      </m:e>
                    </m:d>
                    <m:r>
                      <a:rPr lang="en-US" altLang="zh-CN" i="1" kern="0" dirty="0">
                        <a:latin typeface="Cambria Math" panose="02040503050406030204" pitchFamily="18" charset="0"/>
                      </a:rPr>
                      <m:t>+1</m:t>
                    </m:r>
                    <m:r>
                      <a:rPr lang="en-US" altLang="zh-CN" i="1" kern="0" dirty="0">
                        <a:latin typeface="Cambria Math" panose="02040503050406030204" pitchFamily="18" charset="0"/>
                      </a:rPr>
                      <m:t> </m:t>
                    </m:r>
                  </m:oMath>
                </a14:m>
                <a:r>
                  <a:rPr lang="en-US" altLang="zh-CN" dirty="0"/>
                  <a:t>= </a:t>
                </a:r>
                <a14:m>
                  <m:oMath xmlns:m="http://schemas.openxmlformats.org/officeDocument/2006/math">
                    <m:d>
                      <m:dPr>
                        <m:begChr m:val="⌊"/>
                        <m:endChr m:val="⌋"/>
                        <m:ctrlPr>
                          <a:rPr lang="en-US" altLang="zh-CN" i="1" kern="0" dirty="0">
                            <a:latin typeface="Cambria Math" panose="02040503050406030204" pitchFamily="18" charset="0"/>
                          </a:rPr>
                        </m:ctrlPr>
                      </m:dPr>
                      <m:e>
                        <m:r>
                          <a:rPr lang="en-US" altLang="zh-CN" b="0" i="1" kern="0" dirty="0" smtClean="0">
                            <a:latin typeface="Cambria Math" panose="02040503050406030204" pitchFamily="18" charset="0"/>
                          </a:rPr>
                          <m:t>4</m:t>
                        </m:r>
                        <m:r>
                          <a:rPr lang="en-US" altLang="zh-CN" i="1" kern="0" dirty="0">
                            <a:latin typeface="Cambria Math" panose="02040503050406030204" pitchFamily="18" charset="0"/>
                          </a:rPr>
                          <m:t>/</m:t>
                        </m:r>
                        <m:r>
                          <a:rPr lang="en-US" altLang="zh-CN" b="0" i="1" kern="0" dirty="0" smtClean="0">
                            <a:latin typeface="Cambria Math" panose="02040503050406030204" pitchFamily="18" charset="0"/>
                          </a:rPr>
                          <m:t>3</m:t>
                        </m:r>
                      </m:e>
                    </m:d>
                    <m:r>
                      <a:rPr lang="en-US" altLang="zh-CN" b="0" i="1" kern="0" dirty="0" smtClean="0">
                        <a:latin typeface="Cambria Math" panose="02040503050406030204" pitchFamily="18" charset="0"/>
                      </a:rPr>
                      <m:t>+1</m:t>
                    </m:r>
                  </m:oMath>
                </a14:m>
                <a:r>
                  <a:rPr lang="en-US" altLang="zh-CN" dirty="0"/>
                  <a:t> = 2</a:t>
                </a:r>
              </a:p>
              <a:p>
                <a:r>
                  <a:rPr lang="en-US" altLang="zh-CN" sz="1800" i="1" kern="0" dirty="0">
                    <a:latin typeface="Times New Roman" panose="02020603050405020304" pitchFamily="18" charset="0"/>
                    <a:cs typeface="Times New Roman" panose="02020603050405020304" pitchFamily="18" charset="0"/>
                  </a:rPr>
                  <a:t>d</a:t>
                </a:r>
                <a:r>
                  <a:rPr lang="en-US" altLang="zh-CN" i="1" kern="0" baseline="-25000" dirty="0">
                    <a:latin typeface="Times New Roman" panose="02020603050405020304" pitchFamily="18" charset="0"/>
                    <a:cs typeface="Times New Roman" panose="02020603050405020304" pitchFamily="18" charset="0"/>
                  </a:rPr>
                  <a:t>3</a:t>
                </a:r>
                <a:r>
                  <a:rPr lang="en-US" altLang="zh-CN" sz="1800" kern="0" dirty="0"/>
                  <a:t> = </a:t>
                </a:r>
                <a14:m>
                  <m:oMath xmlns:m="http://schemas.openxmlformats.org/officeDocument/2006/math">
                    <m:d>
                      <m:dPr>
                        <m:begChr m:val="⌊"/>
                        <m:endChr m:val="⌋"/>
                        <m:ctrlPr>
                          <a:rPr lang="en-US" altLang="zh-CN" i="1" kern="0" dirty="0">
                            <a:latin typeface="Cambria Math" panose="02040503050406030204" pitchFamily="18" charset="0"/>
                          </a:rPr>
                        </m:ctrlPr>
                      </m:dPr>
                      <m:e>
                        <m:r>
                          <a:rPr lang="en-US" altLang="zh-CN" i="1" kern="0" dirty="0">
                            <a:latin typeface="Cambria Math" panose="02040503050406030204" pitchFamily="18" charset="0"/>
                          </a:rPr>
                          <m:t>𝑑</m:t>
                        </m:r>
                        <m:r>
                          <a:rPr lang="en-US" altLang="zh-CN" b="0" i="1" kern="0" baseline="-25000" dirty="0" smtClean="0">
                            <a:latin typeface="Cambria Math" panose="02040503050406030204" pitchFamily="18" charset="0"/>
                          </a:rPr>
                          <m:t>2</m:t>
                        </m:r>
                        <m:r>
                          <a:rPr lang="en-US" altLang="zh-CN" i="1" kern="0" dirty="0">
                            <a:latin typeface="Cambria Math" panose="02040503050406030204" pitchFamily="18" charset="0"/>
                          </a:rPr>
                          <m:t>/3</m:t>
                        </m:r>
                      </m:e>
                    </m:d>
                    <m:r>
                      <a:rPr lang="en-US" altLang="zh-CN" i="1" kern="0" dirty="0">
                        <a:latin typeface="Cambria Math" panose="02040503050406030204" pitchFamily="18" charset="0"/>
                      </a:rPr>
                      <m:t>+1 </m:t>
                    </m:r>
                  </m:oMath>
                </a14:m>
                <a:r>
                  <a:rPr lang="en-US" altLang="zh-CN" dirty="0"/>
                  <a:t>= </a:t>
                </a:r>
                <a14:m>
                  <m:oMath xmlns:m="http://schemas.openxmlformats.org/officeDocument/2006/math">
                    <m:d>
                      <m:dPr>
                        <m:begChr m:val="⌊"/>
                        <m:endChr m:val="⌋"/>
                        <m:ctrlPr>
                          <a:rPr lang="en-US" altLang="zh-CN" i="1" kern="0" dirty="0">
                            <a:latin typeface="Cambria Math" panose="02040503050406030204" pitchFamily="18" charset="0"/>
                          </a:rPr>
                        </m:ctrlPr>
                      </m:dPr>
                      <m:e>
                        <m:r>
                          <a:rPr lang="en-US" altLang="zh-CN" b="0" i="1" kern="0" dirty="0" smtClean="0">
                            <a:latin typeface="Cambria Math" panose="02040503050406030204" pitchFamily="18" charset="0"/>
                          </a:rPr>
                          <m:t>2</m:t>
                        </m:r>
                        <m:r>
                          <a:rPr lang="en-US" altLang="zh-CN" i="1" kern="0" dirty="0">
                            <a:latin typeface="Cambria Math" panose="02040503050406030204" pitchFamily="18" charset="0"/>
                          </a:rPr>
                          <m:t>/</m:t>
                        </m:r>
                        <m:r>
                          <a:rPr lang="en-US" altLang="zh-CN" b="0" i="1" kern="0" dirty="0" smtClean="0">
                            <a:latin typeface="Cambria Math" panose="02040503050406030204" pitchFamily="18" charset="0"/>
                          </a:rPr>
                          <m:t>3</m:t>
                        </m:r>
                      </m:e>
                    </m:d>
                    <m:r>
                      <a:rPr lang="en-US" altLang="zh-CN" b="0" i="1" kern="0" dirty="0" smtClean="0">
                        <a:latin typeface="Cambria Math" panose="02040503050406030204" pitchFamily="18" charset="0"/>
                      </a:rPr>
                      <m:t>+1</m:t>
                    </m:r>
                  </m:oMath>
                </a14:m>
                <a:r>
                  <a:rPr lang="en-US" altLang="zh-CN" dirty="0"/>
                  <a:t> = 1</a:t>
                </a:r>
              </a:p>
              <a:p>
                <a:endParaRPr lang="en-US" altLang="zh-CN" dirty="0"/>
              </a:p>
              <a:p>
                <a:endParaRPr lang="zh-CN" altLang="en-US" dirty="0"/>
              </a:p>
            </p:txBody>
          </p:sp>
        </mc:Choice>
        <mc:Fallback>
          <p:sp>
            <p:nvSpPr>
              <p:cNvPr id="21" name="文本框 20">
                <a:extLst>
                  <a:ext uri="{FF2B5EF4-FFF2-40B4-BE49-F238E27FC236}">
                    <a16:creationId xmlns:a16="http://schemas.microsoft.com/office/drawing/2014/main" id="{356809F5-DC1A-E562-FCF1-4057970FADDD}"/>
                  </a:ext>
                </a:extLst>
              </p:cNvPr>
              <p:cNvSpPr txBox="1">
                <a:spLocks noRot="1" noChangeAspect="1" noMove="1" noResize="1" noEditPoints="1" noAdjustHandles="1" noChangeArrowheads="1" noChangeShapeType="1" noTextEdit="1"/>
              </p:cNvSpPr>
              <p:nvPr/>
            </p:nvSpPr>
            <p:spPr>
              <a:xfrm>
                <a:off x="7200721" y="1594544"/>
                <a:ext cx="6096000" cy="1477328"/>
              </a:xfrm>
              <a:prstGeom prst="rect">
                <a:avLst/>
              </a:prstGeom>
              <a:blipFill>
                <a:blip r:embed="rId2"/>
                <a:stretch>
                  <a:fillRect l="-800" t="-2479"/>
                </a:stretch>
              </a:blipFill>
            </p:spPr>
            <p:txBody>
              <a:bodyPr/>
              <a:lstStyle/>
              <a:p>
                <a:r>
                  <a:rPr lang="zh-CN" altLang="en-US">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1AEE0FCD-AF25-A3CB-B732-C519F0CD36DA}"/>
              </a:ext>
            </a:extLst>
          </p:cNvPr>
          <p:cNvGrpSpPr/>
          <p:nvPr/>
        </p:nvGrpSpPr>
        <p:grpSpPr>
          <a:xfrm>
            <a:off x="612817" y="1184665"/>
            <a:ext cx="8515350" cy="4662098"/>
            <a:chOff x="1847850" y="1184665"/>
            <a:chExt cx="8515350" cy="4662098"/>
          </a:xfrm>
        </p:grpSpPr>
        <p:sp>
          <p:nvSpPr>
            <p:cNvPr id="35842" name="Text Box 5">
              <a:extLst>
                <a:ext uri="{FF2B5EF4-FFF2-40B4-BE49-F238E27FC236}">
                  <a16:creationId xmlns:a16="http://schemas.microsoft.com/office/drawing/2014/main" id="{47E0B1DC-AA68-73B8-90C6-2C2915D9F483}"/>
                </a:ext>
              </a:extLst>
            </p:cNvPr>
            <p:cNvSpPr txBox="1">
              <a:spLocks noChangeArrowheads="1"/>
            </p:cNvSpPr>
            <p:nvPr/>
          </p:nvSpPr>
          <p:spPr bwMode="auto">
            <a:xfrm>
              <a:off x="1847850" y="1184665"/>
              <a:ext cx="851535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Arial" panose="020B0604020202020204" pitchFamily="34" charset="0"/>
                  <a:ea typeface="幼圆" panose="02010509060101010101" pitchFamily="49" charset="-122"/>
                  <a:cs typeface="Times New Roman" panose="02020603050405020304" pitchFamily="18" charset="0"/>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Arial" panose="020B0604020202020204" pitchFamily="34" charset="0"/>
                  <a:ea typeface="幼圆" panose="02010509060101010101" pitchFamily="49" charset="-122"/>
                  <a:cs typeface="Times New Roman" panose="02020603050405020304" pitchFamily="18" charset="0"/>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Arial" panose="020B0604020202020204" pitchFamily="34" charset="0"/>
                  <a:ea typeface="幼圆" panose="02010509060101010101" pitchFamily="49" charset="-122"/>
                  <a:cs typeface="Times New Roman" panose="02020603050405020304" pitchFamily="18" charset="0"/>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Arial" panose="020B0604020202020204" pitchFamily="34" charset="0"/>
                  <a:ea typeface="幼圆" panose="02010509060101010101" pitchFamily="49" charset="-122"/>
                  <a:cs typeface="Times New Roman" panose="02020603050405020304" pitchFamily="18" charset="0"/>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ea typeface="幼圆" panose="02010509060101010101" pitchFamily="49" charset="-122"/>
                  <a:cs typeface="Times New Roman" panose="02020603050405020304" pitchFamily="18" charset="0"/>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幼圆" panose="02010509060101010101" pitchFamily="49" charset="-122"/>
                  <a:cs typeface="Times New Roman" panose="02020603050405020304" pitchFamily="18" charset="0"/>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幼圆" panose="02010509060101010101" pitchFamily="49" charset="-122"/>
                  <a:cs typeface="Times New Roman" panose="02020603050405020304" pitchFamily="18" charset="0"/>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幼圆" panose="02010509060101010101" pitchFamily="49" charset="-122"/>
                  <a:cs typeface="Times New Roman" panose="02020603050405020304" pitchFamily="18" charset="0"/>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Arial" panose="020B0604020202020204" pitchFamily="34" charset="0"/>
                  <a:ea typeface="幼圆" panose="02010509060101010101" pitchFamily="49" charset="-122"/>
                  <a:cs typeface="Times New Roman" panose="02020603050405020304" pitchFamily="18" charset="0"/>
                </a:defRPr>
              </a:lvl9pPr>
            </a:lstStyle>
            <a:p>
              <a:pPr defTabSz="914400" fontAlgn="base">
                <a:spcBef>
                  <a:spcPct val="0"/>
                </a:spcBef>
                <a:spcAft>
                  <a:spcPct val="0"/>
                </a:spcAft>
                <a:buClrTx/>
                <a:buSzTx/>
                <a:buNone/>
              </a:pPr>
              <a:r>
                <a:rPr kumimoji="1" lang="zh-CN" altLang="en-US" sz="2400" dirty="0">
                  <a:solidFill>
                    <a:srgbClr val="FFFFFF"/>
                  </a:solidFill>
                  <a:latin typeface="Times New Roman" panose="02020603050405020304" pitchFamily="18" charset="0"/>
                </a:rPr>
                <a:t>例如：待排序序列为 </a:t>
              </a:r>
              <a:r>
                <a:rPr kumimoji="1" lang="en-US" altLang="zh-CN" sz="2400" dirty="0">
                  <a:solidFill>
                    <a:srgbClr val="FFFFFF"/>
                  </a:solidFill>
                  <a:latin typeface="Times New Roman" panose="02020603050405020304" pitchFamily="18" charset="0"/>
                </a:rPr>
                <a:t>49, 38, 65, 97, 13, 76, 27, 49*,</a:t>
              </a:r>
              <a:r>
                <a:rPr kumimoji="1" lang="zh-CN" altLang="en-US" sz="2400" dirty="0">
                  <a:solidFill>
                    <a:srgbClr val="FFFFFF"/>
                  </a:solidFill>
                  <a:latin typeface="Times New Roman" panose="02020603050405020304" pitchFamily="18" charset="0"/>
                </a:rPr>
                <a:t> </a:t>
              </a:r>
              <a:r>
                <a:rPr kumimoji="1" lang="en-US" altLang="zh-CN" sz="2400" dirty="0">
                  <a:solidFill>
                    <a:srgbClr val="FFFFFF"/>
                  </a:solidFill>
                  <a:latin typeface="Times New Roman" panose="02020603050405020304" pitchFamily="18" charset="0"/>
                </a:rPr>
                <a:t>88</a:t>
              </a:r>
              <a:r>
                <a:rPr kumimoji="1" lang="zh-CN" altLang="en-US" sz="2400" dirty="0">
                  <a:solidFill>
                    <a:srgbClr val="FFFFFF"/>
                  </a:solidFill>
                  <a:latin typeface="Times New Roman" panose="02020603050405020304" pitchFamily="18" charset="0"/>
                </a:rPr>
                <a:t>，请用</a:t>
              </a:r>
              <a:r>
                <a:rPr kumimoji="1" lang="en-US" altLang="zh-CN" sz="2400" dirty="0">
                  <a:solidFill>
                    <a:srgbClr val="FFFFFF"/>
                  </a:solidFill>
                  <a:latin typeface="Times New Roman" panose="02020603050405020304" pitchFamily="18" charset="0"/>
                </a:rPr>
                <a:t>Shell</a:t>
              </a:r>
              <a:r>
                <a:rPr kumimoji="1" lang="zh-CN" altLang="en-US" sz="2400" dirty="0">
                  <a:solidFill>
                    <a:srgbClr val="FFFFFF"/>
                  </a:solidFill>
                  <a:latin typeface="Times New Roman" panose="02020603050405020304" pitchFamily="18" charset="0"/>
                </a:rPr>
                <a:t>排序法排序。</a:t>
              </a:r>
              <a:endParaRPr kumimoji="1" lang="en-US" altLang="zh-CN" sz="2400" dirty="0">
                <a:solidFill>
                  <a:srgbClr val="FFFFFF"/>
                </a:solidFill>
                <a:latin typeface="Times New Roman" panose="02020603050405020304" pitchFamily="18" charset="0"/>
              </a:endParaRPr>
            </a:p>
            <a:p>
              <a:pPr defTabSz="914400" fontAlgn="base">
                <a:spcBef>
                  <a:spcPct val="0"/>
                </a:spcBef>
                <a:spcAft>
                  <a:spcPct val="0"/>
                </a:spcAft>
                <a:buClrTx/>
                <a:buSzTx/>
                <a:buNone/>
              </a:pPr>
              <a:endParaRPr kumimoji="1" lang="zh-CN" altLang="en-US" sz="2400" dirty="0">
                <a:solidFill>
                  <a:srgbClr val="FFFFFF"/>
                </a:solidFill>
                <a:latin typeface="Times New Roman" panose="02020603050405020304" pitchFamily="18" charset="0"/>
              </a:endParaRPr>
            </a:p>
            <a:p>
              <a:pPr defTabSz="914400" fontAlgn="base">
                <a:spcBef>
                  <a:spcPct val="0"/>
                </a:spcBef>
                <a:spcAft>
                  <a:spcPct val="0"/>
                </a:spcAft>
                <a:buClrTx/>
                <a:buSzTx/>
                <a:buNone/>
              </a:pPr>
              <a:r>
                <a:rPr kumimoji="1" lang="zh-CN" altLang="en-US" sz="2400" dirty="0">
                  <a:solidFill>
                    <a:srgbClr val="FFFFFF"/>
                  </a:solidFill>
                  <a:latin typeface="Times New Roman" panose="02020603050405020304" pitchFamily="18" charset="0"/>
                </a:rPr>
                <a:t>原始序列 </a:t>
              </a:r>
              <a:r>
                <a:rPr kumimoji="1" lang="en-US" altLang="zh-CN" sz="2400" dirty="0">
                  <a:solidFill>
                    <a:srgbClr val="FFFFFF"/>
                  </a:solidFill>
                  <a:latin typeface="Times New Roman" panose="02020603050405020304" pitchFamily="18" charset="0"/>
                </a:rPr>
                <a:t>49   38   65   97   13   76   27   49*   </a:t>
              </a:r>
              <a:r>
                <a:rPr kumimoji="1" lang="en-US" altLang="zh-CN" sz="2400" dirty="0">
                  <a:solidFill>
                    <a:srgbClr val="92D050"/>
                  </a:solidFill>
                  <a:latin typeface="Times New Roman" panose="02020603050405020304" pitchFamily="18" charset="0"/>
                </a:rPr>
                <a:t>88</a:t>
              </a:r>
            </a:p>
            <a:p>
              <a:pPr defTabSz="914400" fontAlgn="base">
                <a:spcBef>
                  <a:spcPct val="0"/>
                </a:spcBef>
                <a:spcAft>
                  <a:spcPct val="0"/>
                </a:spcAft>
                <a:buClrTx/>
                <a:buSzTx/>
                <a:buNone/>
              </a:pPr>
              <a:r>
                <a:rPr kumimoji="1" lang="en-US" altLang="zh-CN" sz="2400" dirty="0">
                  <a:solidFill>
                    <a:srgbClr val="FFFFFF"/>
                  </a:solidFill>
                  <a:latin typeface="Times New Roman" panose="02020603050405020304" pitchFamily="18" charset="0"/>
                </a:rPr>
                <a:t>1. d</a:t>
              </a:r>
              <a:r>
                <a:rPr kumimoji="1" lang="en-US" altLang="zh-CN" sz="2400" baseline="-25000" dirty="0">
                  <a:solidFill>
                    <a:srgbClr val="FFFFFF"/>
                  </a:solidFill>
                  <a:latin typeface="Times New Roman" panose="02020603050405020304" pitchFamily="18" charset="0"/>
                </a:rPr>
                <a:t>1</a:t>
              </a:r>
              <a:r>
                <a:rPr kumimoji="1" lang="en-US" altLang="zh-CN" sz="2400" dirty="0">
                  <a:solidFill>
                    <a:srgbClr val="FFFFFF"/>
                  </a:solidFill>
                  <a:latin typeface="Times New Roman" panose="02020603050405020304" pitchFamily="18" charset="0"/>
                </a:rPr>
                <a:t>=4</a:t>
              </a:r>
            </a:p>
            <a:p>
              <a:pPr defTabSz="914400" fontAlgn="base">
                <a:spcBef>
                  <a:spcPct val="0"/>
                </a:spcBef>
                <a:spcAft>
                  <a:spcPct val="0"/>
                </a:spcAft>
                <a:buClrTx/>
                <a:buSzTx/>
                <a:buNone/>
              </a:pPr>
              <a:r>
                <a:rPr kumimoji="1" lang="en-US" altLang="zh-CN" sz="2400" dirty="0">
                  <a:solidFill>
                    <a:srgbClr val="FFFFFF"/>
                  </a:solidFill>
                  <a:latin typeface="Times New Roman" panose="02020603050405020304" pitchFamily="18" charset="0"/>
                </a:rPr>
                <a:t>		</a:t>
              </a:r>
            </a:p>
            <a:p>
              <a:pPr defTabSz="914400" fontAlgn="base">
                <a:spcBef>
                  <a:spcPct val="0"/>
                </a:spcBef>
                <a:spcAft>
                  <a:spcPct val="0"/>
                </a:spcAft>
                <a:buClrTx/>
                <a:buSzTx/>
                <a:buNone/>
              </a:pPr>
              <a:r>
                <a:rPr kumimoji="1" lang="en-US" altLang="zh-CN" sz="2400" dirty="0">
                  <a:solidFill>
                    <a:srgbClr val="FFFFFF"/>
                  </a:solidFill>
                  <a:latin typeface="Times New Roman" panose="02020603050405020304" pitchFamily="18" charset="0"/>
                </a:rPr>
                <a:t>		</a:t>
              </a:r>
            </a:p>
            <a:p>
              <a:pPr defTabSz="914400" fontAlgn="base">
                <a:spcBef>
                  <a:spcPct val="0"/>
                </a:spcBef>
                <a:spcAft>
                  <a:spcPct val="0"/>
                </a:spcAft>
                <a:buClrTx/>
                <a:buSzTx/>
                <a:buNone/>
              </a:pPr>
              <a:r>
                <a:rPr kumimoji="1" lang="en-US" altLang="zh-CN" sz="2400" dirty="0">
                  <a:solidFill>
                    <a:srgbClr val="FFFFFF"/>
                  </a:solidFill>
                  <a:latin typeface="Times New Roman" panose="02020603050405020304" pitchFamily="18" charset="0"/>
                </a:rPr>
                <a:t>			</a:t>
              </a:r>
            </a:p>
            <a:p>
              <a:pPr defTabSz="914400" fontAlgn="base">
                <a:spcBef>
                  <a:spcPct val="0"/>
                </a:spcBef>
                <a:spcAft>
                  <a:spcPct val="0"/>
                </a:spcAft>
                <a:buClrTx/>
                <a:buSzTx/>
                <a:buNone/>
              </a:pPr>
              <a:r>
                <a:rPr kumimoji="1" lang="en-US" altLang="zh-CN" sz="2400" dirty="0">
                  <a:solidFill>
                    <a:srgbClr val="FFFFFF"/>
                  </a:solidFill>
                  <a:latin typeface="Times New Roman" panose="02020603050405020304" pitchFamily="18" charset="0"/>
                </a:rPr>
                <a:t>2. d</a:t>
              </a:r>
              <a:r>
                <a:rPr kumimoji="1" lang="en-US" altLang="zh-CN" sz="2400" baseline="-25000" dirty="0">
                  <a:solidFill>
                    <a:srgbClr val="FFFFFF"/>
                  </a:solidFill>
                  <a:latin typeface="Times New Roman" panose="02020603050405020304" pitchFamily="18" charset="0"/>
                </a:rPr>
                <a:t>2</a:t>
              </a:r>
              <a:r>
                <a:rPr kumimoji="1" lang="en-US" altLang="zh-CN" sz="2400" dirty="0">
                  <a:solidFill>
                    <a:srgbClr val="FFFFFF"/>
                  </a:solidFill>
                  <a:latin typeface="Times New Roman" panose="02020603050405020304" pitchFamily="18" charset="0"/>
                </a:rPr>
                <a:t>=2      13   38   27   49*   49   76   65   97   88</a:t>
              </a:r>
              <a:endParaRPr kumimoji="1" lang="en-US" altLang="zh-CN" sz="2400" dirty="0">
                <a:latin typeface="Times New Roman" panose="02020603050405020304" pitchFamily="18" charset="0"/>
              </a:endParaRPr>
            </a:p>
            <a:p>
              <a:pPr defTabSz="914400" fontAlgn="base">
                <a:spcBef>
                  <a:spcPct val="0"/>
                </a:spcBef>
                <a:spcAft>
                  <a:spcPct val="0"/>
                </a:spcAft>
                <a:buClrTx/>
                <a:buSzTx/>
                <a:buNone/>
              </a:pPr>
              <a:r>
                <a:rPr kumimoji="1" lang="en-US" altLang="zh-CN" sz="2400" dirty="0">
                  <a:solidFill>
                    <a:srgbClr val="FFFFFF"/>
                  </a:solidFill>
                  <a:latin typeface="Times New Roman" panose="02020603050405020304" pitchFamily="18" charset="0"/>
                </a:rPr>
                <a:t>	</a:t>
              </a:r>
            </a:p>
            <a:p>
              <a:pPr defTabSz="914400" fontAlgn="base">
                <a:spcBef>
                  <a:spcPct val="0"/>
                </a:spcBef>
                <a:spcAft>
                  <a:spcPct val="0"/>
                </a:spcAft>
                <a:buClrTx/>
                <a:buSzTx/>
                <a:buNone/>
              </a:pPr>
              <a:r>
                <a:rPr kumimoji="1" lang="en-US" altLang="zh-CN" sz="2400" dirty="0">
                  <a:solidFill>
                    <a:srgbClr val="FFFFFF"/>
                  </a:solidFill>
                  <a:latin typeface="Times New Roman" panose="02020603050405020304" pitchFamily="18" charset="0"/>
                </a:rPr>
                <a:t>	</a:t>
              </a:r>
            </a:p>
            <a:p>
              <a:pPr defTabSz="914400" fontAlgn="base">
                <a:spcBef>
                  <a:spcPct val="0"/>
                </a:spcBef>
                <a:spcAft>
                  <a:spcPct val="0"/>
                </a:spcAft>
                <a:buClrTx/>
                <a:buSzTx/>
                <a:buNone/>
              </a:pPr>
              <a:r>
                <a:rPr kumimoji="1" lang="en-US" altLang="zh-CN" sz="2400" dirty="0">
                  <a:solidFill>
                    <a:srgbClr val="FFFFFF"/>
                  </a:solidFill>
                  <a:latin typeface="Times New Roman" panose="02020603050405020304" pitchFamily="18" charset="0"/>
                </a:rPr>
                <a:t>3. d</a:t>
              </a:r>
              <a:r>
                <a:rPr kumimoji="1" lang="en-US" altLang="zh-CN" sz="2400" baseline="-25000" dirty="0">
                  <a:solidFill>
                    <a:srgbClr val="FFFFFF"/>
                  </a:solidFill>
                  <a:latin typeface="Times New Roman" panose="02020603050405020304" pitchFamily="18" charset="0"/>
                </a:rPr>
                <a:t>3</a:t>
              </a:r>
              <a:r>
                <a:rPr kumimoji="1" lang="en-US" altLang="zh-CN" sz="2400" dirty="0">
                  <a:solidFill>
                    <a:srgbClr val="FFFFFF"/>
                  </a:solidFill>
                  <a:latin typeface="Times New Roman" panose="02020603050405020304" pitchFamily="18" charset="0"/>
                </a:rPr>
                <a:t>=1      13   38   27   49*   49   76   65   97    88</a:t>
              </a:r>
            </a:p>
          </p:txBody>
        </p:sp>
        <p:grpSp>
          <p:nvGrpSpPr>
            <p:cNvPr id="2" name="组合 1">
              <a:extLst>
                <a:ext uri="{FF2B5EF4-FFF2-40B4-BE49-F238E27FC236}">
                  <a16:creationId xmlns:a16="http://schemas.microsoft.com/office/drawing/2014/main" id="{E43FB93A-D380-0C7D-EF52-EB57DC0221D7}"/>
                </a:ext>
              </a:extLst>
            </p:cNvPr>
            <p:cNvGrpSpPr/>
            <p:nvPr/>
          </p:nvGrpSpPr>
          <p:grpSpPr>
            <a:xfrm>
              <a:off x="3359150" y="2706688"/>
              <a:ext cx="4498976" cy="3140075"/>
              <a:chOff x="3359150" y="2706688"/>
              <a:chExt cx="4498976" cy="3140075"/>
            </a:xfrm>
          </p:grpSpPr>
          <p:grpSp>
            <p:nvGrpSpPr>
              <p:cNvPr id="35843" name="Group 9">
                <a:extLst>
                  <a:ext uri="{FF2B5EF4-FFF2-40B4-BE49-F238E27FC236}">
                    <a16:creationId xmlns:a16="http://schemas.microsoft.com/office/drawing/2014/main" id="{E634B36C-07BC-154C-7BD9-F43DB6FFE66B}"/>
                  </a:ext>
                </a:extLst>
              </p:cNvPr>
              <p:cNvGrpSpPr>
                <a:grpSpLocks/>
              </p:cNvGrpSpPr>
              <p:nvPr/>
            </p:nvGrpSpPr>
            <p:grpSpPr bwMode="auto">
              <a:xfrm>
                <a:off x="3403600" y="2706688"/>
                <a:ext cx="2159000" cy="215900"/>
                <a:chOff x="1202" y="1752"/>
                <a:chExt cx="1360" cy="136"/>
              </a:xfrm>
            </p:grpSpPr>
            <p:sp>
              <p:nvSpPr>
                <p:cNvPr id="35878" name="Line 6">
                  <a:extLst>
                    <a:ext uri="{FF2B5EF4-FFF2-40B4-BE49-F238E27FC236}">
                      <a16:creationId xmlns:a16="http://schemas.microsoft.com/office/drawing/2014/main" id="{9A7DE5DA-746A-4B93-B96D-7956AB8E6D2C}"/>
                    </a:ext>
                  </a:extLst>
                </p:cNvPr>
                <p:cNvSpPr>
                  <a:spLocks noChangeShapeType="1"/>
                </p:cNvSpPr>
                <p:nvPr/>
              </p:nvSpPr>
              <p:spPr bwMode="auto">
                <a:xfrm>
                  <a:off x="1202" y="1752"/>
                  <a:ext cx="0" cy="136"/>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pPr defTabSz="914400" eaLnBrk="0" fontAlgn="base" hangingPunct="0">
                    <a:spcBef>
                      <a:spcPct val="0"/>
                    </a:spcBef>
                    <a:spcAft>
                      <a:spcPct val="0"/>
                    </a:spcAft>
                  </a:pPr>
                  <a:endParaRPr lang="zh-CN" altLang="en-US">
                    <a:solidFill>
                      <a:srgbClr val="FFFFFF"/>
                    </a:solidFill>
                    <a:latin typeface="Arial" panose="020B0604020202020204" pitchFamily="34" charset="0"/>
                    <a:ea typeface="幼圆" panose="02010509060101010101" pitchFamily="49" charset="-122"/>
                    <a:cs typeface="Times New Roman"/>
                  </a:endParaRPr>
                </a:p>
              </p:txBody>
            </p:sp>
            <p:sp>
              <p:nvSpPr>
                <p:cNvPr id="35879" name="Line 7">
                  <a:extLst>
                    <a:ext uri="{FF2B5EF4-FFF2-40B4-BE49-F238E27FC236}">
                      <a16:creationId xmlns:a16="http://schemas.microsoft.com/office/drawing/2014/main" id="{93ECE259-264E-E3D4-F94F-7ADAC9934D2B}"/>
                    </a:ext>
                  </a:extLst>
                </p:cNvPr>
                <p:cNvSpPr>
                  <a:spLocks noChangeShapeType="1"/>
                </p:cNvSpPr>
                <p:nvPr/>
              </p:nvSpPr>
              <p:spPr bwMode="auto">
                <a:xfrm>
                  <a:off x="1202" y="1888"/>
                  <a:ext cx="1360"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pPr defTabSz="914400" eaLnBrk="0" fontAlgn="base" hangingPunct="0">
                    <a:spcBef>
                      <a:spcPct val="0"/>
                    </a:spcBef>
                    <a:spcAft>
                      <a:spcPct val="0"/>
                    </a:spcAft>
                  </a:pPr>
                  <a:endParaRPr lang="zh-CN" altLang="en-US">
                    <a:solidFill>
                      <a:srgbClr val="FFFFFF"/>
                    </a:solidFill>
                    <a:latin typeface="Arial" panose="020B0604020202020204" pitchFamily="34" charset="0"/>
                    <a:ea typeface="幼圆" panose="02010509060101010101" pitchFamily="49" charset="-122"/>
                    <a:cs typeface="Times New Roman"/>
                  </a:endParaRPr>
                </a:p>
              </p:txBody>
            </p:sp>
            <p:sp>
              <p:nvSpPr>
                <p:cNvPr id="35880" name="Line 8">
                  <a:extLst>
                    <a:ext uri="{FF2B5EF4-FFF2-40B4-BE49-F238E27FC236}">
                      <a16:creationId xmlns:a16="http://schemas.microsoft.com/office/drawing/2014/main" id="{F5886712-9070-0E3E-FD11-CDBA524E6DB9}"/>
                    </a:ext>
                  </a:extLst>
                </p:cNvPr>
                <p:cNvSpPr>
                  <a:spLocks noChangeShapeType="1"/>
                </p:cNvSpPr>
                <p:nvPr/>
              </p:nvSpPr>
              <p:spPr bwMode="auto">
                <a:xfrm flipV="1">
                  <a:off x="2562" y="1752"/>
                  <a:ext cx="0" cy="136"/>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pPr defTabSz="914400" eaLnBrk="0" fontAlgn="base" hangingPunct="0">
                    <a:spcBef>
                      <a:spcPct val="0"/>
                    </a:spcBef>
                    <a:spcAft>
                      <a:spcPct val="0"/>
                    </a:spcAft>
                  </a:pPr>
                  <a:endParaRPr lang="zh-CN" altLang="en-US">
                    <a:solidFill>
                      <a:srgbClr val="FFFFFF"/>
                    </a:solidFill>
                    <a:latin typeface="Arial" panose="020B0604020202020204" pitchFamily="34" charset="0"/>
                    <a:ea typeface="幼圆" panose="02010509060101010101" pitchFamily="49" charset="-122"/>
                    <a:cs typeface="Times New Roman"/>
                  </a:endParaRPr>
                </a:p>
              </p:txBody>
            </p:sp>
          </p:grpSp>
          <p:grpSp>
            <p:nvGrpSpPr>
              <p:cNvPr id="35844" name="Group 10">
                <a:extLst>
                  <a:ext uri="{FF2B5EF4-FFF2-40B4-BE49-F238E27FC236}">
                    <a16:creationId xmlns:a16="http://schemas.microsoft.com/office/drawing/2014/main" id="{D0515A74-9AEC-880A-7D75-541B1210EB31}"/>
                  </a:ext>
                </a:extLst>
              </p:cNvPr>
              <p:cNvGrpSpPr>
                <a:grpSpLocks/>
              </p:cNvGrpSpPr>
              <p:nvPr/>
            </p:nvGrpSpPr>
            <p:grpSpPr bwMode="auto">
              <a:xfrm>
                <a:off x="3937000" y="3028950"/>
                <a:ext cx="2159000" cy="215900"/>
                <a:chOff x="1202" y="1752"/>
                <a:chExt cx="1360" cy="136"/>
              </a:xfrm>
            </p:grpSpPr>
            <p:sp>
              <p:nvSpPr>
                <p:cNvPr id="35875" name="Line 11">
                  <a:extLst>
                    <a:ext uri="{FF2B5EF4-FFF2-40B4-BE49-F238E27FC236}">
                      <a16:creationId xmlns:a16="http://schemas.microsoft.com/office/drawing/2014/main" id="{1B06991D-6F49-A38B-85D5-7C96C35E7702}"/>
                    </a:ext>
                  </a:extLst>
                </p:cNvPr>
                <p:cNvSpPr>
                  <a:spLocks noChangeShapeType="1"/>
                </p:cNvSpPr>
                <p:nvPr/>
              </p:nvSpPr>
              <p:spPr bwMode="auto">
                <a:xfrm>
                  <a:off x="1202" y="1752"/>
                  <a:ext cx="0" cy="136"/>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pPr defTabSz="914400" eaLnBrk="0" fontAlgn="base" hangingPunct="0">
                    <a:spcBef>
                      <a:spcPct val="0"/>
                    </a:spcBef>
                    <a:spcAft>
                      <a:spcPct val="0"/>
                    </a:spcAft>
                  </a:pPr>
                  <a:endParaRPr lang="zh-CN" altLang="en-US">
                    <a:solidFill>
                      <a:srgbClr val="FFFFFF"/>
                    </a:solidFill>
                    <a:latin typeface="Arial" panose="020B0604020202020204" pitchFamily="34" charset="0"/>
                    <a:ea typeface="幼圆" panose="02010509060101010101" pitchFamily="49" charset="-122"/>
                    <a:cs typeface="Times New Roman"/>
                  </a:endParaRPr>
                </a:p>
              </p:txBody>
            </p:sp>
            <p:sp>
              <p:nvSpPr>
                <p:cNvPr id="35876" name="Line 12">
                  <a:extLst>
                    <a:ext uri="{FF2B5EF4-FFF2-40B4-BE49-F238E27FC236}">
                      <a16:creationId xmlns:a16="http://schemas.microsoft.com/office/drawing/2014/main" id="{ACDC1C85-6817-45D3-B954-3B075660FA0F}"/>
                    </a:ext>
                  </a:extLst>
                </p:cNvPr>
                <p:cNvSpPr>
                  <a:spLocks noChangeShapeType="1"/>
                </p:cNvSpPr>
                <p:nvPr/>
              </p:nvSpPr>
              <p:spPr bwMode="auto">
                <a:xfrm>
                  <a:off x="1202" y="1888"/>
                  <a:ext cx="1360"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pPr defTabSz="914400" eaLnBrk="0" fontAlgn="base" hangingPunct="0">
                    <a:spcBef>
                      <a:spcPct val="0"/>
                    </a:spcBef>
                    <a:spcAft>
                      <a:spcPct val="0"/>
                    </a:spcAft>
                  </a:pPr>
                  <a:endParaRPr lang="zh-CN" altLang="en-US">
                    <a:solidFill>
                      <a:srgbClr val="FFFFFF"/>
                    </a:solidFill>
                    <a:latin typeface="Arial" panose="020B0604020202020204" pitchFamily="34" charset="0"/>
                    <a:ea typeface="幼圆" panose="02010509060101010101" pitchFamily="49" charset="-122"/>
                    <a:cs typeface="Times New Roman"/>
                  </a:endParaRPr>
                </a:p>
              </p:txBody>
            </p:sp>
            <p:sp>
              <p:nvSpPr>
                <p:cNvPr id="35877" name="Line 13">
                  <a:extLst>
                    <a:ext uri="{FF2B5EF4-FFF2-40B4-BE49-F238E27FC236}">
                      <a16:creationId xmlns:a16="http://schemas.microsoft.com/office/drawing/2014/main" id="{8655804B-EAB6-EAC1-8595-2AC48FCC3972}"/>
                    </a:ext>
                  </a:extLst>
                </p:cNvPr>
                <p:cNvSpPr>
                  <a:spLocks noChangeShapeType="1"/>
                </p:cNvSpPr>
                <p:nvPr/>
              </p:nvSpPr>
              <p:spPr bwMode="auto">
                <a:xfrm flipV="1">
                  <a:off x="2562" y="1752"/>
                  <a:ext cx="0" cy="136"/>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pPr defTabSz="914400" eaLnBrk="0" fontAlgn="base" hangingPunct="0">
                    <a:spcBef>
                      <a:spcPct val="0"/>
                    </a:spcBef>
                    <a:spcAft>
                      <a:spcPct val="0"/>
                    </a:spcAft>
                  </a:pPr>
                  <a:endParaRPr lang="zh-CN" altLang="en-US">
                    <a:solidFill>
                      <a:srgbClr val="FFFFFF"/>
                    </a:solidFill>
                    <a:latin typeface="Arial" panose="020B0604020202020204" pitchFamily="34" charset="0"/>
                    <a:ea typeface="幼圆" panose="02010509060101010101" pitchFamily="49" charset="-122"/>
                    <a:cs typeface="Times New Roman"/>
                  </a:endParaRPr>
                </a:p>
              </p:txBody>
            </p:sp>
          </p:grpSp>
          <p:grpSp>
            <p:nvGrpSpPr>
              <p:cNvPr id="35845" name="Group 14">
                <a:extLst>
                  <a:ext uri="{FF2B5EF4-FFF2-40B4-BE49-F238E27FC236}">
                    <a16:creationId xmlns:a16="http://schemas.microsoft.com/office/drawing/2014/main" id="{A2D3605B-8793-8D9D-A54B-91ED232ADC00}"/>
                  </a:ext>
                </a:extLst>
              </p:cNvPr>
              <p:cNvGrpSpPr>
                <a:grpSpLocks/>
              </p:cNvGrpSpPr>
              <p:nvPr/>
            </p:nvGrpSpPr>
            <p:grpSpPr bwMode="auto">
              <a:xfrm>
                <a:off x="4470400" y="3387725"/>
                <a:ext cx="2159000" cy="215900"/>
                <a:chOff x="1202" y="1752"/>
                <a:chExt cx="1360" cy="136"/>
              </a:xfrm>
            </p:grpSpPr>
            <p:sp>
              <p:nvSpPr>
                <p:cNvPr id="35872" name="Line 15">
                  <a:extLst>
                    <a:ext uri="{FF2B5EF4-FFF2-40B4-BE49-F238E27FC236}">
                      <a16:creationId xmlns:a16="http://schemas.microsoft.com/office/drawing/2014/main" id="{2F2D66F3-E661-EFD0-7B36-2E07399CF6A2}"/>
                    </a:ext>
                  </a:extLst>
                </p:cNvPr>
                <p:cNvSpPr>
                  <a:spLocks noChangeShapeType="1"/>
                </p:cNvSpPr>
                <p:nvPr/>
              </p:nvSpPr>
              <p:spPr bwMode="auto">
                <a:xfrm>
                  <a:off x="1202" y="1752"/>
                  <a:ext cx="0" cy="136"/>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pPr defTabSz="914400" eaLnBrk="0" fontAlgn="base" hangingPunct="0">
                    <a:spcBef>
                      <a:spcPct val="0"/>
                    </a:spcBef>
                    <a:spcAft>
                      <a:spcPct val="0"/>
                    </a:spcAft>
                  </a:pPr>
                  <a:endParaRPr lang="zh-CN" altLang="en-US">
                    <a:solidFill>
                      <a:srgbClr val="FFFFFF"/>
                    </a:solidFill>
                    <a:latin typeface="Arial" panose="020B0604020202020204" pitchFamily="34" charset="0"/>
                    <a:ea typeface="幼圆" panose="02010509060101010101" pitchFamily="49" charset="-122"/>
                    <a:cs typeface="Times New Roman"/>
                  </a:endParaRPr>
                </a:p>
              </p:txBody>
            </p:sp>
            <p:sp>
              <p:nvSpPr>
                <p:cNvPr id="35873" name="Line 16">
                  <a:extLst>
                    <a:ext uri="{FF2B5EF4-FFF2-40B4-BE49-F238E27FC236}">
                      <a16:creationId xmlns:a16="http://schemas.microsoft.com/office/drawing/2014/main" id="{C46B5B02-AF36-30C3-B8A5-BA7404A93382}"/>
                    </a:ext>
                  </a:extLst>
                </p:cNvPr>
                <p:cNvSpPr>
                  <a:spLocks noChangeShapeType="1"/>
                </p:cNvSpPr>
                <p:nvPr/>
              </p:nvSpPr>
              <p:spPr bwMode="auto">
                <a:xfrm>
                  <a:off x="1202" y="1888"/>
                  <a:ext cx="1360"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pPr defTabSz="914400" eaLnBrk="0" fontAlgn="base" hangingPunct="0">
                    <a:spcBef>
                      <a:spcPct val="0"/>
                    </a:spcBef>
                    <a:spcAft>
                      <a:spcPct val="0"/>
                    </a:spcAft>
                  </a:pPr>
                  <a:endParaRPr lang="zh-CN" altLang="en-US">
                    <a:solidFill>
                      <a:srgbClr val="FFFFFF"/>
                    </a:solidFill>
                    <a:latin typeface="Arial" panose="020B0604020202020204" pitchFamily="34" charset="0"/>
                    <a:ea typeface="幼圆" panose="02010509060101010101" pitchFamily="49" charset="-122"/>
                    <a:cs typeface="Times New Roman"/>
                  </a:endParaRPr>
                </a:p>
              </p:txBody>
            </p:sp>
            <p:sp>
              <p:nvSpPr>
                <p:cNvPr id="35874" name="Line 17">
                  <a:extLst>
                    <a:ext uri="{FF2B5EF4-FFF2-40B4-BE49-F238E27FC236}">
                      <a16:creationId xmlns:a16="http://schemas.microsoft.com/office/drawing/2014/main" id="{17F700AD-5886-1F9C-4285-0F72CD672A01}"/>
                    </a:ext>
                  </a:extLst>
                </p:cNvPr>
                <p:cNvSpPr>
                  <a:spLocks noChangeShapeType="1"/>
                </p:cNvSpPr>
                <p:nvPr/>
              </p:nvSpPr>
              <p:spPr bwMode="auto">
                <a:xfrm flipV="1">
                  <a:off x="2562" y="1752"/>
                  <a:ext cx="0" cy="136"/>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pPr defTabSz="914400" eaLnBrk="0" fontAlgn="base" hangingPunct="0">
                    <a:spcBef>
                      <a:spcPct val="0"/>
                    </a:spcBef>
                    <a:spcAft>
                      <a:spcPct val="0"/>
                    </a:spcAft>
                  </a:pPr>
                  <a:endParaRPr lang="zh-CN" altLang="en-US">
                    <a:solidFill>
                      <a:srgbClr val="FFFFFF"/>
                    </a:solidFill>
                    <a:latin typeface="Arial" panose="020B0604020202020204" pitchFamily="34" charset="0"/>
                    <a:ea typeface="幼圆" panose="02010509060101010101" pitchFamily="49" charset="-122"/>
                    <a:cs typeface="Times New Roman"/>
                  </a:endParaRPr>
                </a:p>
              </p:txBody>
            </p:sp>
          </p:grpSp>
          <p:grpSp>
            <p:nvGrpSpPr>
              <p:cNvPr id="35846" name="Group 18">
                <a:extLst>
                  <a:ext uri="{FF2B5EF4-FFF2-40B4-BE49-F238E27FC236}">
                    <a16:creationId xmlns:a16="http://schemas.microsoft.com/office/drawing/2014/main" id="{43993899-488E-BC15-A987-45668E7248BA}"/>
                  </a:ext>
                </a:extLst>
              </p:cNvPr>
              <p:cNvGrpSpPr>
                <a:grpSpLocks/>
              </p:cNvGrpSpPr>
              <p:nvPr/>
            </p:nvGrpSpPr>
            <p:grpSpPr bwMode="auto">
              <a:xfrm>
                <a:off x="5002213" y="3748088"/>
                <a:ext cx="2159000" cy="215900"/>
                <a:chOff x="1202" y="1752"/>
                <a:chExt cx="1360" cy="136"/>
              </a:xfrm>
            </p:grpSpPr>
            <p:sp>
              <p:nvSpPr>
                <p:cNvPr id="35869" name="Line 19">
                  <a:extLst>
                    <a:ext uri="{FF2B5EF4-FFF2-40B4-BE49-F238E27FC236}">
                      <a16:creationId xmlns:a16="http://schemas.microsoft.com/office/drawing/2014/main" id="{1A0A9A07-D3E2-48FF-8057-E2F420D33F69}"/>
                    </a:ext>
                  </a:extLst>
                </p:cNvPr>
                <p:cNvSpPr>
                  <a:spLocks noChangeShapeType="1"/>
                </p:cNvSpPr>
                <p:nvPr/>
              </p:nvSpPr>
              <p:spPr bwMode="auto">
                <a:xfrm>
                  <a:off x="1202" y="1752"/>
                  <a:ext cx="0" cy="136"/>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pPr defTabSz="914400" eaLnBrk="0" fontAlgn="base" hangingPunct="0">
                    <a:spcBef>
                      <a:spcPct val="0"/>
                    </a:spcBef>
                    <a:spcAft>
                      <a:spcPct val="0"/>
                    </a:spcAft>
                  </a:pPr>
                  <a:endParaRPr lang="zh-CN" altLang="en-US">
                    <a:solidFill>
                      <a:srgbClr val="FFFFFF"/>
                    </a:solidFill>
                    <a:latin typeface="Arial" panose="020B0604020202020204" pitchFamily="34" charset="0"/>
                    <a:ea typeface="幼圆" panose="02010509060101010101" pitchFamily="49" charset="-122"/>
                    <a:cs typeface="Times New Roman"/>
                  </a:endParaRPr>
                </a:p>
              </p:txBody>
            </p:sp>
            <p:sp>
              <p:nvSpPr>
                <p:cNvPr id="35870" name="Line 20">
                  <a:extLst>
                    <a:ext uri="{FF2B5EF4-FFF2-40B4-BE49-F238E27FC236}">
                      <a16:creationId xmlns:a16="http://schemas.microsoft.com/office/drawing/2014/main" id="{199ABDB5-C85F-FF56-4BF9-AB7763D1F527}"/>
                    </a:ext>
                  </a:extLst>
                </p:cNvPr>
                <p:cNvSpPr>
                  <a:spLocks noChangeShapeType="1"/>
                </p:cNvSpPr>
                <p:nvPr/>
              </p:nvSpPr>
              <p:spPr bwMode="auto">
                <a:xfrm>
                  <a:off x="1202" y="1888"/>
                  <a:ext cx="1360"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pPr defTabSz="914400" eaLnBrk="0" fontAlgn="base" hangingPunct="0">
                    <a:spcBef>
                      <a:spcPct val="0"/>
                    </a:spcBef>
                    <a:spcAft>
                      <a:spcPct val="0"/>
                    </a:spcAft>
                  </a:pPr>
                  <a:endParaRPr lang="zh-CN" altLang="en-US">
                    <a:solidFill>
                      <a:srgbClr val="FFFFFF"/>
                    </a:solidFill>
                    <a:latin typeface="Arial" panose="020B0604020202020204" pitchFamily="34" charset="0"/>
                    <a:ea typeface="幼圆" panose="02010509060101010101" pitchFamily="49" charset="-122"/>
                    <a:cs typeface="Times New Roman"/>
                  </a:endParaRPr>
                </a:p>
              </p:txBody>
            </p:sp>
            <p:sp>
              <p:nvSpPr>
                <p:cNvPr id="35871" name="Line 21">
                  <a:extLst>
                    <a:ext uri="{FF2B5EF4-FFF2-40B4-BE49-F238E27FC236}">
                      <a16:creationId xmlns:a16="http://schemas.microsoft.com/office/drawing/2014/main" id="{BE5E1974-180C-9B72-F195-41D446F1A3CD}"/>
                    </a:ext>
                  </a:extLst>
                </p:cNvPr>
                <p:cNvSpPr>
                  <a:spLocks noChangeShapeType="1"/>
                </p:cNvSpPr>
                <p:nvPr/>
              </p:nvSpPr>
              <p:spPr bwMode="auto">
                <a:xfrm flipV="1">
                  <a:off x="2562" y="1752"/>
                  <a:ext cx="0" cy="136"/>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pPr defTabSz="914400" eaLnBrk="0" fontAlgn="base" hangingPunct="0">
                    <a:spcBef>
                      <a:spcPct val="0"/>
                    </a:spcBef>
                    <a:spcAft>
                      <a:spcPct val="0"/>
                    </a:spcAft>
                  </a:pPr>
                  <a:endParaRPr lang="zh-CN" altLang="en-US">
                    <a:solidFill>
                      <a:srgbClr val="FFFFFF"/>
                    </a:solidFill>
                    <a:latin typeface="Arial" panose="020B0604020202020204" pitchFamily="34" charset="0"/>
                    <a:ea typeface="幼圆" panose="02010509060101010101" pitchFamily="49" charset="-122"/>
                    <a:cs typeface="Times New Roman"/>
                  </a:endParaRPr>
                </a:p>
              </p:txBody>
            </p:sp>
          </p:grpSp>
          <p:grpSp>
            <p:nvGrpSpPr>
              <p:cNvPr id="35847" name="Group 28">
                <a:extLst>
                  <a:ext uri="{FF2B5EF4-FFF2-40B4-BE49-F238E27FC236}">
                    <a16:creationId xmlns:a16="http://schemas.microsoft.com/office/drawing/2014/main" id="{678615FC-ADFA-BA23-D9F7-8DDDF313B5A2}"/>
                  </a:ext>
                </a:extLst>
              </p:cNvPr>
              <p:cNvGrpSpPr>
                <a:grpSpLocks/>
              </p:cNvGrpSpPr>
              <p:nvPr/>
            </p:nvGrpSpPr>
            <p:grpSpPr bwMode="auto">
              <a:xfrm>
                <a:off x="3375025" y="4540250"/>
                <a:ext cx="4483101" cy="215900"/>
                <a:chOff x="1202" y="2931"/>
                <a:chExt cx="2824" cy="136"/>
              </a:xfrm>
            </p:grpSpPr>
            <p:sp>
              <p:nvSpPr>
                <p:cNvPr id="35864" name="Line 23">
                  <a:extLst>
                    <a:ext uri="{FF2B5EF4-FFF2-40B4-BE49-F238E27FC236}">
                      <a16:creationId xmlns:a16="http://schemas.microsoft.com/office/drawing/2014/main" id="{04FCC711-15BA-5E60-9A6E-9BF9951A6B94}"/>
                    </a:ext>
                  </a:extLst>
                </p:cNvPr>
                <p:cNvSpPr>
                  <a:spLocks noChangeShapeType="1"/>
                </p:cNvSpPr>
                <p:nvPr/>
              </p:nvSpPr>
              <p:spPr bwMode="auto">
                <a:xfrm>
                  <a:off x="1202" y="2931"/>
                  <a:ext cx="0" cy="136"/>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pPr defTabSz="914400" eaLnBrk="0" fontAlgn="base" hangingPunct="0">
                    <a:spcBef>
                      <a:spcPct val="0"/>
                    </a:spcBef>
                    <a:spcAft>
                      <a:spcPct val="0"/>
                    </a:spcAft>
                  </a:pPr>
                  <a:endParaRPr lang="zh-CN" altLang="en-US">
                    <a:solidFill>
                      <a:srgbClr val="FFFFFF"/>
                    </a:solidFill>
                    <a:latin typeface="Arial" panose="020B0604020202020204" pitchFamily="34" charset="0"/>
                    <a:ea typeface="幼圆" panose="02010509060101010101" pitchFamily="49" charset="-122"/>
                    <a:cs typeface="Times New Roman"/>
                  </a:endParaRPr>
                </a:p>
              </p:txBody>
            </p:sp>
            <p:sp>
              <p:nvSpPr>
                <p:cNvPr id="35865" name="Line 24">
                  <a:extLst>
                    <a:ext uri="{FF2B5EF4-FFF2-40B4-BE49-F238E27FC236}">
                      <a16:creationId xmlns:a16="http://schemas.microsoft.com/office/drawing/2014/main" id="{CBA834F2-F1BA-A891-4F19-235265B44EBD}"/>
                    </a:ext>
                  </a:extLst>
                </p:cNvPr>
                <p:cNvSpPr>
                  <a:spLocks noChangeShapeType="1"/>
                </p:cNvSpPr>
                <p:nvPr/>
              </p:nvSpPr>
              <p:spPr bwMode="auto">
                <a:xfrm>
                  <a:off x="1202" y="3067"/>
                  <a:ext cx="2824"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square" lIns="90000" tIns="46800" rIns="90000" bIns="46800">
                  <a:spAutoFit/>
                </a:bodyPr>
                <a:lstStyle/>
                <a:p>
                  <a:pPr defTabSz="914400" eaLnBrk="0" fontAlgn="base" hangingPunct="0">
                    <a:spcBef>
                      <a:spcPct val="0"/>
                    </a:spcBef>
                    <a:spcAft>
                      <a:spcPct val="0"/>
                    </a:spcAft>
                  </a:pPr>
                  <a:endParaRPr lang="zh-CN" altLang="en-US">
                    <a:solidFill>
                      <a:srgbClr val="FFFFFF"/>
                    </a:solidFill>
                    <a:latin typeface="Arial" panose="020B0604020202020204" pitchFamily="34" charset="0"/>
                    <a:ea typeface="幼圆" panose="02010509060101010101" pitchFamily="49" charset="-122"/>
                    <a:cs typeface="Times New Roman"/>
                  </a:endParaRPr>
                </a:p>
              </p:txBody>
            </p:sp>
            <p:sp>
              <p:nvSpPr>
                <p:cNvPr id="35866" name="Line 25">
                  <a:extLst>
                    <a:ext uri="{FF2B5EF4-FFF2-40B4-BE49-F238E27FC236}">
                      <a16:creationId xmlns:a16="http://schemas.microsoft.com/office/drawing/2014/main" id="{3DA1A907-098B-1582-4D04-3D87899391B7}"/>
                    </a:ext>
                  </a:extLst>
                </p:cNvPr>
                <p:cNvSpPr>
                  <a:spLocks noChangeShapeType="1"/>
                </p:cNvSpPr>
                <p:nvPr/>
              </p:nvSpPr>
              <p:spPr bwMode="auto">
                <a:xfrm flipV="1">
                  <a:off x="2652" y="2931"/>
                  <a:ext cx="0" cy="136"/>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pPr defTabSz="914400" eaLnBrk="0" fontAlgn="base" hangingPunct="0">
                    <a:spcBef>
                      <a:spcPct val="0"/>
                    </a:spcBef>
                    <a:spcAft>
                      <a:spcPct val="0"/>
                    </a:spcAft>
                  </a:pPr>
                  <a:endParaRPr lang="zh-CN" altLang="en-US">
                    <a:solidFill>
                      <a:srgbClr val="FFFFFF"/>
                    </a:solidFill>
                    <a:latin typeface="Arial" panose="020B0604020202020204" pitchFamily="34" charset="0"/>
                    <a:ea typeface="幼圆" panose="02010509060101010101" pitchFamily="49" charset="-122"/>
                    <a:cs typeface="Times New Roman"/>
                  </a:endParaRPr>
                </a:p>
              </p:txBody>
            </p:sp>
            <p:sp>
              <p:nvSpPr>
                <p:cNvPr id="35867" name="Line 26">
                  <a:extLst>
                    <a:ext uri="{FF2B5EF4-FFF2-40B4-BE49-F238E27FC236}">
                      <a16:creationId xmlns:a16="http://schemas.microsoft.com/office/drawing/2014/main" id="{E4AD51E5-6731-9CF8-CDD7-E42F1AAA84C7}"/>
                    </a:ext>
                  </a:extLst>
                </p:cNvPr>
                <p:cNvSpPr>
                  <a:spLocks noChangeShapeType="1"/>
                </p:cNvSpPr>
                <p:nvPr/>
              </p:nvSpPr>
              <p:spPr bwMode="auto">
                <a:xfrm flipV="1">
                  <a:off x="3333" y="2931"/>
                  <a:ext cx="0" cy="136"/>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pPr defTabSz="914400" eaLnBrk="0" fontAlgn="base" hangingPunct="0">
                    <a:spcBef>
                      <a:spcPct val="0"/>
                    </a:spcBef>
                    <a:spcAft>
                      <a:spcPct val="0"/>
                    </a:spcAft>
                  </a:pPr>
                  <a:endParaRPr lang="zh-CN" altLang="en-US">
                    <a:solidFill>
                      <a:srgbClr val="FFFFFF"/>
                    </a:solidFill>
                    <a:latin typeface="Arial" panose="020B0604020202020204" pitchFamily="34" charset="0"/>
                    <a:ea typeface="幼圆" panose="02010509060101010101" pitchFamily="49" charset="-122"/>
                    <a:cs typeface="Times New Roman"/>
                  </a:endParaRPr>
                </a:p>
              </p:txBody>
            </p:sp>
            <p:sp>
              <p:nvSpPr>
                <p:cNvPr id="35868" name="Line 27">
                  <a:extLst>
                    <a:ext uri="{FF2B5EF4-FFF2-40B4-BE49-F238E27FC236}">
                      <a16:creationId xmlns:a16="http://schemas.microsoft.com/office/drawing/2014/main" id="{145EA6F5-5871-B3F6-6C2C-58548BE7CEFC}"/>
                    </a:ext>
                  </a:extLst>
                </p:cNvPr>
                <p:cNvSpPr>
                  <a:spLocks noChangeShapeType="1"/>
                </p:cNvSpPr>
                <p:nvPr/>
              </p:nvSpPr>
              <p:spPr bwMode="auto">
                <a:xfrm flipV="1">
                  <a:off x="1882" y="2931"/>
                  <a:ext cx="0" cy="136"/>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pPr defTabSz="914400" eaLnBrk="0" fontAlgn="base" hangingPunct="0">
                    <a:spcBef>
                      <a:spcPct val="0"/>
                    </a:spcBef>
                    <a:spcAft>
                      <a:spcPct val="0"/>
                    </a:spcAft>
                  </a:pPr>
                  <a:endParaRPr lang="zh-CN" altLang="en-US">
                    <a:solidFill>
                      <a:srgbClr val="FFFFFF"/>
                    </a:solidFill>
                    <a:latin typeface="Arial" panose="020B0604020202020204" pitchFamily="34" charset="0"/>
                    <a:ea typeface="幼圆" panose="02010509060101010101" pitchFamily="49" charset="-122"/>
                    <a:cs typeface="Times New Roman"/>
                  </a:endParaRPr>
                </a:p>
              </p:txBody>
            </p:sp>
          </p:grpSp>
          <p:grpSp>
            <p:nvGrpSpPr>
              <p:cNvPr id="35848" name="Group 29">
                <a:extLst>
                  <a:ext uri="{FF2B5EF4-FFF2-40B4-BE49-F238E27FC236}">
                    <a16:creationId xmlns:a16="http://schemas.microsoft.com/office/drawing/2014/main" id="{532A9E5E-D3B5-FC01-CA12-97B87FAF44D7}"/>
                  </a:ext>
                </a:extLst>
              </p:cNvPr>
              <p:cNvGrpSpPr>
                <a:grpSpLocks/>
              </p:cNvGrpSpPr>
              <p:nvPr/>
            </p:nvGrpSpPr>
            <p:grpSpPr bwMode="auto">
              <a:xfrm>
                <a:off x="3906839" y="4900613"/>
                <a:ext cx="3382962" cy="215900"/>
                <a:chOff x="1202" y="2931"/>
                <a:chExt cx="2131" cy="136"/>
              </a:xfrm>
            </p:grpSpPr>
            <p:sp>
              <p:nvSpPr>
                <p:cNvPr id="35859" name="Line 30">
                  <a:extLst>
                    <a:ext uri="{FF2B5EF4-FFF2-40B4-BE49-F238E27FC236}">
                      <a16:creationId xmlns:a16="http://schemas.microsoft.com/office/drawing/2014/main" id="{99CD4017-B661-49BF-06CF-832DDFC4B018}"/>
                    </a:ext>
                  </a:extLst>
                </p:cNvPr>
                <p:cNvSpPr>
                  <a:spLocks noChangeShapeType="1"/>
                </p:cNvSpPr>
                <p:nvPr/>
              </p:nvSpPr>
              <p:spPr bwMode="auto">
                <a:xfrm>
                  <a:off x="1202" y="2931"/>
                  <a:ext cx="0" cy="136"/>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pPr defTabSz="914400" eaLnBrk="0" fontAlgn="base" hangingPunct="0">
                    <a:spcBef>
                      <a:spcPct val="0"/>
                    </a:spcBef>
                    <a:spcAft>
                      <a:spcPct val="0"/>
                    </a:spcAft>
                  </a:pPr>
                  <a:endParaRPr lang="zh-CN" altLang="en-US">
                    <a:solidFill>
                      <a:srgbClr val="FFFFFF"/>
                    </a:solidFill>
                    <a:latin typeface="Arial" panose="020B0604020202020204" pitchFamily="34" charset="0"/>
                    <a:ea typeface="幼圆" panose="02010509060101010101" pitchFamily="49" charset="-122"/>
                    <a:cs typeface="Times New Roman"/>
                  </a:endParaRPr>
                </a:p>
              </p:txBody>
            </p:sp>
            <p:sp>
              <p:nvSpPr>
                <p:cNvPr id="35860" name="Line 31">
                  <a:extLst>
                    <a:ext uri="{FF2B5EF4-FFF2-40B4-BE49-F238E27FC236}">
                      <a16:creationId xmlns:a16="http://schemas.microsoft.com/office/drawing/2014/main" id="{0427CE56-6B51-C61C-DCBD-E5E363E86271}"/>
                    </a:ext>
                  </a:extLst>
                </p:cNvPr>
                <p:cNvSpPr>
                  <a:spLocks noChangeShapeType="1"/>
                </p:cNvSpPr>
                <p:nvPr/>
              </p:nvSpPr>
              <p:spPr bwMode="auto">
                <a:xfrm>
                  <a:off x="1202" y="3067"/>
                  <a:ext cx="2131"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square" lIns="90000" tIns="46800" rIns="90000" bIns="46800">
                  <a:spAutoFit/>
                </a:bodyPr>
                <a:lstStyle/>
                <a:p>
                  <a:pPr defTabSz="914400" eaLnBrk="0" fontAlgn="base" hangingPunct="0">
                    <a:spcBef>
                      <a:spcPct val="0"/>
                    </a:spcBef>
                    <a:spcAft>
                      <a:spcPct val="0"/>
                    </a:spcAft>
                  </a:pPr>
                  <a:endParaRPr lang="zh-CN" altLang="en-US">
                    <a:solidFill>
                      <a:srgbClr val="FFFFFF"/>
                    </a:solidFill>
                    <a:latin typeface="Arial" panose="020B0604020202020204" pitchFamily="34" charset="0"/>
                    <a:ea typeface="幼圆" panose="02010509060101010101" pitchFamily="49" charset="-122"/>
                    <a:cs typeface="Times New Roman"/>
                  </a:endParaRPr>
                </a:p>
              </p:txBody>
            </p:sp>
            <p:sp>
              <p:nvSpPr>
                <p:cNvPr id="35861" name="Line 32">
                  <a:extLst>
                    <a:ext uri="{FF2B5EF4-FFF2-40B4-BE49-F238E27FC236}">
                      <a16:creationId xmlns:a16="http://schemas.microsoft.com/office/drawing/2014/main" id="{D18F7985-9C57-C323-C1AC-2647D3A26720}"/>
                    </a:ext>
                  </a:extLst>
                </p:cNvPr>
                <p:cNvSpPr>
                  <a:spLocks noChangeShapeType="1"/>
                </p:cNvSpPr>
                <p:nvPr/>
              </p:nvSpPr>
              <p:spPr bwMode="auto">
                <a:xfrm flipV="1">
                  <a:off x="2679" y="2931"/>
                  <a:ext cx="0" cy="136"/>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pPr defTabSz="914400" eaLnBrk="0" fontAlgn="base" hangingPunct="0">
                    <a:spcBef>
                      <a:spcPct val="0"/>
                    </a:spcBef>
                    <a:spcAft>
                      <a:spcPct val="0"/>
                    </a:spcAft>
                  </a:pPr>
                  <a:endParaRPr lang="zh-CN" altLang="en-US">
                    <a:solidFill>
                      <a:srgbClr val="FFFFFF"/>
                    </a:solidFill>
                    <a:latin typeface="Arial" panose="020B0604020202020204" pitchFamily="34" charset="0"/>
                    <a:ea typeface="幼圆" panose="02010509060101010101" pitchFamily="49" charset="-122"/>
                    <a:cs typeface="Times New Roman"/>
                  </a:endParaRPr>
                </a:p>
              </p:txBody>
            </p:sp>
            <p:sp>
              <p:nvSpPr>
                <p:cNvPr id="35862" name="Line 33">
                  <a:extLst>
                    <a:ext uri="{FF2B5EF4-FFF2-40B4-BE49-F238E27FC236}">
                      <a16:creationId xmlns:a16="http://schemas.microsoft.com/office/drawing/2014/main" id="{5F17D9F7-0881-51E9-5203-E72CA170D015}"/>
                    </a:ext>
                  </a:extLst>
                </p:cNvPr>
                <p:cNvSpPr>
                  <a:spLocks noChangeShapeType="1"/>
                </p:cNvSpPr>
                <p:nvPr/>
              </p:nvSpPr>
              <p:spPr bwMode="auto">
                <a:xfrm flipV="1">
                  <a:off x="3333" y="2931"/>
                  <a:ext cx="0" cy="136"/>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pPr defTabSz="914400" eaLnBrk="0" fontAlgn="base" hangingPunct="0">
                    <a:spcBef>
                      <a:spcPct val="0"/>
                    </a:spcBef>
                    <a:spcAft>
                      <a:spcPct val="0"/>
                    </a:spcAft>
                  </a:pPr>
                  <a:endParaRPr lang="zh-CN" altLang="en-US">
                    <a:solidFill>
                      <a:srgbClr val="FFFFFF"/>
                    </a:solidFill>
                    <a:latin typeface="Arial" panose="020B0604020202020204" pitchFamily="34" charset="0"/>
                    <a:ea typeface="幼圆" panose="02010509060101010101" pitchFamily="49" charset="-122"/>
                    <a:cs typeface="Times New Roman"/>
                  </a:endParaRPr>
                </a:p>
              </p:txBody>
            </p:sp>
            <p:sp>
              <p:nvSpPr>
                <p:cNvPr id="35863" name="Line 34">
                  <a:extLst>
                    <a:ext uri="{FF2B5EF4-FFF2-40B4-BE49-F238E27FC236}">
                      <a16:creationId xmlns:a16="http://schemas.microsoft.com/office/drawing/2014/main" id="{4A25AC58-6125-7C33-422B-7B3C0D195A39}"/>
                    </a:ext>
                  </a:extLst>
                </p:cNvPr>
                <p:cNvSpPr>
                  <a:spLocks noChangeShapeType="1"/>
                </p:cNvSpPr>
                <p:nvPr/>
              </p:nvSpPr>
              <p:spPr bwMode="auto">
                <a:xfrm flipV="1">
                  <a:off x="1882" y="2931"/>
                  <a:ext cx="0" cy="136"/>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pPr defTabSz="914400" eaLnBrk="0" fontAlgn="base" hangingPunct="0">
                    <a:spcBef>
                      <a:spcPct val="0"/>
                    </a:spcBef>
                    <a:spcAft>
                      <a:spcPct val="0"/>
                    </a:spcAft>
                  </a:pPr>
                  <a:endParaRPr lang="zh-CN" altLang="en-US">
                    <a:solidFill>
                      <a:srgbClr val="FFFFFF"/>
                    </a:solidFill>
                    <a:latin typeface="Arial" panose="020B0604020202020204" pitchFamily="34" charset="0"/>
                    <a:ea typeface="幼圆" panose="02010509060101010101" pitchFamily="49" charset="-122"/>
                    <a:cs typeface="Times New Roman"/>
                  </a:endParaRPr>
                </a:p>
              </p:txBody>
            </p:sp>
          </p:grpSp>
          <p:grpSp>
            <p:nvGrpSpPr>
              <p:cNvPr id="35849" name="Group 46">
                <a:extLst>
                  <a:ext uri="{FF2B5EF4-FFF2-40B4-BE49-F238E27FC236}">
                    <a16:creationId xmlns:a16="http://schemas.microsoft.com/office/drawing/2014/main" id="{B4604EDC-00D5-1A82-0118-5AC6ED0A238D}"/>
                  </a:ext>
                </a:extLst>
              </p:cNvPr>
              <p:cNvGrpSpPr>
                <a:grpSpLocks/>
              </p:cNvGrpSpPr>
              <p:nvPr/>
            </p:nvGrpSpPr>
            <p:grpSpPr bwMode="auto">
              <a:xfrm>
                <a:off x="3359150" y="5621338"/>
                <a:ext cx="4498975" cy="225425"/>
                <a:chOff x="1156" y="3612"/>
                <a:chExt cx="2834" cy="142"/>
              </a:xfrm>
            </p:grpSpPr>
            <p:sp>
              <p:nvSpPr>
                <p:cNvPr id="35850" name="Line 36">
                  <a:extLst>
                    <a:ext uri="{FF2B5EF4-FFF2-40B4-BE49-F238E27FC236}">
                      <a16:creationId xmlns:a16="http://schemas.microsoft.com/office/drawing/2014/main" id="{F16DAE99-FAB3-E0E2-BA4A-AB8CA8CE21A5}"/>
                    </a:ext>
                  </a:extLst>
                </p:cNvPr>
                <p:cNvSpPr>
                  <a:spLocks noChangeShapeType="1"/>
                </p:cNvSpPr>
                <p:nvPr/>
              </p:nvSpPr>
              <p:spPr bwMode="auto">
                <a:xfrm>
                  <a:off x="1156" y="3612"/>
                  <a:ext cx="0" cy="136"/>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pPr defTabSz="914400" eaLnBrk="0" fontAlgn="base" hangingPunct="0">
                    <a:spcBef>
                      <a:spcPct val="0"/>
                    </a:spcBef>
                    <a:spcAft>
                      <a:spcPct val="0"/>
                    </a:spcAft>
                  </a:pPr>
                  <a:endParaRPr lang="zh-CN" altLang="en-US">
                    <a:solidFill>
                      <a:srgbClr val="FFFFFF"/>
                    </a:solidFill>
                    <a:latin typeface="Arial" panose="020B0604020202020204" pitchFamily="34" charset="0"/>
                    <a:ea typeface="幼圆" panose="02010509060101010101" pitchFamily="49" charset="-122"/>
                    <a:cs typeface="Times New Roman"/>
                  </a:endParaRPr>
                </a:p>
              </p:txBody>
            </p:sp>
            <p:sp>
              <p:nvSpPr>
                <p:cNvPr id="35851" name="Line 37">
                  <a:extLst>
                    <a:ext uri="{FF2B5EF4-FFF2-40B4-BE49-F238E27FC236}">
                      <a16:creationId xmlns:a16="http://schemas.microsoft.com/office/drawing/2014/main" id="{137D8116-2AF2-774B-85D9-C7D2338995B8}"/>
                    </a:ext>
                  </a:extLst>
                </p:cNvPr>
                <p:cNvSpPr>
                  <a:spLocks noChangeShapeType="1"/>
                </p:cNvSpPr>
                <p:nvPr/>
              </p:nvSpPr>
              <p:spPr bwMode="auto">
                <a:xfrm>
                  <a:off x="1156" y="3748"/>
                  <a:ext cx="2834" cy="6"/>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square" lIns="90000" tIns="46800" rIns="90000" bIns="46800">
                  <a:spAutoFit/>
                </a:bodyPr>
                <a:lstStyle/>
                <a:p>
                  <a:pPr defTabSz="914400" eaLnBrk="0" fontAlgn="base" hangingPunct="0">
                    <a:spcBef>
                      <a:spcPct val="0"/>
                    </a:spcBef>
                    <a:spcAft>
                      <a:spcPct val="0"/>
                    </a:spcAft>
                  </a:pPr>
                  <a:endParaRPr lang="zh-CN" altLang="en-US">
                    <a:solidFill>
                      <a:srgbClr val="FFFFFF"/>
                    </a:solidFill>
                    <a:latin typeface="Arial" panose="020B0604020202020204" pitchFamily="34" charset="0"/>
                    <a:ea typeface="幼圆" panose="02010509060101010101" pitchFamily="49" charset="-122"/>
                    <a:cs typeface="Times New Roman"/>
                  </a:endParaRPr>
                </a:p>
              </p:txBody>
            </p:sp>
            <p:sp>
              <p:nvSpPr>
                <p:cNvPr id="35852" name="Line 38">
                  <a:extLst>
                    <a:ext uri="{FF2B5EF4-FFF2-40B4-BE49-F238E27FC236}">
                      <a16:creationId xmlns:a16="http://schemas.microsoft.com/office/drawing/2014/main" id="{2AEA3C69-AF3A-F9E5-D4DD-00F52F3A69A1}"/>
                    </a:ext>
                  </a:extLst>
                </p:cNvPr>
                <p:cNvSpPr>
                  <a:spLocks noChangeShapeType="1"/>
                </p:cNvSpPr>
                <p:nvPr/>
              </p:nvSpPr>
              <p:spPr bwMode="auto">
                <a:xfrm flipV="1">
                  <a:off x="2613" y="3612"/>
                  <a:ext cx="0" cy="136"/>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pPr defTabSz="914400" eaLnBrk="0" fontAlgn="base" hangingPunct="0">
                    <a:spcBef>
                      <a:spcPct val="0"/>
                    </a:spcBef>
                    <a:spcAft>
                      <a:spcPct val="0"/>
                    </a:spcAft>
                  </a:pPr>
                  <a:endParaRPr lang="zh-CN" altLang="en-US">
                    <a:solidFill>
                      <a:srgbClr val="FFFFFF"/>
                    </a:solidFill>
                    <a:latin typeface="Arial" panose="020B0604020202020204" pitchFamily="34" charset="0"/>
                    <a:ea typeface="幼圆" panose="02010509060101010101" pitchFamily="49" charset="-122"/>
                    <a:cs typeface="Times New Roman"/>
                  </a:endParaRPr>
                </a:p>
              </p:txBody>
            </p:sp>
            <p:sp>
              <p:nvSpPr>
                <p:cNvPr id="35854" name="Line 40">
                  <a:extLst>
                    <a:ext uri="{FF2B5EF4-FFF2-40B4-BE49-F238E27FC236}">
                      <a16:creationId xmlns:a16="http://schemas.microsoft.com/office/drawing/2014/main" id="{954815B3-7D1B-43B4-A471-137B2A903973}"/>
                    </a:ext>
                  </a:extLst>
                </p:cNvPr>
                <p:cNvSpPr>
                  <a:spLocks noChangeShapeType="1"/>
                </p:cNvSpPr>
                <p:nvPr/>
              </p:nvSpPr>
              <p:spPr bwMode="auto">
                <a:xfrm flipV="1">
                  <a:off x="1842" y="3612"/>
                  <a:ext cx="0" cy="136"/>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pPr defTabSz="914400" eaLnBrk="0" fontAlgn="base" hangingPunct="0">
                    <a:spcBef>
                      <a:spcPct val="0"/>
                    </a:spcBef>
                    <a:spcAft>
                      <a:spcPct val="0"/>
                    </a:spcAft>
                  </a:pPr>
                  <a:endParaRPr lang="zh-CN" altLang="en-US">
                    <a:solidFill>
                      <a:srgbClr val="FFFFFF"/>
                    </a:solidFill>
                    <a:latin typeface="Arial" panose="020B0604020202020204" pitchFamily="34" charset="0"/>
                    <a:ea typeface="幼圆" panose="02010509060101010101" pitchFamily="49" charset="-122"/>
                    <a:cs typeface="Times New Roman"/>
                  </a:endParaRPr>
                </a:p>
              </p:txBody>
            </p:sp>
            <p:sp>
              <p:nvSpPr>
                <p:cNvPr id="35855" name="Line 41">
                  <a:extLst>
                    <a:ext uri="{FF2B5EF4-FFF2-40B4-BE49-F238E27FC236}">
                      <a16:creationId xmlns:a16="http://schemas.microsoft.com/office/drawing/2014/main" id="{50B51467-FB54-FD9B-9AFD-E748BB13F0D4}"/>
                    </a:ext>
                  </a:extLst>
                </p:cNvPr>
                <p:cNvSpPr>
                  <a:spLocks noChangeShapeType="1"/>
                </p:cNvSpPr>
                <p:nvPr/>
              </p:nvSpPr>
              <p:spPr bwMode="auto">
                <a:xfrm flipV="1">
                  <a:off x="2186" y="3612"/>
                  <a:ext cx="0" cy="136"/>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pPr defTabSz="914400" eaLnBrk="0" fontAlgn="base" hangingPunct="0">
                    <a:spcBef>
                      <a:spcPct val="0"/>
                    </a:spcBef>
                    <a:spcAft>
                      <a:spcPct val="0"/>
                    </a:spcAft>
                  </a:pPr>
                  <a:endParaRPr lang="zh-CN" altLang="en-US">
                    <a:solidFill>
                      <a:srgbClr val="FFFFFF"/>
                    </a:solidFill>
                    <a:latin typeface="Arial" panose="020B0604020202020204" pitchFamily="34" charset="0"/>
                    <a:ea typeface="幼圆" panose="02010509060101010101" pitchFamily="49" charset="-122"/>
                    <a:cs typeface="Times New Roman"/>
                  </a:endParaRPr>
                </a:p>
              </p:txBody>
            </p:sp>
            <p:sp>
              <p:nvSpPr>
                <p:cNvPr id="35856" name="Line 42">
                  <a:extLst>
                    <a:ext uri="{FF2B5EF4-FFF2-40B4-BE49-F238E27FC236}">
                      <a16:creationId xmlns:a16="http://schemas.microsoft.com/office/drawing/2014/main" id="{B621231D-9158-BA37-05B6-B2AA24812F29}"/>
                    </a:ext>
                  </a:extLst>
                </p:cNvPr>
                <p:cNvSpPr>
                  <a:spLocks noChangeShapeType="1"/>
                </p:cNvSpPr>
                <p:nvPr/>
              </p:nvSpPr>
              <p:spPr bwMode="auto">
                <a:xfrm flipV="1">
                  <a:off x="2957" y="3612"/>
                  <a:ext cx="0" cy="136"/>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pPr defTabSz="914400" eaLnBrk="0" fontAlgn="base" hangingPunct="0">
                    <a:spcBef>
                      <a:spcPct val="0"/>
                    </a:spcBef>
                    <a:spcAft>
                      <a:spcPct val="0"/>
                    </a:spcAft>
                  </a:pPr>
                  <a:endParaRPr lang="zh-CN" altLang="en-US">
                    <a:solidFill>
                      <a:srgbClr val="FFFFFF"/>
                    </a:solidFill>
                    <a:latin typeface="Arial" panose="020B0604020202020204" pitchFamily="34" charset="0"/>
                    <a:ea typeface="幼圆" panose="02010509060101010101" pitchFamily="49" charset="-122"/>
                    <a:cs typeface="Times New Roman"/>
                  </a:endParaRPr>
                </a:p>
              </p:txBody>
            </p:sp>
            <p:sp>
              <p:nvSpPr>
                <p:cNvPr id="35857" name="Line 43">
                  <a:extLst>
                    <a:ext uri="{FF2B5EF4-FFF2-40B4-BE49-F238E27FC236}">
                      <a16:creationId xmlns:a16="http://schemas.microsoft.com/office/drawing/2014/main" id="{EA67F899-6C8D-EF12-2B58-95539DD9F550}"/>
                    </a:ext>
                  </a:extLst>
                </p:cNvPr>
                <p:cNvSpPr>
                  <a:spLocks noChangeShapeType="1"/>
                </p:cNvSpPr>
                <p:nvPr/>
              </p:nvSpPr>
              <p:spPr bwMode="auto">
                <a:xfrm flipV="1">
                  <a:off x="1499" y="3612"/>
                  <a:ext cx="0" cy="136"/>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pPr defTabSz="914400" eaLnBrk="0" fontAlgn="base" hangingPunct="0">
                    <a:spcBef>
                      <a:spcPct val="0"/>
                    </a:spcBef>
                    <a:spcAft>
                      <a:spcPct val="0"/>
                    </a:spcAft>
                  </a:pPr>
                  <a:endParaRPr lang="zh-CN" altLang="en-US">
                    <a:solidFill>
                      <a:srgbClr val="FFFFFF"/>
                    </a:solidFill>
                    <a:latin typeface="Arial" panose="020B0604020202020204" pitchFamily="34" charset="0"/>
                    <a:ea typeface="幼圆" panose="02010509060101010101" pitchFamily="49" charset="-122"/>
                    <a:cs typeface="Times New Roman"/>
                  </a:endParaRPr>
                </a:p>
              </p:txBody>
            </p:sp>
          </p:grpSp>
        </p:grpSp>
      </p:grpSp>
      <p:sp>
        <p:nvSpPr>
          <p:cNvPr id="5" name="文本框 4">
            <a:extLst>
              <a:ext uri="{FF2B5EF4-FFF2-40B4-BE49-F238E27FC236}">
                <a16:creationId xmlns:a16="http://schemas.microsoft.com/office/drawing/2014/main" id="{DF0291F0-F9B7-F4BD-A15A-406757475E9B}"/>
              </a:ext>
            </a:extLst>
          </p:cNvPr>
          <p:cNvSpPr txBox="1"/>
          <p:nvPr/>
        </p:nvSpPr>
        <p:spPr>
          <a:xfrm>
            <a:off x="612817" y="274789"/>
            <a:ext cx="6097978" cy="523220"/>
          </a:xfrm>
          <a:prstGeom prst="rect">
            <a:avLst/>
          </a:prstGeom>
          <a:noFill/>
        </p:spPr>
        <p:txBody>
          <a:bodyPr wrap="square">
            <a:spAutoFit/>
          </a:bodyPr>
          <a:lstStyle/>
          <a:p>
            <a:r>
              <a:rPr lang="zh-CN" altLang="en-US" sz="2800" b="1" dirty="0">
                <a:solidFill>
                  <a:srgbClr val="FFC000"/>
                </a:solidFill>
              </a:rPr>
              <a:t>实例</a:t>
            </a:r>
            <a:r>
              <a:rPr lang="en-US" altLang="zh-CN" sz="2800" b="1" dirty="0">
                <a:solidFill>
                  <a:srgbClr val="FFC000"/>
                </a:solidFill>
              </a:rPr>
              <a:t>2</a:t>
            </a:r>
            <a:r>
              <a:rPr lang="zh-CN" altLang="en-US" sz="2800" b="1" dirty="0">
                <a:solidFill>
                  <a:srgbClr val="FFC000"/>
                </a:solidFill>
              </a:rPr>
              <a:t>：待排关键字个数为奇数</a:t>
            </a:r>
          </a:p>
        </p:txBody>
      </p:sp>
      <p:sp>
        <p:nvSpPr>
          <p:cNvPr id="6" name="箭头: 右 5">
            <a:extLst>
              <a:ext uri="{FF2B5EF4-FFF2-40B4-BE49-F238E27FC236}">
                <a16:creationId xmlns:a16="http://schemas.microsoft.com/office/drawing/2014/main" id="{56BE8E57-3C60-F04D-A20E-2BDF6F85FDEE}"/>
              </a:ext>
            </a:extLst>
          </p:cNvPr>
          <p:cNvSpPr/>
          <p:nvPr/>
        </p:nvSpPr>
        <p:spPr bwMode="auto">
          <a:xfrm>
            <a:off x="6693723" y="2741616"/>
            <a:ext cx="309747" cy="17558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幼圆" pitchFamily="49" charset="-122"/>
            </a:endParaRPr>
          </a:p>
        </p:txBody>
      </p:sp>
      <p:sp>
        <p:nvSpPr>
          <p:cNvPr id="8" name="箭头: 右 7">
            <a:extLst>
              <a:ext uri="{FF2B5EF4-FFF2-40B4-BE49-F238E27FC236}">
                <a16:creationId xmlns:a16="http://schemas.microsoft.com/office/drawing/2014/main" id="{5B27A7C9-FB1B-CF1E-13F8-5F3F052FA47A}"/>
              </a:ext>
            </a:extLst>
          </p:cNvPr>
          <p:cNvSpPr/>
          <p:nvPr/>
        </p:nvSpPr>
        <p:spPr bwMode="auto">
          <a:xfrm>
            <a:off x="5546548" y="3435551"/>
            <a:ext cx="1862788" cy="155337"/>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幼圆" pitchFamily="49" charset="-122"/>
            </a:endParaRPr>
          </a:p>
        </p:txBody>
      </p:sp>
      <p:sp>
        <p:nvSpPr>
          <p:cNvPr id="9" name="箭头: 右 8">
            <a:extLst>
              <a:ext uri="{FF2B5EF4-FFF2-40B4-BE49-F238E27FC236}">
                <a16:creationId xmlns:a16="http://schemas.microsoft.com/office/drawing/2014/main" id="{15F0FD65-6841-6144-6885-381BC4075372}"/>
              </a:ext>
            </a:extLst>
          </p:cNvPr>
          <p:cNvSpPr/>
          <p:nvPr/>
        </p:nvSpPr>
        <p:spPr bwMode="auto">
          <a:xfrm>
            <a:off x="6038672" y="3796703"/>
            <a:ext cx="1862788" cy="155337"/>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幼圆" pitchFamily="49" charset="-122"/>
            </a:endParaRPr>
          </a:p>
        </p:txBody>
      </p:sp>
      <p:sp>
        <p:nvSpPr>
          <p:cNvPr id="10" name="文本框 9">
            <a:extLst>
              <a:ext uri="{FF2B5EF4-FFF2-40B4-BE49-F238E27FC236}">
                <a16:creationId xmlns:a16="http://schemas.microsoft.com/office/drawing/2014/main" id="{AF4C0ECA-85D2-A7C6-AC1F-AD8AFD63DFA0}"/>
              </a:ext>
            </a:extLst>
          </p:cNvPr>
          <p:cNvSpPr txBox="1"/>
          <p:nvPr/>
        </p:nvSpPr>
        <p:spPr>
          <a:xfrm>
            <a:off x="7013038" y="2639698"/>
            <a:ext cx="4006225" cy="338554"/>
          </a:xfrm>
          <a:prstGeom prst="rect">
            <a:avLst/>
          </a:prstGeom>
          <a:noFill/>
        </p:spPr>
        <p:txBody>
          <a:bodyPr wrap="none" rtlCol="0">
            <a:spAutoFit/>
          </a:bodyPr>
          <a:lstStyle/>
          <a:p>
            <a:r>
              <a:rPr lang="zh-CN" altLang="en-US" sz="1600" dirty="0"/>
              <a:t>原始</a:t>
            </a:r>
            <a:r>
              <a:rPr lang="en-US" altLang="zh-CN" sz="1600" dirty="0"/>
              <a:t>:</a:t>
            </a:r>
            <a:r>
              <a:rPr lang="zh-CN" altLang="en-US" sz="1600" dirty="0"/>
              <a:t> </a:t>
            </a:r>
            <a:r>
              <a:rPr lang="en-US" altLang="zh-CN" sz="1600" dirty="0"/>
              <a:t>(49,13,88)  -&gt; </a:t>
            </a:r>
            <a:r>
              <a:rPr lang="zh-CN" altLang="en-US" sz="1600" dirty="0"/>
              <a:t>排序后</a:t>
            </a:r>
            <a:r>
              <a:rPr lang="en-US" altLang="zh-CN" sz="1600" dirty="0"/>
              <a:t>:</a:t>
            </a:r>
            <a:r>
              <a:rPr lang="zh-CN" altLang="en-US" sz="1600" dirty="0"/>
              <a:t> </a:t>
            </a:r>
            <a:r>
              <a:rPr lang="en-US" altLang="zh-CN" sz="1600" dirty="0"/>
              <a:t>(13</a:t>
            </a:r>
            <a:r>
              <a:rPr lang="zh-CN" altLang="en-US" sz="1600" dirty="0"/>
              <a:t>与</a:t>
            </a:r>
            <a:r>
              <a:rPr lang="en-US" altLang="zh-CN" sz="1600" dirty="0"/>
              <a:t>49</a:t>
            </a:r>
            <a:r>
              <a:rPr lang="zh-CN" altLang="en-US" sz="1600" dirty="0"/>
              <a:t>交换</a:t>
            </a:r>
            <a:r>
              <a:rPr lang="en-US" altLang="zh-CN" sz="1600" dirty="0"/>
              <a:t>)</a:t>
            </a:r>
            <a:endParaRPr lang="zh-CN" altLang="en-US" sz="1600" dirty="0"/>
          </a:p>
        </p:txBody>
      </p:sp>
      <p:sp>
        <p:nvSpPr>
          <p:cNvPr id="11" name="文本框 10">
            <a:extLst>
              <a:ext uri="{FF2B5EF4-FFF2-40B4-BE49-F238E27FC236}">
                <a16:creationId xmlns:a16="http://schemas.microsoft.com/office/drawing/2014/main" id="{7D121314-7768-7A96-E64F-E377AFE7B764}"/>
              </a:ext>
            </a:extLst>
          </p:cNvPr>
          <p:cNvSpPr txBox="1"/>
          <p:nvPr/>
        </p:nvSpPr>
        <p:spPr>
          <a:xfrm>
            <a:off x="7019966" y="2958666"/>
            <a:ext cx="4073551" cy="338554"/>
          </a:xfrm>
          <a:prstGeom prst="rect">
            <a:avLst/>
          </a:prstGeom>
          <a:noFill/>
        </p:spPr>
        <p:txBody>
          <a:bodyPr wrap="none" rtlCol="0">
            <a:spAutoFit/>
          </a:bodyPr>
          <a:lstStyle/>
          <a:p>
            <a:r>
              <a:rPr lang="zh-CN" altLang="en-US" sz="1600" dirty="0"/>
              <a:t>原始</a:t>
            </a:r>
            <a:r>
              <a:rPr lang="en-US" altLang="zh-CN" sz="1600" dirty="0"/>
              <a:t>:</a:t>
            </a:r>
            <a:r>
              <a:rPr lang="zh-CN" altLang="en-US" sz="1600" dirty="0"/>
              <a:t> </a:t>
            </a:r>
            <a:r>
              <a:rPr lang="en-US" altLang="zh-CN" sz="1600" dirty="0"/>
              <a:t>(38,76)  -&gt; </a:t>
            </a:r>
            <a:r>
              <a:rPr lang="zh-CN" altLang="en-US" sz="1600" dirty="0"/>
              <a:t>排序后</a:t>
            </a:r>
            <a:r>
              <a:rPr lang="en-US" altLang="zh-CN" sz="1600" dirty="0"/>
              <a:t>:</a:t>
            </a:r>
            <a:r>
              <a:rPr lang="zh-CN" altLang="en-US" sz="1600" dirty="0"/>
              <a:t> </a:t>
            </a:r>
            <a:r>
              <a:rPr lang="en-US" altLang="zh-CN" sz="1600" dirty="0"/>
              <a:t>(38</a:t>
            </a:r>
            <a:r>
              <a:rPr lang="zh-CN" altLang="en-US" sz="1600" dirty="0"/>
              <a:t>与</a:t>
            </a:r>
            <a:r>
              <a:rPr lang="en-US" altLang="zh-CN" sz="1600" dirty="0"/>
              <a:t>76</a:t>
            </a:r>
            <a:r>
              <a:rPr lang="zh-CN" altLang="en-US" sz="1600" dirty="0"/>
              <a:t>位置不变</a:t>
            </a:r>
            <a:r>
              <a:rPr lang="en-US" altLang="zh-CN" sz="1600" dirty="0"/>
              <a:t>)</a:t>
            </a:r>
            <a:endParaRPr lang="zh-CN" altLang="en-US" sz="1600" dirty="0"/>
          </a:p>
        </p:txBody>
      </p:sp>
      <p:sp>
        <p:nvSpPr>
          <p:cNvPr id="12" name="文本框 11">
            <a:extLst>
              <a:ext uri="{FF2B5EF4-FFF2-40B4-BE49-F238E27FC236}">
                <a16:creationId xmlns:a16="http://schemas.microsoft.com/office/drawing/2014/main" id="{74B1C3D2-C396-2219-E76C-28291F194845}"/>
              </a:ext>
            </a:extLst>
          </p:cNvPr>
          <p:cNvSpPr txBox="1"/>
          <p:nvPr/>
        </p:nvSpPr>
        <p:spPr>
          <a:xfrm>
            <a:off x="7416982" y="3319818"/>
            <a:ext cx="3663182" cy="338554"/>
          </a:xfrm>
          <a:prstGeom prst="rect">
            <a:avLst/>
          </a:prstGeom>
          <a:noFill/>
        </p:spPr>
        <p:txBody>
          <a:bodyPr wrap="none" rtlCol="0">
            <a:spAutoFit/>
          </a:bodyPr>
          <a:lstStyle/>
          <a:p>
            <a:r>
              <a:rPr lang="zh-CN" altLang="en-US" sz="1600" dirty="0"/>
              <a:t>原始</a:t>
            </a:r>
            <a:r>
              <a:rPr lang="en-US" altLang="zh-CN" sz="1600" dirty="0"/>
              <a:t>:</a:t>
            </a:r>
            <a:r>
              <a:rPr lang="zh-CN" altLang="en-US" sz="1600" dirty="0"/>
              <a:t> </a:t>
            </a:r>
            <a:r>
              <a:rPr lang="en-US" altLang="zh-CN" sz="1600" dirty="0"/>
              <a:t>(65,27)  -&gt; </a:t>
            </a:r>
            <a:r>
              <a:rPr lang="zh-CN" altLang="en-US" sz="1600" dirty="0"/>
              <a:t>排序后</a:t>
            </a:r>
            <a:r>
              <a:rPr lang="en-US" altLang="zh-CN" sz="1600" dirty="0"/>
              <a:t>:</a:t>
            </a:r>
            <a:r>
              <a:rPr lang="zh-CN" altLang="en-US" sz="1600" dirty="0"/>
              <a:t> </a:t>
            </a:r>
            <a:r>
              <a:rPr lang="en-US" altLang="zh-CN" sz="1600" dirty="0"/>
              <a:t>(27</a:t>
            </a:r>
            <a:r>
              <a:rPr lang="zh-CN" altLang="en-US" sz="1600" dirty="0"/>
              <a:t>与</a:t>
            </a:r>
            <a:r>
              <a:rPr lang="en-US" altLang="zh-CN" sz="1600" dirty="0"/>
              <a:t>65</a:t>
            </a:r>
            <a:r>
              <a:rPr lang="zh-CN" altLang="en-US" sz="1600" dirty="0"/>
              <a:t>交换</a:t>
            </a:r>
            <a:r>
              <a:rPr lang="en-US" altLang="zh-CN" sz="1600" dirty="0"/>
              <a:t>)</a:t>
            </a:r>
            <a:endParaRPr lang="zh-CN" altLang="en-US" sz="1600" dirty="0"/>
          </a:p>
        </p:txBody>
      </p:sp>
      <p:sp>
        <p:nvSpPr>
          <p:cNvPr id="13" name="文本框 12">
            <a:extLst>
              <a:ext uri="{FF2B5EF4-FFF2-40B4-BE49-F238E27FC236}">
                <a16:creationId xmlns:a16="http://schemas.microsoft.com/office/drawing/2014/main" id="{B318193B-06FA-448E-2449-9D07536C9552}"/>
              </a:ext>
            </a:extLst>
          </p:cNvPr>
          <p:cNvSpPr txBox="1"/>
          <p:nvPr/>
        </p:nvSpPr>
        <p:spPr>
          <a:xfrm>
            <a:off x="7901460" y="3671372"/>
            <a:ext cx="3823483" cy="338554"/>
          </a:xfrm>
          <a:prstGeom prst="rect">
            <a:avLst/>
          </a:prstGeom>
          <a:noFill/>
        </p:spPr>
        <p:txBody>
          <a:bodyPr wrap="none" rtlCol="0">
            <a:spAutoFit/>
          </a:bodyPr>
          <a:lstStyle/>
          <a:p>
            <a:r>
              <a:rPr lang="zh-CN" altLang="en-US" sz="1600" dirty="0"/>
              <a:t>原始</a:t>
            </a:r>
            <a:r>
              <a:rPr lang="en-US" altLang="zh-CN" sz="1600" dirty="0"/>
              <a:t>:</a:t>
            </a:r>
            <a:r>
              <a:rPr lang="zh-CN" altLang="en-US" sz="1600" dirty="0"/>
              <a:t> </a:t>
            </a:r>
            <a:r>
              <a:rPr lang="en-US" altLang="zh-CN" sz="1600" dirty="0"/>
              <a:t>(97,49*)  -&gt; </a:t>
            </a:r>
            <a:r>
              <a:rPr lang="zh-CN" altLang="en-US" sz="1600" dirty="0"/>
              <a:t>排序后</a:t>
            </a:r>
            <a:r>
              <a:rPr lang="en-US" altLang="zh-CN" sz="1600" dirty="0"/>
              <a:t>:</a:t>
            </a:r>
            <a:r>
              <a:rPr lang="zh-CN" altLang="en-US" sz="1600" dirty="0"/>
              <a:t> </a:t>
            </a:r>
            <a:r>
              <a:rPr lang="en-US" altLang="zh-CN" sz="1600" dirty="0"/>
              <a:t>(49*</a:t>
            </a:r>
            <a:r>
              <a:rPr lang="zh-CN" altLang="en-US" sz="1600" dirty="0"/>
              <a:t>与</a:t>
            </a:r>
            <a:r>
              <a:rPr lang="en-US" altLang="zh-CN" sz="1600" dirty="0"/>
              <a:t>97</a:t>
            </a:r>
            <a:r>
              <a:rPr lang="zh-CN" altLang="en-US" sz="1600" dirty="0"/>
              <a:t>交换</a:t>
            </a:r>
            <a:r>
              <a:rPr lang="en-US" altLang="zh-CN" sz="1600" dirty="0"/>
              <a:t>)</a:t>
            </a:r>
            <a:endParaRPr lang="zh-CN" altLang="en-US" sz="1600" dirty="0"/>
          </a:p>
        </p:txBody>
      </p:sp>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356809F5-DC1A-E562-FCF1-4057970FADDD}"/>
                  </a:ext>
                </a:extLst>
              </p:cNvPr>
              <p:cNvSpPr txBox="1"/>
              <p:nvPr/>
            </p:nvSpPr>
            <p:spPr>
              <a:xfrm>
                <a:off x="7200721" y="1594544"/>
                <a:ext cx="6096000" cy="923330"/>
              </a:xfrm>
              <a:prstGeom prst="rect">
                <a:avLst/>
              </a:prstGeom>
              <a:noFill/>
            </p:spPr>
            <p:txBody>
              <a:bodyPr wrap="square">
                <a:spAutoFit/>
              </a:bodyPr>
              <a:lstStyle/>
              <a:p>
                <a:r>
                  <a:rPr lang="en-US" altLang="zh-CN" sz="1800" i="1" kern="0" dirty="0">
                    <a:latin typeface="Times New Roman" panose="02020603050405020304" pitchFamily="18" charset="0"/>
                    <a:cs typeface="Times New Roman" panose="02020603050405020304" pitchFamily="18" charset="0"/>
                  </a:rPr>
                  <a:t>d</a:t>
                </a:r>
                <a:r>
                  <a:rPr lang="en-US" altLang="zh-CN" sz="1800" i="1" kern="0" baseline="-25000" dirty="0">
                    <a:latin typeface="Times New Roman" panose="02020603050405020304" pitchFamily="18" charset="0"/>
                    <a:cs typeface="Times New Roman" panose="02020603050405020304" pitchFamily="18" charset="0"/>
                  </a:rPr>
                  <a:t>1</a:t>
                </a:r>
                <a:r>
                  <a:rPr lang="en-US" altLang="zh-CN" sz="1800" kern="0" dirty="0"/>
                  <a:t> = </a:t>
                </a:r>
                <a14:m>
                  <m:oMath xmlns:m="http://schemas.openxmlformats.org/officeDocument/2006/math">
                    <m:d>
                      <m:dPr>
                        <m:begChr m:val="⌊"/>
                        <m:endChr m:val="⌋"/>
                        <m:ctrlPr>
                          <a:rPr lang="en-US" altLang="zh-CN" sz="1800" i="1" kern="0" dirty="0" smtClean="0">
                            <a:latin typeface="Cambria Math" panose="02040503050406030204" pitchFamily="18" charset="0"/>
                          </a:rPr>
                        </m:ctrlPr>
                      </m:dPr>
                      <m:e>
                        <m:r>
                          <a:rPr lang="en-US" altLang="zh-CN" sz="1800" b="0" i="1" kern="0" dirty="0" smtClean="0">
                            <a:latin typeface="Cambria Math" panose="02040503050406030204" pitchFamily="18" charset="0"/>
                          </a:rPr>
                          <m:t>𝑛</m:t>
                        </m:r>
                        <m:r>
                          <a:rPr lang="en-US" altLang="zh-CN" sz="1800" b="0" i="1" kern="0" dirty="0" smtClean="0">
                            <a:latin typeface="Cambria Math" panose="02040503050406030204" pitchFamily="18" charset="0"/>
                          </a:rPr>
                          <m:t>/2</m:t>
                        </m:r>
                      </m:e>
                    </m:d>
                  </m:oMath>
                </a14:m>
                <a:r>
                  <a:rPr lang="zh-CN" altLang="en-US" dirty="0"/>
                  <a:t> </a:t>
                </a:r>
                <a:r>
                  <a:rPr lang="en-US" altLang="zh-CN" dirty="0"/>
                  <a:t>= </a:t>
                </a:r>
                <a14:m>
                  <m:oMath xmlns:m="http://schemas.openxmlformats.org/officeDocument/2006/math">
                    <m:d>
                      <m:dPr>
                        <m:begChr m:val="⌊"/>
                        <m:endChr m:val="⌋"/>
                        <m:ctrlPr>
                          <a:rPr lang="en-US" altLang="zh-CN" i="1" kern="0" dirty="0">
                            <a:latin typeface="Cambria Math" panose="02040503050406030204" pitchFamily="18" charset="0"/>
                          </a:rPr>
                        </m:ctrlPr>
                      </m:dPr>
                      <m:e>
                        <m:r>
                          <a:rPr lang="en-US" altLang="zh-CN" b="0" i="1" kern="0" dirty="0" smtClean="0">
                            <a:latin typeface="Cambria Math" panose="02040503050406030204" pitchFamily="18" charset="0"/>
                          </a:rPr>
                          <m:t>9</m:t>
                        </m:r>
                        <m:r>
                          <a:rPr lang="en-US" altLang="zh-CN" i="1" kern="0" dirty="0">
                            <a:latin typeface="Cambria Math" panose="02040503050406030204" pitchFamily="18" charset="0"/>
                          </a:rPr>
                          <m:t>/2</m:t>
                        </m:r>
                      </m:e>
                    </m:d>
                  </m:oMath>
                </a14:m>
                <a:r>
                  <a:rPr lang="en-US" altLang="zh-CN" dirty="0"/>
                  <a:t> = 4</a:t>
                </a:r>
              </a:p>
              <a:p>
                <a:r>
                  <a:rPr lang="en-US" altLang="zh-CN" sz="1800" i="1" kern="0" dirty="0">
                    <a:latin typeface="Times New Roman" panose="02020603050405020304" pitchFamily="18" charset="0"/>
                    <a:cs typeface="Times New Roman" panose="02020603050405020304" pitchFamily="18" charset="0"/>
                  </a:rPr>
                  <a:t>d</a:t>
                </a:r>
                <a:r>
                  <a:rPr lang="en-US" altLang="zh-CN" sz="1800" i="1" kern="0" baseline="-25000" dirty="0">
                    <a:latin typeface="Times New Roman" panose="02020603050405020304" pitchFamily="18" charset="0"/>
                    <a:cs typeface="Times New Roman" panose="02020603050405020304" pitchFamily="18" charset="0"/>
                  </a:rPr>
                  <a:t>2</a:t>
                </a:r>
                <a:r>
                  <a:rPr lang="en-US" altLang="zh-CN" sz="1800" kern="0" dirty="0"/>
                  <a:t> = </a:t>
                </a:r>
                <a14:m>
                  <m:oMath xmlns:m="http://schemas.openxmlformats.org/officeDocument/2006/math">
                    <m:d>
                      <m:dPr>
                        <m:begChr m:val="⌊"/>
                        <m:endChr m:val="⌋"/>
                        <m:ctrlPr>
                          <a:rPr lang="en-US" altLang="zh-CN" i="1" kern="0" dirty="0">
                            <a:latin typeface="Cambria Math" panose="02040503050406030204" pitchFamily="18" charset="0"/>
                          </a:rPr>
                        </m:ctrlPr>
                      </m:dPr>
                      <m:e>
                        <m:r>
                          <a:rPr lang="en-US" altLang="zh-CN" i="1" kern="0" dirty="0">
                            <a:latin typeface="Cambria Math" panose="02040503050406030204" pitchFamily="18" charset="0"/>
                          </a:rPr>
                          <m:t>𝑑</m:t>
                        </m:r>
                        <m:r>
                          <a:rPr lang="en-US" altLang="zh-CN" b="0" i="1" kern="0" baseline="-25000" dirty="0" smtClean="0">
                            <a:latin typeface="Cambria Math" panose="02040503050406030204" pitchFamily="18" charset="0"/>
                          </a:rPr>
                          <m:t>1</m:t>
                        </m:r>
                        <m:r>
                          <a:rPr lang="en-US" altLang="zh-CN" i="1" kern="0" dirty="0">
                            <a:latin typeface="Cambria Math" panose="02040503050406030204" pitchFamily="18" charset="0"/>
                          </a:rPr>
                          <m:t>/3</m:t>
                        </m:r>
                      </m:e>
                    </m:d>
                    <m:r>
                      <a:rPr lang="en-US" altLang="zh-CN" i="1" kern="0" dirty="0">
                        <a:latin typeface="Cambria Math" panose="02040503050406030204" pitchFamily="18" charset="0"/>
                      </a:rPr>
                      <m:t>+1 </m:t>
                    </m:r>
                  </m:oMath>
                </a14:m>
                <a:r>
                  <a:rPr lang="en-US" altLang="zh-CN" dirty="0"/>
                  <a:t>= </a:t>
                </a:r>
                <a14:m>
                  <m:oMath xmlns:m="http://schemas.openxmlformats.org/officeDocument/2006/math">
                    <m:d>
                      <m:dPr>
                        <m:begChr m:val="⌊"/>
                        <m:endChr m:val="⌋"/>
                        <m:ctrlPr>
                          <a:rPr lang="en-US" altLang="zh-CN" i="1" kern="0" dirty="0">
                            <a:latin typeface="Cambria Math" panose="02040503050406030204" pitchFamily="18" charset="0"/>
                          </a:rPr>
                        </m:ctrlPr>
                      </m:dPr>
                      <m:e>
                        <m:r>
                          <a:rPr lang="en-US" altLang="zh-CN" b="0" i="1" kern="0" dirty="0" smtClean="0">
                            <a:latin typeface="Cambria Math" panose="02040503050406030204" pitchFamily="18" charset="0"/>
                          </a:rPr>
                          <m:t>4</m:t>
                        </m:r>
                        <m:r>
                          <a:rPr lang="en-US" altLang="zh-CN" i="1" kern="0" dirty="0">
                            <a:latin typeface="Cambria Math" panose="02040503050406030204" pitchFamily="18" charset="0"/>
                          </a:rPr>
                          <m:t>/</m:t>
                        </m:r>
                        <m:r>
                          <a:rPr lang="en-US" altLang="zh-CN" b="0" i="1" kern="0" dirty="0" smtClean="0">
                            <a:latin typeface="Cambria Math" panose="02040503050406030204" pitchFamily="18" charset="0"/>
                          </a:rPr>
                          <m:t>3</m:t>
                        </m:r>
                      </m:e>
                    </m:d>
                    <m:r>
                      <a:rPr lang="en-US" altLang="zh-CN" b="0" i="1" kern="0" dirty="0" smtClean="0">
                        <a:latin typeface="Cambria Math" panose="02040503050406030204" pitchFamily="18" charset="0"/>
                      </a:rPr>
                      <m:t>+1</m:t>
                    </m:r>
                  </m:oMath>
                </a14:m>
                <a:r>
                  <a:rPr lang="en-US" altLang="zh-CN" dirty="0"/>
                  <a:t> = 2</a:t>
                </a:r>
              </a:p>
              <a:p>
                <a:r>
                  <a:rPr lang="en-US" altLang="zh-CN" sz="1800" i="1" kern="0" dirty="0">
                    <a:latin typeface="Times New Roman" panose="02020603050405020304" pitchFamily="18" charset="0"/>
                    <a:cs typeface="Times New Roman" panose="02020603050405020304" pitchFamily="18" charset="0"/>
                  </a:rPr>
                  <a:t>d</a:t>
                </a:r>
                <a:r>
                  <a:rPr lang="en-US" altLang="zh-CN" i="1" kern="0" baseline="-25000" dirty="0">
                    <a:latin typeface="Times New Roman" panose="02020603050405020304" pitchFamily="18" charset="0"/>
                    <a:cs typeface="Times New Roman" panose="02020603050405020304" pitchFamily="18" charset="0"/>
                  </a:rPr>
                  <a:t>3</a:t>
                </a:r>
                <a:r>
                  <a:rPr lang="en-US" altLang="zh-CN" sz="1800" kern="0" dirty="0"/>
                  <a:t> = </a:t>
                </a:r>
                <a14:m>
                  <m:oMath xmlns:m="http://schemas.openxmlformats.org/officeDocument/2006/math">
                    <m:d>
                      <m:dPr>
                        <m:begChr m:val="⌊"/>
                        <m:endChr m:val="⌋"/>
                        <m:ctrlPr>
                          <a:rPr lang="en-US" altLang="zh-CN" i="1" kern="0" dirty="0">
                            <a:latin typeface="Cambria Math" panose="02040503050406030204" pitchFamily="18" charset="0"/>
                          </a:rPr>
                        </m:ctrlPr>
                      </m:dPr>
                      <m:e>
                        <m:r>
                          <a:rPr lang="en-US" altLang="zh-CN" i="1" kern="0" dirty="0">
                            <a:latin typeface="Cambria Math" panose="02040503050406030204" pitchFamily="18" charset="0"/>
                          </a:rPr>
                          <m:t>𝑑</m:t>
                        </m:r>
                        <m:r>
                          <a:rPr lang="en-US" altLang="zh-CN" b="0" i="1" kern="0" baseline="-25000" dirty="0" smtClean="0">
                            <a:latin typeface="Cambria Math" panose="02040503050406030204" pitchFamily="18" charset="0"/>
                          </a:rPr>
                          <m:t>2</m:t>
                        </m:r>
                        <m:r>
                          <a:rPr lang="en-US" altLang="zh-CN" i="1" kern="0" dirty="0">
                            <a:latin typeface="Cambria Math" panose="02040503050406030204" pitchFamily="18" charset="0"/>
                          </a:rPr>
                          <m:t>/3</m:t>
                        </m:r>
                      </m:e>
                    </m:d>
                    <m:r>
                      <a:rPr lang="en-US" altLang="zh-CN" i="1" kern="0" dirty="0">
                        <a:latin typeface="Cambria Math" panose="02040503050406030204" pitchFamily="18" charset="0"/>
                      </a:rPr>
                      <m:t>+1 </m:t>
                    </m:r>
                  </m:oMath>
                </a14:m>
                <a:r>
                  <a:rPr lang="en-US" altLang="zh-CN" dirty="0"/>
                  <a:t>= </a:t>
                </a:r>
                <a14:m>
                  <m:oMath xmlns:m="http://schemas.openxmlformats.org/officeDocument/2006/math">
                    <m:d>
                      <m:dPr>
                        <m:begChr m:val="⌊"/>
                        <m:endChr m:val="⌋"/>
                        <m:ctrlPr>
                          <a:rPr lang="en-US" altLang="zh-CN" i="1" kern="0" dirty="0">
                            <a:latin typeface="Cambria Math" panose="02040503050406030204" pitchFamily="18" charset="0"/>
                          </a:rPr>
                        </m:ctrlPr>
                      </m:dPr>
                      <m:e>
                        <m:r>
                          <a:rPr lang="en-US" altLang="zh-CN" b="0" i="1" kern="0" dirty="0" smtClean="0">
                            <a:latin typeface="Cambria Math" panose="02040503050406030204" pitchFamily="18" charset="0"/>
                          </a:rPr>
                          <m:t>2</m:t>
                        </m:r>
                        <m:r>
                          <a:rPr lang="en-US" altLang="zh-CN" i="1" kern="0" dirty="0">
                            <a:latin typeface="Cambria Math" panose="02040503050406030204" pitchFamily="18" charset="0"/>
                          </a:rPr>
                          <m:t>/</m:t>
                        </m:r>
                        <m:r>
                          <a:rPr lang="en-US" altLang="zh-CN" b="0" i="1" kern="0" dirty="0" smtClean="0">
                            <a:latin typeface="Cambria Math" panose="02040503050406030204" pitchFamily="18" charset="0"/>
                          </a:rPr>
                          <m:t>3</m:t>
                        </m:r>
                      </m:e>
                    </m:d>
                    <m:r>
                      <a:rPr lang="en-US" altLang="zh-CN" b="0" i="1" kern="0" dirty="0" smtClean="0">
                        <a:latin typeface="Cambria Math" panose="02040503050406030204" pitchFamily="18" charset="0"/>
                      </a:rPr>
                      <m:t>+1</m:t>
                    </m:r>
                  </m:oMath>
                </a14:m>
                <a:r>
                  <a:rPr lang="en-US" altLang="zh-CN" dirty="0"/>
                  <a:t> = 1</a:t>
                </a:r>
              </a:p>
            </p:txBody>
          </p:sp>
        </mc:Choice>
        <mc:Fallback>
          <p:sp>
            <p:nvSpPr>
              <p:cNvPr id="21" name="文本框 20">
                <a:extLst>
                  <a:ext uri="{FF2B5EF4-FFF2-40B4-BE49-F238E27FC236}">
                    <a16:creationId xmlns:a16="http://schemas.microsoft.com/office/drawing/2014/main" id="{356809F5-DC1A-E562-FCF1-4057970FADDD}"/>
                  </a:ext>
                </a:extLst>
              </p:cNvPr>
              <p:cNvSpPr txBox="1">
                <a:spLocks noRot="1" noChangeAspect="1" noMove="1" noResize="1" noEditPoints="1" noAdjustHandles="1" noChangeArrowheads="1" noChangeShapeType="1" noTextEdit="1"/>
              </p:cNvSpPr>
              <p:nvPr/>
            </p:nvSpPr>
            <p:spPr>
              <a:xfrm>
                <a:off x="7200721" y="1594544"/>
                <a:ext cx="6096000" cy="923330"/>
              </a:xfrm>
              <a:prstGeom prst="rect">
                <a:avLst/>
              </a:prstGeom>
              <a:blipFill>
                <a:blip r:embed="rId2"/>
                <a:stretch>
                  <a:fillRect l="-800" t="-3974" b="-9934"/>
                </a:stretch>
              </a:blipFill>
            </p:spPr>
            <p:txBody>
              <a:bodyPr/>
              <a:lstStyle/>
              <a:p>
                <a:r>
                  <a:rPr lang="zh-CN" altLang="en-US">
                    <a:noFill/>
                  </a:rPr>
                  <a:t> </a:t>
                </a:r>
              </a:p>
            </p:txBody>
          </p:sp>
        </mc:Fallback>
      </mc:AlternateContent>
      <p:sp>
        <p:nvSpPr>
          <p:cNvPr id="22" name="Line 7">
            <a:extLst>
              <a:ext uri="{FF2B5EF4-FFF2-40B4-BE49-F238E27FC236}">
                <a16:creationId xmlns:a16="http://schemas.microsoft.com/office/drawing/2014/main" id="{94D188A1-AA3D-AB63-7BDF-478299DD3492}"/>
              </a:ext>
            </a:extLst>
          </p:cNvPr>
          <p:cNvSpPr>
            <a:spLocks noChangeShapeType="1"/>
          </p:cNvSpPr>
          <p:nvPr/>
        </p:nvSpPr>
        <p:spPr bwMode="auto">
          <a:xfrm>
            <a:off x="4327567" y="2922588"/>
            <a:ext cx="2159000"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pPr defTabSz="914400" eaLnBrk="0" fontAlgn="base" hangingPunct="0">
              <a:spcBef>
                <a:spcPct val="0"/>
              </a:spcBef>
              <a:spcAft>
                <a:spcPct val="0"/>
              </a:spcAft>
            </a:pPr>
            <a:endParaRPr lang="zh-CN" altLang="en-US">
              <a:solidFill>
                <a:srgbClr val="FFFFFF"/>
              </a:solidFill>
              <a:latin typeface="Arial" panose="020B0604020202020204" pitchFamily="34" charset="0"/>
              <a:ea typeface="幼圆" panose="02010509060101010101" pitchFamily="49" charset="-122"/>
              <a:cs typeface="Times New Roman"/>
            </a:endParaRPr>
          </a:p>
        </p:txBody>
      </p:sp>
      <p:sp>
        <p:nvSpPr>
          <p:cNvPr id="23" name="Line 8">
            <a:extLst>
              <a:ext uri="{FF2B5EF4-FFF2-40B4-BE49-F238E27FC236}">
                <a16:creationId xmlns:a16="http://schemas.microsoft.com/office/drawing/2014/main" id="{453074D7-A494-D16A-927D-7DBB014E56A5}"/>
              </a:ext>
            </a:extLst>
          </p:cNvPr>
          <p:cNvSpPr>
            <a:spLocks noChangeShapeType="1"/>
          </p:cNvSpPr>
          <p:nvPr/>
        </p:nvSpPr>
        <p:spPr bwMode="auto">
          <a:xfrm flipV="1">
            <a:off x="6496134" y="2706688"/>
            <a:ext cx="0" cy="21590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pPr defTabSz="914400" eaLnBrk="0" fontAlgn="base" hangingPunct="0">
              <a:spcBef>
                <a:spcPct val="0"/>
              </a:spcBef>
              <a:spcAft>
                <a:spcPct val="0"/>
              </a:spcAft>
            </a:pPr>
            <a:endParaRPr lang="zh-CN" altLang="en-US">
              <a:solidFill>
                <a:srgbClr val="FFFFFF"/>
              </a:solidFill>
              <a:latin typeface="Arial" panose="020B0604020202020204" pitchFamily="34" charset="0"/>
              <a:ea typeface="幼圆" panose="02010509060101010101" pitchFamily="49" charset="-122"/>
              <a:cs typeface="Times New Roman"/>
            </a:endParaRPr>
          </a:p>
        </p:txBody>
      </p:sp>
      <p:sp>
        <p:nvSpPr>
          <p:cNvPr id="24" name="箭头: 右 23">
            <a:extLst>
              <a:ext uri="{FF2B5EF4-FFF2-40B4-BE49-F238E27FC236}">
                <a16:creationId xmlns:a16="http://schemas.microsoft.com/office/drawing/2014/main" id="{B50D6E64-AE11-F2FB-A4F1-1B54306F7F64}"/>
              </a:ext>
            </a:extLst>
          </p:cNvPr>
          <p:cNvSpPr/>
          <p:nvPr/>
        </p:nvSpPr>
        <p:spPr bwMode="auto">
          <a:xfrm>
            <a:off x="5157755" y="3062451"/>
            <a:ext cx="1862787" cy="167285"/>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幼圆" pitchFamily="49" charset="-122"/>
            </a:endParaRPr>
          </a:p>
        </p:txBody>
      </p:sp>
      <p:sp>
        <p:nvSpPr>
          <p:cNvPr id="25" name="Line 26">
            <a:extLst>
              <a:ext uri="{FF2B5EF4-FFF2-40B4-BE49-F238E27FC236}">
                <a16:creationId xmlns:a16="http://schemas.microsoft.com/office/drawing/2014/main" id="{51D86AC3-C7B7-F24A-9FBD-0A22C9D13C58}"/>
              </a:ext>
            </a:extLst>
          </p:cNvPr>
          <p:cNvSpPr>
            <a:spLocks noChangeShapeType="1"/>
          </p:cNvSpPr>
          <p:nvPr/>
        </p:nvSpPr>
        <p:spPr bwMode="auto">
          <a:xfrm flipV="1">
            <a:off x="6608848" y="4540250"/>
            <a:ext cx="0" cy="21590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pPr defTabSz="914400" eaLnBrk="0" fontAlgn="base" hangingPunct="0">
              <a:spcBef>
                <a:spcPct val="0"/>
              </a:spcBef>
              <a:spcAft>
                <a:spcPct val="0"/>
              </a:spcAft>
            </a:pPr>
            <a:endParaRPr lang="zh-CN" altLang="en-US">
              <a:solidFill>
                <a:srgbClr val="FFFFFF"/>
              </a:solidFill>
              <a:latin typeface="Arial" panose="020B0604020202020204" pitchFamily="34" charset="0"/>
              <a:ea typeface="幼圆" panose="02010509060101010101" pitchFamily="49" charset="-122"/>
              <a:cs typeface="Times New Roman"/>
            </a:endParaRPr>
          </a:p>
        </p:txBody>
      </p:sp>
      <p:sp>
        <p:nvSpPr>
          <p:cNvPr id="26" name="文本框 25">
            <a:extLst>
              <a:ext uri="{FF2B5EF4-FFF2-40B4-BE49-F238E27FC236}">
                <a16:creationId xmlns:a16="http://schemas.microsoft.com/office/drawing/2014/main" id="{40B611D8-EF83-B367-3930-55631B965522}"/>
              </a:ext>
            </a:extLst>
          </p:cNvPr>
          <p:cNvSpPr txBox="1"/>
          <p:nvPr/>
        </p:nvSpPr>
        <p:spPr>
          <a:xfrm>
            <a:off x="7081547" y="4522732"/>
            <a:ext cx="4200189" cy="307777"/>
          </a:xfrm>
          <a:prstGeom prst="rect">
            <a:avLst/>
          </a:prstGeom>
          <a:noFill/>
        </p:spPr>
        <p:txBody>
          <a:bodyPr wrap="none" rtlCol="0">
            <a:spAutoFit/>
          </a:bodyPr>
          <a:lstStyle/>
          <a:p>
            <a:r>
              <a:rPr lang="zh-CN" altLang="en-US" sz="1400" dirty="0"/>
              <a:t>原始</a:t>
            </a:r>
            <a:r>
              <a:rPr lang="en-US" altLang="zh-CN" sz="1400" dirty="0"/>
              <a:t>:</a:t>
            </a:r>
            <a:r>
              <a:rPr lang="zh-CN" altLang="en-US" sz="1400" dirty="0"/>
              <a:t> </a:t>
            </a:r>
            <a:r>
              <a:rPr lang="en-US" altLang="zh-CN" sz="1400" dirty="0"/>
              <a:t>(13,27,49,65,88)  -&gt; </a:t>
            </a:r>
            <a:r>
              <a:rPr lang="zh-CN" altLang="en-US" sz="1400" dirty="0"/>
              <a:t>排序后</a:t>
            </a:r>
            <a:r>
              <a:rPr lang="en-US" altLang="zh-CN" sz="1400" dirty="0"/>
              <a:t>: (4</a:t>
            </a:r>
            <a:r>
              <a:rPr lang="zh-CN" altLang="en-US" sz="1400" dirty="0"/>
              <a:t>个数位置不变</a:t>
            </a:r>
            <a:r>
              <a:rPr lang="en-US" altLang="zh-CN" sz="1400" dirty="0"/>
              <a:t>)</a:t>
            </a:r>
            <a:endParaRPr lang="zh-CN" altLang="en-US" sz="1400" dirty="0"/>
          </a:p>
        </p:txBody>
      </p:sp>
      <p:sp>
        <p:nvSpPr>
          <p:cNvPr id="27" name="箭头: 右 26">
            <a:extLst>
              <a:ext uri="{FF2B5EF4-FFF2-40B4-BE49-F238E27FC236}">
                <a16:creationId xmlns:a16="http://schemas.microsoft.com/office/drawing/2014/main" id="{29E2E6F7-3AB2-5C75-CB67-31AC0455887C}"/>
              </a:ext>
            </a:extLst>
          </p:cNvPr>
          <p:cNvSpPr/>
          <p:nvPr/>
        </p:nvSpPr>
        <p:spPr bwMode="auto">
          <a:xfrm>
            <a:off x="6771800" y="4580577"/>
            <a:ext cx="309747" cy="17558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幼圆" pitchFamily="49" charset="-122"/>
            </a:endParaRPr>
          </a:p>
        </p:txBody>
      </p:sp>
      <p:sp>
        <p:nvSpPr>
          <p:cNvPr id="28" name="箭头: 右 27">
            <a:extLst>
              <a:ext uri="{FF2B5EF4-FFF2-40B4-BE49-F238E27FC236}">
                <a16:creationId xmlns:a16="http://schemas.microsoft.com/office/drawing/2014/main" id="{65BF6FB1-80ED-B731-B415-170F3E3978FB}"/>
              </a:ext>
            </a:extLst>
          </p:cNvPr>
          <p:cNvSpPr/>
          <p:nvPr/>
        </p:nvSpPr>
        <p:spPr bwMode="auto">
          <a:xfrm>
            <a:off x="6299101" y="4967223"/>
            <a:ext cx="309747" cy="17558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幼圆" pitchFamily="49" charset="-122"/>
            </a:endParaRPr>
          </a:p>
        </p:txBody>
      </p:sp>
      <p:sp>
        <p:nvSpPr>
          <p:cNvPr id="29" name="文本框 28">
            <a:extLst>
              <a:ext uri="{FF2B5EF4-FFF2-40B4-BE49-F238E27FC236}">
                <a16:creationId xmlns:a16="http://schemas.microsoft.com/office/drawing/2014/main" id="{857DB52F-ED40-85FE-BE53-005AA46BF813}"/>
              </a:ext>
            </a:extLst>
          </p:cNvPr>
          <p:cNvSpPr txBox="1"/>
          <p:nvPr/>
        </p:nvSpPr>
        <p:spPr>
          <a:xfrm>
            <a:off x="6667970" y="4856038"/>
            <a:ext cx="4588115" cy="338554"/>
          </a:xfrm>
          <a:prstGeom prst="rect">
            <a:avLst/>
          </a:prstGeom>
          <a:noFill/>
        </p:spPr>
        <p:txBody>
          <a:bodyPr wrap="none" rtlCol="0">
            <a:spAutoFit/>
          </a:bodyPr>
          <a:lstStyle/>
          <a:p>
            <a:r>
              <a:rPr lang="zh-CN" altLang="en-US" sz="1600" dirty="0"/>
              <a:t>原始</a:t>
            </a:r>
            <a:r>
              <a:rPr lang="en-US" altLang="zh-CN" sz="1600" dirty="0"/>
              <a:t>:</a:t>
            </a:r>
            <a:r>
              <a:rPr lang="zh-CN" altLang="en-US" sz="1600" dirty="0"/>
              <a:t> </a:t>
            </a:r>
            <a:r>
              <a:rPr lang="en-US" altLang="zh-CN" sz="1600" dirty="0"/>
              <a:t>(38,49*,76,97)  -&gt; </a:t>
            </a:r>
            <a:r>
              <a:rPr lang="zh-CN" altLang="en-US" sz="1600" dirty="0"/>
              <a:t>排序后</a:t>
            </a:r>
            <a:r>
              <a:rPr lang="en-US" altLang="zh-CN" sz="1600" dirty="0"/>
              <a:t>: (4</a:t>
            </a:r>
            <a:r>
              <a:rPr lang="zh-CN" altLang="en-US" sz="1600" dirty="0"/>
              <a:t>个数位置不变</a:t>
            </a:r>
            <a:r>
              <a:rPr lang="en-US" altLang="zh-CN" sz="1600" dirty="0"/>
              <a:t>)</a:t>
            </a:r>
            <a:endParaRPr lang="zh-CN" altLang="en-US" sz="1600" dirty="0"/>
          </a:p>
        </p:txBody>
      </p:sp>
      <p:sp>
        <p:nvSpPr>
          <p:cNvPr id="30" name="Line 42">
            <a:extLst>
              <a:ext uri="{FF2B5EF4-FFF2-40B4-BE49-F238E27FC236}">
                <a16:creationId xmlns:a16="http://schemas.microsoft.com/office/drawing/2014/main" id="{CEB97EEF-E29E-A824-9AB9-148E757F604A}"/>
              </a:ext>
            </a:extLst>
          </p:cNvPr>
          <p:cNvSpPr>
            <a:spLocks noChangeShapeType="1"/>
          </p:cNvSpPr>
          <p:nvPr/>
        </p:nvSpPr>
        <p:spPr bwMode="auto">
          <a:xfrm flipV="1">
            <a:off x="5509865" y="5630863"/>
            <a:ext cx="0" cy="21590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pPr defTabSz="914400" eaLnBrk="0" fontAlgn="base" hangingPunct="0">
              <a:spcBef>
                <a:spcPct val="0"/>
              </a:spcBef>
              <a:spcAft>
                <a:spcPct val="0"/>
              </a:spcAft>
            </a:pPr>
            <a:endParaRPr lang="zh-CN" altLang="en-US">
              <a:solidFill>
                <a:srgbClr val="FFFFFF"/>
              </a:solidFill>
              <a:latin typeface="Arial" panose="020B0604020202020204" pitchFamily="34" charset="0"/>
              <a:ea typeface="幼圆" panose="02010509060101010101" pitchFamily="49" charset="-122"/>
              <a:cs typeface="Times New Roman"/>
            </a:endParaRPr>
          </a:p>
        </p:txBody>
      </p:sp>
      <p:sp>
        <p:nvSpPr>
          <p:cNvPr id="31" name="Line 42">
            <a:extLst>
              <a:ext uri="{FF2B5EF4-FFF2-40B4-BE49-F238E27FC236}">
                <a16:creationId xmlns:a16="http://schemas.microsoft.com/office/drawing/2014/main" id="{2BA493D2-4BE7-D0C3-9F5A-2575350597CD}"/>
              </a:ext>
            </a:extLst>
          </p:cNvPr>
          <p:cNvSpPr>
            <a:spLocks noChangeShapeType="1"/>
          </p:cNvSpPr>
          <p:nvPr/>
        </p:nvSpPr>
        <p:spPr bwMode="auto">
          <a:xfrm flipV="1">
            <a:off x="6054768" y="5630863"/>
            <a:ext cx="0" cy="21590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pPr defTabSz="914400" eaLnBrk="0" fontAlgn="base" hangingPunct="0">
              <a:spcBef>
                <a:spcPct val="0"/>
              </a:spcBef>
              <a:spcAft>
                <a:spcPct val="0"/>
              </a:spcAft>
            </a:pPr>
            <a:endParaRPr lang="zh-CN" altLang="en-US">
              <a:solidFill>
                <a:srgbClr val="FFFFFF"/>
              </a:solidFill>
              <a:latin typeface="Arial" panose="020B0604020202020204" pitchFamily="34" charset="0"/>
              <a:ea typeface="幼圆" panose="02010509060101010101" pitchFamily="49" charset="-122"/>
              <a:cs typeface="Times New Roman"/>
            </a:endParaRPr>
          </a:p>
        </p:txBody>
      </p:sp>
      <p:sp>
        <p:nvSpPr>
          <p:cNvPr id="32" name="Line 42">
            <a:extLst>
              <a:ext uri="{FF2B5EF4-FFF2-40B4-BE49-F238E27FC236}">
                <a16:creationId xmlns:a16="http://schemas.microsoft.com/office/drawing/2014/main" id="{69DD9ABE-577A-2273-DD52-003C67F0F27D}"/>
              </a:ext>
            </a:extLst>
          </p:cNvPr>
          <p:cNvSpPr>
            <a:spLocks noChangeShapeType="1"/>
          </p:cNvSpPr>
          <p:nvPr/>
        </p:nvSpPr>
        <p:spPr bwMode="auto">
          <a:xfrm flipV="1">
            <a:off x="6604993" y="5645336"/>
            <a:ext cx="0" cy="21590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pPr defTabSz="914400" eaLnBrk="0" fontAlgn="base" hangingPunct="0">
              <a:spcBef>
                <a:spcPct val="0"/>
              </a:spcBef>
              <a:spcAft>
                <a:spcPct val="0"/>
              </a:spcAft>
            </a:pPr>
            <a:endParaRPr lang="zh-CN" altLang="en-US">
              <a:solidFill>
                <a:srgbClr val="FFFFFF"/>
              </a:solidFill>
              <a:latin typeface="Arial" panose="020B0604020202020204" pitchFamily="34" charset="0"/>
              <a:ea typeface="幼圆" panose="02010509060101010101" pitchFamily="49" charset="-122"/>
              <a:cs typeface="Times New Roman"/>
            </a:endParaRPr>
          </a:p>
        </p:txBody>
      </p:sp>
      <p:sp>
        <p:nvSpPr>
          <p:cNvPr id="37" name="文本框 36">
            <a:extLst>
              <a:ext uri="{FF2B5EF4-FFF2-40B4-BE49-F238E27FC236}">
                <a16:creationId xmlns:a16="http://schemas.microsoft.com/office/drawing/2014/main" id="{7E0E72A1-8680-B1D3-403B-1CB69B6CC626}"/>
              </a:ext>
            </a:extLst>
          </p:cNvPr>
          <p:cNvSpPr txBox="1"/>
          <p:nvPr/>
        </p:nvSpPr>
        <p:spPr>
          <a:xfrm>
            <a:off x="644609" y="6001179"/>
            <a:ext cx="6648450" cy="461665"/>
          </a:xfrm>
          <a:prstGeom prst="rect">
            <a:avLst/>
          </a:prstGeom>
          <a:noFill/>
        </p:spPr>
        <p:txBody>
          <a:bodyPr wrap="square">
            <a:spAutoFit/>
          </a:bodyPr>
          <a:lstStyle/>
          <a:p>
            <a:pPr defTabSz="914400" fontAlgn="base">
              <a:spcBef>
                <a:spcPct val="0"/>
              </a:spcBef>
              <a:spcAft>
                <a:spcPct val="0"/>
              </a:spcAft>
              <a:buClrTx/>
              <a:buSzTx/>
              <a:buNone/>
            </a:pPr>
            <a:r>
              <a:rPr kumimoji="1" lang="zh-CN" altLang="en-US" sz="2400" dirty="0">
                <a:solidFill>
                  <a:srgbClr val="FFFFFF"/>
                </a:solidFill>
                <a:latin typeface="Times New Roman" panose="02020603050405020304" pitchFamily="18" charset="0"/>
                <a:ea typeface="幼圆" panose="02010509060101010101" pitchFamily="49" charset="-122"/>
                <a:cs typeface="Times New Roman" panose="02020603050405020304" pitchFamily="18" charset="0"/>
              </a:rPr>
              <a:t>排序结果 </a:t>
            </a:r>
            <a:r>
              <a:rPr kumimoji="1" lang="en-US" altLang="zh-CN" sz="2400" dirty="0">
                <a:solidFill>
                  <a:srgbClr val="FFFFFF"/>
                </a:solidFill>
                <a:latin typeface="Times New Roman" panose="02020603050405020304" pitchFamily="18" charset="0"/>
                <a:ea typeface="幼圆" panose="02010509060101010101" pitchFamily="49" charset="-122"/>
                <a:cs typeface="Times New Roman" panose="02020603050405020304" pitchFamily="18" charset="0"/>
              </a:rPr>
              <a:t>13   27   38   49*   49   65   76   88    97</a:t>
            </a:r>
          </a:p>
        </p:txBody>
      </p:sp>
      <p:sp>
        <p:nvSpPr>
          <p:cNvPr id="35892" name="箭头: 右 35891">
            <a:extLst>
              <a:ext uri="{FF2B5EF4-FFF2-40B4-BE49-F238E27FC236}">
                <a16:creationId xmlns:a16="http://schemas.microsoft.com/office/drawing/2014/main" id="{3115CA39-7B17-9290-C7D6-0B905DF2BDEF}"/>
              </a:ext>
            </a:extLst>
          </p:cNvPr>
          <p:cNvSpPr/>
          <p:nvPr/>
        </p:nvSpPr>
        <p:spPr bwMode="auto">
          <a:xfrm>
            <a:off x="6791319" y="5663054"/>
            <a:ext cx="309747" cy="17558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幼圆" pitchFamily="49" charset="-122"/>
            </a:endParaRPr>
          </a:p>
        </p:txBody>
      </p:sp>
      <p:sp>
        <p:nvSpPr>
          <p:cNvPr id="35893" name="文本框 35892">
            <a:extLst>
              <a:ext uri="{FF2B5EF4-FFF2-40B4-BE49-F238E27FC236}">
                <a16:creationId xmlns:a16="http://schemas.microsoft.com/office/drawing/2014/main" id="{7B21FCFA-3AB7-B761-5CB4-208A1195C51A}"/>
              </a:ext>
            </a:extLst>
          </p:cNvPr>
          <p:cNvSpPr txBox="1"/>
          <p:nvPr/>
        </p:nvSpPr>
        <p:spPr>
          <a:xfrm>
            <a:off x="7213462" y="5522682"/>
            <a:ext cx="4676280" cy="584775"/>
          </a:xfrm>
          <a:prstGeom prst="rect">
            <a:avLst/>
          </a:prstGeom>
          <a:noFill/>
        </p:spPr>
        <p:txBody>
          <a:bodyPr wrap="none" rtlCol="0">
            <a:spAutoFit/>
          </a:bodyPr>
          <a:lstStyle/>
          <a:p>
            <a:r>
              <a:rPr lang="zh-CN" altLang="en-US" sz="1600" dirty="0"/>
              <a:t>原始</a:t>
            </a:r>
            <a:r>
              <a:rPr lang="en-US" altLang="zh-CN" sz="1600" dirty="0"/>
              <a:t>:</a:t>
            </a:r>
            <a:r>
              <a:rPr lang="zh-CN" altLang="en-US" sz="1600" dirty="0"/>
              <a:t> </a:t>
            </a:r>
            <a:r>
              <a:rPr lang="en-US" altLang="zh-CN" sz="1600" dirty="0"/>
              <a:t>(13,38,27,49*,49,76,65,97,88)  -&gt; </a:t>
            </a:r>
          </a:p>
          <a:p>
            <a:r>
              <a:rPr lang="zh-CN" altLang="en-US" sz="1600" dirty="0"/>
              <a:t>排序后</a:t>
            </a:r>
            <a:r>
              <a:rPr lang="en-US" altLang="zh-CN" sz="1600" dirty="0"/>
              <a:t>: (38</a:t>
            </a:r>
            <a:r>
              <a:rPr lang="zh-CN" altLang="en-US" sz="1600" dirty="0"/>
              <a:t>与</a:t>
            </a:r>
            <a:r>
              <a:rPr lang="en-US" altLang="zh-CN" sz="1600" dirty="0"/>
              <a:t>27</a:t>
            </a:r>
            <a:r>
              <a:rPr lang="zh-CN" altLang="en-US" sz="1600" dirty="0"/>
              <a:t>交换，</a:t>
            </a:r>
            <a:r>
              <a:rPr lang="en-US" altLang="zh-CN" sz="1600" dirty="0"/>
              <a:t>76</a:t>
            </a:r>
            <a:r>
              <a:rPr lang="zh-CN" altLang="en-US" sz="1600" dirty="0"/>
              <a:t>与</a:t>
            </a:r>
            <a:r>
              <a:rPr lang="en-US" altLang="zh-CN" sz="1600" dirty="0"/>
              <a:t>65</a:t>
            </a:r>
            <a:r>
              <a:rPr lang="zh-CN" altLang="en-US" sz="1600" dirty="0"/>
              <a:t>交换，</a:t>
            </a:r>
            <a:r>
              <a:rPr lang="en-US" altLang="zh-CN" sz="1600" dirty="0"/>
              <a:t>97</a:t>
            </a:r>
            <a:r>
              <a:rPr lang="zh-CN" altLang="en-US" sz="1600" dirty="0"/>
              <a:t>与</a:t>
            </a:r>
            <a:r>
              <a:rPr lang="en-US" altLang="zh-CN" sz="1600" dirty="0"/>
              <a:t>88</a:t>
            </a:r>
            <a:r>
              <a:rPr lang="zh-CN" altLang="en-US" sz="1600" dirty="0"/>
              <a:t>交换</a:t>
            </a:r>
            <a:r>
              <a:rPr lang="en-US" altLang="zh-CN" sz="1600" dirty="0"/>
              <a:t>)</a:t>
            </a:r>
            <a:endParaRPr lang="zh-CN" altLang="en-US" sz="1600" dirty="0"/>
          </a:p>
        </p:txBody>
      </p:sp>
    </p:spTree>
    <p:extLst>
      <p:ext uri="{BB962C8B-B14F-4D97-AF65-F5344CB8AC3E}">
        <p14:creationId xmlns:p14="http://schemas.microsoft.com/office/powerpoint/2010/main" val="3150879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2">
            <a:extLst>
              <a:ext uri="{FF2B5EF4-FFF2-40B4-BE49-F238E27FC236}">
                <a16:creationId xmlns:a16="http://schemas.microsoft.com/office/drawing/2014/main" id="{CF4523FE-C7F1-E503-A2E9-41DD485602B8}"/>
              </a:ext>
            </a:extLst>
          </p:cNvPr>
          <p:cNvSpPr txBox="1">
            <a:spLocks noChangeArrowheads="1"/>
          </p:cNvSpPr>
          <p:nvPr/>
        </p:nvSpPr>
        <p:spPr bwMode="auto">
          <a:xfrm>
            <a:off x="484910" y="305884"/>
            <a:ext cx="5611090"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1" compatLnSpc="1">
            <a:prstTxWarp prst="textNoShape">
              <a:avLst/>
            </a:prstTxWarp>
          </a:bodyPr>
          <a:lstStyle>
            <a:lvl1pPr algn="ctr" rtl="0" eaLnBrk="0" fontAlgn="base" hangingPunct="0">
              <a:spcBef>
                <a:spcPct val="0"/>
              </a:spcBef>
              <a:spcAft>
                <a:spcPct val="0"/>
              </a:spcAft>
              <a:defRPr sz="4400">
                <a:solidFill>
                  <a:srgbClr val="FFFF00"/>
                </a:solidFill>
                <a:latin typeface="+mj-lt"/>
                <a:ea typeface="+mj-ea"/>
                <a:cs typeface="+mj-cs"/>
              </a:defRPr>
            </a:lvl1pPr>
            <a:lvl2pPr algn="ctr" rtl="0" eaLnBrk="0" fontAlgn="base" hangingPunct="0">
              <a:spcBef>
                <a:spcPct val="0"/>
              </a:spcBef>
              <a:spcAft>
                <a:spcPct val="0"/>
              </a:spcAft>
              <a:defRPr sz="4400">
                <a:solidFill>
                  <a:srgbClr val="FFFF00"/>
                </a:solidFill>
                <a:latin typeface="Arial" charset="0"/>
                <a:ea typeface="幼圆" pitchFamily="49" charset="-122"/>
                <a:cs typeface="Arial" charset="0"/>
              </a:defRPr>
            </a:lvl2pPr>
            <a:lvl3pPr algn="ctr" rtl="0" eaLnBrk="0" fontAlgn="base" hangingPunct="0">
              <a:spcBef>
                <a:spcPct val="0"/>
              </a:spcBef>
              <a:spcAft>
                <a:spcPct val="0"/>
              </a:spcAft>
              <a:defRPr sz="4400">
                <a:solidFill>
                  <a:srgbClr val="FFFF00"/>
                </a:solidFill>
                <a:latin typeface="Arial" charset="0"/>
                <a:ea typeface="幼圆" pitchFamily="49" charset="-122"/>
                <a:cs typeface="Arial" charset="0"/>
              </a:defRPr>
            </a:lvl3pPr>
            <a:lvl4pPr algn="ctr" rtl="0" eaLnBrk="0" fontAlgn="base" hangingPunct="0">
              <a:spcBef>
                <a:spcPct val="0"/>
              </a:spcBef>
              <a:spcAft>
                <a:spcPct val="0"/>
              </a:spcAft>
              <a:defRPr sz="4400">
                <a:solidFill>
                  <a:srgbClr val="FFFF00"/>
                </a:solidFill>
                <a:latin typeface="Arial" charset="0"/>
                <a:ea typeface="幼圆" pitchFamily="49" charset="-122"/>
                <a:cs typeface="Arial" charset="0"/>
              </a:defRPr>
            </a:lvl4pPr>
            <a:lvl5pPr algn="ctr" rtl="0" eaLnBrk="0" fontAlgn="base" hangingPunct="0">
              <a:spcBef>
                <a:spcPct val="0"/>
              </a:spcBef>
              <a:spcAft>
                <a:spcPct val="0"/>
              </a:spcAft>
              <a:defRPr sz="4400">
                <a:solidFill>
                  <a:srgbClr val="FFFF00"/>
                </a:solidFill>
                <a:latin typeface="Arial" charset="0"/>
                <a:ea typeface="幼圆" pitchFamily="49" charset="-122"/>
                <a:cs typeface="Arial" charset="0"/>
              </a:defRPr>
            </a:lvl5pPr>
            <a:lvl6pPr marL="457200" algn="ctr" rtl="0" fontAlgn="base">
              <a:spcBef>
                <a:spcPct val="0"/>
              </a:spcBef>
              <a:spcAft>
                <a:spcPct val="0"/>
              </a:spcAft>
              <a:defRPr sz="4400">
                <a:solidFill>
                  <a:srgbClr val="FFFF00"/>
                </a:solidFill>
                <a:latin typeface="Arial" charset="0"/>
                <a:ea typeface="幼圆" pitchFamily="49" charset="-122"/>
                <a:cs typeface="Arial" charset="0"/>
              </a:defRPr>
            </a:lvl6pPr>
            <a:lvl7pPr marL="914400" algn="ctr" rtl="0" fontAlgn="base">
              <a:spcBef>
                <a:spcPct val="0"/>
              </a:spcBef>
              <a:spcAft>
                <a:spcPct val="0"/>
              </a:spcAft>
              <a:defRPr sz="4400">
                <a:solidFill>
                  <a:srgbClr val="FFFF00"/>
                </a:solidFill>
                <a:latin typeface="Arial" charset="0"/>
                <a:ea typeface="幼圆" pitchFamily="49" charset="-122"/>
                <a:cs typeface="Arial" charset="0"/>
              </a:defRPr>
            </a:lvl7pPr>
            <a:lvl8pPr marL="1371600" algn="ctr" rtl="0" fontAlgn="base">
              <a:spcBef>
                <a:spcPct val="0"/>
              </a:spcBef>
              <a:spcAft>
                <a:spcPct val="0"/>
              </a:spcAft>
              <a:defRPr sz="4400">
                <a:solidFill>
                  <a:srgbClr val="FFFF00"/>
                </a:solidFill>
                <a:latin typeface="Arial" charset="0"/>
                <a:ea typeface="幼圆" pitchFamily="49" charset="-122"/>
                <a:cs typeface="Arial" charset="0"/>
              </a:defRPr>
            </a:lvl8pPr>
            <a:lvl9pPr marL="1828800" algn="ctr" rtl="0" fontAlgn="base">
              <a:spcBef>
                <a:spcPct val="0"/>
              </a:spcBef>
              <a:spcAft>
                <a:spcPct val="0"/>
              </a:spcAft>
              <a:defRPr sz="4400">
                <a:solidFill>
                  <a:srgbClr val="FFFF00"/>
                </a:solidFill>
                <a:latin typeface="Arial" charset="0"/>
                <a:ea typeface="幼圆" pitchFamily="49" charset="-122"/>
                <a:cs typeface="Arial" charset="0"/>
              </a:defRPr>
            </a:lvl9pPr>
          </a:lstStyle>
          <a:p>
            <a:pPr algn="l" defTabSz="914400" eaLnBrk="1" hangingPunct="1"/>
            <a:r>
              <a:rPr lang="en-US" altLang="zh-CN" sz="3600" b="1" kern="0" dirty="0"/>
              <a:t>3 </a:t>
            </a:r>
            <a:r>
              <a:rPr lang="zh-CN" altLang="en-US" sz="3600" b="1" kern="0" dirty="0"/>
              <a:t>、</a:t>
            </a:r>
            <a:r>
              <a:rPr lang="en-US" altLang="zh-CN" sz="4000" kern="0" dirty="0"/>
              <a:t>Shell </a:t>
            </a:r>
            <a:r>
              <a:rPr lang="zh-CN" altLang="en-US" sz="4000" kern="0" dirty="0"/>
              <a:t>排序的逆转数</a:t>
            </a:r>
            <a:endParaRPr lang="en-US" altLang="zh-CN" sz="3600" b="1" kern="0" dirty="0"/>
          </a:p>
        </p:txBody>
      </p:sp>
      <p:sp>
        <p:nvSpPr>
          <p:cNvPr id="4" name="内容占位符 2">
            <a:extLst>
              <a:ext uri="{FF2B5EF4-FFF2-40B4-BE49-F238E27FC236}">
                <a16:creationId xmlns:a16="http://schemas.microsoft.com/office/drawing/2014/main" id="{8E492D41-6FE4-59D0-EADA-DC5375136025}"/>
              </a:ext>
            </a:extLst>
          </p:cNvPr>
          <p:cNvSpPr txBox="1">
            <a:spLocks/>
          </p:cNvSpPr>
          <p:nvPr/>
        </p:nvSpPr>
        <p:spPr>
          <a:xfrm>
            <a:off x="1066800" y="1417320"/>
            <a:ext cx="10058400" cy="4023360"/>
          </a:xfrm>
          <a:prstGeom prst="rect">
            <a:avLst/>
          </a:prstGeom>
        </p:spPr>
        <p:txBody>
          <a:bodyPr>
            <a:norm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l"/>
              <a:defRPr sz="3200">
                <a:solidFill>
                  <a:schemeClr val="tx1"/>
                </a:solidFill>
                <a:effectLst>
                  <a:outerShdw blurRad="38100" dist="38100" dir="2700000" algn="tl">
                    <a:srgbClr val="010199"/>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l"/>
              <a:defRPr sz="2800">
                <a:solidFill>
                  <a:schemeClr val="tx1"/>
                </a:solidFill>
                <a:effectLst>
                  <a:outerShdw blurRad="38100" dist="38100" dir="2700000" algn="tl">
                    <a:srgbClr val="010199"/>
                  </a:outerShdw>
                </a:effectLst>
                <a:latin typeface="+mn-lt"/>
                <a:ea typeface="+mn-ea"/>
                <a:cs typeface="+mn-cs"/>
              </a:defRPr>
            </a:lvl2pPr>
            <a:lvl3pPr marL="1143000" indent="-228600" algn="l" rtl="0" eaLnBrk="0" fontAlgn="base" hangingPunct="0">
              <a:spcBef>
                <a:spcPct val="20000"/>
              </a:spcBef>
              <a:spcAft>
                <a:spcPct val="0"/>
              </a:spcAft>
              <a:buClr>
                <a:schemeClr val="accent2"/>
              </a:buClr>
              <a:buSzPct val="75000"/>
              <a:buFont typeface="Wingdings" panose="05000000000000000000" pitchFamily="2" charset="2"/>
              <a:buChar char="l"/>
              <a:defRPr sz="2400">
                <a:solidFill>
                  <a:schemeClr val="tx1"/>
                </a:solidFill>
                <a:effectLst>
                  <a:outerShdw blurRad="38100" dist="38100" dir="2700000" algn="tl">
                    <a:srgbClr val="010199"/>
                  </a:outerShdw>
                </a:effectLst>
                <a:latin typeface="+mn-lt"/>
                <a:ea typeface="+mn-ea"/>
                <a:cs typeface="+mn-cs"/>
              </a:defRPr>
            </a:lvl3pPr>
            <a:lvl4pPr marL="1600200" indent="-228600" algn="l" rtl="0" eaLnBrk="0" fontAlgn="base" hangingPunct="0">
              <a:spcBef>
                <a:spcPct val="20000"/>
              </a:spcBef>
              <a:spcAft>
                <a:spcPct val="0"/>
              </a:spcAft>
              <a:buClr>
                <a:schemeClr val="folHlink"/>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cs typeface="+mn-cs"/>
              </a:defRPr>
            </a:lvl4pPr>
            <a:lvl5pPr marL="20574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cs typeface="+mn-cs"/>
              </a:defRPr>
            </a:lvl5pPr>
            <a:lvl6pPr marL="25146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ea typeface="+mn-ea"/>
                <a:cs typeface="+mn-cs"/>
              </a:defRPr>
            </a:lvl6pPr>
            <a:lvl7pPr marL="29718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ea typeface="+mn-ea"/>
                <a:cs typeface="+mn-cs"/>
              </a:defRPr>
            </a:lvl7pPr>
            <a:lvl8pPr marL="34290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ea typeface="+mn-ea"/>
                <a:cs typeface="+mn-cs"/>
              </a:defRPr>
            </a:lvl8pPr>
            <a:lvl9pPr marL="38862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ea typeface="+mn-ea"/>
                <a:cs typeface="+mn-cs"/>
              </a:defRPr>
            </a:lvl9pPr>
          </a:lstStyle>
          <a:p>
            <a:pPr marL="0" indent="0" defTabSz="914400">
              <a:lnSpc>
                <a:spcPct val="150000"/>
              </a:lnSpc>
              <a:buNone/>
            </a:pPr>
            <a:r>
              <a:rPr lang="zh-CN" altLang="en-US" sz="2400" kern="0" dirty="0">
                <a:latin typeface="Times New Roman" panose="02020603050405020304" pitchFamily="18" charset="0"/>
                <a:cs typeface="Times New Roman" panose="02020603050405020304" pitchFamily="18" charset="0"/>
              </a:rPr>
              <a:t>对于待排序序列中某个记录的关键字，其</a:t>
            </a:r>
            <a:r>
              <a:rPr lang="zh-CN" altLang="en-US" sz="2400" kern="0" dirty="0">
                <a:solidFill>
                  <a:srgbClr val="92D050"/>
                </a:solidFill>
                <a:latin typeface="Times New Roman" panose="02020603050405020304" pitchFamily="18" charset="0"/>
                <a:cs typeface="Times New Roman" panose="02020603050405020304" pitchFamily="18" charset="0"/>
              </a:rPr>
              <a:t>逆转数为它之前比该关键字大的关键字数目</a:t>
            </a:r>
            <a:r>
              <a:rPr lang="zh-CN" altLang="en-US" sz="2400" kern="0" dirty="0">
                <a:latin typeface="Times New Roman" panose="02020603050405020304" pitchFamily="18" charset="0"/>
                <a:cs typeface="Times New Roman" panose="02020603050405020304" pitchFamily="18" charset="0"/>
              </a:rPr>
              <a:t>。</a:t>
            </a:r>
            <a:endParaRPr lang="en-US" altLang="zh-CN" sz="2400" kern="0" dirty="0">
              <a:latin typeface="Times New Roman" panose="02020603050405020304" pitchFamily="18" charset="0"/>
              <a:cs typeface="Times New Roman" panose="02020603050405020304" pitchFamily="18" charset="0"/>
            </a:endParaRPr>
          </a:p>
          <a:p>
            <a:pPr marL="0" indent="0" defTabSz="914400">
              <a:lnSpc>
                <a:spcPct val="150000"/>
              </a:lnSpc>
              <a:buNone/>
            </a:pPr>
            <a:r>
              <a:rPr lang="zh-CN" altLang="en-US" sz="2400" kern="0" dirty="0">
                <a:latin typeface="Times New Roman" panose="02020603050405020304" pitchFamily="18" charset="0"/>
                <a:cs typeface="Times New Roman" panose="02020603050405020304" pitchFamily="18" charset="0"/>
              </a:rPr>
              <a:t>例如：待排序序列为：</a:t>
            </a:r>
            <a:r>
              <a:rPr lang="en-US" altLang="zh-CN" sz="2400" kern="0" dirty="0">
                <a:latin typeface="Times New Roman" panose="02020603050405020304" pitchFamily="18" charset="0"/>
                <a:cs typeface="Times New Roman" panose="02020603050405020304" pitchFamily="18" charset="0"/>
              </a:rPr>
              <a:t>{46, 55, 13, 42, 94, 17, 05, 70}</a:t>
            </a:r>
          </a:p>
        </p:txBody>
      </p:sp>
      <p:graphicFrame>
        <p:nvGraphicFramePr>
          <p:cNvPr id="5" name="表格 4">
            <a:extLst>
              <a:ext uri="{FF2B5EF4-FFF2-40B4-BE49-F238E27FC236}">
                <a16:creationId xmlns:a16="http://schemas.microsoft.com/office/drawing/2014/main" id="{13C0EF18-1960-4C31-9392-BA234C8937F1}"/>
              </a:ext>
            </a:extLst>
          </p:cNvPr>
          <p:cNvGraphicFramePr>
            <a:graphicFrameLocks noGrp="1"/>
          </p:cNvGraphicFramePr>
          <p:nvPr>
            <p:extLst>
              <p:ext uri="{D42A27DB-BD31-4B8C-83A1-F6EECF244321}">
                <p14:modId xmlns:p14="http://schemas.microsoft.com/office/powerpoint/2010/main" val="2318939346"/>
              </p:ext>
            </p:extLst>
          </p:nvPr>
        </p:nvGraphicFramePr>
        <p:xfrm>
          <a:off x="1298575" y="3429000"/>
          <a:ext cx="8127999" cy="741680"/>
        </p:xfrm>
        <a:graphic>
          <a:graphicData uri="http://schemas.openxmlformats.org/drawingml/2006/table">
            <a:tbl>
              <a:tblPr firstRow="1" bandRow="1">
                <a:tableStyleId>{5C22544A-7EE6-4342-B048-85BDC9FD1C3A}</a:tableStyleId>
              </a:tblPr>
              <a:tblGrid>
                <a:gridCol w="903111">
                  <a:extLst>
                    <a:ext uri="{9D8B030D-6E8A-4147-A177-3AD203B41FA5}">
                      <a16:colId xmlns:a16="http://schemas.microsoft.com/office/drawing/2014/main" val="3972329313"/>
                    </a:ext>
                  </a:extLst>
                </a:gridCol>
                <a:gridCol w="903111">
                  <a:extLst>
                    <a:ext uri="{9D8B030D-6E8A-4147-A177-3AD203B41FA5}">
                      <a16:colId xmlns:a16="http://schemas.microsoft.com/office/drawing/2014/main" val="3464747720"/>
                    </a:ext>
                  </a:extLst>
                </a:gridCol>
                <a:gridCol w="903111">
                  <a:extLst>
                    <a:ext uri="{9D8B030D-6E8A-4147-A177-3AD203B41FA5}">
                      <a16:colId xmlns:a16="http://schemas.microsoft.com/office/drawing/2014/main" val="927654377"/>
                    </a:ext>
                  </a:extLst>
                </a:gridCol>
                <a:gridCol w="903111">
                  <a:extLst>
                    <a:ext uri="{9D8B030D-6E8A-4147-A177-3AD203B41FA5}">
                      <a16:colId xmlns:a16="http://schemas.microsoft.com/office/drawing/2014/main" val="2415903913"/>
                    </a:ext>
                  </a:extLst>
                </a:gridCol>
                <a:gridCol w="903111">
                  <a:extLst>
                    <a:ext uri="{9D8B030D-6E8A-4147-A177-3AD203B41FA5}">
                      <a16:colId xmlns:a16="http://schemas.microsoft.com/office/drawing/2014/main" val="1771067628"/>
                    </a:ext>
                  </a:extLst>
                </a:gridCol>
                <a:gridCol w="903111">
                  <a:extLst>
                    <a:ext uri="{9D8B030D-6E8A-4147-A177-3AD203B41FA5}">
                      <a16:colId xmlns:a16="http://schemas.microsoft.com/office/drawing/2014/main" val="539419130"/>
                    </a:ext>
                  </a:extLst>
                </a:gridCol>
                <a:gridCol w="903111">
                  <a:extLst>
                    <a:ext uri="{9D8B030D-6E8A-4147-A177-3AD203B41FA5}">
                      <a16:colId xmlns:a16="http://schemas.microsoft.com/office/drawing/2014/main" val="112327367"/>
                    </a:ext>
                  </a:extLst>
                </a:gridCol>
                <a:gridCol w="903111">
                  <a:extLst>
                    <a:ext uri="{9D8B030D-6E8A-4147-A177-3AD203B41FA5}">
                      <a16:colId xmlns:a16="http://schemas.microsoft.com/office/drawing/2014/main" val="2897709477"/>
                    </a:ext>
                  </a:extLst>
                </a:gridCol>
                <a:gridCol w="903111">
                  <a:extLst>
                    <a:ext uri="{9D8B030D-6E8A-4147-A177-3AD203B41FA5}">
                      <a16:colId xmlns:a16="http://schemas.microsoft.com/office/drawing/2014/main" val="3152296115"/>
                    </a:ext>
                  </a:extLst>
                </a:gridCol>
              </a:tblGrid>
              <a:tr h="370840">
                <a:tc>
                  <a:txBody>
                    <a:bodyPr/>
                    <a:lstStyle/>
                    <a:p>
                      <a:r>
                        <a:rPr lang="zh-CN" altLang="en-US" dirty="0"/>
                        <a:t>关键字</a:t>
                      </a:r>
                    </a:p>
                  </a:txBody>
                  <a:tcPr/>
                </a:tc>
                <a:tc>
                  <a:txBody>
                    <a:bodyPr/>
                    <a:lstStyle/>
                    <a:p>
                      <a:pPr algn="ctr"/>
                      <a:r>
                        <a:rPr lang="en-US" altLang="zh-CN" dirty="0"/>
                        <a:t>46</a:t>
                      </a:r>
                      <a:endParaRPr lang="zh-CN" altLang="en-US" dirty="0"/>
                    </a:p>
                  </a:txBody>
                  <a:tcPr/>
                </a:tc>
                <a:tc>
                  <a:txBody>
                    <a:bodyPr/>
                    <a:lstStyle/>
                    <a:p>
                      <a:pPr algn="ctr"/>
                      <a:r>
                        <a:rPr lang="en-US" altLang="zh-CN" dirty="0"/>
                        <a:t>55</a:t>
                      </a:r>
                      <a:endParaRPr lang="zh-CN" altLang="en-US" dirty="0"/>
                    </a:p>
                  </a:txBody>
                  <a:tcPr/>
                </a:tc>
                <a:tc>
                  <a:txBody>
                    <a:bodyPr/>
                    <a:lstStyle/>
                    <a:p>
                      <a:pPr algn="ctr"/>
                      <a:r>
                        <a:rPr lang="en-US" altLang="zh-CN" dirty="0"/>
                        <a:t>13</a:t>
                      </a:r>
                      <a:endParaRPr lang="zh-CN" altLang="en-US" dirty="0"/>
                    </a:p>
                  </a:txBody>
                  <a:tcPr/>
                </a:tc>
                <a:tc>
                  <a:txBody>
                    <a:bodyPr/>
                    <a:lstStyle/>
                    <a:p>
                      <a:pPr algn="ctr"/>
                      <a:r>
                        <a:rPr lang="en-US" altLang="zh-CN" dirty="0"/>
                        <a:t>42</a:t>
                      </a:r>
                      <a:endParaRPr lang="zh-CN" altLang="en-US" dirty="0"/>
                    </a:p>
                  </a:txBody>
                  <a:tcPr/>
                </a:tc>
                <a:tc>
                  <a:txBody>
                    <a:bodyPr/>
                    <a:lstStyle/>
                    <a:p>
                      <a:pPr algn="ctr"/>
                      <a:r>
                        <a:rPr lang="en-US" altLang="zh-CN" dirty="0"/>
                        <a:t>94</a:t>
                      </a:r>
                      <a:endParaRPr lang="zh-CN" altLang="en-US" dirty="0"/>
                    </a:p>
                  </a:txBody>
                  <a:tcPr/>
                </a:tc>
                <a:tc>
                  <a:txBody>
                    <a:bodyPr/>
                    <a:lstStyle/>
                    <a:p>
                      <a:pPr algn="ctr"/>
                      <a:r>
                        <a:rPr lang="en-US" altLang="zh-CN" dirty="0"/>
                        <a:t>17</a:t>
                      </a:r>
                      <a:endParaRPr lang="zh-CN" altLang="en-US" dirty="0"/>
                    </a:p>
                  </a:txBody>
                  <a:tcPr/>
                </a:tc>
                <a:tc>
                  <a:txBody>
                    <a:bodyPr/>
                    <a:lstStyle/>
                    <a:p>
                      <a:pPr algn="ctr"/>
                      <a:r>
                        <a:rPr lang="en-US" altLang="zh-CN" dirty="0"/>
                        <a:t>05</a:t>
                      </a:r>
                      <a:endParaRPr lang="zh-CN" altLang="en-US" dirty="0"/>
                    </a:p>
                  </a:txBody>
                  <a:tcPr/>
                </a:tc>
                <a:tc>
                  <a:txBody>
                    <a:bodyPr/>
                    <a:lstStyle/>
                    <a:p>
                      <a:pPr algn="ctr"/>
                      <a:r>
                        <a:rPr lang="en-US" altLang="zh-CN" dirty="0"/>
                        <a:t>70</a:t>
                      </a:r>
                      <a:endParaRPr lang="zh-CN" altLang="en-US" dirty="0"/>
                    </a:p>
                  </a:txBody>
                  <a:tcPr/>
                </a:tc>
                <a:extLst>
                  <a:ext uri="{0D108BD9-81ED-4DB2-BD59-A6C34878D82A}">
                    <a16:rowId xmlns:a16="http://schemas.microsoft.com/office/drawing/2014/main" val="2870126102"/>
                  </a:ext>
                </a:extLst>
              </a:tr>
              <a:tr h="370840">
                <a:tc>
                  <a:txBody>
                    <a:bodyPr/>
                    <a:lstStyle/>
                    <a:p>
                      <a:r>
                        <a:rPr lang="zh-CN" altLang="en-US" dirty="0"/>
                        <a:t>逆转数</a:t>
                      </a:r>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145484720"/>
                  </a:ext>
                </a:extLst>
              </a:tr>
            </a:tbl>
          </a:graphicData>
        </a:graphic>
      </p:graphicFrame>
      <p:sp>
        <p:nvSpPr>
          <p:cNvPr id="7" name="文本框 6">
            <a:extLst>
              <a:ext uri="{FF2B5EF4-FFF2-40B4-BE49-F238E27FC236}">
                <a16:creationId xmlns:a16="http://schemas.microsoft.com/office/drawing/2014/main" id="{DDA89513-1D97-8ED3-46B8-D85049444C68}"/>
              </a:ext>
            </a:extLst>
          </p:cNvPr>
          <p:cNvSpPr txBox="1"/>
          <p:nvPr/>
        </p:nvSpPr>
        <p:spPr>
          <a:xfrm>
            <a:off x="1298573" y="4711184"/>
            <a:ext cx="10058399" cy="923330"/>
          </a:xfrm>
          <a:prstGeom prst="rect">
            <a:avLst/>
          </a:prstGeom>
          <a:noFill/>
        </p:spPr>
        <p:txBody>
          <a:bodyPr wrap="square">
            <a:spAutoFit/>
          </a:bodyPr>
          <a:lstStyle/>
          <a:p>
            <a:r>
              <a:rPr kumimoji="1" lang="zh-CN" altLang="en-US" dirty="0">
                <a:solidFill>
                  <a:srgbClr val="FFFFFF"/>
                </a:solidFill>
                <a:latin typeface="Times New Roman" panose="02020603050405020304" pitchFamily="18" charset="0"/>
              </a:rPr>
              <a:t>实例</a:t>
            </a:r>
            <a:r>
              <a:rPr kumimoji="1" lang="en-US" altLang="zh-CN" dirty="0">
                <a:solidFill>
                  <a:srgbClr val="FFFFFF"/>
                </a:solidFill>
                <a:latin typeface="Times New Roman" panose="02020603050405020304" pitchFamily="18" charset="0"/>
              </a:rPr>
              <a:t>1</a:t>
            </a:r>
            <a:r>
              <a:rPr kumimoji="1" lang="zh-CN" altLang="en-US" dirty="0">
                <a:solidFill>
                  <a:srgbClr val="FFFFFF"/>
                </a:solidFill>
                <a:latin typeface="Times New Roman" panose="02020603050405020304" pitchFamily="18" charset="0"/>
              </a:rPr>
              <a:t>中：</a:t>
            </a:r>
            <a:endParaRPr kumimoji="1" lang="en-US" altLang="zh-CN" sz="1800" dirty="0">
              <a:solidFill>
                <a:srgbClr val="FFFFFF"/>
              </a:solidFill>
              <a:latin typeface="Times New Roman" panose="02020603050405020304" pitchFamily="18" charset="0"/>
            </a:endParaRPr>
          </a:p>
          <a:p>
            <a:endParaRPr kumimoji="1" lang="en-US" altLang="zh-CN" dirty="0">
              <a:solidFill>
                <a:srgbClr val="FFFFFF"/>
              </a:solidFill>
              <a:latin typeface="Times New Roman" panose="02020603050405020304" pitchFamily="18" charset="0"/>
            </a:endParaRPr>
          </a:p>
          <a:p>
            <a:r>
              <a:rPr kumimoji="1" lang="en-US" altLang="zh-CN" sz="1800" dirty="0">
                <a:solidFill>
                  <a:srgbClr val="FFFFFF"/>
                </a:solidFill>
                <a:latin typeface="Times New Roman" panose="02020603050405020304" pitchFamily="18" charset="0"/>
              </a:rPr>
              <a:t>d= 4  </a:t>
            </a:r>
            <a:r>
              <a:rPr kumimoji="1" lang="zh-CN" altLang="en-US" sz="1800" dirty="0">
                <a:solidFill>
                  <a:srgbClr val="FFFFFF"/>
                </a:solidFill>
                <a:latin typeface="Times New Roman" panose="02020603050405020304" pitchFamily="18" charset="0"/>
              </a:rPr>
              <a:t>时的序列顺序为：</a:t>
            </a:r>
            <a:r>
              <a:rPr kumimoji="1" lang="en-US" altLang="zh-CN" sz="1800" dirty="0">
                <a:solidFill>
                  <a:srgbClr val="FFFFFF"/>
                </a:solidFill>
                <a:latin typeface="Times New Roman" panose="02020603050405020304" pitchFamily="18" charset="0"/>
              </a:rPr>
              <a:t> 13   38   27   49*   49   76   65   97       </a:t>
            </a:r>
            <a:r>
              <a:rPr kumimoji="1" lang="zh-CN" altLang="en-US" sz="1800" dirty="0">
                <a:solidFill>
                  <a:srgbClr val="FFFFFF"/>
                </a:solidFill>
                <a:latin typeface="Times New Roman" panose="02020603050405020304" pitchFamily="18" charset="0"/>
              </a:rPr>
              <a:t>逆转数之和 </a:t>
            </a:r>
            <a:r>
              <a:rPr kumimoji="1" lang="en-US" altLang="zh-CN" sz="1800" dirty="0">
                <a:solidFill>
                  <a:srgbClr val="FFFFFF"/>
                </a:solidFill>
                <a:latin typeface="Times New Roman" panose="02020603050405020304" pitchFamily="18" charset="0"/>
              </a:rPr>
              <a:t>= 0+0+1+0+0+0+1+0 = 2</a:t>
            </a:r>
            <a:endParaRPr lang="zh-CN" altLang="en-US" dirty="0"/>
          </a:p>
        </p:txBody>
      </p:sp>
      <p:sp>
        <p:nvSpPr>
          <p:cNvPr id="9" name="文本框 8">
            <a:extLst>
              <a:ext uri="{FF2B5EF4-FFF2-40B4-BE49-F238E27FC236}">
                <a16:creationId xmlns:a16="http://schemas.microsoft.com/office/drawing/2014/main" id="{703F11C7-C666-0928-336C-70DF8E39CC70}"/>
              </a:ext>
            </a:extLst>
          </p:cNvPr>
          <p:cNvSpPr txBox="1"/>
          <p:nvPr/>
        </p:nvSpPr>
        <p:spPr>
          <a:xfrm>
            <a:off x="1298572" y="5796518"/>
            <a:ext cx="9826627" cy="369332"/>
          </a:xfrm>
          <a:prstGeom prst="rect">
            <a:avLst/>
          </a:prstGeom>
          <a:noFill/>
        </p:spPr>
        <p:txBody>
          <a:bodyPr wrap="square">
            <a:spAutoFit/>
          </a:bodyPr>
          <a:lstStyle/>
          <a:p>
            <a:r>
              <a:rPr kumimoji="1" lang="en-US" altLang="zh-CN" sz="1800" dirty="0">
                <a:solidFill>
                  <a:srgbClr val="FFFFFF"/>
                </a:solidFill>
                <a:latin typeface="Times New Roman" panose="02020603050405020304" pitchFamily="18" charset="0"/>
              </a:rPr>
              <a:t>d=1</a:t>
            </a:r>
            <a:r>
              <a:rPr kumimoji="1" lang="en-US" altLang="zh-CN" dirty="0">
                <a:solidFill>
                  <a:srgbClr val="FFFFFF"/>
                </a:solidFill>
                <a:latin typeface="Times New Roman" panose="02020603050405020304" pitchFamily="18" charset="0"/>
              </a:rPr>
              <a:t>   </a:t>
            </a:r>
            <a:r>
              <a:rPr kumimoji="1" lang="zh-CN" altLang="en-US" dirty="0">
                <a:solidFill>
                  <a:srgbClr val="FFFFFF"/>
                </a:solidFill>
                <a:latin typeface="Times New Roman" panose="02020603050405020304" pitchFamily="18" charset="0"/>
              </a:rPr>
              <a:t>时的序列顺序为：</a:t>
            </a:r>
            <a:r>
              <a:rPr kumimoji="1" lang="en-US" altLang="zh-CN" sz="1800" dirty="0">
                <a:solidFill>
                  <a:srgbClr val="FFFFFF"/>
                </a:solidFill>
                <a:latin typeface="Times New Roman" panose="02020603050405020304" pitchFamily="18" charset="0"/>
              </a:rPr>
              <a:t> 13   27  38    49*   49   65   76   97       </a:t>
            </a:r>
            <a:r>
              <a:rPr kumimoji="1" lang="zh-CN" altLang="en-US" sz="1800" dirty="0">
                <a:solidFill>
                  <a:srgbClr val="FFFFFF"/>
                </a:solidFill>
                <a:latin typeface="Times New Roman" panose="02020603050405020304" pitchFamily="18" charset="0"/>
              </a:rPr>
              <a:t>逆转数之和 </a:t>
            </a:r>
            <a:r>
              <a:rPr kumimoji="1" lang="en-US" altLang="zh-CN" sz="1800" dirty="0">
                <a:solidFill>
                  <a:srgbClr val="FFFFFF"/>
                </a:solidFill>
                <a:latin typeface="Times New Roman" panose="02020603050405020304" pitchFamily="18" charset="0"/>
              </a:rPr>
              <a:t>= 0+0+0+0+0+0+0+0 = 0</a:t>
            </a:r>
            <a:endParaRPr lang="zh-CN" altLang="en-US" dirty="0"/>
          </a:p>
        </p:txBody>
      </p:sp>
      <p:sp>
        <p:nvSpPr>
          <p:cNvPr id="10" name="页脚占位符 1">
            <a:extLst>
              <a:ext uri="{FF2B5EF4-FFF2-40B4-BE49-F238E27FC236}">
                <a16:creationId xmlns:a16="http://schemas.microsoft.com/office/drawing/2014/main" id="{18D13C56-19B2-EA43-6E3A-260E43836D72}"/>
              </a:ext>
            </a:extLst>
          </p:cNvPr>
          <p:cNvSpPr>
            <a:spLocks noGrp="1"/>
          </p:cNvSpPr>
          <p:nvPr>
            <p:ph type="ftr" sz="quarter" idx="12"/>
          </p:nvPr>
        </p:nvSpPr>
        <p:spPr>
          <a:xfrm>
            <a:off x="441321" y="6327854"/>
            <a:ext cx="10683878" cy="457200"/>
          </a:xfrm>
        </p:spPr>
        <p:txBody>
          <a:bodyPr/>
          <a:lstStyle/>
          <a:p>
            <a:pPr algn="just">
              <a:defRPr/>
            </a:pPr>
            <a:endParaRPr lang="en-US" altLang="zh-CN" sz="1800" dirty="0"/>
          </a:p>
          <a:p>
            <a:pPr algn="just">
              <a:defRPr/>
            </a:pPr>
            <a:r>
              <a:rPr lang="zh-CN" altLang="en-US" sz="1800" dirty="0">
                <a:solidFill>
                  <a:srgbClr val="FFC000"/>
                </a:solidFill>
              </a:rPr>
              <a:t>因此，随着</a:t>
            </a:r>
            <a:r>
              <a:rPr lang="en-US" altLang="zh-CN" sz="1800" dirty="0">
                <a:solidFill>
                  <a:srgbClr val="FFC000"/>
                </a:solidFill>
              </a:rPr>
              <a:t>d</a:t>
            </a:r>
            <a:r>
              <a:rPr lang="zh-CN" altLang="en-US" sz="1800" dirty="0">
                <a:solidFill>
                  <a:srgbClr val="FFC000"/>
                </a:solidFill>
              </a:rPr>
              <a:t>的减小，各步骤得到的序列的逆转数之和越来越小，直至</a:t>
            </a:r>
            <a:r>
              <a:rPr lang="en-US" altLang="zh-CN" sz="1800" dirty="0">
                <a:solidFill>
                  <a:srgbClr val="FFC000"/>
                </a:solidFill>
              </a:rPr>
              <a:t>d=1</a:t>
            </a:r>
            <a:r>
              <a:rPr lang="zh-CN" altLang="en-US" sz="1800" dirty="0">
                <a:solidFill>
                  <a:srgbClr val="FFC000"/>
                </a:solidFill>
              </a:rPr>
              <a:t>时，逆序数之和降为</a:t>
            </a:r>
            <a:r>
              <a:rPr lang="en-US" altLang="zh-CN" sz="1800" dirty="0">
                <a:solidFill>
                  <a:srgbClr val="FFC000"/>
                </a:solidFill>
              </a:rPr>
              <a:t>0</a:t>
            </a:r>
            <a:r>
              <a:rPr lang="zh-CN" altLang="en-US" sz="1800" dirty="0">
                <a:solidFill>
                  <a:srgbClr val="FFC000"/>
                </a:solidFill>
              </a:rPr>
              <a:t>（逆转数为</a:t>
            </a:r>
            <a:r>
              <a:rPr lang="en-US" altLang="zh-CN" sz="1800" dirty="0">
                <a:solidFill>
                  <a:srgbClr val="FFC000"/>
                </a:solidFill>
              </a:rPr>
              <a:t>0</a:t>
            </a:r>
            <a:r>
              <a:rPr lang="zh-CN" altLang="en-US" sz="1800" dirty="0">
                <a:solidFill>
                  <a:srgbClr val="FFC000"/>
                </a:solidFill>
              </a:rPr>
              <a:t>表示排序结束）。</a:t>
            </a:r>
            <a:endParaRPr lang="en-US" altLang="zh-CN" sz="1800" dirty="0">
              <a:solidFill>
                <a:srgbClr val="FFC000"/>
              </a:solidFill>
            </a:endParaRPr>
          </a:p>
        </p:txBody>
      </p:sp>
    </p:spTree>
    <p:extLst>
      <p:ext uri="{BB962C8B-B14F-4D97-AF65-F5344CB8AC3E}">
        <p14:creationId xmlns:p14="http://schemas.microsoft.com/office/powerpoint/2010/main" val="3492719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2">
            <a:extLst>
              <a:ext uri="{FF2B5EF4-FFF2-40B4-BE49-F238E27FC236}">
                <a16:creationId xmlns:a16="http://schemas.microsoft.com/office/drawing/2014/main" id="{CF4523FE-C7F1-E503-A2E9-41DD485602B8}"/>
              </a:ext>
            </a:extLst>
          </p:cNvPr>
          <p:cNvSpPr txBox="1">
            <a:spLocks noChangeArrowheads="1"/>
          </p:cNvSpPr>
          <p:nvPr/>
        </p:nvSpPr>
        <p:spPr bwMode="auto">
          <a:xfrm>
            <a:off x="484910" y="305884"/>
            <a:ext cx="7973290"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1" compatLnSpc="1">
            <a:prstTxWarp prst="textNoShape">
              <a:avLst/>
            </a:prstTxWarp>
          </a:bodyPr>
          <a:lstStyle>
            <a:lvl1pPr algn="ctr" rtl="0" eaLnBrk="0" fontAlgn="base" hangingPunct="0">
              <a:spcBef>
                <a:spcPct val="0"/>
              </a:spcBef>
              <a:spcAft>
                <a:spcPct val="0"/>
              </a:spcAft>
              <a:defRPr sz="4400">
                <a:solidFill>
                  <a:srgbClr val="FFFF00"/>
                </a:solidFill>
                <a:latin typeface="+mj-lt"/>
                <a:ea typeface="+mj-ea"/>
                <a:cs typeface="+mj-cs"/>
              </a:defRPr>
            </a:lvl1pPr>
            <a:lvl2pPr algn="ctr" rtl="0" eaLnBrk="0" fontAlgn="base" hangingPunct="0">
              <a:spcBef>
                <a:spcPct val="0"/>
              </a:spcBef>
              <a:spcAft>
                <a:spcPct val="0"/>
              </a:spcAft>
              <a:defRPr sz="4400">
                <a:solidFill>
                  <a:srgbClr val="FFFF00"/>
                </a:solidFill>
                <a:latin typeface="Arial" charset="0"/>
                <a:ea typeface="幼圆" pitchFamily="49" charset="-122"/>
                <a:cs typeface="Arial" charset="0"/>
              </a:defRPr>
            </a:lvl2pPr>
            <a:lvl3pPr algn="ctr" rtl="0" eaLnBrk="0" fontAlgn="base" hangingPunct="0">
              <a:spcBef>
                <a:spcPct val="0"/>
              </a:spcBef>
              <a:spcAft>
                <a:spcPct val="0"/>
              </a:spcAft>
              <a:defRPr sz="4400">
                <a:solidFill>
                  <a:srgbClr val="FFFF00"/>
                </a:solidFill>
                <a:latin typeface="Arial" charset="0"/>
                <a:ea typeface="幼圆" pitchFamily="49" charset="-122"/>
                <a:cs typeface="Arial" charset="0"/>
              </a:defRPr>
            </a:lvl3pPr>
            <a:lvl4pPr algn="ctr" rtl="0" eaLnBrk="0" fontAlgn="base" hangingPunct="0">
              <a:spcBef>
                <a:spcPct val="0"/>
              </a:spcBef>
              <a:spcAft>
                <a:spcPct val="0"/>
              </a:spcAft>
              <a:defRPr sz="4400">
                <a:solidFill>
                  <a:srgbClr val="FFFF00"/>
                </a:solidFill>
                <a:latin typeface="Arial" charset="0"/>
                <a:ea typeface="幼圆" pitchFamily="49" charset="-122"/>
                <a:cs typeface="Arial" charset="0"/>
              </a:defRPr>
            </a:lvl4pPr>
            <a:lvl5pPr algn="ctr" rtl="0" eaLnBrk="0" fontAlgn="base" hangingPunct="0">
              <a:spcBef>
                <a:spcPct val="0"/>
              </a:spcBef>
              <a:spcAft>
                <a:spcPct val="0"/>
              </a:spcAft>
              <a:defRPr sz="4400">
                <a:solidFill>
                  <a:srgbClr val="FFFF00"/>
                </a:solidFill>
                <a:latin typeface="Arial" charset="0"/>
                <a:ea typeface="幼圆" pitchFamily="49" charset="-122"/>
                <a:cs typeface="Arial" charset="0"/>
              </a:defRPr>
            </a:lvl5pPr>
            <a:lvl6pPr marL="457200" algn="ctr" rtl="0" fontAlgn="base">
              <a:spcBef>
                <a:spcPct val="0"/>
              </a:spcBef>
              <a:spcAft>
                <a:spcPct val="0"/>
              </a:spcAft>
              <a:defRPr sz="4400">
                <a:solidFill>
                  <a:srgbClr val="FFFF00"/>
                </a:solidFill>
                <a:latin typeface="Arial" charset="0"/>
                <a:ea typeface="幼圆" pitchFamily="49" charset="-122"/>
                <a:cs typeface="Arial" charset="0"/>
              </a:defRPr>
            </a:lvl6pPr>
            <a:lvl7pPr marL="914400" algn="ctr" rtl="0" fontAlgn="base">
              <a:spcBef>
                <a:spcPct val="0"/>
              </a:spcBef>
              <a:spcAft>
                <a:spcPct val="0"/>
              </a:spcAft>
              <a:defRPr sz="4400">
                <a:solidFill>
                  <a:srgbClr val="FFFF00"/>
                </a:solidFill>
                <a:latin typeface="Arial" charset="0"/>
                <a:ea typeface="幼圆" pitchFamily="49" charset="-122"/>
                <a:cs typeface="Arial" charset="0"/>
              </a:defRPr>
            </a:lvl7pPr>
            <a:lvl8pPr marL="1371600" algn="ctr" rtl="0" fontAlgn="base">
              <a:spcBef>
                <a:spcPct val="0"/>
              </a:spcBef>
              <a:spcAft>
                <a:spcPct val="0"/>
              </a:spcAft>
              <a:defRPr sz="4400">
                <a:solidFill>
                  <a:srgbClr val="FFFF00"/>
                </a:solidFill>
                <a:latin typeface="Arial" charset="0"/>
                <a:ea typeface="幼圆" pitchFamily="49" charset="-122"/>
                <a:cs typeface="Arial" charset="0"/>
              </a:defRPr>
            </a:lvl8pPr>
            <a:lvl9pPr marL="1828800" algn="ctr" rtl="0" fontAlgn="base">
              <a:spcBef>
                <a:spcPct val="0"/>
              </a:spcBef>
              <a:spcAft>
                <a:spcPct val="0"/>
              </a:spcAft>
              <a:defRPr sz="4400">
                <a:solidFill>
                  <a:srgbClr val="FFFF00"/>
                </a:solidFill>
                <a:latin typeface="Arial" charset="0"/>
                <a:ea typeface="幼圆" pitchFamily="49" charset="-122"/>
                <a:cs typeface="Arial" charset="0"/>
              </a:defRPr>
            </a:lvl9pPr>
          </a:lstStyle>
          <a:p>
            <a:pPr algn="l" defTabSz="914400" eaLnBrk="1" hangingPunct="1"/>
            <a:r>
              <a:rPr lang="en-US" altLang="zh-CN" sz="3600" b="1" kern="0" dirty="0"/>
              <a:t>4 </a:t>
            </a:r>
            <a:r>
              <a:rPr lang="zh-CN" altLang="en-US" sz="3600" b="1" kern="0" dirty="0"/>
              <a:t>、</a:t>
            </a:r>
            <a:r>
              <a:rPr lang="en-US" altLang="zh-CN" sz="4000" kern="0" dirty="0"/>
              <a:t>Shell </a:t>
            </a:r>
            <a:r>
              <a:rPr lang="zh-CN" altLang="en-US" sz="4000" kern="0" dirty="0"/>
              <a:t>排序时间复杂度与稳定性</a:t>
            </a:r>
            <a:endParaRPr lang="en-US" altLang="zh-CN" sz="3600" b="1" kern="0" dirty="0"/>
          </a:p>
        </p:txBody>
      </p:sp>
      <p:sp>
        <p:nvSpPr>
          <p:cNvPr id="4" name="内容占位符 2">
            <a:extLst>
              <a:ext uri="{FF2B5EF4-FFF2-40B4-BE49-F238E27FC236}">
                <a16:creationId xmlns:a16="http://schemas.microsoft.com/office/drawing/2014/main" id="{8E492D41-6FE4-59D0-EADA-DC5375136025}"/>
              </a:ext>
            </a:extLst>
          </p:cNvPr>
          <p:cNvSpPr txBox="1">
            <a:spLocks/>
          </p:cNvSpPr>
          <p:nvPr/>
        </p:nvSpPr>
        <p:spPr>
          <a:xfrm>
            <a:off x="1066800" y="1417320"/>
            <a:ext cx="10058400" cy="4023360"/>
          </a:xfrm>
          <a:prstGeom prst="rect">
            <a:avLst/>
          </a:prstGeom>
        </p:spPr>
        <p:txBody>
          <a:bodyPr>
            <a:normAutofit fontScale="92500" lnSpcReduction="10000"/>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l"/>
              <a:defRPr sz="3200">
                <a:solidFill>
                  <a:schemeClr val="tx1"/>
                </a:solidFill>
                <a:effectLst>
                  <a:outerShdw blurRad="38100" dist="38100" dir="2700000" algn="tl">
                    <a:srgbClr val="010199"/>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l"/>
              <a:defRPr sz="2800">
                <a:solidFill>
                  <a:schemeClr val="tx1"/>
                </a:solidFill>
                <a:effectLst>
                  <a:outerShdw blurRad="38100" dist="38100" dir="2700000" algn="tl">
                    <a:srgbClr val="010199"/>
                  </a:outerShdw>
                </a:effectLst>
                <a:latin typeface="+mn-lt"/>
                <a:ea typeface="+mn-ea"/>
                <a:cs typeface="+mn-cs"/>
              </a:defRPr>
            </a:lvl2pPr>
            <a:lvl3pPr marL="1143000" indent="-228600" algn="l" rtl="0" eaLnBrk="0" fontAlgn="base" hangingPunct="0">
              <a:spcBef>
                <a:spcPct val="20000"/>
              </a:spcBef>
              <a:spcAft>
                <a:spcPct val="0"/>
              </a:spcAft>
              <a:buClr>
                <a:schemeClr val="accent2"/>
              </a:buClr>
              <a:buSzPct val="75000"/>
              <a:buFont typeface="Wingdings" panose="05000000000000000000" pitchFamily="2" charset="2"/>
              <a:buChar char="l"/>
              <a:defRPr sz="2400">
                <a:solidFill>
                  <a:schemeClr val="tx1"/>
                </a:solidFill>
                <a:effectLst>
                  <a:outerShdw blurRad="38100" dist="38100" dir="2700000" algn="tl">
                    <a:srgbClr val="010199"/>
                  </a:outerShdw>
                </a:effectLst>
                <a:latin typeface="+mn-lt"/>
                <a:ea typeface="+mn-ea"/>
                <a:cs typeface="+mn-cs"/>
              </a:defRPr>
            </a:lvl3pPr>
            <a:lvl4pPr marL="1600200" indent="-228600" algn="l" rtl="0" eaLnBrk="0" fontAlgn="base" hangingPunct="0">
              <a:spcBef>
                <a:spcPct val="20000"/>
              </a:spcBef>
              <a:spcAft>
                <a:spcPct val="0"/>
              </a:spcAft>
              <a:buClr>
                <a:schemeClr val="folHlink"/>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cs typeface="+mn-cs"/>
              </a:defRPr>
            </a:lvl4pPr>
            <a:lvl5pPr marL="20574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cs typeface="+mn-cs"/>
              </a:defRPr>
            </a:lvl5pPr>
            <a:lvl6pPr marL="25146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ea typeface="+mn-ea"/>
                <a:cs typeface="+mn-cs"/>
              </a:defRPr>
            </a:lvl6pPr>
            <a:lvl7pPr marL="29718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ea typeface="+mn-ea"/>
                <a:cs typeface="+mn-cs"/>
              </a:defRPr>
            </a:lvl7pPr>
            <a:lvl8pPr marL="34290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ea typeface="+mn-ea"/>
                <a:cs typeface="+mn-cs"/>
              </a:defRPr>
            </a:lvl8pPr>
            <a:lvl9pPr marL="38862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ea typeface="+mn-ea"/>
                <a:cs typeface="+mn-cs"/>
              </a:defRPr>
            </a:lvl9pPr>
          </a:lstStyle>
          <a:p>
            <a:pPr marL="0" indent="0" defTabSz="914400">
              <a:buFont typeface="Wingdings" panose="05000000000000000000" pitchFamily="2" charset="2"/>
              <a:buNone/>
            </a:pPr>
            <a:endParaRPr lang="en-US" altLang="zh-CN" sz="3600" kern="0" dirty="0"/>
          </a:p>
          <a:p>
            <a:pPr marL="0" indent="0" defTabSz="914400">
              <a:lnSpc>
                <a:spcPct val="150000"/>
              </a:lnSpc>
              <a:buNone/>
            </a:pPr>
            <a:r>
              <a:rPr lang="en-US" altLang="zh-CN" sz="2400" kern="0" dirty="0"/>
              <a:t>1</a:t>
            </a:r>
            <a:r>
              <a:rPr lang="zh-CN" altLang="en-US" sz="2400" kern="0" dirty="0"/>
              <a:t>）、希尔排序是一个较好的插入排序方法，它能迅速减小逆序数。尽管当间隔为</a:t>
            </a:r>
            <a:r>
              <a:rPr lang="en-US" altLang="zh-CN" sz="2400" kern="0" dirty="0"/>
              <a:t>1</a:t>
            </a:r>
            <a:r>
              <a:rPr lang="zh-CN" altLang="en-US" sz="2400" kern="0" dirty="0"/>
              <a:t>时它相当于直接插入排序，但是此时关键字序列的逆转数已经很小，序列已基本有序，使用的恰好是直接插入的最佳性质。一般认为希尔排序的时间复杂度为</a:t>
            </a:r>
            <a:r>
              <a:rPr lang="en-US" altLang="zh-CN" sz="2400" kern="0" dirty="0"/>
              <a:t>O</a:t>
            </a:r>
            <a:r>
              <a:rPr lang="zh-CN" altLang="en-US" sz="2400" kern="0" dirty="0"/>
              <a:t>（</a:t>
            </a:r>
            <a:r>
              <a:rPr lang="en-US" altLang="zh-CN" sz="2400" kern="0" dirty="0"/>
              <a:t>n</a:t>
            </a:r>
            <a:r>
              <a:rPr lang="en-US" altLang="zh-CN" sz="2400" kern="0" baseline="30000" dirty="0"/>
              <a:t>1.5</a:t>
            </a:r>
            <a:r>
              <a:rPr lang="zh-CN" altLang="en-US" sz="2400" kern="0" dirty="0"/>
              <a:t>），比直接排序要好；</a:t>
            </a:r>
            <a:endParaRPr lang="en-US" altLang="zh-CN" sz="2400" kern="0" dirty="0"/>
          </a:p>
          <a:p>
            <a:pPr marL="0" indent="0" defTabSz="914400">
              <a:lnSpc>
                <a:spcPct val="150000"/>
              </a:lnSpc>
              <a:buFont typeface="Wingdings" panose="05000000000000000000" pitchFamily="2" charset="2"/>
              <a:buNone/>
            </a:pPr>
            <a:endParaRPr lang="en-US" altLang="zh-CN" sz="2400" kern="0" dirty="0"/>
          </a:p>
          <a:p>
            <a:pPr marL="0" indent="0" defTabSz="914400">
              <a:lnSpc>
                <a:spcPct val="150000"/>
              </a:lnSpc>
              <a:buFont typeface="Wingdings" panose="05000000000000000000" pitchFamily="2" charset="2"/>
              <a:buNone/>
            </a:pPr>
            <a:r>
              <a:rPr lang="en-US" altLang="zh-CN" sz="2400" kern="0" dirty="0"/>
              <a:t>2</a:t>
            </a:r>
            <a:r>
              <a:rPr lang="zh-CN" altLang="en-US" sz="2400" kern="0" dirty="0"/>
              <a:t>）、希尔排序对于中等规模（</a:t>
            </a:r>
            <a:r>
              <a:rPr lang="en-US" altLang="zh-CN" sz="2400" kern="0" dirty="0"/>
              <a:t>n&lt;=1000</a:t>
            </a:r>
            <a:r>
              <a:rPr lang="zh-CN" altLang="en-US" sz="2400" kern="0" dirty="0"/>
              <a:t>）的序列具有较高的效率。希尔排序是不稳定的排序方法</a:t>
            </a:r>
            <a:r>
              <a:rPr lang="zh-CN" altLang="en-US" sz="2400" kern="0" dirty="0">
                <a:latin typeface="Times New Roman" panose="02020603050405020304" pitchFamily="18" charset="0"/>
                <a:cs typeface="Times New Roman" panose="02020603050405020304" pitchFamily="18" charset="0"/>
              </a:rPr>
              <a:t>；</a:t>
            </a:r>
            <a:endParaRPr lang="en-US" altLang="zh-CN" sz="2400" kern="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9897910"/>
      </p:ext>
    </p:extLst>
  </p:cSld>
  <p:clrMapOvr>
    <a:masterClrMapping/>
  </p:clrMapOvr>
</p:sld>
</file>

<file path=ppt/theme/theme1.xml><?xml version="1.0" encoding="utf-8"?>
<a:theme xmlns:a="http://schemas.openxmlformats.org/drawingml/2006/main" name="Orbit">
  <a:themeElements>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fontScheme name="Orbit">
      <a:majorFont>
        <a:latin typeface="Arial"/>
        <a:ea typeface="幼圆"/>
        <a:cs typeface="Arial"/>
      </a:majorFont>
      <a:minorFont>
        <a:latin typeface="Arial"/>
        <a:ea typeface="幼圆"/>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幼圆"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幼圆" pitchFamily="49" charset="-122"/>
          </a:defRPr>
        </a:defPPr>
      </a:lstStyle>
    </a:lnDef>
  </a:objectDefaults>
  <a:extraClrSchemeLst>
    <a:extraClrScheme>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Orbit 2">
        <a:dk1>
          <a:srgbClr val="008000"/>
        </a:dk1>
        <a:lt1>
          <a:srgbClr val="FFFFFF"/>
        </a:lt1>
        <a:dk2>
          <a:srgbClr val="003300"/>
        </a:dk2>
        <a:lt2>
          <a:srgbClr val="C0C0C0"/>
        </a:lt2>
        <a:accent1>
          <a:srgbClr val="99CC00"/>
        </a:accent1>
        <a:accent2>
          <a:srgbClr val="527C3A"/>
        </a:accent2>
        <a:accent3>
          <a:srgbClr val="AAADAA"/>
        </a:accent3>
        <a:accent4>
          <a:srgbClr val="DADADA"/>
        </a:accent4>
        <a:accent5>
          <a:srgbClr val="CAE2AA"/>
        </a:accent5>
        <a:accent6>
          <a:srgbClr val="497034"/>
        </a:accent6>
        <a:hlink>
          <a:srgbClr val="33CC33"/>
        </a:hlink>
        <a:folHlink>
          <a:srgbClr val="C1FF83"/>
        </a:folHlink>
      </a:clrScheme>
      <a:clrMap bg1="dk2" tx1="lt1" bg2="dk1" tx2="lt2" accent1="accent1" accent2="accent2" accent3="accent3" accent4="accent4" accent5="accent5" accent6="accent6" hlink="hlink" folHlink="folHlink"/>
    </a:extraClrScheme>
    <a:extraClrScheme>
      <a:clrScheme name="Orbit 3">
        <a:dk1>
          <a:srgbClr val="000066"/>
        </a:dk1>
        <a:lt1>
          <a:srgbClr val="FFFFFF"/>
        </a:lt1>
        <a:dk2>
          <a:srgbClr val="000099"/>
        </a:dk2>
        <a:lt2>
          <a:srgbClr val="9FBFFF"/>
        </a:lt2>
        <a:accent1>
          <a:srgbClr val="0099CC"/>
        </a:accent1>
        <a:accent2>
          <a:srgbClr val="00CC66"/>
        </a:accent2>
        <a:accent3>
          <a:srgbClr val="AAAACA"/>
        </a:accent3>
        <a:accent4>
          <a:srgbClr val="DADADA"/>
        </a:accent4>
        <a:accent5>
          <a:srgbClr val="AACAE2"/>
        </a:accent5>
        <a:accent6>
          <a:srgbClr val="00B95C"/>
        </a:accent6>
        <a:hlink>
          <a:srgbClr val="00FFFF"/>
        </a:hlink>
        <a:folHlink>
          <a:srgbClr val="CDE6FF"/>
        </a:folHlink>
      </a:clrScheme>
      <a:clrMap bg1="dk2" tx1="lt1" bg2="dk1" tx2="lt2" accent1="accent1" accent2="accent2" accent3="accent3" accent4="accent4" accent5="accent5" accent6="accent6" hlink="hlink" folHlink="folHlink"/>
    </a:extraClrScheme>
    <a:extraClrScheme>
      <a:clrScheme name="Orbit 4">
        <a:dk1>
          <a:srgbClr val="00ACA8"/>
        </a:dk1>
        <a:lt1>
          <a:srgbClr val="FFFFFF"/>
        </a:lt1>
        <a:dk2>
          <a:srgbClr val="006666"/>
        </a:dk2>
        <a:lt2>
          <a:srgbClr val="FFFF99"/>
        </a:lt2>
        <a:accent1>
          <a:srgbClr val="0099CC"/>
        </a:accent1>
        <a:accent2>
          <a:srgbClr val="6D6FC7"/>
        </a:accent2>
        <a:accent3>
          <a:srgbClr val="AAB8B8"/>
        </a:accent3>
        <a:accent4>
          <a:srgbClr val="DADADA"/>
        </a:accent4>
        <a:accent5>
          <a:srgbClr val="AACAE2"/>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bit 5">
        <a:dk1>
          <a:srgbClr val="BA0023"/>
        </a:dk1>
        <a:lt1>
          <a:srgbClr val="FFFFFF"/>
        </a:lt1>
        <a:dk2>
          <a:srgbClr val="800000"/>
        </a:dk2>
        <a:lt2>
          <a:srgbClr val="FFFF99"/>
        </a:lt2>
        <a:accent1>
          <a:srgbClr val="FF6600"/>
        </a:accent1>
        <a:accent2>
          <a:srgbClr val="C5543D"/>
        </a:accent2>
        <a:accent3>
          <a:srgbClr val="C0AAAA"/>
        </a:accent3>
        <a:accent4>
          <a:srgbClr val="DADADA"/>
        </a:accent4>
        <a:accent5>
          <a:srgbClr val="FFB8AA"/>
        </a:accent5>
        <a:accent6>
          <a:srgbClr val="B24B36"/>
        </a:accent6>
        <a:hlink>
          <a:srgbClr val="FFFF00"/>
        </a:hlink>
        <a:folHlink>
          <a:srgbClr val="FF9900"/>
        </a:folHlink>
      </a:clrScheme>
      <a:clrMap bg1="dk2" tx1="lt1" bg2="dk1" tx2="lt2" accent1="accent1" accent2="accent2" accent3="accent3" accent4="accent4" accent5="accent5" accent6="accent6" hlink="hlink" folHlink="folHlink"/>
    </a:extraClrScheme>
    <a:extraClrScheme>
      <a:clrScheme name="Orbit 6">
        <a:dk1>
          <a:srgbClr val="6D776E"/>
        </a:dk1>
        <a:lt1>
          <a:srgbClr val="FFFFFF"/>
        </a:lt1>
        <a:dk2>
          <a:srgbClr val="575863"/>
        </a:dk2>
        <a:lt2>
          <a:srgbClr val="DDDDDD"/>
        </a:lt2>
        <a:accent1>
          <a:srgbClr val="0099CC"/>
        </a:accent1>
        <a:accent2>
          <a:srgbClr val="939EA9"/>
        </a:accent2>
        <a:accent3>
          <a:srgbClr val="B4B4B7"/>
        </a:accent3>
        <a:accent4>
          <a:srgbClr val="DADADA"/>
        </a:accent4>
        <a:accent5>
          <a:srgbClr val="AACAE2"/>
        </a:accent5>
        <a:accent6>
          <a:srgbClr val="858F99"/>
        </a:accent6>
        <a:hlink>
          <a:srgbClr val="FFCC00"/>
        </a:hlink>
        <a:folHlink>
          <a:srgbClr val="BD8949"/>
        </a:folHlink>
      </a:clrScheme>
      <a:clrMap bg1="dk2" tx1="lt1" bg2="dk1" tx2="lt2" accent1="accent1" accent2="accent2" accent3="accent3" accent4="accent4" accent5="accent5" accent6="accent6" hlink="hlink" folHlink="folHlink"/>
    </a:extraClrScheme>
    <a:extraClrScheme>
      <a:clrScheme name="Orbit 7">
        <a:dk1>
          <a:srgbClr val="A28A84"/>
        </a:dk1>
        <a:lt1>
          <a:srgbClr val="FFFFFF"/>
        </a:lt1>
        <a:dk2>
          <a:srgbClr val="765E58"/>
        </a:dk2>
        <a:lt2>
          <a:srgbClr val="DDDDDD"/>
        </a:lt2>
        <a:accent1>
          <a:srgbClr val="CC6600"/>
        </a:accent1>
        <a:accent2>
          <a:srgbClr val="CC9900"/>
        </a:accent2>
        <a:accent3>
          <a:srgbClr val="BDB6B4"/>
        </a:accent3>
        <a:accent4>
          <a:srgbClr val="DADADA"/>
        </a:accent4>
        <a:accent5>
          <a:srgbClr val="E2B8AA"/>
        </a:accent5>
        <a:accent6>
          <a:srgbClr val="B98A00"/>
        </a:accent6>
        <a:hlink>
          <a:srgbClr val="FFCC00"/>
        </a:hlink>
        <a:folHlink>
          <a:srgbClr val="FFFFBD"/>
        </a:folHlink>
      </a:clrScheme>
      <a:clrMap bg1="dk2" tx1="lt1" bg2="dk1" tx2="lt2" accent1="accent1" accent2="accent2" accent3="accent3" accent4="accent4" accent5="accent5" accent6="accent6" hlink="hlink" folHlink="folHlink"/>
    </a:extraClrScheme>
    <a:extraClrScheme>
      <a:clrScheme name="Orbit 8">
        <a:dk1>
          <a:srgbClr val="000000"/>
        </a:dk1>
        <a:lt1>
          <a:srgbClr val="C5D9ED"/>
        </a:lt1>
        <a:dk2>
          <a:srgbClr val="000000"/>
        </a:dk2>
        <a:lt2>
          <a:srgbClr val="FFFFFF"/>
        </a:lt2>
        <a:accent1>
          <a:srgbClr val="F3F6FF"/>
        </a:accent1>
        <a:accent2>
          <a:srgbClr val="33CCCC"/>
        </a:accent2>
        <a:accent3>
          <a:srgbClr val="DFE9F4"/>
        </a:accent3>
        <a:accent4>
          <a:srgbClr val="000000"/>
        </a:accent4>
        <a:accent5>
          <a:srgbClr val="F8FAFF"/>
        </a:accent5>
        <a:accent6>
          <a:srgbClr val="2DB9B9"/>
        </a:accent6>
        <a:hlink>
          <a:srgbClr val="0000FF"/>
        </a:hlink>
        <a:folHlink>
          <a:srgbClr val="006699"/>
        </a:folHlink>
      </a:clrScheme>
      <a:clrMap bg1="lt1" tx1="dk1" bg2="lt2" tx2="dk2" accent1="accent1" accent2="accent2" accent3="accent3" accent4="accent4" accent5="accent5" accent6="accent6" hlink="hlink" folHlink="folHlink"/>
    </a:extraClrScheme>
    <a:extraClrScheme>
      <a:clrScheme name="Orbit 9">
        <a:dk1>
          <a:srgbClr val="FFFFFF"/>
        </a:dk1>
        <a:lt1>
          <a:srgbClr val="FFFFFF"/>
        </a:lt1>
        <a:dk2>
          <a:srgbClr val="AAAAC6"/>
        </a:dk2>
        <a:lt2>
          <a:srgbClr val="FFFFCC"/>
        </a:lt2>
        <a:accent1>
          <a:srgbClr val="66667E"/>
        </a:accent1>
        <a:accent2>
          <a:srgbClr val="629157"/>
        </a:accent2>
        <a:accent3>
          <a:srgbClr val="D2D2DF"/>
        </a:accent3>
        <a:accent4>
          <a:srgbClr val="DADADA"/>
        </a:accent4>
        <a:accent5>
          <a:srgbClr val="B8B8C0"/>
        </a:accent5>
        <a:accent6>
          <a:srgbClr val="58834E"/>
        </a:accent6>
        <a:hlink>
          <a:srgbClr val="6600CC"/>
        </a:hlink>
        <a:folHlink>
          <a:srgbClr val="3399FF"/>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Retrospect</Template>
  <TotalTime>164</TotalTime>
  <Words>1020</Words>
  <Application>Microsoft Office PowerPoint</Application>
  <PresentationFormat>宽屏</PresentationFormat>
  <Paragraphs>96</Paragraphs>
  <Slides>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vt:i4>
      </vt:variant>
    </vt:vector>
  </HeadingPairs>
  <TitlesOfParts>
    <vt:vector size="16" baseType="lpstr">
      <vt:lpstr>华文新魏</vt:lpstr>
      <vt:lpstr>宋体</vt:lpstr>
      <vt:lpstr>幼圆</vt:lpstr>
      <vt:lpstr>Arial</vt:lpstr>
      <vt:lpstr>Cambria Math</vt:lpstr>
      <vt:lpstr>Impact</vt:lpstr>
      <vt:lpstr>Times New Roman</vt:lpstr>
      <vt:lpstr>Wingdings</vt:lpstr>
      <vt:lpstr>Orbit</vt:lpstr>
      <vt:lpstr>Shell 排序专题   Xingyu Liao</vt:lpstr>
      <vt:lpstr>1 、Shell 排序的原理</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Xingyu Liao</dc:creator>
  <cp:lastModifiedBy>Xingyu Liao</cp:lastModifiedBy>
  <cp:revision>14</cp:revision>
  <dcterms:created xsi:type="dcterms:W3CDTF">2024-06-04T12:05:45Z</dcterms:created>
  <dcterms:modified xsi:type="dcterms:W3CDTF">2024-06-04T14:50:37Z</dcterms:modified>
</cp:coreProperties>
</file>