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418ADC7E-615E-41B9-83C4-F621A8914BC6}"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19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EB2BCB3-BAD8-4D73-B239-D886B885BC98}" type="datetimeFigureOut">
              <a:rPr lang="ru-RU" smtClean="0"/>
              <a:t>14.10.2021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154400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71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118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191804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04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79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505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38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336239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EB2BCB3-BAD8-4D73-B239-D886B885BC98}" type="datetimeFigureOut">
              <a:rPr lang="ru-RU" smtClean="0"/>
              <a:t>14.10.2021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18ADC7E-615E-41B9-83C4-F621A8914BC6}"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61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EB2BCB3-BAD8-4D73-B239-D886B885BC98}" type="datetimeFigureOut">
              <a:rPr lang="ru-RU" smtClean="0"/>
              <a:t>14.10.2021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41133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EB2BCB3-BAD8-4D73-B239-D886B885BC98}" type="datetimeFigureOut">
              <a:rPr lang="ru-RU" smtClean="0"/>
              <a:t>14.10.2021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18ADC7E-615E-41B9-83C4-F621A8914BC6}"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74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EB2BCB3-BAD8-4D73-B239-D886B885BC98}" type="datetimeFigureOut">
              <a:rPr lang="ru-RU" smtClean="0"/>
              <a:t>14.10.2021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18ADC7E-615E-41B9-83C4-F621A8914BC6}"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677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2BCB3-BAD8-4D73-B239-D886B885BC98}" type="datetimeFigureOut">
              <a:rPr lang="ru-RU" smtClean="0"/>
              <a:t>14.10.2021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369565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EB2BCB3-BAD8-4D73-B239-D886B885BC98}" type="datetimeFigureOut">
              <a:rPr lang="ru-RU" smtClean="0"/>
              <a:t>14.10.2021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18ADC7E-615E-41B9-83C4-F621A8914BC6}"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1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EB2BCB3-BAD8-4D73-B239-D886B885BC98}" type="datetimeFigureOut">
              <a:rPr lang="ru-RU" smtClean="0"/>
              <a:t>14.10.2021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18ADC7E-615E-41B9-83C4-F621A8914BC6}" type="slidenum">
              <a:rPr lang="ru-RU" smtClean="0"/>
              <a:t>‹#›</a:t>
            </a:fld>
            <a:endParaRPr lang="ru-RU"/>
          </a:p>
        </p:txBody>
      </p:sp>
    </p:spTree>
    <p:extLst>
      <p:ext uri="{BB962C8B-B14F-4D97-AF65-F5344CB8AC3E}">
        <p14:creationId xmlns:p14="http://schemas.microsoft.com/office/powerpoint/2010/main" val="306597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B2BCB3-BAD8-4D73-B239-D886B885BC98}" type="datetimeFigureOut">
              <a:rPr lang="ru-RU" smtClean="0"/>
              <a:t>14.10.2021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ADC7E-615E-41B9-83C4-F621A8914BC6}" type="slidenum">
              <a:rPr lang="ru-RU" smtClean="0"/>
              <a:t>‹#›</a:t>
            </a:fld>
            <a:endParaRPr lang="ru-RU"/>
          </a:p>
        </p:txBody>
      </p:sp>
    </p:spTree>
    <p:extLst>
      <p:ext uri="{BB962C8B-B14F-4D97-AF65-F5344CB8AC3E}">
        <p14:creationId xmlns:p14="http://schemas.microsoft.com/office/powerpoint/2010/main" val="1687255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8D97A-D34B-40A4-BC54-FC52A64F0E9D}"/>
              </a:ext>
            </a:extLst>
          </p:cNvPr>
          <p:cNvSpPr>
            <a:spLocks noGrp="1"/>
          </p:cNvSpPr>
          <p:nvPr>
            <p:ph type="ctrTitle"/>
          </p:nvPr>
        </p:nvSpPr>
        <p:spPr/>
        <p:txBody>
          <a:bodyPr/>
          <a:lstStyle/>
          <a:p>
            <a:r>
              <a:rPr lang="en-US" dirty="0"/>
              <a:t>OLIMP BET</a:t>
            </a:r>
            <a:endParaRPr lang="ru-RU" dirty="0"/>
          </a:p>
        </p:txBody>
      </p:sp>
      <p:sp>
        <p:nvSpPr>
          <p:cNvPr id="3" name="Подзаголовок 2">
            <a:extLst>
              <a:ext uri="{FF2B5EF4-FFF2-40B4-BE49-F238E27FC236}">
                <a16:creationId xmlns:a16="http://schemas.microsoft.com/office/drawing/2014/main" id="{1D1D3B9D-629E-4422-A7B5-B4DBA297F45E}"/>
              </a:ext>
            </a:extLst>
          </p:cNvPr>
          <p:cNvSpPr>
            <a:spLocks noGrp="1"/>
          </p:cNvSpPr>
          <p:nvPr>
            <p:ph type="subTitle" idx="1"/>
          </p:nvPr>
        </p:nvSpPr>
        <p:spPr/>
        <p:txBody>
          <a:bodyPr/>
          <a:lstStyle/>
          <a:p>
            <a:r>
              <a:rPr lang="en-US" dirty="0"/>
              <a:t>Made by:</a:t>
            </a:r>
          </a:p>
          <a:p>
            <a:r>
              <a:rPr lang="en-US" dirty="0"/>
              <a:t>Ruslan </a:t>
            </a:r>
            <a:r>
              <a:rPr lang="en-US" dirty="0" err="1"/>
              <a:t>Bakhyshev</a:t>
            </a:r>
            <a:r>
              <a:rPr lang="en-US" dirty="0"/>
              <a:t> ITSE-1908R</a:t>
            </a:r>
            <a:endParaRPr lang="ru-RU" dirty="0"/>
          </a:p>
        </p:txBody>
      </p:sp>
    </p:spTree>
    <p:extLst>
      <p:ext uri="{BB962C8B-B14F-4D97-AF65-F5344CB8AC3E}">
        <p14:creationId xmlns:p14="http://schemas.microsoft.com/office/powerpoint/2010/main" val="18182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E99D2A-0890-449D-B170-ED100014D8BC}"/>
              </a:ext>
            </a:extLst>
          </p:cNvPr>
          <p:cNvSpPr>
            <a:spLocks noGrp="1"/>
          </p:cNvSpPr>
          <p:nvPr>
            <p:ph type="title"/>
          </p:nvPr>
        </p:nvSpPr>
        <p:spPr/>
        <p:txBody>
          <a:bodyPr/>
          <a:lstStyle/>
          <a:p>
            <a:r>
              <a:rPr lang="en-US" dirty="0"/>
              <a:t>Project description</a:t>
            </a:r>
            <a:endParaRPr lang="ru-RU" dirty="0"/>
          </a:p>
        </p:txBody>
      </p:sp>
      <p:sp>
        <p:nvSpPr>
          <p:cNvPr id="3" name="Объект 2">
            <a:extLst>
              <a:ext uri="{FF2B5EF4-FFF2-40B4-BE49-F238E27FC236}">
                <a16:creationId xmlns:a16="http://schemas.microsoft.com/office/drawing/2014/main" id="{92013D54-73E9-488C-AE21-B2461DCE0558}"/>
              </a:ext>
            </a:extLst>
          </p:cNvPr>
          <p:cNvSpPr>
            <a:spLocks noGrp="1"/>
          </p:cNvSpPr>
          <p:nvPr>
            <p:ph idx="1"/>
          </p:nvPr>
        </p:nvSpPr>
        <p:spPr/>
        <p:txBody>
          <a:bodyPr/>
          <a:lstStyle/>
          <a:p>
            <a:pPr algn="ctr"/>
            <a:r>
              <a:rPr lang="en-US" dirty="0"/>
              <a:t>My site is a betting site (bookmaker's office). Modern and easy to use.</a:t>
            </a:r>
          </a:p>
          <a:p>
            <a:pPr algn="ctr"/>
            <a:r>
              <a:rPr lang="en-US" dirty="0"/>
              <a:t>OLIMPBET.KZ</a:t>
            </a:r>
            <a:endParaRPr lang="ru-RU" dirty="0"/>
          </a:p>
        </p:txBody>
      </p:sp>
    </p:spTree>
    <p:extLst>
      <p:ext uri="{BB962C8B-B14F-4D97-AF65-F5344CB8AC3E}">
        <p14:creationId xmlns:p14="http://schemas.microsoft.com/office/powerpoint/2010/main" val="356274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DB2AA8-1EBF-403B-B47E-12C285541DF9}"/>
              </a:ext>
            </a:extLst>
          </p:cNvPr>
          <p:cNvSpPr>
            <a:spLocks noGrp="1"/>
          </p:cNvSpPr>
          <p:nvPr>
            <p:ph type="title"/>
          </p:nvPr>
        </p:nvSpPr>
        <p:spPr/>
        <p:txBody>
          <a:bodyPr>
            <a:normAutofit/>
          </a:bodyPr>
          <a:lstStyle/>
          <a:p>
            <a:r>
              <a:rPr lang="en-US" dirty="0"/>
              <a:t>Project relevance</a:t>
            </a:r>
            <a:endParaRPr lang="ru-RU" dirty="0"/>
          </a:p>
        </p:txBody>
      </p:sp>
      <p:sp>
        <p:nvSpPr>
          <p:cNvPr id="3" name="Объект 2">
            <a:extLst>
              <a:ext uri="{FF2B5EF4-FFF2-40B4-BE49-F238E27FC236}">
                <a16:creationId xmlns:a16="http://schemas.microsoft.com/office/drawing/2014/main" id="{F83C5BEC-215F-450F-81AE-C1EA0D6D062B}"/>
              </a:ext>
            </a:extLst>
          </p:cNvPr>
          <p:cNvSpPr>
            <a:spLocks noGrp="1"/>
          </p:cNvSpPr>
          <p:nvPr>
            <p:ph idx="1"/>
          </p:nvPr>
        </p:nvSpPr>
        <p:spPr/>
        <p:txBody>
          <a:bodyPr/>
          <a:lstStyle/>
          <a:p>
            <a:r>
              <a:rPr lang="en-US" dirty="0"/>
              <a:t>Sports betting is an extremely painstaking work, which requires a reliable partner in the form of a betting platform that functions stably. Therefore, current bookmakers are of great interest to players. With them, the game becomes stable, and the earnings become constant. Below we will figure out in detail which bookmakers should be considered relevant, and also highlight some of the best bookmakers in Russia and abroad.</a:t>
            </a:r>
            <a:endParaRPr lang="ru-RU" dirty="0"/>
          </a:p>
        </p:txBody>
      </p:sp>
    </p:spTree>
    <p:extLst>
      <p:ext uri="{BB962C8B-B14F-4D97-AF65-F5344CB8AC3E}">
        <p14:creationId xmlns:p14="http://schemas.microsoft.com/office/powerpoint/2010/main" val="4337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C56B1E-B1FB-4938-9DC1-FB0E7AC7B291}"/>
              </a:ext>
            </a:extLst>
          </p:cNvPr>
          <p:cNvSpPr>
            <a:spLocks noGrp="1"/>
          </p:cNvSpPr>
          <p:nvPr>
            <p:ph type="title"/>
          </p:nvPr>
        </p:nvSpPr>
        <p:spPr/>
        <p:txBody>
          <a:bodyPr/>
          <a:lstStyle/>
          <a:p>
            <a:r>
              <a:rPr lang="en-US" dirty="0"/>
              <a:t>Project features</a:t>
            </a:r>
            <a:endParaRPr lang="ru-RU" dirty="0"/>
          </a:p>
        </p:txBody>
      </p:sp>
      <p:sp>
        <p:nvSpPr>
          <p:cNvPr id="3" name="Объект 2">
            <a:extLst>
              <a:ext uri="{FF2B5EF4-FFF2-40B4-BE49-F238E27FC236}">
                <a16:creationId xmlns:a16="http://schemas.microsoft.com/office/drawing/2014/main" id="{9F604F53-3D1A-493B-BEF1-E6547180A8F2}"/>
              </a:ext>
            </a:extLst>
          </p:cNvPr>
          <p:cNvSpPr>
            <a:spLocks noGrp="1"/>
          </p:cNvSpPr>
          <p:nvPr>
            <p:ph idx="1"/>
          </p:nvPr>
        </p:nvSpPr>
        <p:spPr/>
        <p:txBody>
          <a:bodyPr/>
          <a:lstStyle/>
          <a:p>
            <a:r>
              <a:rPr lang="en-US" dirty="0"/>
              <a:t>By going to my site you can see the current competitions around the world at the moment. Place a bet on any event (soon). In the footer you can see clickable pictures on our social networks and on the download of our mobile </a:t>
            </a:r>
            <a:r>
              <a:rPr lang="en-US" dirty="0" err="1"/>
              <a:t>application.You</a:t>
            </a:r>
            <a:r>
              <a:rPr lang="en-US" dirty="0"/>
              <a:t> can also contact the offline support service.</a:t>
            </a:r>
            <a:endParaRPr lang="ru-RU" dirty="0"/>
          </a:p>
        </p:txBody>
      </p:sp>
    </p:spTree>
    <p:extLst>
      <p:ext uri="{BB962C8B-B14F-4D97-AF65-F5344CB8AC3E}">
        <p14:creationId xmlns:p14="http://schemas.microsoft.com/office/powerpoint/2010/main" val="173495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D85FB-4F1E-4819-8CBD-71F9A665098B}"/>
              </a:ext>
            </a:extLst>
          </p:cNvPr>
          <p:cNvSpPr>
            <a:spLocks noGrp="1"/>
          </p:cNvSpPr>
          <p:nvPr>
            <p:ph type="title"/>
          </p:nvPr>
        </p:nvSpPr>
        <p:spPr/>
        <p:txBody>
          <a:bodyPr>
            <a:noAutofit/>
          </a:bodyPr>
          <a:lstStyle/>
          <a:p>
            <a:r>
              <a:rPr lang="en-US" dirty="0">
                <a:effectLst/>
                <a:ea typeface="Calibri" panose="020F0502020204030204" pitchFamily="34" charset="0"/>
                <a:cs typeface="Times New Roman" panose="02020603050405020304" pitchFamily="18" charset="0"/>
              </a:rPr>
              <a:t>Project Demonstration</a:t>
            </a:r>
            <a:br>
              <a:rPr lang="ru-RU" dirty="0">
                <a:effectLst/>
                <a:ea typeface="Calibri" panose="020F0502020204030204" pitchFamily="34" charset="0"/>
                <a:cs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3422424C-9257-4B15-8E14-01788983EC77}"/>
              </a:ext>
            </a:extLst>
          </p:cNvPr>
          <p:cNvSpPr>
            <a:spLocks noGrp="1"/>
          </p:cNvSpPr>
          <p:nvPr>
            <p:ph idx="1"/>
          </p:nvPr>
        </p:nvSpPr>
        <p:spPr/>
        <p:txBody>
          <a:bodyPr/>
          <a:lstStyle/>
          <a:p>
            <a:r>
              <a:rPr lang="en-US" dirty="0"/>
              <a:t>Registration and login page:</a:t>
            </a:r>
          </a:p>
          <a:p>
            <a:endParaRPr lang="ru-RU" dirty="0"/>
          </a:p>
        </p:txBody>
      </p:sp>
      <p:pic>
        <p:nvPicPr>
          <p:cNvPr id="7" name="Рисунок 6">
            <a:extLst>
              <a:ext uri="{FF2B5EF4-FFF2-40B4-BE49-F238E27FC236}">
                <a16:creationId xmlns:a16="http://schemas.microsoft.com/office/drawing/2014/main" id="{60A466E9-0FA6-471E-93C0-4F44743A265A}"/>
              </a:ext>
            </a:extLst>
          </p:cNvPr>
          <p:cNvPicPr>
            <a:picLocks noChangeAspect="1"/>
          </p:cNvPicPr>
          <p:nvPr/>
        </p:nvPicPr>
        <p:blipFill>
          <a:blip r:embed="rId2"/>
          <a:stretch>
            <a:fillRect/>
          </a:stretch>
        </p:blipFill>
        <p:spPr>
          <a:xfrm>
            <a:off x="1459853" y="3060440"/>
            <a:ext cx="2227683" cy="2970244"/>
          </a:xfrm>
          <a:prstGeom prst="rect">
            <a:avLst/>
          </a:prstGeom>
        </p:spPr>
      </p:pic>
      <p:pic>
        <p:nvPicPr>
          <p:cNvPr id="9" name="Рисунок 8">
            <a:extLst>
              <a:ext uri="{FF2B5EF4-FFF2-40B4-BE49-F238E27FC236}">
                <a16:creationId xmlns:a16="http://schemas.microsoft.com/office/drawing/2014/main" id="{A302EABB-0A08-4904-AFA1-0D3F40A89260}"/>
              </a:ext>
            </a:extLst>
          </p:cNvPr>
          <p:cNvPicPr>
            <a:picLocks noChangeAspect="1"/>
          </p:cNvPicPr>
          <p:nvPr/>
        </p:nvPicPr>
        <p:blipFill>
          <a:blip r:embed="rId3"/>
          <a:stretch>
            <a:fillRect/>
          </a:stretch>
        </p:blipFill>
        <p:spPr>
          <a:xfrm>
            <a:off x="4068244" y="3060439"/>
            <a:ext cx="2248426" cy="2970245"/>
          </a:xfrm>
          <a:prstGeom prst="rect">
            <a:avLst/>
          </a:prstGeom>
        </p:spPr>
      </p:pic>
    </p:spTree>
    <p:extLst>
      <p:ext uri="{BB962C8B-B14F-4D97-AF65-F5344CB8AC3E}">
        <p14:creationId xmlns:p14="http://schemas.microsoft.com/office/powerpoint/2010/main" val="40547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A0ED82-B06F-4F42-A4FA-92A4B027297C}"/>
              </a:ext>
            </a:extLst>
          </p:cNvPr>
          <p:cNvSpPr>
            <a:spLocks noGrp="1"/>
          </p:cNvSpPr>
          <p:nvPr>
            <p:ph type="title"/>
          </p:nvPr>
        </p:nvSpPr>
        <p:spPr/>
        <p:txBody>
          <a:bodyPr/>
          <a:lstStyle/>
          <a:p>
            <a:r>
              <a:rPr lang="en-US" dirty="0"/>
              <a:t>Project demonstration</a:t>
            </a:r>
            <a:endParaRPr lang="ru-RU" dirty="0"/>
          </a:p>
        </p:txBody>
      </p:sp>
      <p:sp>
        <p:nvSpPr>
          <p:cNvPr id="3" name="Объект 2">
            <a:extLst>
              <a:ext uri="{FF2B5EF4-FFF2-40B4-BE49-F238E27FC236}">
                <a16:creationId xmlns:a16="http://schemas.microsoft.com/office/drawing/2014/main" id="{31EF8102-5695-440C-8BAD-FFF2CE12A579}"/>
              </a:ext>
            </a:extLst>
          </p:cNvPr>
          <p:cNvSpPr>
            <a:spLocks noGrp="1"/>
          </p:cNvSpPr>
          <p:nvPr>
            <p:ph idx="1"/>
          </p:nvPr>
        </p:nvSpPr>
        <p:spPr/>
        <p:txBody>
          <a:bodyPr/>
          <a:lstStyle/>
          <a:p>
            <a:r>
              <a:rPr lang="en-US" dirty="0"/>
              <a:t>Bet page:</a:t>
            </a:r>
          </a:p>
          <a:p>
            <a:endParaRPr lang="ru-RU" dirty="0"/>
          </a:p>
        </p:txBody>
      </p:sp>
      <p:pic>
        <p:nvPicPr>
          <p:cNvPr id="5" name="Рисунок 4">
            <a:extLst>
              <a:ext uri="{FF2B5EF4-FFF2-40B4-BE49-F238E27FC236}">
                <a16:creationId xmlns:a16="http://schemas.microsoft.com/office/drawing/2014/main" id="{9C52110E-B917-40A8-9911-7EB6979802B6}"/>
              </a:ext>
            </a:extLst>
          </p:cNvPr>
          <p:cNvPicPr>
            <a:picLocks noChangeAspect="1"/>
          </p:cNvPicPr>
          <p:nvPr/>
        </p:nvPicPr>
        <p:blipFill>
          <a:blip r:embed="rId2"/>
          <a:stretch>
            <a:fillRect/>
          </a:stretch>
        </p:blipFill>
        <p:spPr>
          <a:xfrm>
            <a:off x="1490265" y="3080199"/>
            <a:ext cx="4605735" cy="3066602"/>
          </a:xfrm>
          <a:prstGeom prst="rect">
            <a:avLst/>
          </a:prstGeom>
        </p:spPr>
      </p:pic>
    </p:spTree>
    <p:extLst>
      <p:ext uri="{BB962C8B-B14F-4D97-AF65-F5344CB8AC3E}">
        <p14:creationId xmlns:p14="http://schemas.microsoft.com/office/powerpoint/2010/main" val="329144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B3C26-3520-4E04-B99A-12E617230247}"/>
              </a:ext>
            </a:extLst>
          </p:cNvPr>
          <p:cNvSpPr>
            <a:spLocks noGrp="1"/>
          </p:cNvSpPr>
          <p:nvPr>
            <p:ph type="title"/>
          </p:nvPr>
        </p:nvSpPr>
        <p:spPr/>
        <p:txBody>
          <a:bodyPr>
            <a:normAutofit fontScale="90000"/>
          </a:bodyPr>
          <a:lstStyle/>
          <a:p>
            <a:r>
              <a:rPr lang="en-US" dirty="0"/>
              <a:t>Project demonstration</a:t>
            </a:r>
            <a:br>
              <a:rPr lang="en-US"/>
            </a:br>
            <a:r>
              <a:rPr lang="en-US"/>
              <a:t>Rules</a:t>
            </a:r>
            <a:endParaRPr lang="ru-RU" dirty="0"/>
          </a:p>
        </p:txBody>
      </p:sp>
      <p:pic>
        <p:nvPicPr>
          <p:cNvPr id="7" name="Объект 6">
            <a:extLst>
              <a:ext uri="{FF2B5EF4-FFF2-40B4-BE49-F238E27FC236}">
                <a16:creationId xmlns:a16="http://schemas.microsoft.com/office/drawing/2014/main" id="{E6302403-612C-4ABA-ADEA-3CC374B918A0}"/>
              </a:ext>
            </a:extLst>
          </p:cNvPr>
          <p:cNvPicPr>
            <a:picLocks noGrp="1" noChangeAspect="1"/>
          </p:cNvPicPr>
          <p:nvPr>
            <p:ph idx="1"/>
          </p:nvPr>
        </p:nvPicPr>
        <p:blipFill>
          <a:blip r:embed="rId2"/>
          <a:stretch>
            <a:fillRect/>
          </a:stretch>
        </p:blipFill>
        <p:spPr>
          <a:xfrm>
            <a:off x="2103005" y="2557463"/>
            <a:ext cx="7985989" cy="3317875"/>
          </a:xfrm>
        </p:spPr>
      </p:pic>
    </p:spTree>
    <p:extLst>
      <p:ext uri="{BB962C8B-B14F-4D97-AF65-F5344CB8AC3E}">
        <p14:creationId xmlns:p14="http://schemas.microsoft.com/office/powerpoint/2010/main" val="7540146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183</Words>
  <Application>Microsoft Office PowerPoint</Application>
  <PresentationFormat>Широкоэкранный</PresentationFormat>
  <Paragraphs>15</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Arial</vt:lpstr>
      <vt:lpstr>Garamond</vt:lpstr>
      <vt:lpstr>Натуральные материалы</vt:lpstr>
      <vt:lpstr>OLIMP BET</vt:lpstr>
      <vt:lpstr>Project description</vt:lpstr>
      <vt:lpstr>Project relevance</vt:lpstr>
      <vt:lpstr>Project features</vt:lpstr>
      <vt:lpstr>Project Demonstration </vt:lpstr>
      <vt:lpstr>Project demonstration</vt:lpstr>
      <vt:lpstr>Project demonstration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OLIMP BET</dc:title>
  <dc:creator>godlike</dc:creator>
  <cp:lastModifiedBy>godlike</cp:lastModifiedBy>
  <cp:revision>1</cp:revision>
  <dcterms:created xsi:type="dcterms:W3CDTF">2021-10-14T02:30:59Z</dcterms:created>
  <dcterms:modified xsi:type="dcterms:W3CDTF">2021-10-14T03:29:07Z</dcterms:modified>
</cp:coreProperties>
</file>