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80604020202020204" pitchFamily="34" charset="0"/>
                <a:ea typeface="宋体" pitchFamily="2" charset="-122"/>
              </a:rPr>
              <a:t>*  </a:t>
            </a:r>
            <a:endParaRPr lang="zh-CN" altLang="en-US" sz="1800" dirty="0">
              <a:solidFill>
                <a:srgbClr val="000000"/>
              </a:solidFill>
              <a:latin typeface="Arial" panose="0208060402020202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8060402020202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8060402020202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C→b</a:t>
              </a:r>
              <a:endParaRPr lang="en-US" altLang="zh-CN" sz="2000" b="1" dirty="0">
                <a:latin typeface="Arial" panose="0208060402020202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a:t>
              </a:r>
              <a:endParaRPr lang="en-US" altLang="zh-CN" sz="2000" b="1" dirty="0">
                <a:latin typeface="Arial" panose="0208060402020202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S’→eS</a:t>
              </a:r>
              <a:endParaRPr lang="en-US" altLang="zh-CN" sz="2000" b="1" dirty="0">
                <a:latin typeface="Arial" panose="0208060402020202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S→i(C)SS’</a:t>
              </a:r>
              <a:endParaRPr lang="en-US" altLang="zh-CN" sz="2000" b="1" dirty="0">
                <a:latin typeface="Arial" panose="0208060402020202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a:t>
              </a:r>
              <a:endParaRPr lang="en-US" altLang="zh-CN" sz="2000" b="1" dirty="0">
                <a:latin typeface="Arial" panose="0208060402020202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t>
              </a:r>
              <a:endParaRPr lang="en-US" altLang="zh-CN" sz="2000" b="1" dirty="0">
                <a:latin typeface="Arial" panose="0208060402020202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i</a:t>
              </a:r>
              <a:endParaRPr lang="en-US" altLang="zh-CN" sz="2000" b="1" dirty="0">
                <a:latin typeface="Arial" panose="0208060402020202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e</a:t>
              </a:r>
              <a:endParaRPr lang="en-US" altLang="zh-CN" sz="2000" b="1" dirty="0">
                <a:latin typeface="Arial" panose="0208060402020202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B</a:t>
              </a:r>
              <a:endParaRPr lang="en-US" altLang="zh-CN" sz="2000" b="1" dirty="0">
                <a:latin typeface="Arial" panose="0208060402020202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a:t>
              </a:r>
              <a:endParaRPr lang="en-US" altLang="zh-CN" sz="2000" b="1" dirty="0">
                <a:latin typeface="Arial" panose="0208060402020202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规则       输入</a:t>
              </a: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栈顶</a:t>
              </a:r>
              <a:endParaRPr lang="zh-CN" altLang="en-US" sz="1500" b="1" dirty="0">
                <a:latin typeface="Arial" panose="0208060402020202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演示</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2" baseType="lpstr">
      <vt:lpstr>Arial</vt:lpstr>
      <vt:lpstr>宋体</vt:lpstr>
      <vt:lpstr>Wingdings</vt:lpstr>
      <vt:lpstr>Liberation Sans</vt:lpstr>
      <vt:lpstr>文泉驿微米黑</vt:lpstr>
      <vt:lpstr>Franklin Gothic Medium</vt:lpstr>
      <vt:lpstr>Pothana2000</vt:lpstr>
      <vt:lpstr>微软雅黑</vt:lpstr>
      <vt:lpstr>Wingdings 2</vt:lpstr>
      <vt:lpstr>Arial</vt:lpstr>
      <vt:lpstr>Times New Roman</vt:lpstr>
      <vt:lpstr>Wingdings 2</vt:lpstr>
      <vt:lpstr>Symbol</vt:lpstr>
      <vt:lpstr>Courier New</vt:lpstr>
      <vt:lpstr>黑体</vt:lpstr>
      <vt:lpstr>Times New Roman</vt:lpstr>
      <vt:lpstr>宋体</vt:lpstr>
      <vt:lpstr>Franklin Gothic Book</vt:lpstr>
      <vt:lpstr>宋体</vt:lpstr>
      <vt:lpstr>Arial Unicode MS</vt:lpstr>
      <vt:lpstr>DejaVu Math TeX Gyre</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PowerPoint 演示文稿</vt:lpstr>
      <vt:lpstr>第四章  自顶向下语法分析方法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PowerPoint 演示文稿</vt:lpstr>
      <vt:lpstr>思考题</vt:lpstr>
      <vt:lpstr>第四章作业</vt:lpstr>
      <vt:lpstr>第四章作业</vt:lpstr>
      <vt:lpstr>相关语法规则</vt:lpstr>
      <vt:lpstr>相关语法规则</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godlovesjonny</cp:lastModifiedBy>
  <cp:revision>309</cp:revision>
  <dcterms:created xsi:type="dcterms:W3CDTF">2019-11-19T15:01:52Z</dcterms:created>
  <dcterms:modified xsi:type="dcterms:W3CDTF">2019-11-19T15:01:52Z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