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3"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黑体</vt:lpstr>
      <vt:lpstr>DejaVu Math TeX Gyre</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314</cp:revision>
  <dcterms:created xsi:type="dcterms:W3CDTF">2019-12-11T16:22:23Z</dcterms:created>
  <dcterms:modified xsi:type="dcterms:W3CDTF">2019-12-11T16:22:23Z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