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7" r:id="rId2"/>
    <p:sldId id="36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82" r:id="rId13"/>
    <p:sldId id="383" r:id="rId14"/>
    <p:sldId id="384" r:id="rId15"/>
    <p:sldId id="386" r:id="rId16"/>
    <p:sldId id="387" r:id="rId17"/>
    <p:sldId id="389" r:id="rId18"/>
    <p:sldId id="336" r:id="rId19"/>
    <p:sldId id="357" r:id="rId20"/>
    <p:sldId id="358" r:id="rId21"/>
    <p:sldId id="390" r:id="rId22"/>
    <p:sldId id="391" r:id="rId23"/>
    <p:sldId id="359" r:id="rId24"/>
    <p:sldId id="360" r:id="rId25"/>
    <p:sldId id="361" r:id="rId26"/>
    <p:sldId id="362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92" r:id="rId4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9999"/>
    <a:srgbClr val="FF5050"/>
    <a:srgbClr val="FFCCFF"/>
    <a:srgbClr val="009999"/>
    <a:srgbClr val="00CC00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2" autoAdjust="0"/>
    <p:restoredTop sz="94660"/>
  </p:normalViewPr>
  <p:slideViewPr>
    <p:cSldViewPr>
      <p:cViewPr varScale="1">
        <p:scale>
          <a:sx n="63" d="100"/>
          <a:sy n="63" d="100"/>
        </p:scale>
        <p:origin x="13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06.wmf"/><Relationship Id="rId5" Type="http://schemas.openxmlformats.org/officeDocument/2006/relationships/image" Target="../media/image113.wmf"/><Relationship Id="rId4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51EA83D8-0A51-4C5D-8184-D5813759A2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CD0F9BDE-6A29-4201-802A-4AF1772090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D29EA2D6-3820-48C5-AC78-A2D382F0B6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E5FC21FA-6737-405C-B457-24E33BB5E9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5814A6-303C-4843-B30C-40AE2108F4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6E62377-2074-40CE-A65D-3B397CB215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489DC55-35C6-432B-BB8F-9490B240CB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899B5A2-5083-44EC-98F4-0F5DD6D67A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B635558-0944-45D4-BFAE-ED45F955FC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81EBA49-3EB3-4DAD-A5E8-2B2A131AFE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5D5FEB0-A9FB-485E-AD11-51B071679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613AF2-AF89-4DA2-9535-FA492F028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CCCA5B7-BB9B-40B7-BF15-B7138DCF2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AAE892-36B8-4F21-BABE-73E53FCA0F4B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5061EA3-ABDB-45D5-A2E4-E51F7349BC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9C3AFDB-72B0-46B9-8488-586949279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C148C36-68A3-4903-8644-73F69D402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3D37B5-8E1F-4236-89E5-62E21A2B8E04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23E5D86-8F19-4BB6-8723-68EF43F81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5A823F-2483-4A8E-B648-C842DE790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AA3A890-4648-4E7C-B98B-374E94434D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110E858-F7EC-4268-A363-0C0043A7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4335079-76DF-4F82-A34D-A418A274C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8412F9-C158-45D3-B89B-B396E900622E}" type="slidenum">
              <a:rPr lang="en-US" altLang="zh-CN" sz="130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8CCE10F-61A9-482B-B9D8-2E560ED14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758AD7-B55D-4E41-9EAE-4C2D8E79C00F}" type="slidenum">
              <a:rPr lang="en-US" altLang="zh-CN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496960D-951C-40C6-856B-30E6195C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7113F7D-B93D-4B8A-8F0F-3965F47B5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323A44B-1A4F-45AD-86A6-D4C3DCF15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30CF37-DBE5-4193-B532-45FBBBE0EF1A}" type="slidenum">
              <a:rPr lang="en-US" altLang="zh-CN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BA6689B-1854-4C61-90DA-5F25F68D4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A67324F-FF27-4280-B341-D609B0072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6AF4517-4994-4BBA-BFDA-ACB5B4836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26FF05-4607-4AA6-B8E2-A680B1A57827}" type="slidenum">
              <a:rPr lang="en-US" altLang="zh-CN" sz="130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623A88-4EF1-483D-B744-D5B3B87A2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66F39F5-CF67-489C-B754-C8ED75968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ED4566E-4689-4ABE-9016-C306AC246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E96C87-ACFD-4DBD-8909-50DEC77554B0}" type="slidenum">
              <a:rPr lang="en-US" altLang="zh-CN" sz="130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4AFAFE4-1DF9-4B7F-9DA2-CD70FCDD2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037C5C4-B2C0-43A9-A052-CF08921D0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BB6F9A0-C7AB-480E-8E1A-C689D3EE3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1E1A0B-28CE-47D7-A5C8-0EACB0F85F82}" type="slidenum">
              <a:rPr lang="en-US" altLang="zh-CN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4E0EC1A-6709-4883-A9E3-77F3A81DD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981D053-9B2B-4C81-9FB3-97429A569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793AC9E-EE3D-4B5D-8377-302B31F27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12DF4A-204E-4CA8-AEAD-B84F5E7BE7A9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D70F1E5-9B73-4785-8F14-39F56600D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CB452CF-7DDF-467A-8BF2-0E31BDAC4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EC58A53-55EE-4366-96CF-D0DB4CCE8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354E82-296D-4307-A6A5-11A8A9A65147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17A9E2-61CD-4934-BA7C-2C1F8A8A9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E5AFD1B-1BBC-45AC-AB2B-06FF21FB9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6CA7BCE-BC87-4793-83B9-CD34B9F81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BDF8AC-F5E3-46EF-890A-E9F5A81F185E}" type="slidenum">
              <a:rPr lang="zh-CN" altLang="en-US" sz="1300"/>
              <a:pPr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29801E9-6936-459D-AB5C-1C5B4635B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7A451D1-AC62-439C-8C14-754458C78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0D6AC43-C70C-4DDC-88E5-A7A31A4C2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9DE5D4-B93A-4B48-B679-F7C0B0662D68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5F221F7-0B41-4412-8502-B4B2F977C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9AB2E76-0D4D-4864-ADCF-90AFDE68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8016394-7A82-4924-A094-C5B3EC0BF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9EEF3F-28DC-4C04-9C3D-25B8FC55EDD0}" type="slidenum">
              <a:rPr lang="en-US" altLang="zh-CN" sz="130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996BE17-48C9-4595-8C05-AF736388F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62934F5-A735-43CE-94D6-2CAB803BF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726F366-31D7-4892-8EBD-2F25E00F6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1F37CE-11B8-4E42-8A23-58D4B8455F47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E29B6D5-A7DB-41C0-B488-1E9B9D9E0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01147B6-AB83-4F38-9A78-74BFEFF20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12F0206-C6E9-4AA7-80DA-2341B1039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775BD4-A516-4756-B48B-3B0CB919339B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D9B3ACC-1D54-4147-A6CE-15EB63976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173F1F0-F3A9-4F0E-8673-5F2E00DD6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34EE997-2233-4A1B-92A4-256230A32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B184B1-5F7A-4102-AFCA-2296AFD87BD9}" type="slidenum">
              <a:rPr lang="en-US" altLang="zh-CN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80819F8-BC53-441C-A28C-A4319E06C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86AC03C-1761-4766-AA8A-8F05E9846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0B3A0C3-B0CA-435F-8ED6-6C5DAD6A4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C1E9E1-2FBE-4C75-870F-24CD6F3E9FB7}" type="slidenum">
              <a:rPr lang="en-US" altLang="zh-CN" sz="130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ED938DC-8101-4BF9-A63B-0F30EA8F5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BE88F07-E8ED-416C-A42A-103D60FA3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D2872EB-4DD7-4AF0-B1FD-A14F6C0CA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C641CE-F002-433B-AA75-21ACD834970E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0F18247-A1A1-43BF-9FBB-EC627E627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D31952-4269-4144-8DC3-0F5E77CAE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1CD44C0-5F2A-4960-9A10-21395E5E8C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DC796D-0B23-4C27-8F20-04006DD617AB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9F8F694-EE15-409A-9D8B-E591A1B3B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A847900-E8E1-4BFD-BCC1-9E128113C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0FB49AC-6FEF-4861-9991-5B7583074592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BA05C878-3FC0-4BB8-9A7B-769FF4A3274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8321CB52-A03D-4B7C-9737-1A1D715C7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46292 w 97"/>
                <a:gd name="T1" fmla="*/ 16269 h 37"/>
                <a:gd name="T2" fmla="*/ 59305 w 97"/>
                <a:gd name="T3" fmla="*/ 13029 h 37"/>
                <a:gd name="T4" fmla="*/ 59942 w 97"/>
                <a:gd name="T5" fmla="*/ 11114 h 37"/>
                <a:gd name="T6" fmla="*/ 57365 w 97"/>
                <a:gd name="T7" fmla="*/ 0 h 37"/>
                <a:gd name="T8" fmla="*/ 16231 w 97"/>
                <a:gd name="T9" fmla="*/ 0 h 37"/>
                <a:gd name="T10" fmla="*/ 6582 w 97"/>
                <a:gd name="T11" fmla="*/ 14328 h 37"/>
                <a:gd name="T12" fmla="*/ 46292 w 97"/>
                <a:gd name="T13" fmla="*/ 1626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D175449-4681-4702-A795-5865E9BD2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329410 w 585"/>
                <a:gd name="T1" fmla="*/ 637 h 534"/>
                <a:gd name="T2" fmla="*/ 102650 w 585"/>
                <a:gd name="T3" fmla="*/ 0 h 534"/>
                <a:gd name="T4" fmla="*/ 147116 w 585"/>
                <a:gd name="T5" fmla="*/ 13692 h 534"/>
                <a:gd name="T6" fmla="*/ 113774 w 585"/>
                <a:gd name="T7" fmla="*/ 25443 h 534"/>
                <a:gd name="T8" fmla="*/ 135355 w 585"/>
                <a:gd name="T9" fmla="*/ 46343 h 534"/>
                <a:gd name="T10" fmla="*/ 48349 w 585"/>
                <a:gd name="T11" fmla="*/ 39110 h 534"/>
                <a:gd name="T12" fmla="*/ 16924 w 585"/>
                <a:gd name="T13" fmla="*/ 41051 h 534"/>
                <a:gd name="T14" fmla="*/ 130061 w 585"/>
                <a:gd name="T15" fmla="*/ 317769 h 534"/>
                <a:gd name="T16" fmla="*/ 94115 w 585"/>
                <a:gd name="T17" fmla="*/ 222607 h 534"/>
                <a:gd name="T18" fmla="*/ 68646 w 585"/>
                <a:gd name="T19" fmla="*/ 245321 h 534"/>
                <a:gd name="T20" fmla="*/ 61410 w 585"/>
                <a:gd name="T21" fmla="*/ 283921 h 534"/>
                <a:gd name="T22" fmla="*/ 81049 w 585"/>
                <a:gd name="T23" fmla="*/ 172898 h 534"/>
                <a:gd name="T24" fmla="*/ 100071 w 585"/>
                <a:gd name="T25" fmla="*/ 148753 h 534"/>
                <a:gd name="T26" fmla="*/ 136660 w 585"/>
                <a:gd name="T27" fmla="*/ 154682 h 534"/>
                <a:gd name="T28" fmla="*/ 122952 w 585"/>
                <a:gd name="T29" fmla="*/ 199746 h 534"/>
                <a:gd name="T30" fmla="*/ 125535 w 585"/>
                <a:gd name="T31" fmla="*/ 257709 h 534"/>
                <a:gd name="T32" fmla="*/ 336646 w 585"/>
                <a:gd name="T33" fmla="*/ 315187 h 534"/>
                <a:gd name="T34" fmla="*/ 296837 w 585"/>
                <a:gd name="T35" fmla="*/ 278629 h 534"/>
                <a:gd name="T36" fmla="*/ 277814 w 585"/>
                <a:gd name="T37" fmla="*/ 225190 h 534"/>
                <a:gd name="T38" fmla="*/ 258817 w 585"/>
                <a:gd name="T39" fmla="*/ 176244 h 534"/>
                <a:gd name="T40" fmla="*/ 300695 w 585"/>
                <a:gd name="T41" fmla="*/ 167070 h 534"/>
                <a:gd name="T42" fmla="*/ 266053 w 585"/>
                <a:gd name="T43" fmla="*/ 145508 h 534"/>
                <a:gd name="T44" fmla="*/ 286992 w 585"/>
                <a:gd name="T45" fmla="*/ 147449 h 534"/>
                <a:gd name="T46" fmla="*/ 286355 w 585"/>
                <a:gd name="T47" fmla="*/ 136340 h 534"/>
                <a:gd name="T48" fmla="*/ 245752 w 585"/>
                <a:gd name="T49" fmla="*/ 137644 h 534"/>
                <a:gd name="T50" fmla="*/ 233353 w 585"/>
                <a:gd name="T51" fmla="*/ 223886 h 534"/>
                <a:gd name="T52" fmla="*/ 226886 w 585"/>
                <a:gd name="T53" fmla="*/ 150032 h 534"/>
                <a:gd name="T54" fmla="*/ 216399 w 585"/>
                <a:gd name="T55" fmla="*/ 118791 h 534"/>
                <a:gd name="T56" fmla="*/ 226886 w 585"/>
                <a:gd name="T57" fmla="*/ 88698 h 534"/>
                <a:gd name="T58" fmla="*/ 221592 w 585"/>
                <a:gd name="T59" fmla="*/ 64554 h 534"/>
                <a:gd name="T60" fmla="*/ 216399 w 585"/>
                <a:gd name="T61" fmla="*/ 40414 h 534"/>
                <a:gd name="T62" fmla="*/ 241226 w 585"/>
                <a:gd name="T63" fmla="*/ 67263 h 534"/>
                <a:gd name="T64" fmla="*/ 271216 w 585"/>
                <a:gd name="T65" fmla="*/ 30730 h 534"/>
                <a:gd name="T66" fmla="*/ 267358 w 585"/>
                <a:gd name="T67" fmla="*/ 61976 h 534"/>
                <a:gd name="T68" fmla="*/ 262165 w 585"/>
                <a:gd name="T69" fmla="*/ 84837 h 534"/>
                <a:gd name="T70" fmla="*/ 262165 w 585"/>
                <a:gd name="T71" fmla="*/ 118149 h 534"/>
                <a:gd name="T72" fmla="*/ 364694 w 585"/>
                <a:gd name="T73" fmla="*/ 118149 h 534"/>
                <a:gd name="T74" fmla="*/ 362110 w 585"/>
                <a:gd name="T75" fmla="*/ 49583 h 534"/>
                <a:gd name="T76" fmla="*/ 162761 w 585"/>
                <a:gd name="T77" fmla="*/ 45064 h 534"/>
                <a:gd name="T78" fmla="*/ 191603 w 585"/>
                <a:gd name="T79" fmla="*/ 60697 h 534"/>
                <a:gd name="T80" fmla="*/ 111833 w 585"/>
                <a:gd name="T81" fmla="*/ 127323 h 534"/>
                <a:gd name="T82" fmla="*/ 45128 w 585"/>
                <a:gd name="T83" fmla="*/ 63917 h 534"/>
                <a:gd name="T84" fmla="*/ 124873 w 585"/>
                <a:gd name="T85" fmla="*/ 69204 h 534"/>
                <a:gd name="T86" fmla="*/ 143764 w 585"/>
                <a:gd name="T87" fmla="*/ 68567 h 534"/>
                <a:gd name="T88" fmla="*/ 197407 w 585"/>
                <a:gd name="T89" fmla="*/ 79014 h 534"/>
                <a:gd name="T90" fmla="*/ 180478 w 585"/>
                <a:gd name="T91" fmla="*/ 167070 h 534"/>
                <a:gd name="T92" fmla="*/ 169997 w 585"/>
                <a:gd name="T93" fmla="*/ 89360 h 534"/>
                <a:gd name="T94" fmla="*/ 111833 w 585"/>
                <a:gd name="T95" fmla="*/ 127323 h 534"/>
                <a:gd name="T96" fmla="*/ 145837 w 585"/>
                <a:gd name="T97" fmla="*/ 146812 h 534"/>
                <a:gd name="T98" fmla="*/ 161456 w 585"/>
                <a:gd name="T99" fmla="*/ 103153 h 534"/>
                <a:gd name="T100" fmla="*/ 213052 w 585"/>
                <a:gd name="T101" fmla="*/ 190573 h 534"/>
                <a:gd name="T102" fmla="*/ 140518 w 585"/>
                <a:gd name="T103" fmla="*/ 209425 h 534"/>
                <a:gd name="T104" fmla="*/ 201933 w 585"/>
                <a:gd name="T105" fmla="*/ 180762 h 534"/>
                <a:gd name="T106" fmla="*/ 207889 w 585"/>
                <a:gd name="T107" fmla="*/ 86752 h 534"/>
                <a:gd name="T108" fmla="*/ 204643 w 585"/>
                <a:gd name="T109" fmla="*/ 139049 h 534"/>
                <a:gd name="T110" fmla="*/ 195461 w 585"/>
                <a:gd name="T111" fmla="*/ 94010 h 534"/>
                <a:gd name="T112" fmla="*/ 331478 w 585"/>
                <a:gd name="T113" fmla="*/ 116845 h 534"/>
                <a:gd name="T114" fmla="*/ 301337 w 585"/>
                <a:gd name="T115" fmla="*/ 105736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D7F4117-F053-4148-B4F9-7423F283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6362 w 47"/>
                <a:gd name="T1" fmla="*/ 9809 h 56"/>
                <a:gd name="T2" fmla="*/ 17794 w 47"/>
                <a:gd name="T3" fmla="*/ 36522 h 56"/>
                <a:gd name="T4" fmla="*/ 26362 w 47"/>
                <a:gd name="T5" fmla="*/ 9809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0D75448-FDAE-4A7C-87BF-F0207008A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12536 w 41"/>
                <a:gd name="T1" fmla="*/ 17545 h 75"/>
                <a:gd name="T2" fmla="*/ 7955 w 41"/>
                <a:gd name="T3" fmla="*/ 45045 h 75"/>
                <a:gd name="T4" fmla="*/ 26507 w 41"/>
                <a:gd name="T5" fmla="*/ 29289 h 75"/>
                <a:gd name="T6" fmla="*/ 24554 w 41"/>
                <a:gd name="T7" fmla="*/ 15605 h 75"/>
                <a:gd name="T8" fmla="*/ 12536 w 41"/>
                <a:gd name="T9" fmla="*/ 17545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1231B53-2C66-415A-AEFD-0334BA70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73435 w 135"/>
                <a:gd name="T1" fmla="*/ 2574 h 63"/>
                <a:gd name="T2" fmla="*/ 15663 w 135"/>
                <a:gd name="T3" fmla="*/ 2574 h 63"/>
                <a:gd name="T4" fmla="*/ 1305 w 135"/>
                <a:gd name="T5" fmla="*/ 16203 h 63"/>
                <a:gd name="T6" fmla="*/ 39366 w 135"/>
                <a:gd name="T7" fmla="*/ 37680 h 63"/>
                <a:gd name="T8" fmla="*/ 62942 w 135"/>
                <a:gd name="T9" fmla="*/ 35111 h 63"/>
                <a:gd name="T10" fmla="*/ 74073 w 135"/>
                <a:gd name="T11" fmla="*/ 34470 h 63"/>
                <a:gd name="T12" fmla="*/ 73435 w 135"/>
                <a:gd name="T13" fmla="*/ 2574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50AD754-5B4D-464E-9972-0907463CF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43559 w 97"/>
                <a:gd name="T1" fmla="*/ 3211 h 102"/>
                <a:gd name="T2" fmla="*/ 20236 w 97"/>
                <a:gd name="T3" fmla="*/ 3211 h 102"/>
                <a:gd name="T4" fmla="*/ 7860 w 97"/>
                <a:gd name="T5" fmla="*/ 37065 h 102"/>
                <a:gd name="T6" fmla="*/ 51445 w 97"/>
                <a:gd name="T7" fmla="*/ 40276 h 102"/>
                <a:gd name="T8" fmla="*/ 43559 w 97"/>
                <a:gd name="T9" fmla="*/ 321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1945791-5DB8-41C1-AADA-718D51CF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9858 w 99"/>
                <a:gd name="T1" fmla="*/ 0 h 19"/>
                <a:gd name="T2" fmla="*/ 26173 w 99"/>
                <a:gd name="T3" fmla="*/ 9802 h 19"/>
                <a:gd name="T4" fmla="*/ 985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2683DCA-F524-4B39-BE4A-284D1432A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13779 w 76"/>
                <a:gd name="T1" fmla="*/ 23977 h 47"/>
                <a:gd name="T2" fmla="*/ 46139 w 76"/>
                <a:gd name="T3" fmla="*/ 11033 h 47"/>
                <a:gd name="T4" fmla="*/ 31590 w 76"/>
                <a:gd name="T5" fmla="*/ 1931 h 47"/>
                <a:gd name="T6" fmla="*/ 12472 w 76"/>
                <a:gd name="T7" fmla="*/ 20649 h 47"/>
                <a:gd name="T8" fmla="*/ 13779 w 76"/>
                <a:gd name="T9" fmla="*/ 2397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61316FA-7315-49CC-BC86-4F6D89118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47178 w 82"/>
                <a:gd name="T1" fmla="*/ 3882 h 37"/>
                <a:gd name="T2" fmla="*/ 15674 w 82"/>
                <a:gd name="T3" fmla="*/ 11114 h 37"/>
                <a:gd name="T4" fmla="*/ 11144 w 82"/>
                <a:gd name="T5" fmla="*/ 16911 h 37"/>
                <a:gd name="T6" fmla="*/ 49896 w 82"/>
                <a:gd name="T7" fmla="*/ 14970 h 37"/>
                <a:gd name="T8" fmla="*/ 53788 w 82"/>
                <a:gd name="T9" fmla="*/ 13029 h 37"/>
                <a:gd name="T10" fmla="*/ 53788 w 82"/>
                <a:gd name="T11" fmla="*/ 0 h 37"/>
                <a:gd name="T12" fmla="*/ 47178 w 82"/>
                <a:gd name="T13" fmla="*/ 3882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29CEECD-7760-42D3-8A8C-314572BE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13712 w 138"/>
                <a:gd name="T1" fmla="*/ 643 h 33"/>
                <a:gd name="T2" fmla="*/ 5169 w 138"/>
                <a:gd name="T3" fmla="*/ 9195 h 33"/>
                <a:gd name="T4" fmla="*/ 37272 w 138"/>
                <a:gd name="T5" fmla="*/ 14392 h 33"/>
                <a:gd name="T6" fmla="*/ 76598 w 138"/>
                <a:gd name="T7" fmla="*/ 15035 h 33"/>
                <a:gd name="T8" fmla="*/ 74651 w 138"/>
                <a:gd name="T9" fmla="*/ 5172 h 33"/>
                <a:gd name="T10" fmla="*/ 53700 w 138"/>
                <a:gd name="T11" fmla="*/ 1948 h 33"/>
                <a:gd name="T12" fmla="*/ 13712 w 138"/>
                <a:gd name="T13" fmla="*/ 643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1588D53-18C5-4174-BC5E-6669AAE9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64355 w 112"/>
                <a:gd name="T1" fmla="*/ 12244 h 29"/>
                <a:gd name="T2" fmla="*/ 67610 w 112"/>
                <a:gd name="T3" fmla="*/ 2558 h 29"/>
                <a:gd name="T4" fmla="*/ 48646 w 112"/>
                <a:gd name="T5" fmla="*/ 6389 h 29"/>
                <a:gd name="T6" fmla="*/ 23606 w 112"/>
                <a:gd name="T7" fmla="*/ 3826 h 29"/>
                <a:gd name="T8" fmla="*/ 1306 w 112"/>
                <a:gd name="T9" fmla="*/ 2558 h 29"/>
                <a:gd name="T10" fmla="*/ 64355 w 112"/>
                <a:gd name="T11" fmla="*/ 12244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023A49E-E8D1-4555-9C81-EEED18B5F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1940 w 115"/>
                <a:gd name="T1" fmla="*/ 34565 h 95"/>
                <a:gd name="T2" fmla="*/ 16900 w 115"/>
                <a:gd name="T3" fmla="*/ 35207 h 95"/>
                <a:gd name="T4" fmla="*/ 32622 w 115"/>
                <a:gd name="T5" fmla="*/ 50163 h 95"/>
                <a:gd name="T6" fmla="*/ 38442 w 115"/>
                <a:gd name="T7" fmla="*/ 54685 h 95"/>
                <a:gd name="T8" fmla="*/ 52735 w 115"/>
                <a:gd name="T9" fmla="*/ 33928 h 95"/>
                <a:gd name="T10" fmla="*/ 72337 w 115"/>
                <a:gd name="T11" fmla="*/ 33928 h 95"/>
                <a:gd name="T12" fmla="*/ 51456 w 115"/>
                <a:gd name="T13" fmla="*/ 17538 h 95"/>
                <a:gd name="T14" fmla="*/ 24119 w 115"/>
                <a:gd name="T15" fmla="*/ 10444 h 95"/>
                <a:gd name="T16" fmla="*/ 7861 w 115"/>
                <a:gd name="T17" fmla="*/ 26703 h 95"/>
                <a:gd name="T18" fmla="*/ 1940 w 115"/>
                <a:gd name="T19" fmla="*/ 34565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571C2AF-FC3F-4105-AC94-2D4919D4A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33457 w 65"/>
                <a:gd name="T1" fmla="*/ 26070 h 169"/>
                <a:gd name="T2" fmla="*/ 14400 w 65"/>
                <a:gd name="T3" fmla="*/ 31997 h 169"/>
                <a:gd name="T4" fmla="*/ 14400 w 65"/>
                <a:gd name="T5" fmla="*/ 38455 h 169"/>
                <a:gd name="T6" fmla="*/ 32819 w 65"/>
                <a:gd name="T7" fmla="*/ 58704 h 169"/>
                <a:gd name="T8" fmla="*/ 22316 w 65"/>
                <a:gd name="T9" fmla="*/ 76911 h 169"/>
                <a:gd name="T10" fmla="*/ 0 w 65"/>
                <a:gd name="T11" fmla="*/ 96522 h 169"/>
                <a:gd name="T12" fmla="*/ 11146 w 65"/>
                <a:gd name="T13" fmla="*/ 101045 h 169"/>
                <a:gd name="T14" fmla="*/ 30870 w 65"/>
                <a:gd name="T15" fmla="*/ 108271 h 169"/>
                <a:gd name="T16" fmla="*/ 41373 w 65"/>
                <a:gd name="T17" fmla="*/ 105689 h 169"/>
                <a:gd name="T18" fmla="*/ 42654 w 65"/>
                <a:gd name="T19" fmla="*/ 0 h 169"/>
                <a:gd name="T20" fmla="*/ 33457 w 65"/>
                <a:gd name="T21" fmla="*/ 26070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F47D9570-699F-4845-9459-994743757395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540968C3-1A9C-4407-B1DF-747C99E5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0517700-AA23-445F-8455-E913B9575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AB58186-03AF-4789-94E9-374762E91E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FBCF84A-2C21-47FC-BC4E-697F765D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EF0D2C8-5644-4531-9251-2B25E00AB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5128562-3FEB-4A8B-B94E-E964A9180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A8E562E-7C64-4E85-B082-F8BE2916A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6385D38B-12C4-4125-B536-06AF7A90A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42300BFC-0642-4518-891E-FFA0E821E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DB906DE-D8D5-4E21-85B9-D7EF09B01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B50E03E-18D9-4BF8-AE63-39D0C09FE2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E24CAFA-4E90-45E5-8FF0-16BC412D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DBBBE24-8D9E-403D-903F-379A2D7ED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2C36CF66-ACE0-4472-9480-6157FCBAE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D24E042-5D27-46B0-B96A-A3B7EC27E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AD6E8A1B-20A5-4841-BF35-056F6E076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837624C-AF55-47B1-88CD-107B4D70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7560E86-F769-4332-975A-E97CCFCF9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5C31115-F2E9-4B37-A02C-7C194FA9F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238FD11F-13B5-4BA6-8A6E-BB26D6518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41E3F10-2556-410F-B881-4F214C8055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D095E03-215B-49DC-A1CD-6C40A0D87E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6E4ABCD-E714-4619-BD14-7EC8F7479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05865773-B3E5-471E-8704-9956C184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0AA72628-9141-4C0B-A30F-23C76378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3AEAAF0F-6DDF-4281-9208-08654673F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BA481619-4E35-4CAB-8BB4-0A97F6472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CB6885B8-55F3-487F-8E99-508AD88F4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C2A0657-3986-44C6-B968-10F83064F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5A4C7646-3233-46ED-AEFB-EBD9AF399C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BC19DDA6-01A3-4181-A9E2-FD6FE3348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541A38A-99B3-4B47-8248-F0DCFEBDC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E7C4FE8-62B3-4056-BCBB-F9736F017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35E3FDA1-8D1B-4A7D-AD29-99B53AABF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8FDB6A44-B6E7-4983-B4A0-09F3B9584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D19BD342-63E5-4D67-98FD-BA6DB345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6C580C81-10C8-479E-91F9-82D21A7DE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B30E4D5D-A186-4639-A998-9F1C8B06A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BA2546D5-B11B-4E97-AAEC-9559E5D4D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7D13F54-8799-4733-A6E8-B71150206F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2B5897F-EABD-4197-B9F7-FD3865AA1E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7B07B3D2-5F69-4310-9F95-6BAE17E76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D654BBE0-A894-4C5D-B23A-8CCE187CB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8CC1900-1C56-44C8-BBE1-F09A5E8A7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D974BE4F-88FB-4CC2-BF57-ACE9EF79A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C8FA2891-DFD5-4873-B440-5783D01FB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C4320C28-E89D-41F4-B325-4C66CF60F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5EADD744-0EE3-4244-AB51-0A159B72D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AF3F8A88-F044-4A49-ADAE-4A2204AB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80319C9E-50CC-4A60-906C-3458F4220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C05A057D-D356-4B7D-A474-469674FEAB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9C5D4C65-31DD-45AD-9268-6DFD872CB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B8739BC0-7BEB-4B6A-B568-A19B11D3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9127C6BB-7BA6-4DCA-B3BA-191CAA598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8528A8FC-F3DA-4352-8C29-72B9F5D38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64DB6B2C-0173-4EDD-93CB-84AD4BE12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EE28064F-20B4-4EA2-9F0E-887D59580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EE615C56-BBD7-44F0-88DA-F0482A6CA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909F1122-BFEE-4C2D-B85B-51A3644FE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55B3A05E-D3E8-4F7B-AC61-403C107E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987049CA-E8C4-4806-9BFD-039FBCDCC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6128EBB4-E311-44C1-9EA6-1B0638415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9CE7523A-F47E-4F88-BB00-3D3E62D5C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7731C53F-DCA8-4C72-8AF9-51BCC155C2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C568AEBA-66D8-4980-8F3D-51A514542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FE3D1590-AFDB-4DFB-8093-F96481473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B798B484-36B7-4CC8-B633-53B590F01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D510D750-DD20-4C21-BADC-046340955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6C4FE399-ACFD-4BFA-B51A-7030394A0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2D13AD69-6924-4ED0-BA5D-579E9286D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81A3AF14-F6DC-45D2-8329-8B2A1D38C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A86B3916-E3F6-461A-BF62-5E89D580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>
              <a:extLst>
                <a:ext uri="{FF2B5EF4-FFF2-40B4-BE49-F238E27FC236}">
                  <a16:creationId xmlns:a16="http://schemas.microsoft.com/office/drawing/2014/main" id="{BB03386D-2D3A-45DE-BCC3-1DAAB0F7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DC25D66B-9DFD-44C4-8288-0CB1ACE7D7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8EA7ACA8-6532-48D0-8221-B5A620DE1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1DE3C257-D5E5-4B62-BFC5-1A84026A0D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836F5E20-7BC6-4A71-99A8-426AFDADF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ABEEBF20-8E38-46A3-A315-EF58468592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46627AAE-83B4-4846-91F9-7314FD2C6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27B73FF-0C57-49D8-9A3D-1F372C4AD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C697A49A-F9C1-4AF1-9292-993FD7070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C90CC7FC-6E7F-4882-A0B7-DD62F115A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3EF99D8C-46CF-4D63-8305-15D90B28A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1621F57C-BDE0-418A-A563-A3CC1D9E1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3F51D0B4-6C2C-43C5-B572-BEE9D2F6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E7C7DE00-ECA5-47F4-B66B-44963F364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8CA91B67-35FF-4211-8163-E2436B948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4D3673FD-FDED-4B27-BC71-3E19B1816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1A51F434-4175-45D3-8269-844E492D7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0A04F332-933F-4654-A8D5-2BC449A42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148DBCD5-0E65-4D03-95E8-436995D43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6402E601-8016-46B3-9599-FA323D0BCA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C1EA5A03-3FFF-47A8-B586-832AB4A56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5CB9377C-EC47-4056-9621-7872C5CDC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76B68C7A-4328-4DCF-9733-5024638B6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213290F4-0D89-47C6-A2F4-C6171EBF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95A32DC7-412A-4DAD-971A-EE641CF7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5EDAAD62-C2DC-495D-B3DD-5C295EF69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D8E156F6-3ACF-4A29-8FC2-AFD7FC6A20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D5E3FFDC-68D2-46C8-A40F-EE3515919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A91DDEB9-C7A6-429F-B92D-8994FE3AB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956F9AA2-22AC-4052-ACDC-E2895C433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35F8365D-DF58-4414-9D87-B456F5563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024B4FA0-34B4-4A59-8715-AF542FCD5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A93D95A4-6826-40D1-A206-429B2F3C93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1BD03BA4-05A7-421C-817A-80051447B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C901FC86-A427-40D2-B3C5-4EF8F5857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66362F44-EC33-4792-AAFB-ECF17974B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88FB68A4-F60C-40BF-8C53-F83EFF4E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CE2E7654-92CD-463F-B46D-07187FBBA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id="{400187E5-FB89-4E36-8B7A-8387800B2C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A898B0AA-D39D-461D-81D4-3D18ED030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id="{FA8CF63D-2BA3-4798-B2D0-0762713EEA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0E69461B-9741-43FE-9FBE-37F930DB4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003709A6-C252-43BF-9697-CE0CB857A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0F889F75-FE39-4BC2-AE73-8811027055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3CEADFAD-4F23-4E94-BAC9-44F3238E9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5E1ECD3A-82A0-4FA9-B1A0-B7BA5C2F3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6177D229-B935-4E1B-BF05-AEF84A944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>
              <a:extLst>
                <a:ext uri="{FF2B5EF4-FFF2-40B4-BE49-F238E27FC236}">
                  <a16:creationId xmlns:a16="http://schemas.microsoft.com/office/drawing/2014/main" id="{B1242F9F-8AB6-4E5F-B69F-AF6447708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>
              <a:extLst>
                <a:ext uri="{FF2B5EF4-FFF2-40B4-BE49-F238E27FC236}">
                  <a16:creationId xmlns:a16="http://schemas.microsoft.com/office/drawing/2014/main" id="{38BB909F-BAB5-4B39-84D6-6E6DCC7C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>
              <a:extLst>
                <a:ext uri="{FF2B5EF4-FFF2-40B4-BE49-F238E27FC236}">
                  <a16:creationId xmlns:a16="http://schemas.microsoft.com/office/drawing/2014/main" id="{B1815D7D-B4AA-4B24-9AF2-49116849E9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>
              <a:extLst>
                <a:ext uri="{FF2B5EF4-FFF2-40B4-BE49-F238E27FC236}">
                  <a16:creationId xmlns:a16="http://schemas.microsoft.com/office/drawing/2014/main" id="{B434FCBD-4D1B-49E9-9951-392531E13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F07A7828-DF60-4041-950F-8E5A6561E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7D4B2C73-AC53-417F-9ED8-B1A573CAC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>
              <a:extLst>
                <a:ext uri="{FF2B5EF4-FFF2-40B4-BE49-F238E27FC236}">
                  <a16:creationId xmlns:a16="http://schemas.microsoft.com/office/drawing/2014/main" id="{6178796C-5A69-496F-82FF-7C7517471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C0354AB1-495D-4192-ABB9-B07D99738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C8CE94F-9744-40BF-9B93-CAFA36785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id="{3CBA46F2-12A0-4468-9F3F-B75B48A2BC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>
              <a:extLst>
                <a:ext uri="{FF2B5EF4-FFF2-40B4-BE49-F238E27FC236}">
                  <a16:creationId xmlns:a16="http://schemas.microsoft.com/office/drawing/2014/main" id="{361D4804-FA22-4598-B5E6-727985978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>
              <a:extLst>
                <a:ext uri="{FF2B5EF4-FFF2-40B4-BE49-F238E27FC236}">
                  <a16:creationId xmlns:a16="http://schemas.microsoft.com/office/drawing/2014/main" id="{4DBC06AF-EA1E-4775-BF73-E011F78E7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>
              <a:extLst>
                <a:ext uri="{FF2B5EF4-FFF2-40B4-BE49-F238E27FC236}">
                  <a16:creationId xmlns:a16="http://schemas.microsoft.com/office/drawing/2014/main" id="{8DA79F63-ADE0-4AC6-A536-08297360A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>
              <a:extLst>
                <a:ext uri="{FF2B5EF4-FFF2-40B4-BE49-F238E27FC236}">
                  <a16:creationId xmlns:a16="http://schemas.microsoft.com/office/drawing/2014/main" id="{009B76B7-A690-4214-B11D-E253B771A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B252B39E-0D4F-4A7E-9E01-80AA905BA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id="{E8D50529-E9D0-4F71-8F30-07BF97E63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id="{BD32AB78-1653-4EC7-90AC-14C8063E2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id="{EF2C7C0B-900C-4A38-8761-0EBFC2C0F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id="{66B8F49A-A1DB-4BF7-BD92-5D8E9B234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id="{B2349BA3-04BB-49CC-B909-9D39E6719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B36A2FA7-BF0D-4E53-96E7-141F657CC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4155E06E-4037-404A-AC72-E8FD665E5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B7491E4A-D19C-4CFD-8277-2D24DA9D0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D1C3F32A-1481-47F2-BFD3-75E86DA1FF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>
              <a:extLst>
                <a:ext uri="{FF2B5EF4-FFF2-40B4-BE49-F238E27FC236}">
                  <a16:creationId xmlns:a16="http://schemas.microsoft.com/office/drawing/2014/main" id="{8FC42529-BC5D-44FB-8E96-AD8094E2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id="{78950752-FCF6-400C-A6E0-A9ECB166C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625 h 2"/>
                <a:gd name="T2" fmla="*/ 0 w 4"/>
                <a:gd name="T3" fmla="*/ 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>
            <a:extLst>
              <a:ext uri="{FF2B5EF4-FFF2-40B4-BE49-F238E27FC236}">
                <a16:creationId xmlns:a16="http://schemas.microsoft.com/office/drawing/2014/main" id="{5223562E-4512-4EE0-90F9-107B7DB3645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>
              <a:extLst>
                <a:ext uri="{FF2B5EF4-FFF2-40B4-BE49-F238E27FC236}">
                  <a16:creationId xmlns:a16="http://schemas.microsoft.com/office/drawing/2014/main" id="{F2680BD8-2122-4F20-BCF8-F0F58627A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>
              <a:extLst>
                <a:ext uri="{FF2B5EF4-FFF2-40B4-BE49-F238E27FC236}">
                  <a16:creationId xmlns:a16="http://schemas.microsoft.com/office/drawing/2014/main" id="{84097D06-8662-42A6-ADAE-82E9A73873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>
              <a:extLst>
                <a:ext uri="{FF2B5EF4-FFF2-40B4-BE49-F238E27FC236}">
                  <a16:creationId xmlns:a16="http://schemas.microsoft.com/office/drawing/2014/main" id="{8EF08DE8-DA16-4EAE-A859-3832B54AE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>
              <a:extLst>
                <a:ext uri="{FF2B5EF4-FFF2-40B4-BE49-F238E27FC236}">
                  <a16:creationId xmlns:a16="http://schemas.microsoft.com/office/drawing/2014/main" id="{509AC9A0-7508-41CD-9E5F-42DD1D6114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>
              <a:extLst>
                <a:ext uri="{FF2B5EF4-FFF2-40B4-BE49-F238E27FC236}">
                  <a16:creationId xmlns:a16="http://schemas.microsoft.com/office/drawing/2014/main" id="{D3D8800B-8390-4601-A5C0-D2F26CDC5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>
              <a:extLst>
                <a:ext uri="{FF2B5EF4-FFF2-40B4-BE49-F238E27FC236}">
                  <a16:creationId xmlns:a16="http://schemas.microsoft.com/office/drawing/2014/main" id="{3973F1D2-3B20-4BDD-95CB-3C188C9C3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E2B84EE4-8B50-42A5-B48C-EDEBBEFFD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>
              <a:extLst>
                <a:ext uri="{FF2B5EF4-FFF2-40B4-BE49-F238E27FC236}">
                  <a16:creationId xmlns:a16="http://schemas.microsoft.com/office/drawing/2014/main" id="{3902D2F9-858D-4ED5-8D6D-2ACE29591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>
              <a:extLst>
                <a:ext uri="{FF2B5EF4-FFF2-40B4-BE49-F238E27FC236}">
                  <a16:creationId xmlns:a16="http://schemas.microsoft.com/office/drawing/2014/main" id="{EEF9903F-9237-4D8D-A13A-EFC2C9165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>
              <a:extLst>
                <a:ext uri="{FF2B5EF4-FFF2-40B4-BE49-F238E27FC236}">
                  <a16:creationId xmlns:a16="http://schemas.microsoft.com/office/drawing/2014/main" id="{1CBE21DB-D21E-40D5-9858-DCC638605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>
              <a:extLst>
                <a:ext uri="{FF2B5EF4-FFF2-40B4-BE49-F238E27FC236}">
                  <a16:creationId xmlns:a16="http://schemas.microsoft.com/office/drawing/2014/main" id="{AABC36F1-6961-46CE-866B-24764C420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>
              <a:extLst>
                <a:ext uri="{FF2B5EF4-FFF2-40B4-BE49-F238E27FC236}">
                  <a16:creationId xmlns:a16="http://schemas.microsoft.com/office/drawing/2014/main" id="{561F5FB6-325E-4BFA-A14C-C76DD835B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>
              <a:extLst>
                <a:ext uri="{FF2B5EF4-FFF2-40B4-BE49-F238E27FC236}">
                  <a16:creationId xmlns:a16="http://schemas.microsoft.com/office/drawing/2014/main" id="{B4DE0A55-D9CC-46F4-BD4F-365E35125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189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189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>
            <a:extLst>
              <a:ext uri="{FF2B5EF4-FFF2-40B4-BE49-F238E27FC236}">
                <a16:creationId xmlns:a16="http://schemas.microsoft.com/office/drawing/2014/main" id="{67913B89-3EC4-4615-9D25-C47456013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>
            <a:extLst>
              <a:ext uri="{FF2B5EF4-FFF2-40B4-BE49-F238E27FC236}">
                <a16:creationId xmlns:a16="http://schemas.microsoft.com/office/drawing/2014/main" id="{A8DE9BC4-1B35-48A7-B3FD-16614AEC8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>
            <a:extLst>
              <a:ext uri="{FF2B5EF4-FFF2-40B4-BE49-F238E27FC236}">
                <a16:creationId xmlns:a16="http://schemas.microsoft.com/office/drawing/2014/main" id="{7B7F3490-F1D5-4C49-B517-5B97CE9A1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A97646-CD99-4D55-B5B4-433125C12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F37F951B-FA5F-47DB-AF47-E8F26728BE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C7D7BA81-219E-4EA8-8285-E81B460BC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0CE1A70D-BCBF-484A-A28B-F743FB8C6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054BA-663F-40EB-B9AB-17E5EDDEA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2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D2AFA5D2-E9C6-47D8-911A-9D8BC62788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8613E8CA-0F03-4853-97FC-5C9BDFA3E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6EFE5896-8DC1-4B28-B448-4EAFF222C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E7730-BE65-40F7-894F-28CF2050C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89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378508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AFD8C8C4-66C0-4C73-A905-AB8317F81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41B7847C-2CEF-4B4A-A9EC-84666FCEF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969ADB0F-A11D-4C8E-BF0F-A6DB7CD1B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4014F-824E-4630-B135-3DF217D13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18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C12A3E50-A643-4D90-849A-3DCC1D97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723E612A-D5DD-4638-8375-876D91D3E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77EB1A82-5159-4A24-8522-137DA44CDF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9AAC5-1423-4F00-ABDD-513A6461F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DA0FC035-FA28-4DA3-A831-6EBFCAF36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E5B5F18E-2CF3-440C-A1AB-C0D302977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78A9481D-8197-45D8-88FF-83C84817E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6CA-14B5-4986-8FE7-1DDB4DF84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1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2E8B64C6-8CCD-46E8-82CB-AC2FC2AAEE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554D7470-165D-49E0-8308-5FABD37D1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A250D273-EDBF-4159-BA06-F2A3421A1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8D94C-9E43-4929-B118-AC81B6A21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6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6FCD162D-5299-4969-AE13-A069BB6C7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E8230E09-EE51-4EA2-9B6F-2F4A73115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6C9C0B20-9764-497B-BFBE-221B576CB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7E91-A9B9-4AD8-88A1-1250C41BE6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0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192AF3FB-3948-4DC7-B730-D01BE58E18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CD83FCD8-DB2D-434A-AFD5-9940EB694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E8426F09-2932-4028-9DFD-159183ED1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92BDF-29D4-4960-A3F6-86F8AF0D1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07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DF6851D4-63B3-424C-8970-D61A5863F8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99AFC89A-97FE-4D95-8C11-B53DF946D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60B94150-2ECC-4F80-885F-F8163DA53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947E9-3F57-404B-BC07-D2957D4CBD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1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0F1FFCAA-689C-45D4-9725-3104D678E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E249FBCD-ACCD-4A3F-A779-322958F41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E045C2CF-6C2F-43A2-830F-C7F589BA3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759C1-FE9F-412B-94A6-D9918C99E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3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602B247-544D-41F5-83EC-83FACDB90A32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76433D2A-CC38-4C29-8EB5-7DE8D6EA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33" name="Freeform 4">
              <a:extLst>
                <a:ext uri="{FF2B5EF4-FFF2-40B4-BE49-F238E27FC236}">
                  <a16:creationId xmlns:a16="http://schemas.microsoft.com/office/drawing/2014/main" id="{003C5F31-DECE-4F64-BF21-5A2E1757B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>
              <a:extLst>
                <a:ext uri="{FF2B5EF4-FFF2-40B4-BE49-F238E27FC236}">
                  <a16:creationId xmlns:a16="http://schemas.microsoft.com/office/drawing/2014/main" id="{004158DC-DA88-4773-88FD-8765FF55F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>
              <a:extLst>
                <a:ext uri="{FF2B5EF4-FFF2-40B4-BE49-F238E27FC236}">
                  <a16:creationId xmlns:a16="http://schemas.microsoft.com/office/drawing/2014/main" id="{955CBC58-0AD3-4E68-8736-B8F37707F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>
              <a:extLst>
                <a:ext uri="{FF2B5EF4-FFF2-40B4-BE49-F238E27FC236}">
                  <a16:creationId xmlns:a16="http://schemas.microsoft.com/office/drawing/2014/main" id="{70D016F0-343F-4903-B1E8-501C5299B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>
              <a:extLst>
                <a:ext uri="{FF2B5EF4-FFF2-40B4-BE49-F238E27FC236}">
                  <a16:creationId xmlns:a16="http://schemas.microsoft.com/office/drawing/2014/main" id="{A199A264-2FCF-496E-A9B8-1EA7D97F8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>
              <a:extLst>
                <a:ext uri="{FF2B5EF4-FFF2-40B4-BE49-F238E27FC236}">
                  <a16:creationId xmlns:a16="http://schemas.microsoft.com/office/drawing/2014/main" id="{A86558DC-2820-4E87-9DB6-7B878CE3F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>
              <a:extLst>
                <a:ext uri="{FF2B5EF4-FFF2-40B4-BE49-F238E27FC236}">
                  <a16:creationId xmlns:a16="http://schemas.microsoft.com/office/drawing/2014/main" id="{1A77B34B-304E-43A6-B092-333C785C5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>
              <a:extLst>
                <a:ext uri="{FF2B5EF4-FFF2-40B4-BE49-F238E27FC236}">
                  <a16:creationId xmlns:a16="http://schemas.microsoft.com/office/drawing/2014/main" id="{8ABBDC27-3C9D-4480-B303-00BBE9EE6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>
              <a:extLst>
                <a:ext uri="{FF2B5EF4-FFF2-40B4-BE49-F238E27FC236}">
                  <a16:creationId xmlns:a16="http://schemas.microsoft.com/office/drawing/2014/main" id="{946A276A-DB2B-48C6-B98B-1C85E6279C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>
              <a:extLst>
                <a:ext uri="{FF2B5EF4-FFF2-40B4-BE49-F238E27FC236}">
                  <a16:creationId xmlns:a16="http://schemas.microsoft.com/office/drawing/2014/main" id="{5D1035D9-3DAB-4E5F-AF48-9C583A26A5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6BC85B70-EB94-42C4-876C-8C0FBB639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92462FAD-261A-4B07-95A2-2D420DF33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5" name="Freeform 16">
              <a:extLst>
                <a:ext uri="{FF2B5EF4-FFF2-40B4-BE49-F238E27FC236}">
                  <a16:creationId xmlns:a16="http://schemas.microsoft.com/office/drawing/2014/main" id="{39A13D4C-538C-4508-828B-5ACEFB912F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>
              <a:extLst>
                <a:ext uri="{FF2B5EF4-FFF2-40B4-BE49-F238E27FC236}">
                  <a16:creationId xmlns:a16="http://schemas.microsoft.com/office/drawing/2014/main" id="{73B7A2DF-D14F-4B07-9E7B-A32D85E9DB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>
              <a:extLst>
                <a:ext uri="{FF2B5EF4-FFF2-40B4-BE49-F238E27FC236}">
                  <a16:creationId xmlns:a16="http://schemas.microsoft.com/office/drawing/2014/main" id="{9DDDE2D3-DF64-4826-9381-EFC9B9047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>
              <a:extLst>
                <a:ext uri="{FF2B5EF4-FFF2-40B4-BE49-F238E27FC236}">
                  <a16:creationId xmlns:a16="http://schemas.microsoft.com/office/drawing/2014/main" id="{350CA92B-5446-4EC1-863F-CE1D6BC31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>
              <a:extLst>
                <a:ext uri="{FF2B5EF4-FFF2-40B4-BE49-F238E27FC236}">
                  <a16:creationId xmlns:a16="http://schemas.microsoft.com/office/drawing/2014/main" id="{03E6B34B-234C-481D-9CDF-CE9CF456C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>
              <a:extLst>
                <a:ext uri="{FF2B5EF4-FFF2-40B4-BE49-F238E27FC236}">
                  <a16:creationId xmlns:a16="http://schemas.microsoft.com/office/drawing/2014/main" id="{EE94D46A-B5C8-46EA-A86C-4FED922B2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>
              <a:extLst>
                <a:ext uri="{FF2B5EF4-FFF2-40B4-BE49-F238E27FC236}">
                  <a16:creationId xmlns:a16="http://schemas.microsoft.com/office/drawing/2014/main" id="{10845873-1B07-4061-9F0F-978576DBE3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>
              <a:extLst>
                <a:ext uri="{FF2B5EF4-FFF2-40B4-BE49-F238E27FC236}">
                  <a16:creationId xmlns:a16="http://schemas.microsoft.com/office/drawing/2014/main" id="{142ED10B-CEB6-4F7B-8237-97ADEA6192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>
              <a:extLst>
                <a:ext uri="{FF2B5EF4-FFF2-40B4-BE49-F238E27FC236}">
                  <a16:creationId xmlns:a16="http://schemas.microsoft.com/office/drawing/2014/main" id="{FCBD96B7-30A5-4660-9B05-DE028F4FC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>
              <a:extLst>
                <a:ext uri="{FF2B5EF4-FFF2-40B4-BE49-F238E27FC236}">
                  <a16:creationId xmlns:a16="http://schemas.microsoft.com/office/drawing/2014/main" id="{859E1734-D9B7-40E5-B9AC-3F0BBE408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2707ADDB-235A-4A59-BD60-176801A4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AED55945-F3CF-499C-8732-F9C1D3EF0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7" name="Freeform 28">
              <a:extLst>
                <a:ext uri="{FF2B5EF4-FFF2-40B4-BE49-F238E27FC236}">
                  <a16:creationId xmlns:a16="http://schemas.microsoft.com/office/drawing/2014/main" id="{96F2896B-2ABF-48CC-A9BA-828F57442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>
              <a:extLst>
                <a:ext uri="{FF2B5EF4-FFF2-40B4-BE49-F238E27FC236}">
                  <a16:creationId xmlns:a16="http://schemas.microsoft.com/office/drawing/2014/main" id="{C89088C1-F0E8-4E6D-8FAB-7AAD474D8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>
              <a:extLst>
                <a:ext uri="{FF2B5EF4-FFF2-40B4-BE49-F238E27FC236}">
                  <a16:creationId xmlns:a16="http://schemas.microsoft.com/office/drawing/2014/main" id="{0A2D114A-B40A-47F8-9779-2EBA50D10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>
              <a:extLst>
                <a:ext uri="{FF2B5EF4-FFF2-40B4-BE49-F238E27FC236}">
                  <a16:creationId xmlns:a16="http://schemas.microsoft.com/office/drawing/2014/main" id="{B22B8B47-0EDA-48EA-9678-129C4C0F0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>
              <a:extLst>
                <a:ext uri="{FF2B5EF4-FFF2-40B4-BE49-F238E27FC236}">
                  <a16:creationId xmlns:a16="http://schemas.microsoft.com/office/drawing/2014/main" id="{1C2B3CE3-9FA5-4063-A49E-868D21D3E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>
              <a:extLst>
                <a:ext uri="{FF2B5EF4-FFF2-40B4-BE49-F238E27FC236}">
                  <a16:creationId xmlns:a16="http://schemas.microsoft.com/office/drawing/2014/main" id="{F87F4B81-25E4-49D5-9177-A4E7760C9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>
              <a:extLst>
                <a:ext uri="{FF2B5EF4-FFF2-40B4-BE49-F238E27FC236}">
                  <a16:creationId xmlns:a16="http://schemas.microsoft.com/office/drawing/2014/main" id="{A10D0D1A-A46F-4E82-AB00-78092F078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>
              <a:extLst>
                <a:ext uri="{FF2B5EF4-FFF2-40B4-BE49-F238E27FC236}">
                  <a16:creationId xmlns:a16="http://schemas.microsoft.com/office/drawing/2014/main" id="{54C6C5CB-BCCE-44E6-B1F0-445047A0B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>
              <a:extLst>
                <a:ext uri="{FF2B5EF4-FFF2-40B4-BE49-F238E27FC236}">
                  <a16:creationId xmlns:a16="http://schemas.microsoft.com/office/drawing/2014/main" id="{ABDD5DED-CFD3-448D-82E3-DFE01F44F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>
              <a:extLst>
                <a:ext uri="{FF2B5EF4-FFF2-40B4-BE49-F238E27FC236}">
                  <a16:creationId xmlns:a16="http://schemas.microsoft.com/office/drawing/2014/main" id="{1D1482A8-4979-4D7D-AA74-D7F78B35F8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678A915E-15B5-4198-824C-9C008B42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551FAE53-319A-4CC9-8E73-5949BACAE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9" name="Freeform 40">
              <a:extLst>
                <a:ext uri="{FF2B5EF4-FFF2-40B4-BE49-F238E27FC236}">
                  <a16:creationId xmlns:a16="http://schemas.microsoft.com/office/drawing/2014/main" id="{9080A83B-C167-4DAD-BEDE-78BD43D72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>
              <a:extLst>
                <a:ext uri="{FF2B5EF4-FFF2-40B4-BE49-F238E27FC236}">
                  <a16:creationId xmlns:a16="http://schemas.microsoft.com/office/drawing/2014/main" id="{C0875B78-A28E-47C5-9404-2ECDBEA16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>
              <a:extLst>
                <a:ext uri="{FF2B5EF4-FFF2-40B4-BE49-F238E27FC236}">
                  <a16:creationId xmlns:a16="http://schemas.microsoft.com/office/drawing/2014/main" id="{70DA7327-1EDA-4731-8828-E38C46B1B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>
              <a:extLst>
                <a:ext uri="{FF2B5EF4-FFF2-40B4-BE49-F238E27FC236}">
                  <a16:creationId xmlns:a16="http://schemas.microsoft.com/office/drawing/2014/main" id="{DAF2BABF-0672-4DB5-8456-BE6280EE1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>
              <a:extLst>
                <a:ext uri="{FF2B5EF4-FFF2-40B4-BE49-F238E27FC236}">
                  <a16:creationId xmlns:a16="http://schemas.microsoft.com/office/drawing/2014/main" id="{78B3DCCC-1BE2-48F3-BB58-EB47E710A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>
              <a:extLst>
                <a:ext uri="{FF2B5EF4-FFF2-40B4-BE49-F238E27FC236}">
                  <a16:creationId xmlns:a16="http://schemas.microsoft.com/office/drawing/2014/main" id="{57D75557-EC8E-48A0-BD44-ED842B86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>
              <a:extLst>
                <a:ext uri="{FF2B5EF4-FFF2-40B4-BE49-F238E27FC236}">
                  <a16:creationId xmlns:a16="http://schemas.microsoft.com/office/drawing/2014/main" id="{6F76D118-3FE6-4F1F-A8CC-CE86FBF47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>
              <a:extLst>
                <a:ext uri="{FF2B5EF4-FFF2-40B4-BE49-F238E27FC236}">
                  <a16:creationId xmlns:a16="http://schemas.microsoft.com/office/drawing/2014/main" id="{4D8E382E-88C0-4DDC-9F38-5F38AD518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>
              <a:extLst>
                <a:ext uri="{FF2B5EF4-FFF2-40B4-BE49-F238E27FC236}">
                  <a16:creationId xmlns:a16="http://schemas.microsoft.com/office/drawing/2014/main" id="{5F87F41B-BC1F-420B-8080-2160DDE28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>
              <a:extLst>
                <a:ext uri="{FF2B5EF4-FFF2-40B4-BE49-F238E27FC236}">
                  <a16:creationId xmlns:a16="http://schemas.microsoft.com/office/drawing/2014/main" id="{A177CCB1-930C-4F92-890B-175EFA5C41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C03D683A-EA4B-4656-9466-CEEAFA4A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4F244B1F-F289-451F-9B92-3941F300D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1" name="Freeform 52">
              <a:extLst>
                <a:ext uri="{FF2B5EF4-FFF2-40B4-BE49-F238E27FC236}">
                  <a16:creationId xmlns:a16="http://schemas.microsoft.com/office/drawing/2014/main" id="{5810E8CD-84A3-4181-9517-57C2DE880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>
              <a:extLst>
                <a:ext uri="{FF2B5EF4-FFF2-40B4-BE49-F238E27FC236}">
                  <a16:creationId xmlns:a16="http://schemas.microsoft.com/office/drawing/2014/main" id="{5BC67A23-28AC-4EFB-92F3-36B6B1809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>
              <a:extLst>
                <a:ext uri="{FF2B5EF4-FFF2-40B4-BE49-F238E27FC236}">
                  <a16:creationId xmlns:a16="http://schemas.microsoft.com/office/drawing/2014/main" id="{465527EB-73FD-494C-8BF1-DCC01AAFC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>
              <a:extLst>
                <a:ext uri="{FF2B5EF4-FFF2-40B4-BE49-F238E27FC236}">
                  <a16:creationId xmlns:a16="http://schemas.microsoft.com/office/drawing/2014/main" id="{7CDF9800-A84A-4612-8EB5-DBD9E6083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>
              <a:extLst>
                <a:ext uri="{FF2B5EF4-FFF2-40B4-BE49-F238E27FC236}">
                  <a16:creationId xmlns:a16="http://schemas.microsoft.com/office/drawing/2014/main" id="{C25620A5-C00B-473A-BC99-A923403CA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>
              <a:extLst>
                <a:ext uri="{FF2B5EF4-FFF2-40B4-BE49-F238E27FC236}">
                  <a16:creationId xmlns:a16="http://schemas.microsoft.com/office/drawing/2014/main" id="{E31939F2-0399-4CBB-8C63-546023617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3035 w 4"/>
                <a:gd name="T5" fmla="*/ 13143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3035 w 4"/>
                <a:gd name="T15" fmla="*/ 39535 h 60"/>
                <a:gd name="T16" fmla="*/ 3035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>
              <a:extLst>
                <a:ext uri="{FF2B5EF4-FFF2-40B4-BE49-F238E27FC236}">
                  <a16:creationId xmlns:a16="http://schemas.microsoft.com/office/drawing/2014/main" id="{E63650E5-9204-497D-9BB2-C47E7B24C7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>
              <a:extLst>
                <a:ext uri="{FF2B5EF4-FFF2-40B4-BE49-F238E27FC236}">
                  <a16:creationId xmlns:a16="http://schemas.microsoft.com/office/drawing/2014/main" id="{F64E01B1-09EF-4FF7-89DD-F390E7073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>
              <a:extLst>
                <a:ext uri="{FF2B5EF4-FFF2-40B4-BE49-F238E27FC236}">
                  <a16:creationId xmlns:a16="http://schemas.microsoft.com/office/drawing/2014/main" id="{ADB28365-29BD-47B4-BCA7-E26CBEAE0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>
              <a:extLst>
                <a:ext uri="{FF2B5EF4-FFF2-40B4-BE49-F238E27FC236}">
                  <a16:creationId xmlns:a16="http://schemas.microsoft.com/office/drawing/2014/main" id="{85B26F08-728F-4047-A65E-F47B19D2A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3035 w 4"/>
                <a:gd name="T5" fmla="*/ 13009 h 60"/>
                <a:gd name="T6" fmla="*/ 3035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3035 w 4"/>
                <a:gd name="T15" fmla="*/ 39021 h 60"/>
                <a:gd name="T16" fmla="*/ 3035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D403CE24-455D-4272-A5E0-F76D7852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63D6E28E-7BFA-45B4-B20A-81EB9126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3" name="Freeform 64">
              <a:extLst>
                <a:ext uri="{FF2B5EF4-FFF2-40B4-BE49-F238E27FC236}">
                  <a16:creationId xmlns:a16="http://schemas.microsoft.com/office/drawing/2014/main" id="{EF95A3B1-5A34-4C16-B684-F01C70F7C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>
              <a:extLst>
                <a:ext uri="{FF2B5EF4-FFF2-40B4-BE49-F238E27FC236}">
                  <a16:creationId xmlns:a16="http://schemas.microsoft.com/office/drawing/2014/main" id="{88DAA269-9AE3-46C7-8B2E-A9487610D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>
              <a:extLst>
                <a:ext uri="{FF2B5EF4-FFF2-40B4-BE49-F238E27FC236}">
                  <a16:creationId xmlns:a16="http://schemas.microsoft.com/office/drawing/2014/main" id="{6FACD52C-9407-4C1C-8900-0F0A1FA3F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>
              <a:extLst>
                <a:ext uri="{FF2B5EF4-FFF2-40B4-BE49-F238E27FC236}">
                  <a16:creationId xmlns:a16="http://schemas.microsoft.com/office/drawing/2014/main" id="{3E9BB89E-B710-46E6-AFBA-C2923B1C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>
              <a:extLst>
                <a:ext uri="{FF2B5EF4-FFF2-40B4-BE49-F238E27FC236}">
                  <a16:creationId xmlns:a16="http://schemas.microsoft.com/office/drawing/2014/main" id="{38AD8781-4B67-4C2E-B20A-1737CB153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>
              <a:extLst>
                <a:ext uri="{FF2B5EF4-FFF2-40B4-BE49-F238E27FC236}">
                  <a16:creationId xmlns:a16="http://schemas.microsoft.com/office/drawing/2014/main" id="{5412F091-FBC3-454A-97CC-3D325560A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>
              <a:extLst>
                <a:ext uri="{FF2B5EF4-FFF2-40B4-BE49-F238E27FC236}">
                  <a16:creationId xmlns:a16="http://schemas.microsoft.com/office/drawing/2014/main" id="{E5C70E18-BD74-42C7-AB0A-D4A415209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>
              <a:extLst>
                <a:ext uri="{FF2B5EF4-FFF2-40B4-BE49-F238E27FC236}">
                  <a16:creationId xmlns:a16="http://schemas.microsoft.com/office/drawing/2014/main" id="{B8FFB1AE-1C1C-4C24-88F9-B80A9DDC4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>
              <a:extLst>
                <a:ext uri="{FF2B5EF4-FFF2-40B4-BE49-F238E27FC236}">
                  <a16:creationId xmlns:a16="http://schemas.microsoft.com/office/drawing/2014/main" id="{DE89A15D-1DC6-4E62-A95D-C99DCE746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>
              <a:extLst>
                <a:ext uri="{FF2B5EF4-FFF2-40B4-BE49-F238E27FC236}">
                  <a16:creationId xmlns:a16="http://schemas.microsoft.com/office/drawing/2014/main" id="{8A7F6847-46B2-47C4-8910-65804B2A22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FDBDE269-3BBC-4D4E-B9FD-C043D43B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91597DAA-3D42-4A5F-8748-9DA880079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5" name="Freeform 76">
              <a:extLst>
                <a:ext uri="{FF2B5EF4-FFF2-40B4-BE49-F238E27FC236}">
                  <a16:creationId xmlns:a16="http://schemas.microsoft.com/office/drawing/2014/main" id="{7F6D6183-5AB4-4A8E-9FB0-9CFE4C1A6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>
              <a:extLst>
                <a:ext uri="{FF2B5EF4-FFF2-40B4-BE49-F238E27FC236}">
                  <a16:creationId xmlns:a16="http://schemas.microsoft.com/office/drawing/2014/main" id="{F60C2855-CCAC-4A08-8093-F06DE860C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>
              <a:extLst>
                <a:ext uri="{FF2B5EF4-FFF2-40B4-BE49-F238E27FC236}">
                  <a16:creationId xmlns:a16="http://schemas.microsoft.com/office/drawing/2014/main" id="{73900B2E-D5CE-4276-BA18-62EA0B195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>
              <a:extLst>
                <a:ext uri="{FF2B5EF4-FFF2-40B4-BE49-F238E27FC236}">
                  <a16:creationId xmlns:a16="http://schemas.microsoft.com/office/drawing/2014/main" id="{74AAD455-A22F-4E32-9074-FF3DF34C6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>
              <a:extLst>
                <a:ext uri="{FF2B5EF4-FFF2-40B4-BE49-F238E27FC236}">
                  <a16:creationId xmlns:a16="http://schemas.microsoft.com/office/drawing/2014/main" id="{42407B1C-2AB5-4A06-ACBD-7705B9731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>
              <a:extLst>
                <a:ext uri="{FF2B5EF4-FFF2-40B4-BE49-F238E27FC236}">
                  <a16:creationId xmlns:a16="http://schemas.microsoft.com/office/drawing/2014/main" id="{99E05E1A-F7CE-4CA6-8D4D-1641E9E53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>
              <a:extLst>
                <a:ext uri="{FF2B5EF4-FFF2-40B4-BE49-F238E27FC236}">
                  <a16:creationId xmlns:a16="http://schemas.microsoft.com/office/drawing/2014/main" id="{4D9A09D2-DA9A-478D-A5CB-E8D9FCDA8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>
              <a:extLst>
                <a:ext uri="{FF2B5EF4-FFF2-40B4-BE49-F238E27FC236}">
                  <a16:creationId xmlns:a16="http://schemas.microsoft.com/office/drawing/2014/main" id="{BBEC5577-DE98-49A4-93A9-F680C2C16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>
              <a:extLst>
                <a:ext uri="{FF2B5EF4-FFF2-40B4-BE49-F238E27FC236}">
                  <a16:creationId xmlns:a16="http://schemas.microsoft.com/office/drawing/2014/main" id="{2AD49C78-1963-4BE9-9851-C6FD8559C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>
              <a:extLst>
                <a:ext uri="{FF2B5EF4-FFF2-40B4-BE49-F238E27FC236}">
                  <a16:creationId xmlns:a16="http://schemas.microsoft.com/office/drawing/2014/main" id="{7F572238-9067-4C82-BB16-A1752EB25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02DD4ABE-6AED-4D6B-B8F3-1851CF46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BB9F00D0-911B-4D14-A1B4-6D2DA056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7" name="Freeform 88">
              <a:extLst>
                <a:ext uri="{FF2B5EF4-FFF2-40B4-BE49-F238E27FC236}">
                  <a16:creationId xmlns:a16="http://schemas.microsoft.com/office/drawing/2014/main" id="{298357D1-149F-4FE8-AC68-D7F09BD87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>
              <a:extLst>
                <a:ext uri="{FF2B5EF4-FFF2-40B4-BE49-F238E27FC236}">
                  <a16:creationId xmlns:a16="http://schemas.microsoft.com/office/drawing/2014/main" id="{681E095F-7450-41B8-8BF5-8EFB6E325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>
              <a:extLst>
                <a:ext uri="{FF2B5EF4-FFF2-40B4-BE49-F238E27FC236}">
                  <a16:creationId xmlns:a16="http://schemas.microsoft.com/office/drawing/2014/main" id="{696BC12A-BD2C-4221-B856-8966DD5B4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>
              <a:extLst>
                <a:ext uri="{FF2B5EF4-FFF2-40B4-BE49-F238E27FC236}">
                  <a16:creationId xmlns:a16="http://schemas.microsoft.com/office/drawing/2014/main" id="{467F6394-C828-4F57-AEBC-2F98A0826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>
              <a:extLst>
                <a:ext uri="{FF2B5EF4-FFF2-40B4-BE49-F238E27FC236}">
                  <a16:creationId xmlns:a16="http://schemas.microsoft.com/office/drawing/2014/main" id="{E8F555F1-0A33-4747-9E24-E10D580E7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>
              <a:extLst>
                <a:ext uri="{FF2B5EF4-FFF2-40B4-BE49-F238E27FC236}">
                  <a16:creationId xmlns:a16="http://schemas.microsoft.com/office/drawing/2014/main" id="{5C3B0D50-2A8D-4FFB-86DB-3922B89E4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>
              <a:extLst>
                <a:ext uri="{FF2B5EF4-FFF2-40B4-BE49-F238E27FC236}">
                  <a16:creationId xmlns:a16="http://schemas.microsoft.com/office/drawing/2014/main" id="{A32EAB4D-0B3E-4077-86A4-8C5A30BB1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>
              <a:extLst>
                <a:ext uri="{FF2B5EF4-FFF2-40B4-BE49-F238E27FC236}">
                  <a16:creationId xmlns:a16="http://schemas.microsoft.com/office/drawing/2014/main" id="{F9CB2110-83FA-4514-889D-0405EAE5F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>
              <a:extLst>
                <a:ext uri="{FF2B5EF4-FFF2-40B4-BE49-F238E27FC236}">
                  <a16:creationId xmlns:a16="http://schemas.microsoft.com/office/drawing/2014/main" id="{B449F59D-7961-46D7-9F11-59EEC8291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>
              <a:extLst>
                <a:ext uri="{FF2B5EF4-FFF2-40B4-BE49-F238E27FC236}">
                  <a16:creationId xmlns:a16="http://schemas.microsoft.com/office/drawing/2014/main" id="{96E73E4B-CF1C-40BF-9895-9A5106E81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CE552D46-0C09-4E06-AA1B-5A4DE72E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3DF894D3-8272-4A3B-81A4-76E4F1CB4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9" name="Freeform 100">
              <a:extLst>
                <a:ext uri="{FF2B5EF4-FFF2-40B4-BE49-F238E27FC236}">
                  <a16:creationId xmlns:a16="http://schemas.microsoft.com/office/drawing/2014/main" id="{2C1F3200-4A61-4485-AB07-32E63B396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>
              <a:extLst>
                <a:ext uri="{FF2B5EF4-FFF2-40B4-BE49-F238E27FC236}">
                  <a16:creationId xmlns:a16="http://schemas.microsoft.com/office/drawing/2014/main" id="{FF48F506-729C-4202-BB23-A9DF519B0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>
              <a:extLst>
                <a:ext uri="{FF2B5EF4-FFF2-40B4-BE49-F238E27FC236}">
                  <a16:creationId xmlns:a16="http://schemas.microsoft.com/office/drawing/2014/main" id="{12A6C559-37D3-40FA-A25D-12F26CA90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>
              <a:extLst>
                <a:ext uri="{FF2B5EF4-FFF2-40B4-BE49-F238E27FC236}">
                  <a16:creationId xmlns:a16="http://schemas.microsoft.com/office/drawing/2014/main" id="{E1AC0E25-ED6B-4796-8D23-0B1F2C922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>
              <a:extLst>
                <a:ext uri="{FF2B5EF4-FFF2-40B4-BE49-F238E27FC236}">
                  <a16:creationId xmlns:a16="http://schemas.microsoft.com/office/drawing/2014/main" id="{1CB544D1-94B2-4BD1-8B6B-5615AEA84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>
              <a:extLst>
                <a:ext uri="{FF2B5EF4-FFF2-40B4-BE49-F238E27FC236}">
                  <a16:creationId xmlns:a16="http://schemas.microsoft.com/office/drawing/2014/main" id="{2F1A5673-19ED-4AA1-9B19-DA51AC09F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>
              <a:extLst>
                <a:ext uri="{FF2B5EF4-FFF2-40B4-BE49-F238E27FC236}">
                  <a16:creationId xmlns:a16="http://schemas.microsoft.com/office/drawing/2014/main" id="{93ED840B-C998-4695-A341-DEDB4235D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>
              <a:extLst>
                <a:ext uri="{FF2B5EF4-FFF2-40B4-BE49-F238E27FC236}">
                  <a16:creationId xmlns:a16="http://schemas.microsoft.com/office/drawing/2014/main" id="{EDF25D3B-3835-49E6-BAA5-5AE7B30AD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>
              <a:extLst>
                <a:ext uri="{FF2B5EF4-FFF2-40B4-BE49-F238E27FC236}">
                  <a16:creationId xmlns:a16="http://schemas.microsoft.com/office/drawing/2014/main" id="{3714DEB1-59EC-4CF1-9838-3EE638FDC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>
              <a:extLst>
                <a:ext uri="{FF2B5EF4-FFF2-40B4-BE49-F238E27FC236}">
                  <a16:creationId xmlns:a16="http://schemas.microsoft.com/office/drawing/2014/main" id="{C0FFD850-5129-40B5-B7BE-EB63F00AA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8C618E94-52F3-4053-BF83-D8EC632B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D61FB6FD-EB55-4B90-ACE9-D2F22FEE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1" name="Freeform 112">
              <a:extLst>
                <a:ext uri="{FF2B5EF4-FFF2-40B4-BE49-F238E27FC236}">
                  <a16:creationId xmlns:a16="http://schemas.microsoft.com/office/drawing/2014/main" id="{E4726BCF-E455-4FA5-932A-5AA3EBF5B4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>
              <a:extLst>
                <a:ext uri="{FF2B5EF4-FFF2-40B4-BE49-F238E27FC236}">
                  <a16:creationId xmlns:a16="http://schemas.microsoft.com/office/drawing/2014/main" id="{4F3E4DE3-F1BF-4E11-A8A5-3CFEF414B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>
              <a:extLst>
                <a:ext uri="{FF2B5EF4-FFF2-40B4-BE49-F238E27FC236}">
                  <a16:creationId xmlns:a16="http://schemas.microsoft.com/office/drawing/2014/main" id="{23B24BE2-D464-4C2B-A895-7CEF36C70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>
              <a:extLst>
                <a:ext uri="{FF2B5EF4-FFF2-40B4-BE49-F238E27FC236}">
                  <a16:creationId xmlns:a16="http://schemas.microsoft.com/office/drawing/2014/main" id="{7ECFA693-FB84-4A24-ADEB-17A7896C7D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>
              <a:extLst>
                <a:ext uri="{FF2B5EF4-FFF2-40B4-BE49-F238E27FC236}">
                  <a16:creationId xmlns:a16="http://schemas.microsoft.com/office/drawing/2014/main" id="{6F9E7366-DBEE-4EEC-A9C5-56E34A523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>
              <a:extLst>
                <a:ext uri="{FF2B5EF4-FFF2-40B4-BE49-F238E27FC236}">
                  <a16:creationId xmlns:a16="http://schemas.microsoft.com/office/drawing/2014/main" id="{7D1584B0-CE01-44DE-8FE6-77AF72435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>
              <a:extLst>
                <a:ext uri="{FF2B5EF4-FFF2-40B4-BE49-F238E27FC236}">
                  <a16:creationId xmlns:a16="http://schemas.microsoft.com/office/drawing/2014/main" id="{C57601AC-7E5F-497C-9892-186B7D6DD0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>
              <a:extLst>
                <a:ext uri="{FF2B5EF4-FFF2-40B4-BE49-F238E27FC236}">
                  <a16:creationId xmlns:a16="http://schemas.microsoft.com/office/drawing/2014/main" id="{7BA3F5BC-5DAB-4D91-9986-A6759919C7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>
              <a:extLst>
                <a:ext uri="{FF2B5EF4-FFF2-40B4-BE49-F238E27FC236}">
                  <a16:creationId xmlns:a16="http://schemas.microsoft.com/office/drawing/2014/main" id="{BE5CB002-84CA-489C-92D5-ACF0E0A2E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>
              <a:extLst>
                <a:ext uri="{FF2B5EF4-FFF2-40B4-BE49-F238E27FC236}">
                  <a16:creationId xmlns:a16="http://schemas.microsoft.com/office/drawing/2014/main" id="{5CC68C24-50F7-4C94-AAE2-79FCC1D76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3B3E4FFC-F746-49AD-8274-F0AD2C90C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6CEFCF71-A255-4B0C-825F-86493235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3" name="Freeform 124">
              <a:extLst>
                <a:ext uri="{FF2B5EF4-FFF2-40B4-BE49-F238E27FC236}">
                  <a16:creationId xmlns:a16="http://schemas.microsoft.com/office/drawing/2014/main" id="{2E9B7E9C-D511-41DF-82D6-D8D81C6DB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>
              <a:extLst>
                <a:ext uri="{FF2B5EF4-FFF2-40B4-BE49-F238E27FC236}">
                  <a16:creationId xmlns:a16="http://schemas.microsoft.com/office/drawing/2014/main" id="{EEC614A3-E1DB-4233-A69C-2C9F6F65D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>
              <a:extLst>
                <a:ext uri="{FF2B5EF4-FFF2-40B4-BE49-F238E27FC236}">
                  <a16:creationId xmlns:a16="http://schemas.microsoft.com/office/drawing/2014/main" id="{B1AD80BF-6565-4683-8AC2-326D2E0C1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>
              <a:extLst>
                <a:ext uri="{FF2B5EF4-FFF2-40B4-BE49-F238E27FC236}">
                  <a16:creationId xmlns:a16="http://schemas.microsoft.com/office/drawing/2014/main" id="{F8EB1E49-06B3-4C4B-8B1B-C11492ED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>
              <a:extLst>
                <a:ext uri="{FF2B5EF4-FFF2-40B4-BE49-F238E27FC236}">
                  <a16:creationId xmlns:a16="http://schemas.microsoft.com/office/drawing/2014/main" id="{2EAEC59F-213A-413F-B03B-D32847371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>
              <a:extLst>
                <a:ext uri="{FF2B5EF4-FFF2-40B4-BE49-F238E27FC236}">
                  <a16:creationId xmlns:a16="http://schemas.microsoft.com/office/drawing/2014/main" id="{E6E28392-5273-4979-9D45-1FED6C1D7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>
              <a:extLst>
                <a:ext uri="{FF2B5EF4-FFF2-40B4-BE49-F238E27FC236}">
                  <a16:creationId xmlns:a16="http://schemas.microsoft.com/office/drawing/2014/main" id="{6BD43D36-881D-4BF2-AC6E-3EFA55486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>
              <a:extLst>
                <a:ext uri="{FF2B5EF4-FFF2-40B4-BE49-F238E27FC236}">
                  <a16:creationId xmlns:a16="http://schemas.microsoft.com/office/drawing/2014/main" id="{7CEDB7DD-AE48-447A-8FA1-287FB258A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>
              <a:extLst>
                <a:ext uri="{FF2B5EF4-FFF2-40B4-BE49-F238E27FC236}">
                  <a16:creationId xmlns:a16="http://schemas.microsoft.com/office/drawing/2014/main" id="{28578D67-B3A9-4159-A78A-52CCB00F7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>
              <a:extLst>
                <a:ext uri="{FF2B5EF4-FFF2-40B4-BE49-F238E27FC236}">
                  <a16:creationId xmlns:a16="http://schemas.microsoft.com/office/drawing/2014/main" id="{B2F66BC8-D6FD-4C72-8EFF-4D599B7A7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C611E5AF-CD13-4E8C-B082-3CE9B3A7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03086C88-01A4-4B5F-8459-A3EE26C8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5" name="Freeform 136">
              <a:extLst>
                <a:ext uri="{FF2B5EF4-FFF2-40B4-BE49-F238E27FC236}">
                  <a16:creationId xmlns:a16="http://schemas.microsoft.com/office/drawing/2014/main" id="{DB546B9F-4306-4287-85B4-82259C628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>
              <a:extLst>
                <a:ext uri="{FF2B5EF4-FFF2-40B4-BE49-F238E27FC236}">
                  <a16:creationId xmlns:a16="http://schemas.microsoft.com/office/drawing/2014/main" id="{8101365E-00A3-40EE-8D3F-C07BBC77A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>
              <a:extLst>
                <a:ext uri="{FF2B5EF4-FFF2-40B4-BE49-F238E27FC236}">
                  <a16:creationId xmlns:a16="http://schemas.microsoft.com/office/drawing/2014/main" id="{17FE46DE-D120-4010-A850-AB721C608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>
              <a:extLst>
                <a:ext uri="{FF2B5EF4-FFF2-40B4-BE49-F238E27FC236}">
                  <a16:creationId xmlns:a16="http://schemas.microsoft.com/office/drawing/2014/main" id="{4E3B68C8-7F52-479F-B329-D81C6FF7B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>
              <a:extLst>
                <a:ext uri="{FF2B5EF4-FFF2-40B4-BE49-F238E27FC236}">
                  <a16:creationId xmlns:a16="http://schemas.microsoft.com/office/drawing/2014/main" id="{7A19A30C-74D2-461A-861E-06C43C18D0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>
              <a:extLst>
                <a:ext uri="{FF2B5EF4-FFF2-40B4-BE49-F238E27FC236}">
                  <a16:creationId xmlns:a16="http://schemas.microsoft.com/office/drawing/2014/main" id="{F32D4C88-6D9F-4DC8-BB69-F6B724DCD7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143 h 60"/>
                <a:gd name="T4" fmla="*/ 2500 w 4"/>
                <a:gd name="T5" fmla="*/ 13143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418 h 60"/>
                <a:gd name="T12" fmla="*/ 0 w 4"/>
                <a:gd name="T13" fmla="*/ 39535 h 60"/>
                <a:gd name="T14" fmla="*/ 2500 w 4"/>
                <a:gd name="T15" fmla="*/ 39535 h 60"/>
                <a:gd name="T16" fmla="*/ 2500 w 4"/>
                <a:gd name="T17" fmla="*/ 26418 h 60"/>
                <a:gd name="T18" fmla="*/ 0 w 4"/>
                <a:gd name="T19" fmla="*/ 2641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>
              <a:extLst>
                <a:ext uri="{FF2B5EF4-FFF2-40B4-BE49-F238E27FC236}">
                  <a16:creationId xmlns:a16="http://schemas.microsoft.com/office/drawing/2014/main" id="{24EC09EE-C343-448E-94A5-A597D2B5D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>
              <a:extLst>
                <a:ext uri="{FF2B5EF4-FFF2-40B4-BE49-F238E27FC236}">
                  <a16:creationId xmlns:a16="http://schemas.microsoft.com/office/drawing/2014/main" id="{6FDFE7CF-605D-45F1-BD10-A3A44747B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>
              <a:extLst>
                <a:ext uri="{FF2B5EF4-FFF2-40B4-BE49-F238E27FC236}">
                  <a16:creationId xmlns:a16="http://schemas.microsoft.com/office/drawing/2014/main" id="{2E441443-40F8-4FA0-8730-32B6FA81E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>
              <a:extLst>
                <a:ext uri="{FF2B5EF4-FFF2-40B4-BE49-F238E27FC236}">
                  <a16:creationId xmlns:a16="http://schemas.microsoft.com/office/drawing/2014/main" id="{2949FEA5-D60A-4032-8627-96D01D95B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13009 h 60"/>
                <a:gd name="T4" fmla="*/ 2500 w 4"/>
                <a:gd name="T5" fmla="*/ 13009 h 60"/>
                <a:gd name="T6" fmla="*/ 2500 w 4"/>
                <a:gd name="T7" fmla="*/ 0 h 60"/>
                <a:gd name="T8" fmla="*/ 0 w 4"/>
                <a:gd name="T9" fmla="*/ 0 h 60"/>
                <a:gd name="T10" fmla="*/ 0 w 4"/>
                <a:gd name="T11" fmla="*/ 26013 h 60"/>
                <a:gd name="T12" fmla="*/ 0 w 4"/>
                <a:gd name="T13" fmla="*/ 39021 h 60"/>
                <a:gd name="T14" fmla="*/ 2500 w 4"/>
                <a:gd name="T15" fmla="*/ 39021 h 60"/>
                <a:gd name="T16" fmla="*/ 2500 w 4"/>
                <a:gd name="T17" fmla="*/ 26013 h 60"/>
                <a:gd name="T18" fmla="*/ 0 w 4"/>
                <a:gd name="T19" fmla="*/ 2601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4553F899-E7FA-4F68-B266-B6FC8325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76" name="Freeform 147">
              <a:extLst>
                <a:ext uri="{FF2B5EF4-FFF2-40B4-BE49-F238E27FC236}">
                  <a16:creationId xmlns:a16="http://schemas.microsoft.com/office/drawing/2014/main" id="{2ADDE41E-44A3-4935-823F-BBAA1E8D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625 h 2"/>
                <a:gd name="T2" fmla="*/ 0 w 4"/>
                <a:gd name="T3" fmla="*/ 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>
            <a:extLst>
              <a:ext uri="{FF2B5EF4-FFF2-40B4-BE49-F238E27FC236}">
                <a16:creationId xmlns:a16="http://schemas.microsoft.com/office/drawing/2014/main" id="{4A916296-3299-448E-9FA8-73A486BDA78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>
              <a:extLst>
                <a:ext uri="{FF2B5EF4-FFF2-40B4-BE49-F238E27FC236}">
                  <a16:creationId xmlns:a16="http://schemas.microsoft.com/office/drawing/2014/main" id="{785F6751-F472-4F23-8A95-B8D709ACCA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>
              <a:extLst>
                <a:ext uri="{FF2B5EF4-FFF2-40B4-BE49-F238E27FC236}">
                  <a16:creationId xmlns:a16="http://schemas.microsoft.com/office/drawing/2014/main" id="{94AB4955-BE12-4509-9F21-75478E0F53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>
              <a:extLst>
                <a:ext uri="{FF2B5EF4-FFF2-40B4-BE49-F238E27FC236}">
                  <a16:creationId xmlns:a16="http://schemas.microsoft.com/office/drawing/2014/main" id="{50F8EA5B-ADC0-47FF-A313-CD23EFF7BA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>
              <a:extLst>
                <a:ext uri="{FF2B5EF4-FFF2-40B4-BE49-F238E27FC236}">
                  <a16:creationId xmlns:a16="http://schemas.microsoft.com/office/drawing/2014/main" id="{8C5F0D0F-6EB5-4DE9-8FAA-96229ADEB4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>
              <a:extLst>
                <a:ext uri="{FF2B5EF4-FFF2-40B4-BE49-F238E27FC236}">
                  <a16:creationId xmlns:a16="http://schemas.microsoft.com/office/drawing/2014/main" id="{D7088D9A-B600-4D89-BB89-7E466A065C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>
              <a:extLst>
                <a:ext uri="{FF2B5EF4-FFF2-40B4-BE49-F238E27FC236}">
                  <a16:creationId xmlns:a16="http://schemas.microsoft.com/office/drawing/2014/main" id="{3FAFEAF4-1EED-46A9-998A-70F7E1DB3A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>
              <a:extLst>
                <a:ext uri="{FF2B5EF4-FFF2-40B4-BE49-F238E27FC236}">
                  <a16:creationId xmlns:a16="http://schemas.microsoft.com/office/drawing/2014/main" id="{2DDFD4CC-B34C-4925-8AA1-F32C66FDD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>
              <a:extLst>
                <a:ext uri="{FF2B5EF4-FFF2-40B4-BE49-F238E27FC236}">
                  <a16:creationId xmlns:a16="http://schemas.microsoft.com/office/drawing/2014/main" id="{484B7A04-CAA2-4795-A69D-3E63EF5C7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>
              <a:extLst>
                <a:ext uri="{FF2B5EF4-FFF2-40B4-BE49-F238E27FC236}">
                  <a16:creationId xmlns:a16="http://schemas.microsoft.com/office/drawing/2014/main" id="{AAFCCE52-D535-47F5-964F-9F5BE5E8BD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>
              <a:extLst>
                <a:ext uri="{FF2B5EF4-FFF2-40B4-BE49-F238E27FC236}">
                  <a16:creationId xmlns:a16="http://schemas.microsoft.com/office/drawing/2014/main" id="{72FD3254-4399-49C1-B4C8-A24801F1B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>
              <a:extLst>
                <a:ext uri="{FF2B5EF4-FFF2-40B4-BE49-F238E27FC236}">
                  <a16:creationId xmlns:a16="http://schemas.microsoft.com/office/drawing/2014/main" id="{C27BCD81-CDCF-41D2-A8CD-BCC59B479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>
              <a:extLst>
                <a:ext uri="{FF2B5EF4-FFF2-40B4-BE49-F238E27FC236}">
                  <a16:creationId xmlns:a16="http://schemas.microsoft.com/office/drawing/2014/main" id="{37D4F5DE-2547-4887-B238-23C102C11C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>
              <a:extLst>
                <a:ext uri="{FF2B5EF4-FFF2-40B4-BE49-F238E27FC236}">
                  <a16:creationId xmlns:a16="http://schemas.microsoft.com/office/drawing/2014/main" id="{95B96339-1706-4357-902F-9901BEE3EE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>
            <a:extLst>
              <a:ext uri="{FF2B5EF4-FFF2-40B4-BE49-F238E27FC236}">
                <a16:creationId xmlns:a16="http://schemas.microsoft.com/office/drawing/2014/main" id="{E81E4E15-CD13-481A-9297-DE430AFEC29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>
              <a:extLst>
                <a:ext uri="{FF2B5EF4-FFF2-40B4-BE49-F238E27FC236}">
                  <a16:creationId xmlns:a16="http://schemas.microsoft.com/office/drawing/2014/main" id="{C54CEC93-8347-4919-8565-8D7447177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>
              <a:extLst>
                <a:ext uri="{FF2B5EF4-FFF2-40B4-BE49-F238E27FC236}">
                  <a16:creationId xmlns:a16="http://schemas.microsoft.com/office/drawing/2014/main" id="{96B35F35-4F07-47B1-A255-1AA23714A4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>
              <a:extLst>
                <a:ext uri="{FF2B5EF4-FFF2-40B4-BE49-F238E27FC236}">
                  <a16:creationId xmlns:a16="http://schemas.microsoft.com/office/drawing/2014/main" id="{8E8BD94F-677B-421A-B967-02BF012894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>
              <a:extLst>
                <a:ext uri="{FF2B5EF4-FFF2-40B4-BE49-F238E27FC236}">
                  <a16:creationId xmlns:a16="http://schemas.microsoft.com/office/drawing/2014/main" id="{64065A5C-2112-4B28-9726-D94FAA58DA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>
              <a:extLst>
                <a:ext uri="{FF2B5EF4-FFF2-40B4-BE49-F238E27FC236}">
                  <a16:creationId xmlns:a16="http://schemas.microsoft.com/office/drawing/2014/main" id="{23C37F38-AF04-43FC-BB08-64DAEB09BF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>
              <a:extLst>
                <a:ext uri="{FF2B5EF4-FFF2-40B4-BE49-F238E27FC236}">
                  <a16:creationId xmlns:a16="http://schemas.microsoft.com/office/drawing/2014/main" id="{AF4FBBDD-844D-4773-95E3-977AF9D81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>
              <a:extLst>
                <a:ext uri="{FF2B5EF4-FFF2-40B4-BE49-F238E27FC236}">
                  <a16:creationId xmlns:a16="http://schemas.microsoft.com/office/drawing/2014/main" id="{7C355F0B-A56A-4BB6-8CA3-F5801CD7FD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>
              <a:extLst>
                <a:ext uri="{FF2B5EF4-FFF2-40B4-BE49-F238E27FC236}">
                  <a16:creationId xmlns:a16="http://schemas.microsoft.com/office/drawing/2014/main" id="{09BC4A94-2B8B-40A2-B72C-D9D6E4B1F6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>
              <a:extLst>
                <a:ext uri="{FF2B5EF4-FFF2-40B4-BE49-F238E27FC236}">
                  <a16:creationId xmlns:a16="http://schemas.microsoft.com/office/drawing/2014/main" id="{A6001406-E534-43A4-9E5A-3BF927344E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>
              <a:extLst>
                <a:ext uri="{FF2B5EF4-FFF2-40B4-BE49-F238E27FC236}">
                  <a16:creationId xmlns:a16="http://schemas.microsoft.com/office/drawing/2014/main" id="{F63D90AB-F9A3-4225-AF80-2B936BFB29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>
              <a:extLst>
                <a:ext uri="{FF2B5EF4-FFF2-40B4-BE49-F238E27FC236}">
                  <a16:creationId xmlns:a16="http://schemas.microsoft.com/office/drawing/2014/main" id="{8214E35E-9373-4DC3-8FA4-7F123E58BC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>
              <a:extLst>
                <a:ext uri="{FF2B5EF4-FFF2-40B4-BE49-F238E27FC236}">
                  <a16:creationId xmlns:a16="http://schemas.microsoft.com/office/drawing/2014/main" id="{680624FB-EC09-42B2-8BB9-6A657389F2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>
              <a:extLst>
                <a:ext uri="{FF2B5EF4-FFF2-40B4-BE49-F238E27FC236}">
                  <a16:creationId xmlns:a16="http://schemas.microsoft.com/office/drawing/2014/main" id="{4ED6C525-1427-4920-BB1C-1BAE00582D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>
            <a:extLst>
              <a:ext uri="{FF2B5EF4-FFF2-40B4-BE49-F238E27FC236}">
                <a16:creationId xmlns:a16="http://schemas.microsoft.com/office/drawing/2014/main" id="{9B5165D1-8E57-4650-ADF0-F6BAD696220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>
              <a:extLst>
                <a:ext uri="{FF2B5EF4-FFF2-40B4-BE49-F238E27FC236}">
                  <a16:creationId xmlns:a16="http://schemas.microsoft.com/office/drawing/2014/main" id="{B897B045-5A07-4985-AC77-D92E0F06C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>
              <a:extLst>
                <a:ext uri="{FF2B5EF4-FFF2-40B4-BE49-F238E27FC236}">
                  <a16:creationId xmlns:a16="http://schemas.microsoft.com/office/drawing/2014/main" id="{C78DF51A-1593-402A-AE1C-0B2E48486A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>
              <a:extLst>
                <a:ext uri="{FF2B5EF4-FFF2-40B4-BE49-F238E27FC236}">
                  <a16:creationId xmlns:a16="http://schemas.microsoft.com/office/drawing/2014/main" id="{D03013A6-DA66-4AA8-B573-19983296FE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>
              <a:extLst>
                <a:ext uri="{FF2B5EF4-FFF2-40B4-BE49-F238E27FC236}">
                  <a16:creationId xmlns:a16="http://schemas.microsoft.com/office/drawing/2014/main" id="{47838607-FEDE-47F5-85EA-FFE6871C28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>
              <a:extLst>
                <a:ext uri="{FF2B5EF4-FFF2-40B4-BE49-F238E27FC236}">
                  <a16:creationId xmlns:a16="http://schemas.microsoft.com/office/drawing/2014/main" id="{80737D4C-6E22-4F78-B042-52DB68AFC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>
              <a:extLst>
                <a:ext uri="{FF2B5EF4-FFF2-40B4-BE49-F238E27FC236}">
                  <a16:creationId xmlns:a16="http://schemas.microsoft.com/office/drawing/2014/main" id="{F0F7A156-7F65-46BC-A080-6F50EB81C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>
              <a:extLst>
                <a:ext uri="{FF2B5EF4-FFF2-40B4-BE49-F238E27FC236}">
                  <a16:creationId xmlns:a16="http://schemas.microsoft.com/office/drawing/2014/main" id="{68A480C5-7731-48B7-B459-6353F5D83C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>
              <a:extLst>
                <a:ext uri="{FF2B5EF4-FFF2-40B4-BE49-F238E27FC236}">
                  <a16:creationId xmlns:a16="http://schemas.microsoft.com/office/drawing/2014/main" id="{4CDD0554-FCA4-4EEC-B8F3-76738C7510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>
              <a:extLst>
                <a:ext uri="{FF2B5EF4-FFF2-40B4-BE49-F238E27FC236}">
                  <a16:creationId xmlns:a16="http://schemas.microsoft.com/office/drawing/2014/main" id="{245CBBF7-3418-4F79-9329-A7B6BAD327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>
              <a:extLst>
                <a:ext uri="{FF2B5EF4-FFF2-40B4-BE49-F238E27FC236}">
                  <a16:creationId xmlns:a16="http://schemas.microsoft.com/office/drawing/2014/main" id="{25417D24-1233-4C87-8515-92ECF6B04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>
              <a:extLst>
                <a:ext uri="{FF2B5EF4-FFF2-40B4-BE49-F238E27FC236}">
                  <a16:creationId xmlns:a16="http://schemas.microsoft.com/office/drawing/2014/main" id="{C5F1EAA9-256D-4950-AD90-FB77680A41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>
              <a:extLst>
                <a:ext uri="{FF2B5EF4-FFF2-40B4-BE49-F238E27FC236}">
                  <a16:creationId xmlns:a16="http://schemas.microsoft.com/office/drawing/2014/main" id="{F41C88D1-DACE-4111-8320-929A8299F0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>
              <a:extLst>
                <a:ext uri="{FF2B5EF4-FFF2-40B4-BE49-F238E27FC236}">
                  <a16:creationId xmlns:a16="http://schemas.microsoft.com/office/drawing/2014/main" id="{8F186FC0-4A67-4D68-BFD2-21B7687C42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>
            <a:extLst>
              <a:ext uri="{FF2B5EF4-FFF2-40B4-BE49-F238E27FC236}">
                <a16:creationId xmlns:a16="http://schemas.microsoft.com/office/drawing/2014/main" id="{E4936F58-97B5-418B-984D-A73A6C40761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>
              <a:extLst>
                <a:ext uri="{FF2B5EF4-FFF2-40B4-BE49-F238E27FC236}">
                  <a16:creationId xmlns:a16="http://schemas.microsoft.com/office/drawing/2014/main" id="{466BE551-848C-4341-8E2F-AB267E98B8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>
              <a:extLst>
                <a:ext uri="{FF2B5EF4-FFF2-40B4-BE49-F238E27FC236}">
                  <a16:creationId xmlns:a16="http://schemas.microsoft.com/office/drawing/2014/main" id="{DEBD9DF9-6BD7-4563-A8AE-4611AF34A0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>
              <a:extLst>
                <a:ext uri="{FF2B5EF4-FFF2-40B4-BE49-F238E27FC236}">
                  <a16:creationId xmlns:a16="http://schemas.microsoft.com/office/drawing/2014/main" id="{F2AECDDD-C4D9-405A-B520-B8423A0609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>
              <a:extLst>
                <a:ext uri="{FF2B5EF4-FFF2-40B4-BE49-F238E27FC236}">
                  <a16:creationId xmlns:a16="http://schemas.microsoft.com/office/drawing/2014/main" id="{E3A499A9-A5B7-463E-AA15-ADB765EB5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>
              <a:extLst>
                <a:ext uri="{FF2B5EF4-FFF2-40B4-BE49-F238E27FC236}">
                  <a16:creationId xmlns:a16="http://schemas.microsoft.com/office/drawing/2014/main" id="{75158046-AF31-4BFF-9733-EAC87BBC9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>
              <a:extLst>
                <a:ext uri="{FF2B5EF4-FFF2-40B4-BE49-F238E27FC236}">
                  <a16:creationId xmlns:a16="http://schemas.microsoft.com/office/drawing/2014/main" id="{111CD947-5386-4BC4-97E4-47D2060E2F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>
              <a:extLst>
                <a:ext uri="{FF2B5EF4-FFF2-40B4-BE49-F238E27FC236}">
                  <a16:creationId xmlns:a16="http://schemas.microsoft.com/office/drawing/2014/main" id="{A35F3D33-A78F-43BA-BF91-A909673E7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>
              <a:extLst>
                <a:ext uri="{FF2B5EF4-FFF2-40B4-BE49-F238E27FC236}">
                  <a16:creationId xmlns:a16="http://schemas.microsoft.com/office/drawing/2014/main" id="{3D43ED42-B0D7-40B7-AA23-47DA748B41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>
              <a:extLst>
                <a:ext uri="{FF2B5EF4-FFF2-40B4-BE49-F238E27FC236}">
                  <a16:creationId xmlns:a16="http://schemas.microsoft.com/office/drawing/2014/main" id="{BACC14EE-9ACD-4851-9D79-074396487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>
              <a:extLst>
                <a:ext uri="{FF2B5EF4-FFF2-40B4-BE49-F238E27FC236}">
                  <a16:creationId xmlns:a16="http://schemas.microsoft.com/office/drawing/2014/main" id="{52859647-F54B-4EE1-AC33-DE05E8D84E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>
              <a:extLst>
                <a:ext uri="{FF2B5EF4-FFF2-40B4-BE49-F238E27FC236}">
                  <a16:creationId xmlns:a16="http://schemas.microsoft.com/office/drawing/2014/main" id="{F6F9CB31-7A07-4FF4-AE59-688037F700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>
              <a:extLst>
                <a:ext uri="{FF2B5EF4-FFF2-40B4-BE49-F238E27FC236}">
                  <a16:creationId xmlns:a16="http://schemas.microsoft.com/office/drawing/2014/main" id="{C11100E2-390D-4B79-A17F-B8996D084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>
              <a:extLst>
                <a:ext uri="{FF2B5EF4-FFF2-40B4-BE49-F238E27FC236}">
                  <a16:creationId xmlns:a16="http://schemas.microsoft.com/office/drawing/2014/main" id="{17FBB1C1-D1E2-4C84-AA0C-80E594C26B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>
            <a:extLst>
              <a:ext uri="{FF2B5EF4-FFF2-40B4-BE49-F238E27FC236}">
                <a16:creationId xmlns:a16="http://schemas.microsoft.com/office/drawing/2014/main" id="{258DD6BB-363C-4B8C-AF48-9955EE57380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>
              <a:extLst>
                <a:ext uri="{FF2B5EF4-FFF2-40B4-BE49-F238E27FC236}">
                  <a16:creationId xmlns:a16="http://schemas.microsoft.com/office/drawing/2014/main" id="{F18A3802-93C7-4184-8658-AA8497CE1D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>
              <a:extLst>
                <a:ext uri="{FF2B5EF4-FFF2-40B4-BE49-F238E27FC236}">
                  <a16:creationId xmlns:a16="http://schemas.microsoft.com/office/drawing/2014/main" id="{0C45AB07-3F39-4DDC-8A3A-CF61F9F54B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>
              <a:extLst>
                <a:ext uri="{FF2B5EF4-FFF2-40B4-BE49-F238E27FC236}">
                  <a16:creationId xmlns:a16="http://schemas.microsoft.com/office/drawing/2014/main" id="{A49C0577-A55A-48EF-B72F-2EA9428831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>
              <a:extLst>
                <a:ext uri="{FF2B5EF4-FFF2-40B4-BE49-F238E27FC236}">
                  <a16:creationId xmlns:a16="http://schemas.microsoft.com/office/drawing/2014/main" id="{749AAF78-67A5-4E0F-99DD-5E916249C7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>
              <a:extLst>
                <a:ext uri="{FF2B5EF4-FFF2-40B4-BE49-F238E27FC236}">
                  <a16:creationId xmlns:a16="http://schemas.microsoft.com/office/drawing/2014/main" id="{5215346D-21DF-4506-9A3A-56077DB4E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>
              <a:extLst>
                <a:ext uri="{FF2B5EF4-FFF2-40B4-BE49-F238E27FC236}">
                  <a16:creationId xmlns:a16="http://schemas.microsoft.com/office/drawing/2014/main" id="{B0B86483-9158-4E6E-BC88-977E10EAD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>
              <a:extLst>
                <a:ext uri="{FF2B5EF4-FFF2-40B4-BE49-F238E27FC236}">
                  <a16:creationId xmlns:a16="http://schemas.microsoft.com/office/drawing/2014/main" id="{EAF809E2-8156-4DBD-A18D-E852DA400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>
              <a:extLst>
                <a:ext uri="{FF2B5EF4-FFF2-40B4-BE49-F238E27FC236}">
                  <a16:creationId xmlns:a16="http://schemas.microsoft.com/office/drawing/2014/main" id="{6C049503-3156-4B2E-B37D-7BC5DAEDC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>
              <a:extLst>
                <a:ext uri="{FF2B5EF4-FFF2-40B4-BE49-F238E27FC236}">
                  <a16:creationId xmlns:a16="http://schemas.microsoft.com/office/drawing/2014/main" id="{2EC46249-EC7C-434D-A501-D2D5620F80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>
              <a:extLst>
                <a:ext uri="{FF2B5EF4-FFF2-40B4-BE49-F238E27FC236}">
                  <a16:creationId xmlns:a16="http://schemas.microsoft.com/office/drawing/2014/main" id="{5478AE8A-37C4-40A8-9AB6-5D9F3D746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>
              <a:extLst>
                <a:ext uri="{FF2B5EF4-FFF2-40B4-BE49-F238E27FC236}">
                  <a16:creationId xmlns:a16="http://schemas.microsoft.com/office/drawing/2014/main" id="{A13B4C85-D4E0-4370-BB19-D0F6C46D1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>
              <a:extLst>
                <a:ext uri="{FF2B5EF4-FFF2-40B4-BE49-F238E27FC236}">
                  <a16:creationId xmlns:a16="http://schemas.microsoft.com/office/drawing/2014/main" id="{15FE6BD1-63CB-4D09-B0EE-174FDAFCEB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>
              <a:extLst>
                <a:ext uri="{FF2B5EF4-FFF2-40B4-BE49-F238E27FC236}">
                  <a16:creationId xmlns:a16="http://schemas.microsoft.com/office/drawing/2014/main" id="{7DBF8FF8-85B8-4DDC-9537-7562B2994C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>
            <a:extLst>
              <a:ext uri="{FF2B5EF4-FFF2-40B4-BE49-F238E27FC236}">
                <a16:creationId xmlns:a16="http://schemas.microsoft.com/office/drawing/2014/main" id="{2DF08408-0422-4546-B8C7-2B9BAFA14A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>
              <a:extLst>
                <a:ext uri="{FF2B5EF4-FFF2-40B4-BE49-F238E27FC236}">
                  <a16:creationId xmlns:a16="http://schemas.microsoft.com/office/drawing/2014/main" id="{4A4D9A4B-6D36-4D46-9A2B-3A52AB0533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19423 w 41"/>
                <a:gd name="T1" fmla="*/ 7918 h 16"/>
                <a:gd name="T2" fmla="*/ 24062 w 41"/>
                <a:gd name="T3" fmla="*/ 6612 h 16"/>
                <a:gd name="T4" fmla="*/ 24699 w 41"/>
                <a:gd name="T5" fmla="*/ 5974 h 16"/>
                <a:gd name="T6" fmla="*/ 20215 w 41"/>
                <a:gd name="T7" fmla="*/ 643 h 16"/>
                <a:gd name="T8" fmla="*/ 5150 w 41"/>
                <a:gd name="T9" fmla="*/ 7280 h 16"/>
                <a:gd name="T10" fmla="*/ 19423 w 41"/>
                <a:gd name="T11" fmla="*/ 7918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>
              <a:extLst>
                <a:ext uri="{FF2B5EF4-FFF2-40B4-BE49-F238E27FC236}">
                  <a16:creationId xmlns:a16="http://schemas.microsoft.com/office/drawing/2014/main" id="{CC5C6278-2198-4EAA-A7C9-D4704E4351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06569 w 210"/>
                <a:gd name="T1" fmla="*/ 101398 h 193"/>
                <a:gd name="T2" fmla="*/ 99459 w 210"/>
                <a:gd name="T3" fmla="*/ 81731 h 193"/>
                <a:gd name="T4" fmla="*/ 92859 w 210"/>
                <a:gd name="T5" fmla="*/ 64800 h 193"/>
                <a:gd name="T6" fmla="*/ 107874 w 210"/>
                <a:gd name="T7" fmla="*/ 60785 h 193"/>
                <a:gd name="T8" fmla="*/ 95443 w 210"/>
                <a:gd name="T9" fmla="*/ 53680 h 193"/>
                <a:gd name="T10" fmla="*/ 102680 w 210"/>
                <a:gd name="T11" fmla="*/ 54317 h 193"/>
                <a:gd name="T12" fmla="*/ 102680 w 210"/>
                <a:gd name="T13" fmla="*/ 50302 h 193"/>
                <a:gd name="T14" fmla="*/ 88333 w 210"/>
                <a:gd name="T15" fmla="*/ 50944 h 193"/>
                <a:gd name="T16" fmla="*/ 83681 w 210"/>
                <a:gd name="T17" fmla="*/ 81731 h 193"/>
                <a:gd name="T18" fmla="*/ 81096 w 210"/>
                <a:gd name="T19" fmla="*/ 54954 h 193"/>
                <a:gd name="T20" fmla="*/ 77212 w 210"/>
                <a:gd name="T21" fmla="*/ 43834 h 193"/>
                <a:gd name="T22" fmla="*/ 81096 w 210"/>
                <a:gd name="T23" fmla="*/ 33371 h 193"/>
                <a:gd name="T24" fmla="*/ 79154 w 210"/>
                <a:gd name="T25" fmla="*/ 24193 h 193"/>
                <a:gd name="T26" fmla="*/ 77850 w 210"/>
                <a:gd name="T27" fmla="*/ 15651 h 193"/>
                <a:gd name="T28" fmla="*/ 86391 w 210"/>
                <a:gd name="T29" fmla="*/ 25472 h 193"/>
                <a:gd name="T30" fmla="*/ 97517 w 210"/>
                <a:gd name="T31" fmla="*/ 11763 h 193"/>
                <a:gd name="T32" fmla="*/ 96086 w 210"/>
                <a:gd name="T33" fmla="*/ 23525 h 193"/>
                <a:gd name="T34" fmla="*/ 93502 w 210"/>
                <a:gd name="T35" fmla="*/ 31429 h 193"/>
                <a:gd name="T36" fmla="*/ 94164 w 210"/>
                <a:gd name="T37" fmla="*/ 43834 h 193"/>
                <a:gd name="T38" fmla="*/ 130100 w 210"/>
                <a:gd name="T39" fmla="*/ 18999 h 193"/>
                <a:gd name="T40" fmla="*/ 58845 w 210"/>
                <a:gd name="T41" fmla="*/ 637 h 193"/>
                <a:gd name="T42" fmla="*/ 36599 w 210"/>
                <a:gd name="T43" fmla="*/ 5168 h 193"/>
                <a:gd name="T44" fmla="*/ 55624 w 210"/>
                <a:gd name="T45" fmla="*/ 7879 h 193"/>
                <a:gd name="T46" fmla="*/ 39183 w 210"/>
                <a:gd name="T47" fmla="*/ 14347 h 193"/>
                <a:gd name="T48" fmla="*/ 37903 w 210"/>
                <a:gd name="T49" fmla="*/ 18999 h 193"/>
                <a:gd name="T50" fmla="*/ 24831 w 210"/>
                <a:gd name="T51" fmla="*/ 11125 h 193"/>
                <a:gd name="T52" fmla="*/ 8542 w 210"/>
                <a:gd name="T53" fmla="*/ 75263 h 193"/>
                <a:gd name="T54" fmla="*/ 39845 w 210"/>
                <a:gd name="T55" fmla="*/ 95441 h 193"/>
                <a:gd name="T56" fmla="*/ 29488 w 210"/>
                <a:gd name="T57" fmla="*/ 87026 h 193"/>
                <a:gd name="T58" fmla="*/ 22889 w 210"/>
                <a:gd name="T59" fmla="*/ 94798 h 193"/>
                <a:gd name="T60" fmla="*/ 20947 w 210"/>
                <a:gd name="T61" fmla="*/ 83673 h 193"/>
                <a:gd name="T62" fmla="*/ 30125 w 210"/>
                <a:gd name="T63" fmla="*/ 56259 h 193"/>
                <a:gd name="T64" fmla="*/ 43835 w 210"/>
                <a:gd name="T65" fmla="*/ 54317 h 193"/>
                <a:gd name="T66" fmla="*/ 46445 w 210"/>
                <a:gd name="T67" fmla="*/ 62064 h 193"/>
                <a:gd name="T68" fmla="*/ 39845 w 210"/>
                <a:gd name="T69" fmla="*/ 79147 h 193"/>
                <a:gd name="T70" fmla="*/ 59487 w 210"/>
                <a:gd name="T71" fmla="*/ 117686 h 193"/>
                <a:gd name="T72" fmla="*/ 121710 w 210"/>
                <a:gd name="T73" fmla="*/ 108508 h 193"/>
                <a:gd name="T74" fmla="*/ 119000 w 210"/>
                <a:gd name="T75" fmla="*/ 43192 h 193"/>
                <a:gd name="T76" fmla="*/ 107874 w 210"/>
                <a:gd name="T77" fmla="*/ 39177 h 193"/>
                <a:gd name="T78" fmla="*/ 73860 w 210"/>
                <a:gd name="T79" fmla="*/ 39844 h 193"/>
                <a:gd name="T80" fmla="*/ 70613 w 210"/>
                <a:gd name="T81" fmla="*/ 56901 h 193"/>
                <a:gd name="T82" fmla="*/ 74628 w 210"/>
                <a:gd name="T83" fmla="*/ 32709 h 193"/>
                <a:gd name="T84" fmla="*/ 58208 w 210"/>
                <a:gd name="T85" fmla="*/ 16931 h 193"/>
                <a:gd name="T86" fmla="*/ 68666 w 210"/>
                <a:gd name="T87" fmla="*/ 22888 h 193"/>
                <a:gd name="T88" fmla="*/ 39845 w 210"/>
                <a:gd name="T89" fmla="*/ 47081 h 193"/>
                <a:gd name="T90" fmla="*/ 15652 w 210"/>
                <a:gd name="T91" fmla="*/ 24193 h 193"/>
                <a:gd name="T92" fmla="*/ 44498 w 210"/>
                <a:gd name="T93" fmla="*/ 26135 h 193"/>
                <a:gd name="T94" fmla="*/ 51740 w 210"/>
                <a:gd name="T95" fmla="*/ 26135 h 193"/>
                <a:gd name="T96" fmla="*/ 70613 w 210"/>
                <a:gd name="T97" fmla="*/ 29487 h 193"/>
                <a:gd name="T98" fmla="*/ 64807 w 210"/>
                <a:gd name="T99" fmla="*/ 60785 h 193"/>
                <a:gd name="T100" fmla="*/ 60792 w 210"/>
                <a:gd name="T101" fmla="*/ 33371 h 193"/>
                <a:gd name="T102" fmla="*/ 39845 w 210"/>
                <a:gd name="T103" fmla="*/ 47081 h 193"/>
                <a:gd name="T104" fmla="*/ 52377 w 210"/>
                <a:gd name="T105" fmla="*/ 53680 h 193"/>
                <a:gd name="T106" fmla="*/ 57545 w 210"/>
                <a:gd name="T107" fmla="*/ 37897 h 193"/>
                <a:gd name="T108" fmla="*/ 66724 w 210"/>
                <a:gd name="T109" fmla="*/ 94798 h 193"/>
                <a:gd name="T110" fmla="*/ 53682 w 210"/>
                <a:gd name="T111" fmla="*/ 62732 h 193"/>
                <a:gd name="T112" fmla="*/ 76570 w 210"/>
                <a:gd name="T113" fmla="*/ 6933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>
              <a:extLst>
                <a:ext uri="{FF2B5EF4-FFF2-40B4-BE49-F238E27FC236}">
                  <a16:creationId xmlns:a16="http://schemas.microsoft.com/office/drawing/2014/main" id="{90AFADE2-CA92-4E6E-9AF4-940190F7C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9187 w 17"/>
                <a:gd name="T1" fmla="*/ 3458 h 20"/>
                <a:gd name="T2" fmla="*/ 5964 w 17"/>
                <a:gd name="T3" fmla="*/ 13525 h 20"/>
                <a:gd name="T4" fmla="*/ 9187 w 17"/>
                <a:gd name="T5" fmla="*/ 345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>
              <a:extLst>
                <a:ext uri="{FF2B5EF4-FFF2-40B4-BE49-F238E27FC236}">
                  <a16:creationId xmlns:a16="http://schemas.microsoft.com/office/drawing/2014/main" id="{2D2C7F1D-C55A-468D-8E32-17579F8C3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4545 w 15"/>
                <a:gd name="T1" fmla="*/ 6392 h 27"/>
                <a:gd name="T2" fmla="*/ 2594 w 15"/>
                <a:gd name="T3" fmla="*/ 16113 h 27"/>
                <a:gd name="T4" fmla="*/ 9885 w 15"/>
                <a:gd name="T5" fmla="*/ 10351 h 27"/>
                <a:gd name="T6" fmla="*/ 8573 w 15"/>
                <a:gd name="T7" fmla="*/ 5097 h 27"/>
                <a:gd name="T8" fmla="*/ 4545 w 15"/>
                <a:gd name="T9" fmla="*/ 6392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>
              <a:extLst>
                <a:ext uri="{FF2B5EF4-FFF2-40B4-BE49-F238E27FC236}">
                  <a16:creationId xmlns:a16="http://schemas.microsoft.com/office/drawing/2014/main" id="{E852C142-1708-4063-A436-0B44E567C9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6345 w 48"/>
                <a:gd name="T1" fmla="*/ 1271 h 23"/>
                <a:gd name="T2" fmla="*/ 5974 w 48"/>
                <a:gd name="T3" fmla="*/ 635 h 23"/>
                <a:gd name="T4" fmla="*/ 643 w 48"/>
                <a:gd name="T5" fmla="*/ 5775 h 23"/>
                <a:gd name="T6" fmla="*/ 14403 w 48"/>
                <a:gd name="T7" fmla="*/ 13607 h 23"/>
                <a:gd name="T8" fmla="*/ 22321 w 48"/>
                <a:gd name="T9" fmla="*/ 12947 h 23"/>
                <a:gd name="T10" fmla="*/ 26345 w 48"/>
                <a:gd name="T11" fmla="*/ 12311 h 23"/>
                <a:gd name="T12" fmla="*/ 26345 w 48"/>
                <a:gd name="T13" fmla="*/ 1271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>
              <a:extLst>
                <a:ext uri="{FF2B5EF4-FFF2-40B4-BE49-F238E27FC236}">
                  <a16:creationId xmlns:a16="http://schemas.microsoft.com/office/drawing/2014/main" id="{466E3BAF-7A02-42CF-9D71-33D25A977D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15652 w 35"/>
                <a:gd name="T1" fmla="*/ 1304 h 37"/>
                <a:gd name="T2" fmla="*/ 7237 w 35"/>
                <a:gd name="T3" fmla="*/ 1304 h 37"/>
                <a:gd name="T4" fmla="*/ 2584 w 35"/>
                <a:gd name="T5" fmla="*/ 13029 h 37"/>
                <a:gd name="T6" fmla="*/ 18362 w 35"/>
                <a:gd name="T7" fmla="*/ 14328 h 37"/>
                <a:gd name="T8" fmla="*/ 15652 w 35"/>
                <a:gd name="T9" fmla="*/ 1304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>
              <a:extLst>
                <a:ext uri="{FF2B5EF4-FFF2-40B4-BE49-F238E27FC236}">
                  <a16:creationId xmlns:a16="http://schemas.microsoft.com/office/drawing/2014/main" id="{F8833998-6D3C-4F6E-81B9-6C6C9CD58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3221 w 35"/>
                <a:gd name="T1" fmla="*/ 0 h 7"/>
                <a:gd name="T2" fmla="*/ 9184 w 35"/>
                <a:gd name="T3" fmla="*/ 3543 h 7"/>
                <a:gd name="T4" fmla="*/ 3221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>
              <a:extLst>
                <a:ext uri="{FF2B5EF4-FFF2-40B4-BE49-F238E27FC236}">
                  <a16:creationId xmlns:a16="http://schemas.microsoft.com/office/drawing/2014/main" id="{1E59815B-3DC8-4150-A4C6-24AFAE567E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4714 w 27"/>
                <a:gd name="T1" fmla="*/ 8561 h 16"/>
                <a:gd name="T2" fmla="*/ 16582 w 27"/>
                <a:gd name="T3" fmla="*/ 3898 h 16"/>
                <a:gd name="T4" fmla="*/ 11224 w 27"/>
                <a:gd name="T5" fmla="*/ 643 h 16"/>
                <a:gd name="T6" fmla="*/ 4714 w 27"/>
                <a:gd name="T7" fmla="*/ 7280 h 16"/>
                <a:gd name="T8" fmla="*/ 4714 w 27"/>
                <a:gd name="T9" fmla="*/ 856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>
              <a:extLst>
                <a:ext uri="{FF2B5EF4-FFF2-40B4-BE49-F238E27FC236}">
                  <a16:creationId xmlns:a16="http://schemas.microsoft.com/office/drawing/2014/main" id="{820E6AD6-D70F-436F-AB16-E5659406A9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16289 w 35"/>
                <a:gd name="T1" fmla="*/ 3890 h 17"/>
                <a:gd name="T2" fmla="*/ 5168 w 35"/>
                <a:gd name="T3" fmla="*/ 6602 h 17"/>
                <a:gd name="T4" fmla="*/ 3889 w 35"/>
                <a:gd name="T5" fmla="*/ 8549 h 17"/>
                <a:gd name="T6" fmla="*/ 17725 w 35"/>
                <a:gd name="T7" fmla="*/ 7907 h 17"/>
                <a:gd name="T8" fmla="*/ 16289 w 35"/>
                <a:gd name="T9" fmla="*/ 389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>
              <a:extLst>
                <a:ext uri="{FF2B5EF4-FFF2-40B4-BE49-F238E27FC236}">
                  <a16:creationId xmlns:a16="http://schemas.microsoft.com/office/drawing/2014/main" id="{5AA9D6B8-CE3B-4103-ADD9-5B3AF566E1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6182 w 49"/>
                <a:gd name="T1" fmla="*/ 1875 h 12"/>
                <a:gd name="T2" fmla="*/ 19061 w 49"/>
                <a:gd name="T3" fmla="*/ 625 h 12"/>
                <a:gd name="T4" fmla="*/ 4535 w 49"/>
                <a:gd name="T5" fmla="*/ 0 h 12"/>
                <a:gd name="T6" fmla="*/ 1306 w 49"/>
                <a:gd name="T7" fmla="*/ 3125 h 12"/>
                <a:gd name="T8" fmla="*/ 13088 w 49"/>
                <a:gd name="T9" fmla="*/ 5000 h 12"/>
                <a:gd name="T10" fmla="*/ 26971 w 49"/>
                <a:gd name="T11" fmla="*/ 5000 h 12"/>
                <a:gd name="T12" fmla="*/ 26182 w 49"/>
                <a:gd name="T13" fmla="*/ 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>
              <a:extLst>
                <a:ext uri="{FF2B5EF4-FFF2-40B4-BE49-F238E27FC236}">
                  <a16:creationId xmlns:a16="http://schemas.microsoft.com/office/drawing/2014/main" id="{BF7E4925-46B9-45A6-9589-C222648180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4573 w 40"/>
                <a:gd name="T1" fmla="*/ 1324 h 11"/>
                <a:gd name="T2" fmla="*/ 17255 w 40"/>
                <a:gd name="T3" fmla="*/ 2642 h 11"/>
                <a:gd name="T4" fmla="*/ 8628 w 40"/>
                <a:gd name="T5" fmla="*/ 1970 h 11"/>
                <a:gd name="T6" fmla="*/ 645 w 40"/>
                <a:gd name="T7" fmla="*/ 1324 h 11"/>
                <a:gd name="T8" fmla="*/ 23259 w 40"/>
                <a:gd name="T9" fmla="*/ 5417 h 11"/>
                <a:gd name="T10" fmla="*/ 24573 w 40"/>
                <a:gd name="T11" fmla="*/ 1324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>
              <a:extLst>
                <a:ext uri="{FF2B5EF4-FFF2-40B4-BE49-F238E27FC236}">
                  <a16:creationId xmlns:a16="http://schemas.microsoft.com/office/drawing/2014/main" id="{0E2406A4-2EA1-41E8-BCA1-89FABFC26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18150 w 41"/>
                <a:gd name="T1" fmla="*/ 5964 h 34"/>
                <a:gd name="T2" fmla="*/ 8487 w 41"/>
                <a:gd name="T3" fmla="*/ 3890 h 34"/>
                <a:gd name="T4" fmla="*/ 2575 w 41"/>
                <a:gd name="T5" fmla="*/ 9829 h 34"/>
                <a:gd name="T6" fmla="*/ 636 w 41"/>
                <a:gd name="T7" fmla="*/ 12440 h 34"/>
                <a:gd name="T8" fmla="*/ 5786 w 41"/>
                <a:gd name="T9" fmla="*/ 12440 h 34"/>
                <a:gd name="T10" fmla="*/ 11062 w 41"/>
                <a:gd name="T11" fmla="*/ 17736 h 34"/>
                <a:gd name="T12" fmla="*/ 13637 w 41"/>
                <a:gd name="T13" fmla="*/ 19679 h 34"/>
                <a:gd name="T14" fmla="*/ 18787 w 41"/>
                <a:gd name="T15" fmla="*/ 12440 h 34"/>
                <a:gd name="T16" fmla="*/ 25365 w 41"/>
                <a:gd name="T17" fmla="*/ 12440 h 34"/>
                <a:gd name="T18" fmla="*/ 18150 w 41"/>
                <a:gd name="T19" fmla="*/ 5964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>
              <a:extLst>
                <a:ext uri="{FF2B5EF4-FFF2-40B4-BE49-F238E27FC236}">
                  <a16:creationId xmlns:a16="http://schemas.microsoft.com/office/drawing/2014/main" id="{6F203DA6-15E2-4454-8FBC-A9D527700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14198 w 25"/>
                <a:gd name="T1" fmla="*/ 1272 h 63"/>
                <a:gd name="T2" fmla="*/ 11658 w 25"/>
                <a:gd name="T3" fmla="*/ 11059 h 63"/>
                <a:gd name="T4" fmla="*/ 4470 w 25"/>
                <a:gd name="T5" fmla="*/ 12993 h 63"/>
                <a:gd name="T6" fmla="*/ 4470 w 25"/>
                <a:gd name="T7" fmla="*/ 14931 h 63"/>
                <a:gd name="T8" fmla="*/ 10997 w 25"/>
                <a:gd name="T9" fmla="*/ 22114 h 63"/>
                <a:gd name="T10" fmla="*/ 7671 w 25"/>
                <a:gd name="T11" fmla="*/ 29200 h 63"/>
                <a:gd name="T12" fmla="*/ 0 w 25"/>
                <a:gd name="T13" fmla="*/ 35747 h 63"/>
                <a:gd name="T14" fmla="*/ 3200 w 25"/>
                <a:gd name="T15" fmla="*/ 37680 h 63"/>
                <a:gd name="T16" fmla="*/ 10362 w 25"/>
                <a:gd name="T17" fmla="*/ 40255 h 63"/>
                <a:gd name="T18" fmla="*/ 14858 w 25"/>
                <a:gd name="T19" fmla="*/ 37044 h 63"/>
                <a:gd name="T20" fmla="*/ 16128 w 25"/>
                <a:gd name="T21" fmla="*/ 9121 h 63"/>
                <a:gd name="T22" fmla="*/ 16128 w 25"/>
                <a:gd name="T23" fmla="*/ 1272 h 63"/>
                <a:gd name="T24" fmla="*/ 14198 w 25"/>
                <a:gd name="T25" fmla="*/ 127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>
            <a:extLst>
              <a:ext uri="{FF2B5EF4-FFF2-40B4-BE49-F238E27FC236}">
                <a16:creationId xmlns:a16="http://schemas.microsoft.com/office/drawing/2014/main" id="{14DDCE9F-67FF-478E-837B-3109BFC5B0E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>
              <a:extLst>
                <a:ext uri="{FF2B5EF4-FFF2-40B4-BE49-F238E27FC236}">
                  <a16:creationId xmlns:a16="http://schemas.microsoft.com/office/drawing/2014/main" id="{287B77DB-7278-42F3-B238-CFA19538F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644 w 546"/>
                <a:gd name="T1" fmla="*/ 296 h 497"/>
                <a:gd name="T2" fmla="*/ 784 w 546"/>
                <a:gd name="T3" fmla="*/ 5040 h 497"/>
                <a:gd name="T4" fmla="*/ 1789 w 546"/>
                <a:gd name="T5" fmla="*/ 27928 h 497"/>
                <a:gd name="T6" fmla="*/ 3849 w 546"/>
                <a:gd name="T7" fmla="*/ 32481 h 497"/>
                <a:gd name="T8" fmla="*/ 11247 w 546"/>
                <a:gd name="T9" fmla="*/ 34243 h 497"/>
                <a:gd name="T10" fmla="*/ 14538 w 546"/>
                <a:gd name="T11" fmla="*/ 35169 h 497"/>
                <a:gd name="T12" fmla="*/ 37007 w 546"/>
                <a:gd name="T13" fmla="*/ 33752 h 497"/>
                <a:gd name="T14" fmla="*/ 37945 w 546"/>
                <a:gd name="T15" fmla="*/ 11869 h 497"/>
                <a:gd name="T16" fmla="*/ 26274 w 546"/>
                <a:gd name="T17" fmla="*/ 1129 h 497"/>
                <a:gd name="T18" fmla="*/ 17719 w 546"/>
                <a:gd name="T19" fmla="*/ 2056 h 497"/>
                <a:gd name="T20" fmla="*/ 14091 w 546"/>
                <a:gd name="T21" fmla="*/ 784 h 497"/>
                <a:gd name="T22" fmla="*/ 10759 w 546"/>
                <a:gd name="T23" fmla="*/ 142 h 497"/>
                <a:gd name="T24" fmla="*/ 1644 w 546"/>
                <a:gd name="T25" fmla="*/ 296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>
              <a:extLst>
                <a:ext uri="{FF2B5EF4-FFF2-40B4-BE49-F238E27FC236}">
                  <a16:creationId xmlns:a16="http://schemas.microsoft.com/office/drawing/2014/main" id="{FB4282C6-D0ED-40E6-8DF5-5E6F0A75DC2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>
                <a:extLst>
                  <a:ext uri="{FF2B5EF4-FFF2-40B4-BE49-F238E27FC236}">
                    <a16:creationId xmlns:a16="http://schemas.microsoft.com/office/drawing/2014/main" id="{61D492AD-2F80-4E64-9F2D-6F2DDA79D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46292 w 97"/>
                  <a:gd name="T1" fmla="*/ 16269 h 37"/>
                  <a:gd name="T2" fmla="*/ 59305 w 97"/>
                  <a:gd name="T3" fmla="*/ 13029 h 37"/>
                  <a:gd name="T4" fmla="*/ 59942 w 97"/>
                  <a:gd name="T5" fmla="*/ 11114 h 37"/>
                  <a:gd name="T6" fmla="*/ 57365 w 97"/>
                  <a:gd name="T7" fmla="*/ 0 h 37"/>
                  <a:gd name="T8" fmla="*/ 16231 w 97"/>
                  <a:gd name="T9" fmla="*/ 0 h 37"/>
                  <a:gd name="T10" fmla="*/ 6582 w 97"/>
                  <a:gd name="T11" fmla="*/ 14328 h 37"/>
                  <a:gd name="T12" fmla="*/ 46292 w 97"/>
                  <a:gd name="T13" fmla="*/ 16269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>
                <a:extLst>
                  <a:ext uri="{FF2B5EF4-FFF2-40B4-BE49-F238E27FC236}">
                    <a16:creationId xmlns:a16="http://schemas.microsoft.com/office/drawing/2014/main" id="{D15C6398-D34D-441E-AF4D-1D2100549A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329410 w 585"/>
                  <a:gd name="T1" fmla="*/ 637 h 534"/>
                  <a:gd name="T2" fmla="*/ 102650 w 585"/>
                  <a:gd name="T3" fmla="*/ 0 h 534"/>
                  <a:gd name="T4" fmla="*/ 147116 w 585"/>
                  <a:gd name="T5" fmla="*/ 13692 h 534"/>
                  <a:gd name="T6" fmla="*/ 113774 w 585"/>
                  <a:gd name="T7" fmla="*/ 25443 h 534"/>
                  <a:gd name="T8" fmla="*/ 135355 w 585"/>
                  <a:gd name="T9" fmla="*/ 46343 h 534"/>
                  <a:gd name="T10" fmla="*/ 48349 w 585"/>
                  <a:gd name="T11" fmla="*/ 39110 h 534"/>
                  <a:gd name="T12" fmla="*/ 16924 w 585"/>
                  <a:gd name="T13" fmla="*/ 41051 h 534"/>
                  <a:gd name="T14" fmla="*/ 130061 w 585"/>
                  <a:gd name="T15" fmla="*/ 317769 h 534"/>
                  <a:gd name="T16" fmla="*/ 94115 w 585"/>
                  <a:gd name="T17" fmla="*/ 222607 h 534"/>
                  <a:gd name="T18" fmla="*/ 68646 w 585"/>
                  <a:gd name="T19" fmla="*/ 245321 h 534"/>
                  <a:gd name="T20" fmla="*/ 61410 w 585"/>
                  <a:gd name="T21" fmla="*/ 283921 h 534"/>
                  <a:gd name="T22" fmla="*/ 81049 w 585"/>
                  <a:gd name="T23" fmla="*/ 172898 h 534"/>
                  <a:gd name="T24" fmla="*/ 100071 w 585"/>
                  <a:gd name="T25" fmla="*/ 148753 h 534"/>
                  <a:gd name="T26" fmla="*/ 136660 w 585"/>
                  <a:gd name="T27" fmla="*/ 154682 h 534"/>
                  <a:gd name="T28" fmla="*/ 122952 w 585"/>
                  <a:gd name="T29" fmla="*/ 199746 h 534"/>
                  <a:gd name="T30" fmla="*/ 125535 w 585"/>
                  <a:gd name="T31" fmla="*/ 257709 h 534"/>
                  <a:gd name="T32" fmla="*/ 336646 w 585"/>
                  <a:gd name="T33" fmla="*/ 315187 h 534"/>
                  <a:gd name="T34" fmla="*/ 296837 w 585"/>
                  <a:gd name="T35" fmla="*/ 278629 h 534"/>
                  <a:gd name="T36" fmla="*/ 277814 w 585"/>
                  <a:gd name="T37" fmla="*/ 225190 h 534"/>
                  <a:gd name="T38" fmla="*/ 258817 w 585"/>
                  <a:gd name="T39" fmla="*/ 176244 h 534"/>
                  <a:gd name="T40" fmla="*/ 300695 w 585"/>
                  <a:gd name="T41" fmla="*/ 167070 h 534"/>
                  <a:gd name="T42" fmla="*/ 266053 w 585"/>
                  <a:gd name="T43" fmla="*/ 145508 h 534"/>
                  <a:gd name="T44" fmla="*/ 286992 w 585"/>
                  <a:gd name="T45" fmla="*/ 147449 h 534"/>
                  <a:gd name="T46" fmla="*/ 286355 w 585"/>
                  <a:gd name="T47" fmla="*/ 136340 h 534"/>
                  <a:gd name="T48" fmla="*/ 245752 w 585"/>
                  <a:gd name="T49" fmla="*/ 137644 h 534"/>
                  <a:gd name="T50" fmla="*/ 233353 w 585"/>
                  <a:gd name="T51" fmla="*/ 223886 h 534"/>
                  <a:gd name="T52" fmla="*/ 226886 w 585"/>
                  <a:gd name="T53" fmla="*/ 150032 h 534"/>
                  <a:gd name="T54" fmla="*/ 216399 w 585"/>
                  <a:gd name="T55" fmla="*/ 118791 h 534"/>
                  <a:gd name="T56" fmla="*/ 226886 w 585"/>
                  <a:gd name="T57" fmla="*/ 88698 h 534"/>
                  <a:gd name="T58" fmla="*/ 221592 w 585"/>
                  <a:gd name="T59" fmla="*/ 64554 h 534"/>
                  <a:gd name="T60" fmla="*/ 216399 w 585"/>
                  <a:gd name="T61" fmla="*/ 40414 h 534"/>
                  <a:gd name="T62" fmla="*/ 241226 w 585"/>
                  <a:gd name="T63" fmla="*/ 67263 h 534"/>
                  <a:gd name="T64" fmla="*/ 271216 w 585"/>
                  <a:gd name="T65" fmla="*/ 30730 h 534"/>
                  <a:gd name="T66" fmla="*/ 267358 w 585"/>
                  <a:gd name="T67" fmla="*/ 61976 h 534"/>
                  <a:gd name="T68" fmla="*/ 262165 w 585"/>
                  <a:gd name="T69" fmla="*/ 84837 h 534"/>
                  <a:gd name="T70" fmla="*/ 262165 w 585"/>
                  <a:gd name="T71" fmla="*/ 118149 h 534"/>
                  <a:gd name="T72" fmla="*/ 364694 w 585"/>
                  <a:gd name="T73" fmla="*/ 118149 h 534"/>
                  <a:gd name="T74" fmla="*/ 362110 w 585"/>
                  <a:gd name="T75" fmla="*/ 49583 h 534"/>
                  <a:gd name="T76" fmla="*/ 162761 w 585"/>
                  <a:gd name="T77" fmla="*/ 45064 h 534"/>
                  <a:gd name="T78" fmla="*/ 191603 w 585"/>
                  <a:gd name="T79" fmla="*/ 60697 h 534"/>
                  <a:gd name="T80" fmla="*/ 111833 w 585"/>
                  <a:gd name="T81" fmla="*/ 127323 h 534"/>
                  <a:gd name="T82" fmla="*/ 45128 w 585"/>
                  <a:gd name="T83" fmla="*/ 63917 h 534"/>
                  <a:gd name="T84" fmla="*/ 124873 w 585"/>
                  <a:gd name="T85" fmla="*/ 69204 h 534"/>
                  <a:gd name="T86" fmla="*/ 143764 w 585"/>
                  <a:gd name="T87" fmla="*/ 68567 h 534"/>
                  <a:gd name="T88" fmla="*/ 197407 w 585"/>
                  <a:gd name="T89" fmla="*/ 79014 h 534"/>
                  <a:gd name="T90" fmla="*/ 180478 w 585"/>
                  <a:gd name="T91" fmla="*/ 167070 h 534"/>
                  <a:gd name="T92" fmla="*/ 169997 w 585"/>
                  <a:gd name="T93" fmla="*/ 89360 h 534"/>
                  <a:gd name="T94" fmla="*/ 111833 w 585"/>
                  <a:gd name="T95" fmla="*/ 127323 h 534"/>
                  <a:gd name="T96" fmla="*/ 145837 w 585"/>
                  <a:gd name="T97" fmla="*/ 146812 h 534"/>
                  <a:gd name="T98" fmla="*/ 161456 w 585"/>
                  <a:gd name="T99" fmla="*/ 103153 h 534"/>
                  <a:gd name="T100" fmla="*/ 213052 w 585"/>
                  <a:gd name="T101" fmla="*/ 190573 h 534"/>
                  <a:gd name="T102" fmla="*/ 140518 w 585"/>
                  <a:gd name="T103" fmla="*/ 209425 h 534"/>
                  <a:gd name="T104" fmla="*/ 201933 w 585"/>
                  <a:gd name="T105" fmla="*/ 180762 h 534"/>
                  <a:gd name="T106" fmla="*/ 207889 w 585"/>
                  <a:gd name="T107" fmla="*/ 86752 h 534"/>
                  <a:gd name="T108" fmla="*/ 204643 w 585"/>
                  <a:gd name="T109" fmla="*/ 139049 h 534"/>
                  <a:gd name="T110" fmla="*/ 195461 w 585"/>
                  <a:gd name="T111" fmla="*/ 94010 h 534"/>
                  <a:gd name="T112" fmla="*/ 331478 w 585"/>
                  <a:gd name="T113" fmla="*/ 116845 h 534"/>
                  <a:gd name="T114" fmla="*/ 301337 w 585"/>
                  <a:gd name="T115" fmla="*/ 105736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>
                <a:extLst>
                  <a:ext uri="{FF2B5EF4-FFF2-40B4-BE49-F238E27FC236}">
                    <a16:creationId xmlns:a16="http://schemas.microsoft.com/office/drawing/2014/main" id="{21EA41D2-5961-436C-A8B1-589BC6014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6362 w 47"/>
                  <a:gd name="T1" fmla="*/ 9809 h 56"/>
                  <a:gd name="T2" fmla="*/ 17794 w 47"/>
                  <a:gd name="T3" fmla="*/ 36522 h 56"/>
                  <a:gd name="T4" fmla="*/ 26362 w 47"/>
                  <a:gd name="T5" fmla="*/ 9809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>
                <a:extLst>
                  <a:ext uri="{FF2B5EF4-FFF2-40B4-BE49-F238E27FC236}">
                    <a16:creationId xmlns:a16="http://schemas.microsoft.com/office/drawing/2014/main" id="{F31C40B9-BFDE-42B8-92CD-3BEB556FD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12536 w 41"/>
                  <a:gd name="T1" fmla="*/ 17545 h 75"/>
                  <a:gd name="T2" fmla="*/ 7955 w 41"/>
                  <a:gd name="T3" fmla="*/ 45045 h 75"/>
                  <a:gd name="T4" fmla="*/ 26507 w 41"/>
                  <a:gd name="T5" fmla="*/ 29289 h 75"/>
                  <a:gd name="T6" fmla="*/ 24554 w 41"/>
                  <a:gd name="T7" fmla="*/ 15605 h 75"/>
                  <a:gd name="T8" fmla="*/ 12536 w 41"/>
                  <a:gd name="T9" fmla="*/ 17545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>
                <a:extLst>
                  <a:ext uri="{FF2B5EF4-FFF2-40B4-BE49-F238E27FC236}">
                    <a16:creationId xmlns:a16="http://schemas.microsoft.com/office/drawing/2014/main" id="{59C84B77-B02F-4DBB-B4E1-5362FD201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73435 w 135"/>
                  <a:gd name="T1" fmla="*/ 2574 h 63"/>
                  <a:gd name="T2" fmla="*/ 15663 w 135"/>
                  <a:gd name="T3" fmla="*/ 2574 h 63"/>
                  <a:gd name="T4" fmla="*/ 1305 w 135"/>
                  <a:gd name="T5" fmla="*/ 16203 h 63"/>
                  <a:gd name="T6" fmla="*/ 39366 w 135"/>
                  <a:gd name="T7" fmla="*/ 37680 h 63"/>
                  <a:gd name="T8" fmla="*/ 62942 w 135"/>
                  <a:gd name="T9" fmla="*/ 35111 h 63"/>
                  <a:gd name="T10" fmla="*/ 74073 w 135"/>
                  <a:gd name="T11" fmla="*/ 34470 h 63"/>
                  <a:gd name="T12" fmla="*/ 73435 w 135"/>
                  <a:gd name="T13" fmla="*/ 257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>
                <a:extLst>
                  <a:ext uri="{FF2B5EF4-FFF2-40B4-BE49-F238E27FC236}">
                    <a16:creationId xmlns:a16="http://schemas.microsoft.com/office/drawing/2014/main" id="{13A49311-5B4F-4099-8EA1-98B250509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43559 w 97"/>
                  <a:gd name="T1" fmla="*/ 3211 h 102"/>
                  <a:gd name="T2" fmla="*/ 20236 w 97"/>
                  <a:gd name="T3" fmla="*/ 3211 h 102"/>
                  <a:gd name="T4" fmla="*/ 7860 w 97"/>
                  <a:gd name="T5" fmla="*/ 37065 h 102"/>
                  <a:gd name="T6" fmla="*/ 51445 w 97"/>
                  <a:gd name="T7" fmla="*/ 40276 h 102"/>
                  <a:gd name="T8" fmla="*/ 43559 w 97"/>
                  <a:gd name="T9" fmla="*/ 3211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>
                <a:extLst>
                  <a:ext uri="{FF2B5EF4-FFF2-40B4-BE49-F238E27FC236}">
                    <a16:creationId xmlns:a16="http://schemas.microsoft.com/office/drawing/2014/main" id="{09005DBA-3BAD-4A2B-86BE-07A97A7B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9858 w 99"/>
                  <a:gd name="T1" fmla="*/ 0 h 19"/>
                  <a:gd name="T2" fmla="*/ 26173 w 99"/>
                  <a:gd name="T3" fmla="*/ 9802 h 19"/>
                  <a:gd name="T4" fmla="*/ 985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>
                <a:extLst>
                  <a:ext uri="{FF2B5EF4-FFF2-40B4-BE49-F238E27FC236}">
                    <a16:creationId xmlns:a16="http://schemas.microsoft.com/office/drawing/2014/main" id="{29B1C983-C1B5-4A92-A1F1-8E314CF1B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13779 w 76"/>
                  <a:gd name="T1" fmla="*/ 23977 h 47"/>
                  <a:gd name="T2" fmla="*/ 46139 w 76"/>
                  <a:gd name="T3" fmla="*/ 11033 h 47"/>
                  <a:gd name="T4" fmla="*/ 31590 w 76"/>
                  <a:gd name="T5" fmla="*/ 1931 h 47"/>
                  <a:gd name="T6" fmla="*/ 12472 w 76"/>
                  <a:gd name="T7" fmla="*/ 20649 h 47"/>
                  <a:gd name="T8" fmla="*/ 13779 w 76"/>
                  <a:gd name="T9" fmla="*/ 2397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>
                <a:extLst>
                  <a:ext uri="{FF2B5EF4-FFF2-40B4-BE49-F238E27FC236}">
                    <a16:creationId xmlns:a16="http://schemas.microsoft.com/office/drawing/2014/main" id="{B730F595-C96F-4A6B-8DB0-7129FD47B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47178 w 82"/>
                  <a:gd name="T1" fmla="*/ 3882 h 37"/>
                  <a:gd name="T2" fmla="*/ 15674 w 82"/>
                  <a:gd name="T3" fmla="*/ 11114 h 37"/>
                  <a:gd name="T4" fmla="*/ 11144 w 82"/>
                  <a:gd name="T5" fmla="*/ 16911 h 37"/>
                  <a:gd name="T6" fmla="*/ 49896 w 82"/>
                  <a:gd name="T7" fmla="*/ 14970 h 37"/>
                  <a:gd name="T8" fmla="*/ 53788 w 82"/>
                  <a:gd name="T9" fmla="*/ 13029 h 37"/>
                  <a:gd name="T10" fmla="*/ 53788 w 82"/>
                  <a:gd name="T11" fmla="*/ 0 h 37"/>
                  <a:gd name="T12" fmla="*/ 47178 w 82"/>
                  <a:gd name="T13" fmla="*/ 3882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>
                <a:extLst>
                  <a:ext uri="{FF2B5EF4-FFF2-40B4-BE49-F238E27FC236}">
                    <a16:creationId xmlns:a16="http://schemas.microsoft.com/office/drawing/2014/main" id="{59B662A6-9ADC-4C67-9F7F-0BDEB4149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13712 w 138"/>
                  <a:gd name="T1" fmla="*/ 643 h 33"/>
                  <a:gd name="T2" fmla="*/ 5169 w 138"/>
                  <a:gd name="T3" fmla="*/ 9195 h 33"/>
                  <a:gd name="T4" fmla="*/ 37272 w 138"/>
                  <a:gd name="T5" fmla="*/ 14392 h 33"/>
                  <a:gd name="T6" fmla="*/ 76598 w 138"/>
                  <a:gd name="T7" fmla="*/ 15035 h 33"/>
                  <a:gd name="T8" fmla="*/ 74651 w 138"/>
                  <a:gd name="T9" fmla="*/ 5172 h 33"/>
                  <a:gd name="T10" fmla="*/ 53700 w 138"/>
                  <a:gd name="T11" fmla="*/ 1948 h 33"/>
                  <a:gd name="T12" fmla="*/ 13712 w 138"/>
                  <a:gd name="T13" fmla="*/ 643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>
                <a:extLst>
                  <a:ext uri="{FF2B5EF4-FFF2-40B4-BE49-F238E27FC236}">
                    <a16:creationId xmlns:a16="http://schemas.microsoft.com/office/drawing/2014/main" id="{0690F544-DC2F-44C0-AEAC-A0F407B63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64355 w 112"/>
                  <a:gd name="T1" fmla="*/ 12244 h 29"/>
                  <a:gd name="T2" fmla="*/ 67610 w 112"/>
                  <a:gd name="T3" fmla="*/ 2558 h 29"/>
                  <a:gd name="T4" fmla="*/ 48646 w 112"/>
                  <a:gd name="T5" fmla="*/ 6389 h 29"/>
                  <a:gd name="T6" fmla="*/ 23606 w 112"/>
                  <a:gd name="T7" fmla="*/ 3826 h 29"/>
                  <a:gd name="T8" fmla="*/ 1306 w 112"/>
                  <a:gd name="T9" fmla="*/ 2558 h 29"/>
                  <a:gd name="T10" fmla="*/ 64355 w 112"/>
                  <a:gd name="T11" fmla="*/ 12244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>
                <a:extLst>
                  <a:ext uri="{FF2B5EF4-FFF2-40B4-BE49-F238E27FC236}">
                    <a16:creationId xmlns:a16="http://schemas.microsoft.com/office/drawing/2014/main" id="{4D4261C6-1015-4CD6-A91E-81A11C9CE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1940 w 115"/>
                  <a:gd name="T1" fmla="*/ 34565 h 95"/>
                  <a:gd name="T2" fmla="*/ 16900 w 115"/>
                  <a:gd name="T3" fmla="*/ 35207 h 95"/>
                  <a:gd name="T4" fmla="*/ 32622 w 115"/>
                  <a:gd name="T5" fmla="*/ 50163 h 95"/>
                  <a:gd name="T6" fmla="*/ 38442 w 115"/>
                  <a:gd name="T7" fmla="*/ 54685 h 95"/>
                  <a:gd name="T8" fmla="*/ 52735 w 115"/>
                  <a:gd name="T9" fmla="*/ 33928 h 95"/>
                  <a:gd name="T10" fmla="*/ 72337 w 115"/>
                  <a:gd name="T11" fmla="*/ 33928 h 95"/>
                  <a:gd name="T12" fmla="*/ 51456 w 115"/>
                  <a:gd name="T13" fmla="*/ 17538 h 95"/>
                  <a:gd name="T14" fmla="*/ 24119 w 115"/>
                  <a:gd name="T15" fmla="*/ 10444 h 95"/>
                  <a:gd name="T16" fmla="*/ 7861 w 115"/>
                  <a:gd name="T17" fmla="*/ 26703 h 95"/>
                  <a:gd name="T18" fmla="*/ 1940 w 115"/>
                  <a:gd name="T19" fmla="*/ 34565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>
                <a:extLst>
                  <a:ext uri="{FF2B5EF4-FFF2-40B4-BE49-F238E27FC236}">
                    <a16:creationId xmlns:a16="http://schemas.microsoft.com/office/drawing/2014/main" id="{464B3BAB-8708-47CA-B28E-459F1D8F0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33457 w 65"/>
                  <a:gd name="T1" fmla="*/ 26070 h 169"/>
                  <a:gd name="T2" fmla="*/ 14400 w 65"/>
                  <a:gd name="T3" fmla="*/ 31997 h 169"/>
                  <a:gd name="T4" fmla="*/ 14400 w 65"/>
                  <a:gd name="T5" fmla="*/ 38455 h 169"/>
                  <a:gd name="T6" fmla="*/ 32819 w 65"/>
                  <a:gd name="T7" fmla="*/ 58704 h 169"/>
                  <a:gd name="T8" fmla="*/ 22316 w 65"/>
                  <a:gd name="T9" fmla="*/ 76911 h 169"/>
                  <a:gd name="T10" fmla="*/ 0 w 65"/>
                  <a:gd name="T11" fmla="*/ 96522 h 169"/>
                  <a:gd name="T12" fmla="*/ 11146 w 65"/>
                  <a:gd name="T13" fmla="*/ 101045 h 169"/>
                  <a:gd name="T14" fmla="*/ 30870 w 65"/>
                  <a:gd name="T15" fmla="*/ 108271 h 169"/>
                  <a:gd name="T16" fmla="*/ 41373 w 65"/>
                  <a:gd name="T17" fmla="*/ 105689 h 169"/>
                  <a:gd name="T18" fmla="*/ 42654 w 65"/>
                  <a:gd name="T19" fmla="*/ 0 h 169"/>
                  <a:gd name="T20" fmla="*/ 33457 w 65"/>
                  <a:gd name="T21" fmla="*/ 26070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>
            <a:extLst>
              <a:ext uri="{FF2B5EF4-FFF2-40B4-BE49-F238E27FC236}">
                <a16:creationId xmlns:a16="http://schemas.microsoft.com/office/drawing/2014/main" id="{E8FD4D3B-23C0-44A3-AF10-EB7B47E166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>
            <a:extLst>
              <a:ext uri="{FF2B5EF4-FFF2-40B4-BE49-F238E27FC236}">
                <a16:creationId xmlns:a16="http://schemas.microsoft.com/office/drawing/2014/main" id="{E90B8F7D-E0C3-493B-975E-3DEF53622A6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0954" name="Rectangle 250">
            <a:extLst>
              <a:ext uri="{FF2B5EF4-FFF2-40B4-BE49-F238E27FC236}">
                <a16:creationId xmlns:a16="http://schemas.microsoft.com/office/drawing/2014/main" id="{05FB4A4F-7174-4C75-BE84-A4214E350C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955" name="Rectangle 251">
            <a:extLst>
              <a:ext uri="{FF2B5EF4-FFF2-40B4-BE49-F238E27FC236}">
                <a16:creationId xmlns:a16="http://schemas.microsoft.com/office/drawing/2014/main" id="{81D2D34E-7615-4082-88DD-6CE5DA7B14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0956" name="Rectangle 252">
            <a:extLst>
              <a:ext uri="{FF2B5EF4-FFF2-40B4-BE49-F238E27FC236}">
                <a16:creationId xmlns:a16="http://schemas.microsoft.com/office/drawing/2014/main" id="{541AC3AD-3F96-4151-A4BA-CAFA3CEEF4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B286E54-6A46-4EF5-AA03-52466A360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42.jpeg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5.png"/><Relationship Id="rId5" Type="http://schemas.openxmlformats.org/officeDocument/2006/relationships/image" Target="../media/image73.png"/><Relationship Id="rId15" Type="http://schemas.openxmlformats.org/officeDocument/2006/relationships/image" Target="../media/image72.wmf"/><Relationship Id="rId10" Type="http://schemas.openxmlformats.org/officeDocument/2006/relationships/image" Target="../media/image74.png"/><Relationship Id="rId4" Type="http://schemas.openxmlformats.org/officeDocument/2006/relationships/image" Target="../media/image70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9.png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7.wmf"/><Relationship Id="rId11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2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7.png"/><Relationship Id="rId14" Type="http://schemas.openxmlformats.org/officeDocument/2006/relationships/image" Target="../media/image1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5.wmf"/><Relationship Id="rId11" Type="http://schemas.openxmlformats.org/officeDocument/2006/relationships/image" Target="../media/image135.png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137.png"/><Relationship Id="rId10" Type="http://schemas.openxmlformats.org/officeDocument/2006/relationships/image" Target="../media/image127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9.wmf"/><Relationship Id="rId11" Type="http://schemas.openxmlformats.org/officeDocument/2006/relationships/image" Target="../media/image130.wmf"/><Relationship Id="rId5" Type="http://schemas.openxmlformats.org/officeDocument/2006/relationships/oleObject" Target="../embeddings/oleObject132.bin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36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>
            <a:extLst>
              <a:ext uri="{FF2B5EF4-FFF2-40B4-BE49-F238E27FC236}">
                <a16:creationId xmlns:a16="http://schemas.microsoft.com/office/drawing/2014/main" id="{49073101-1644-490C-8CDF-C3AD1278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2133600"/>
            <a:ext cx="72724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数值积分与数值微分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5" name="Object 3">
            <a:extLst>
              <a:ext uri="{FF2B5EF4-FFF2-40B4-BE49-F238E27FC236}">
                <a16:creationId xmlns:a16="http://schemas.microsoft.com/office/drawing/2014/main" id="{131B7200-5DDC-4629-AC19-C7CFA1F75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799849"/>
              </p:ext>
            </p:extLst>
          </p:nvPr>
        </p:nvGraphicFramePr>
        <p:xfrm>
          <a:off x="539751" y="1684481"/>
          <a:ext cx="7272610" cy="159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4" imgW="2120900" imgH="419100" progId="Equation.3">
                  <p:embed/>
                </p:oleObj>
              </mc:Choice>
              <mc:Fallback>
                <p:oleObj name="Equation" r:id="rId4" imgW="2120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1684481"/>
                        <a:ext cx="7272610" cy="159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878655D0-E565-4FD9-9F66-A6ADDBB2389B}"/>
              </a:ext>
            </a:extLst>
          </p:cNvPr>
          <p:cNvGrpSpPr>
            <a:grpSpLocks/>
          </p:cNvGrpSpPr>
          <p:nvPr/>
        </p:nvGrpSpPr>
        <p:grpSpPr bwMode="auto">
          <a:xfrm>
            <a:off x="534422" y="3717032"/>
            <a:ext cx="6400800" cy="914400"/>
            <a:chOff x="2064" y="1488"/>
            <a:chExt cx="3120" cy="528"/>
          </a:xfrm>
        </p:grpSpPr>
        <p:sp>
          <p:nvSpPr>
            <p:cNvPr id="23560" name="Rectangle 5">
              <a:extLst>
                <a:ext uri="{FF2B5EF4-FFF2-40B4-BE49-F238E27FC236}">
                  <a16:creationId xmlns:a16="http://schemas.microsoft.com/office/drawing/2014/main" id="{034DF6D3-7112-42FA-BE4E-4C01ED236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FF99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23561" name="Object 6">
              <a:extLst>
                <a:ext uri="{FF2B5EF4-FFF2-40B4-BE49-F238E27FC236}">
                  <a16:creationId xmlns:a16="http://schemas.microsoft.com/office/drawing/2014/main" id="{025F2DE8-031B-46E8-A7FB-6DCEF8186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488"/>
            <a:ext cx="26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公式" r:id="rId6" imgW="1269449" imgH="253890" progId="Equation.3">
                    <p:embed/>
                  </p:oleObj>
                </mc:Choice>
                <mc:Fallback>
                  <p:oleObj name="公式" r:id="rId6" imgW="1269449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488"/>
                          <a:ext cx="26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CFF99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7B7B7F46-8199-4838-9565-3FF43496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944919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仿宋_GB2312" pitchFamily="49" charset="-122"/>
                <a:ea typeface="仿宋_GB2312" pitchFamily="49" charset="-122"/>
              </a:rPr>
              <a:t>辛普森公式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的误差是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 sz="2800" b="1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阶的</a:t>
            </a:r>
            <a:r>
              <a:rPr kumimoji="1" lang="zh-CN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1C147094-E038-451A-8D50-FF5BF17E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8003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辛普森公式的误差估计</a:t>
            </a:r>
            <a:endParaRPr kumimoji="1"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179205C9-9AA3-489A-A58F-672BFB16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68" y="573088"/>
            <a:ext cx="6172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梯形公式和辛普森公式的收敛性</a:t>
            </a:r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id="{C739AB41-62B5-4A25-812C-D5694FA25BB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92288"/>
            <a:ext cx="8458200" cy="1447800"/>
            <a:chOff x="288" y="2304"/>
            <a:chExt cx="5328" cy="912"/>
          </a:xfrm>
        </p:grpSpPr>
        <p:sp>
          <p:nvSpPr>
            <p:cNvPr id="25610" name="Rectangle 4">
              <a:extLst>
                <a:ext uri="{FF2B5EF4-FFF2-40B4-BE49-F238E27FC236}">
                  <a16:creationId xmlns:a16="http://schemas.microsoft.com/office/drawing/2014/main" id="{162E3276-4219-456E-9611-8C39BF8E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96"/>
              <a:ext cx="2304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99"/>
                      </a:gs>
                      <a:gs pos="100000">
                        <a:srgbClr val="66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若对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某个数值积分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1" name="Object 5">
              <a:extLst>
                <a:ext uri="{FF2B5EF4-FFF2-40B4-BE49-F238E27FC236}">
                  <a16:creationId xmlns:a16="http://schemas.microsoft.com/office/drawing/2014/main" id="{3DD7A871-56B8-48DA-8599-89C7364F4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304"/>
            <a:ext cx="192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公式" r:id="rId4" imgW="710891" imgH="317362" progId="Equation.3">
                    <p:embed/>
                  </p:oleObj>
                </mc:Choice>
                <mc:Fallback>
                  <p:oleObj name="公式" r:id="rId4" imgW="710891" imgH="31736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04"/>
                          <a:ext cx="192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99"/>
                                  </a:gs>
                                  <a:gs pos="100000">
                                    <a:srgbClr val="66FF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6">
              <a:extLst>
                <a:ext uri="{FF2B5EF4-FFF2-40B4-BE49-F238E27FC236}">
                  <a16:creationId xmlns:a16="http://schemas.microsoft.com/office/drawing/2014/main" id="{31D37D5C-6576-459F-BC05-BB2B07520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96"/>
              <a:ext cx="120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99"/>
                      </a:gs>
                      <a:gs pos="100000">
                        <a:srgbClr val="66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（非零常数）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D987B33D-D059-4E64-9ECB-873FCB8C1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44888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800" b="1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1"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阶收敛的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i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0536" name="Group 8">
            <a:extLst>
              <a:ext uri="{FF2B5EF4-FFF2-40B4-BE49-F238E27FC236}">
                <a16:creationId xmlns:a16="http://schemas.microsoft.com/office/drawing/2014/main" id="{CAE5DBEC-DCBD-4BE0-8A45-032E7F2BB68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35488"/>
            <a:ext cx="7924800" cy="838200"/>
            <a:chOff x="480" y="3840"/>
            <a:chExt cx="4944" cy="336"/>
          </a:xfrm>
        </p:grpSpPr>
        <p:sp>
          <p:nvSpPr>
            <p:cNvPr id="25608" name="Rectangle 9">
              <a:extLst>
                <a:ext uri="{FF2B5EF4-FFF2-40B4-BE49-F238E27FC236}">
                  <a16:creationId xmlns:a16="http://schemas.microsoft.com/office/drawing/2014/main" id="{05729A35-1631-4865-AD25-3E4047B5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40"/>
              <a:ext cx="43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魏碑" pitchFamily="49" charset="-122"/>
                  <a:ea typeface="魏碑" pitchFamily="49" charset="-122"/>
                </a:rPr>
                <a:t>梯形公式 </a:t>
              </a:r>
              <a:r>
                <a:rPr kumimoji="1" lang="en-US" altLang="zh-CN" sz="2800" b="1">
                  <a:latin typeface="魏碑" pitchFamily="49" charset="-122"/>
                  <a:ea typeface="魏碑" pitchFamily="49" charset="-122"/>
                </a:rPr>
                <a:t>2 </a:t>
              </a:r>
              <a:r>
                <a:rPr kumimoji="1" lang="zh-CN" altLang="en-US" sz="2800" b="1">
                  <a:latin typeface="魏碑" pitchFamily="49" charset="-122"/>
                  <a:ea typeface="魏碑" pitchFamily="49" charset="-122"/>
                </a:rPr>
                <a:t>阶收敛，辛普森公式 </a:t>
              </a:r>
              <a:r>
                <a:rPr kumimoji="1" lang="en-US" altLang="zh-CN" sz="2800" b="1">
                  <a:latin typeface="魏碑" pitchFamily="49" charset="-122"/>
                  <a:ea typeface="魏碑" pitchFamily="49" charset="-122"/>
                </a:rPr>
                <a:t>4 </a:t>
              </a:r>
              <a:r>
                <a:rPr kumimoji="1" lang="zh-CN" altLang="en-US" sz="2800" b="1">
                  <a:latin typeface="魏碑" pitchFamily="49" charset="-122"/>
                  <a:ea typeface="魏碑" pitchFamily="49" charset="-122"/>
                </a:rPr>
                <a:t>阶收敛。</a:t>
              </a:r>
            </a:p>
          </p:txBody>
        </p:sp>
        <p:sp>
          <p:nvSpPr>
            <p:cNvPr id="25609" name="AutoShape 10">
              <a:extLst>
                <a:ext uri="{FF2B5EF4-FFF2-40B4-BE49-F238E27FC236}">
                  <a16:creationId xmlns:a16="http://schemas.microsoft.com/office/drawing/2014/main" id="{504342A7-ED7F-4ACD-87BC-E104B9BC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88"/>
              <a:ext cx="432" cy="240"/>
            </a:xfrm>
            <a:prstGeom prst="notchedRightArrow">
              <a:avLst>
                <a:gd name="adj1" fmla="val 50000"/>
                <a:gd name="adj2" fmla="val 4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0539" name="Text Box 11">
            <a:extLst>
              <a:ext uri="{FF2B5EF4-FFF2-40B4-BE49-F238E27FC236}">
                <a16:creationId xmlns:a16="http://schemas.microsoft.com/office/drawing/2014/main" id="{61F4D90E-4ABD-4F74-BF06-2D85546F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7340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=0: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至少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阶收敛（超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阶收敛）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>
            <a:extLst>
              <a:ext uri="{FF2B5EF4-FFF2-40B4-BE49-F238E27FC236}">
                <a16:creationId xmlns:a16="http://schemas.microsoft.com/office/drawing/2014/main" id="{90835766-75B5-4B3B-B628-3979A8DD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8424862" cy="23764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BBE621-8103-43EF-8D9A-285C00A85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收敛性</a:t>
            </a:r>
          </a:p>
        </p:txBody>
      </p:sp>
      <p:sp>
        <p:nvSpPr>
          <p:cNvPr id="27652" name="Rectangle 13">
            <a:extLst>
              <a:ext uri="{FF2B5EF4-FFF2-40B4-BE49-F238E27FC236}">
                <a16:creationId xmlns:a16="http://schemas.microsoft.com/office/drawing/2014/main" id="{3CB1D3BE-F192-4649-8428-F4E581E7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2263775"/>
            <a:ext cx="820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：如果求积公式                                             满足</a:t>
            </a:r>
          </a:p>
        </p:txBody>
      </p:sp>
      <p:sp>
        <p:nvSpPr>
          <p:cNvPr id="27653" name="Rectangle 14">
            <a:extLst>
              <a:ext uri="{FF2B5EF4-FFF2-40B4-BE49-F238E27FC236}">
                <a16:creationId xmlns:a16="http://schemas.microsoft.com/office/drawing/2014/main" id="{B41610F9-657E-440B-A606-3B5067DA6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6696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则称该求积公式是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收敛的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7654" name="Object 15">
            <a:extLst>
              <a:ext uri="{FF2B5EF4-FFF2-40B4-BE49-F238E27FC236}">
                <a16:creationId xmlns:a16="http://schemas.microsoft.com/office/drawing/2014/main" id="{82403A83-A9C4-4B8D-B13B-7327481E9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062163"/>
          <a:ext cx="32639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4" imgW="1485900" imgH="431800" progId="Equation.DSMT4">
                  <p:embed/>
                </p:oleObj>
              </mc:Choice>
              <mc:Fallback>
                <p:oleObj name="Equation" r:id="rId4" imgW="14859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62163"/>
                        <a:ext cx="32639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17">
            <a:extLst>
              <a:ext uri="{FF2B5EF4-FFF2-40B4-BE49-F238E27FC236}">
                <a16:creationId xmlns:a16="http://schemas.microsoft.com/office/drawing/2014/main" id="{F33D24D3-5CE7-4AAB-B836-DD98EBA3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713788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设求积节点为：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···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，令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56" name="Object 19">
            <a:extLst>
              <a:ext uri="{FF2B5EF4-FFF2-40B4-BE49-F238E27FC236}">
                <a16:creationId xmlns:a16="http://schemas.microsoft.com/office/drawing/2014/main" id="{29FC5D7A-7CC3-4794-AB55-376A1C511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925763"/>
          <a:ext cx="3933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6" imgW="1790700" imgH="431800" progId="Equation.DSMT4">
                  <p:embed/>
                </p:oleObj>
              </mc:Choice>
              <mc:Fallback>
                <p:oleObj name="Equation" r:id="rId6" imgW="17907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5763"/>
                        <a:ext cx="39338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0">
            <a:extLst>
              <a:ext uri="{FF2B5EF4-FFF2-40B4-BE49-F238E27FC236}">
                <a16:creationId xmlns:a16="http://schemas.microsoft.com/office/drawing/2014/main" id="{53DBC2D3-F44E-476E-9A66-B102714D5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3141663"/>
          <a:ext cx="17303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8" imgW="787400" imgH="279400" progId="Equation.DSMT4">
                  <p:embed/>
                </p:oleObj>
              </mc:Choice>
              <mc:Fallback>
                <p:oleObj name="Equation" r:id="rId8" imgW="787400" imgH="279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141663"/>
                        <a:ext cx="1730375" cy="614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B07BB4F4-0ECA-4860-9EB6-24B1DC07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8569325" cy="2519362"/>
          </a:xfrm>
          <a:prstGeom prst="rect">
            <a:avLst/>
          </a:prstGeom>
          <a:solidFill>
            <a:schemeClr val="accent2">
              <a:alpha val="2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066FE61-F041-45ED-9E44-0F7DE4484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稳定性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46771D-765F-4781-9EA0-ACE9CAF8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7777162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：对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kumimoji="1" lang="zh-CN" altLang="en-US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0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，若存在 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 0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，使得当                             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0, 1, … , 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时，有 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7144DAEA-B002-4F0D-9276-4CFB71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59769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则称该求积公式是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稳定的。</a:t>
            </a: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81D872B5-615D-4BD7-99A0-CD4223CDB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420938"/>
          <a:ext cx="34877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3" imgW="1587500" imgH="457200" progId="Equation.DSMT4">
                  <p:embed/>
                </p:oleObj>
              </mc:Choice>
              <mc:Fallback>
                <p:oleObj name="Equation" r:id="rId3" imgW="1587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34877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CD881040-0C70-42D6-95FF-76C6DA7AE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557338"/>
          <a:ext cx="2120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5" imgW="965200" imgH="279400" progId="Equation.DSMT4">
                  <p:embed/>
                </p:oleObj>
              </mc:Choice>
              <mc:Fallback>
                <p:oleObj name="Equation" r:id="rId5" imgW="9652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57338"/>
                        <a:ext cx="21209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3007" name="Group 15">
            <a:extLst>
              <a:ext uri="{FF2B5EF4-FFF2-40B4-BE49-F238E27FC236}">
                <a16:creationId xmlns:a16="http://schemas.microsoft.com/office/drawing/2014/main" id="{399DF004-EB3D-4729-B637-086EC0654AC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81525"/>
            <a:ext cx="8569325" cy="1871663"/>
            <a:chOff x="204" y="2886"/>
            <a:chExt cx="5398" cy="1179"/>
          </a:xfrm>
        </p:grpSpPr>
        <p:sp>
          <p:nvSpPr>
            <p:cNvPr id="29705" name="Rectangle 8">
              <a:extLst>
                <a:ext uri="{FF2B5EF4-FFF2-40B4-BE49-F238E27FC236}">
                  <a16:creationId xmlns:a16="http://schemas.microsoft.com/office/drawing/2014/main" id="{A8669619-A648-48E1-BD82-2F0B7BBF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886"/>
              <a:ext cx="5398" cy="1179"/>
            </a:xfrm>
            <a:prstGeom prst="rect">
              <a:avLst/>
            </a:prstGeom>
            <a:solidFill>
              <a:srgbClr val="FF99CC">
                <a:alpha val="21176"/>
              </a:srgbClr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9706" name="Rectangle 9">
              <a:extLst>
                <a:ext uri="{FF2B5EF4-FFF2-40B4-BE49-F238E27FC236}">
                  <a16:creationId xmlns:a16="http://schemas.microsoft.com/office/drawing/2014/main" id="{1872EA2C-33FC-4318-9691-4B1B0DD5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886"/>
              <a:ext cx="5398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：若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&gt; 0,  </a:t>
              </a: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 0, 1, … , </a:t>
              </a: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则下面的求积公式是稳定的</a:t>
              </a:r>
            </a:p>
          </p:txBody>
        </p:sp>
        <p:graphicFrame>
          <p:nvGraphicFramePr>
            <p:cNvPr id="29707" name="Object 10">
              <a:extLst>
                <a:ext uri="{FF2B5EF4-FFF2-40B4-BE49-F238E27FC236}">
                  <a16:creationId xmlns:a16="http://schemas.microsoft.com/office/drawing/2014/main" id="{64ADC664-202B-451B-8B8A-55AEE817D6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3339"/>
            <a:ext cx="205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7" name="Equation" r:id="rId7" imgW="1485900" imgH="431800" progId="Equation.DSMT4">
                    <p:embed/>
                  </p:oleObj>
                </mc:Choice>
                <mc:Fallback>
                  <p:oleObj name="Equation" r:id="rId7" imgW="14859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339"/>
                          <a:ext cx="2056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F13F151-E6E8-485A-AAAF-F9866773C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Newton-Cotes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</a:t>
            </a:r>
          </a:p>
        </p:txBody>
      </p:sp>
      <p:sp>
        <p:nvSpPr>
          <p:cNvPr id="854019" name="Text Box 3">
            <a:extLst>
              <a:ext uri="{FF2B5EF4-FFF2-40B4-BE49-F238E27FC236}">
                <a16:creationId xmlns:a16="http://schemas.microsoft.com/office/drawing/2014/main" id="{05A44177-2786-427E-8473-6D233C797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6113"/>
            <a:ext cx="5976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基于等分点的插值型求积公式</a:t>
            </a:r>
          </a:p>
        </p:txBody>
      </p:sp>
      <p:grpSp>
        <p:nvGrpSpPr>
          <p:cNvPr id="854031" name="Group 15">
            <a:extLst>
              <a:ext uri="{FF2B5EF4-FFF2-40B4-BE49-F238E27FC236}">
                <a16:creationId xmlns:a16="http://schemas.microsoft.com/office/drawing/2014/main" id="{52B525A4-3055-468B-A0A8-2BD2141DB75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349500"/>
            <a:ext cx="5540375" cy="1146175"/>
            <a:chOff x="385" y="1480"/>
            <a:chExt cx="3490" cy="722"/>
          </a:xfrm>
        </p:grpSpPr>
        <p:sp>
          <p:nvSpPr>
            <p:cNvPr id="30736" name="Rectangle 4">
              <a:extLst>
                <a:ext uri="{FF2B5EF4-FFF2-40B4-BE49-F238E27FC236}">
                  <a16:creationId xmlns:a16="http://schemas.microsoft.com/office/drawing/2014/main" id="{2C0060B0-181A-4CAF-8BF8-4AD623E68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480"/>
              <a:ext cx="3130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积分区间：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[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, 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]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求积节点：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=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>
                  <a:solidFill>
                    <a:srgbClr val="0000CC"/>
                  </a:solidFill>
                  <a:latin typeface="Courier New" panose="02070309020205020404" pitchFamily="49" charset="0"/>
                  <a:ea typeface="黑体" panose="02010609060101010101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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kumimoji="1" lang="zh-CN" altLang="en-US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37" name="Object 5">
              <a:extLst>
                <a:ext uri="{FF2B5EF4-FFF2-40B4-BE49-F238E27FC236}">
                  <a16:creationId xmlns:a16="http://schemas.microsoft.com/office/drawing/2014/main" id="{4DB1F74B-2592-40EE-9913-B115CF0601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706"/>
            <a:ext cx="7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3" imgW="609336" imgH="393529" progId="Equation.DSMT4">
                    <p:embed/>
                  </p:oleObj>
                </mc:Choice>
                <mc:Fallback>
                  <p:oleObj name="Equation" r:id="rId3" imgW="609336" imgH="39352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706"/>
                          <a:ext cx="768" cy="49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4032" name="Group 16">
            <a:extLst>
              <a:ext uri="{FF2B5EF4-FFF2-40B4-BE49-F238E27FC236}">
                <a16:creationId xmlns:a16="http://schemas.microsoft.com/office/drawing/2014/main" id="{1BE85247-06C5-48C3-AAD9-68E54FB88C9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57563"/>
            <a:ext cx="7405687" cy="1338262"/>
            <a:chOff x="385" y="2115"/>
            <a:chExt cx="4665" cy="843"/>
          </a:xfrm>
        </p:grpSpPr>
        <p:sp>
          <p:nvSpPr>
            <p:cNvPr id="30734" name="Rectangle 6">
              <a:extLst>
                <a:ext uri="{FF2B5EF4-FFF2-40B4-BE49-F238E27FC236}">
                  <a16:creationId xmlns:a16="http://schemas.microsoft.com/office/drawing/2014/main" id="{2A25B29D-DEEE-463B-BB0D-10BAF35D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15"/>
              <a:ext cx="3311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>
                  <a:srgbClr val="0000CC"/>
                </a:buClr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 求积公式：</a:t>
              </a:r>
              <a:endParaRPr kumimoji="1" lang="zh-CN" altLang="en-US" sz="28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35" name="Object 7">
              <a:extLst>
                <a:ext uri="{FF2B5EF4-FFF2-40B4-BE49-F238E27FC236}">
                  <a16:creationId xmlns:a16="http://schemas.microsoft.com/office/drawing/2014/main" id="{17CEF0AB-9492-4696-A260-F7809E05D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251"/>
            <a:ext cx="339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3" name="Equation" r:id="rId5" imgW="2082800" imgH="431800" progId="Equation.DSMT4">
                    <p:embed/>
                  </p:oleObj>
                </mc:Choice>
                <mc:Fallback>
                  <p:oleObj name="Equation" r:id="rId5" imgW="20828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251"/>
                          <a:ext cx="3395" cy="70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4024" name="Object 8">
            <a:extLst>
              <a:ext uri="{FF2B5EF4-FFF2-40B4-BE49-F238E27FC236}">
                <a16:creationId xmlns:a16="http://schemas.microsoft.com/office/drawing/2014/main" id="{3D82B489-A4D5-4E85-8C6C-E705D3AB3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868863"/>
          <a:ext cx="28114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7" imgW="1562100" imgH="393700" progId="Equation.DSMT4">
                  <p:embed/>
                </p:oleObj>
              </mc:Choice>
              <mc:Fallback>
                <p:oleObj name="Equation" r:id="rId7" imgW="15621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28114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5" name="Object 9">
            <a:extLst>
              <a:ext uri="{FF2B5EF4-FFF2-40B4-BE49-F238E27FC236}">
                <a16:creationId xmlns:a16="http://schemas.microsoft.com/office/drawing/2014/main" id="{41D43A7F-8C6F-4FBB-B885-8F5EB90FA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868863"/>
          <a:ext cx="2468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9" imgW="1371600" imgH="533400" progId="Equation.DSMT4">
                  <p:embed/>
                </p:oleObj>
              </mc:Choice>
              <mc:Fallback>
                <p:oleObj name="Equation" r:id="rId9" imgW="13716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868863"/>
                        <a:ext cx="2468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>
            <a:extLst>
              <a:ext uri="{FF2B5EF4-FFF2-40B4-BE49-F238E27FC236}">
                <a16:creationId xmlns:a16="http://schemas.microsoft.com/office/drawing/2014/main" id="{083F7EBD-63DB-45B7-814C-34BF73389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5373688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11" imgW="647419" imgH="177723" progId="Equation.DSMT4">
                  <p:embed/>
                </p:oleObj>
              </mc:Choice>
              <mc:Fallback>
                <p:oleObj name="Equation" r:id="rId11" imgW="647419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373688"/>
                        <a:ext cx="1295400" cy="355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7" name="Object 11">
            <a:extLst>
              <a:ext uri="{FF2B5EF4-FFF2-40B4-BE49-F238E27FC236}">
                <a16:creationId xmlns:a16="http://schemas.microsoft.com/office/drawing/2014/main" id="{D8E6153E-FE80-4982-B598-D8CEF0072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875338"/>
          <a:ext cx="3449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13" imgW="1916868" imgH="545863" progId="Equation.DSMT4">
                  <p:embed/>
                </p:oleObj>
              </mc:Choice>
              <mc:Fallback>
                <p:oleObj name="Equation" r:id="rId13" imgW="1916868" imgH="5458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75338"/>
                        <a:ext cx="3449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4033" name="Group 17">
            <a:extLst>
              <a:ext uri="{FF2B5EF4-FFF2-40B4-BE49-F238E27FC236}">
                <a16:creationId xmlns:a16="http://schemas.microsoft.com/office/drawing/2014/main" id="{F7FA6D37-E611-4E31-97E4-98A7CABCB20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516563"/>
            <a:ext cx="1800225" cy="971550"/>
            <a:chOff x="204" y="3475"/>
            <a:chExt cx="1134" cy="612"/>
          </a:xfrm>
        </p:grpSpPr>
        <p:sp>
          <p:nvSpPr>
            <p:cNvPr id="30732" name="Line 12">
              <a:extLst>
                <a:ext uri="{FF2B5EF4-FFF2-40B4-BE49-F238E27FC236}">
                  <a16:creationId xmlns:a16="http://schemas.microsoft.com/office/drawing/2014/main" id="{F92638B2-18B7-4C83-928D-5714B6B41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3475"/>
              <a:ext cx="0" cy="27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3" name="Rectangle 13">
              <a:extLst>
                <a:ext uri="{FF2B5EF4-FFF2-40B4-BE49-F238E27FC236}">
                  <a16:creationId xmlns:a16="http://schemas.microsoft.com/office/drawing/2014/main" id="{59CC2844-858F-4F38-A2F0-1A6B179A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793"/>
              <a:ext cx="1134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Cotes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系数</a:t>
              </a:r>
            </a:p>
          </p:txBody>
        </p:sp>
      </p:grpSp>
      <p:sp>
        <p:nvSpPr>
          <p:cNvPr id="30731" name="Rectangle 14" descr="信纸">
            <a:extLst>
              <a:ext uri="{FF2B5EF4-FFF2-40B4-BE49-F238E27FC236}">
                <a16:creationId xmlns:a16="http://schemas.microsoft.com/office/drawing/2014/main" id="{F4CDD2FC-8A65-4298-A441-19A64884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5329237" cy="636587"/>
          </a:xfrm>
          <a:prstGeom prst="rect">
            <a:avLst/>
          </a:prstGeom>
          <a:blipFill dpi="0" rotWithShape="1">
            <a:blip r:embed="rId15">
              <a:alphaModFix amt="35000"/>
            </a:blip>
            <a:srcRect/>
            <a:tile tx="0" ty="0" sx="100000" sy="100000" flip="none" algn="tl"/>
          </a:blipFill>
          <a:ln w="57150" cmpd="thickThin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Newton-Cotes 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求积公式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8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5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3763316-94D8-4676-8CD4-1836A8021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/>
            <a:r>
              <a:rPr lang="en-US" altLang="zh-CN" sz="5400">
                <a:latin typeface="Times New Roman" panose="02020603050405020304" pitchFamily="18" charset="0"/>
              </a:rPr>
              <a:t>Cotes </a:t>
            </a:r>
            <a:r>
              <a:rPr lang="zh-CN" altLang="en-US" sz="5400">
                <a:latin typeface="Times New Roman" panose="02020603050405020304" pitchFamily="18" charset="0"/>
              </a:rPr>
              <a:t>系数表</a:t>
            </a:r>
          </a:p>
        </p:txBody>
      </p:sp>
      <p:pic>
        <p:nvPicPr>
          <p:cNvPr id="31747" name="Picture 3" descr="1">
            <a:extLst>
              <a:ext uri="{FF2B5EF4-FFF2-40B4-BE49-F238E27FC236}">
                <a16:creationId xmlns:a16="http://schemas.microsoft.com/office/drawing/2014/main" id="{22CCB8D6-AD3C-464B-B50D-49CFEB52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7199312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>
            <a:extLst>
              <a:ext uri="{FF2B5EF4-FFF2-40B4-BE49-F238E27FC236}">
                <a16:creationId xmlns:a16="http://schemas.microsoft.com/office/drawing/2014/main" id="{4D0D6479-581E-476C-937C-52579A18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7848600" cy="96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Cotes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系数与被积函数 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及积分区间 [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无关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Cotes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系数可通过查表获得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51E91-E23E-4A43-BD28-37331D9BA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N-C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A8533A-7D0E-465D-B8D0-E0697969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474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Cotes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系数具有以下特点：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8296ADA7-1D48-440B-B1B2-EA513529C17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16113"/>
            <a:ext cx="2033588" cy="846137"/>
            <a:chOff x="720" y="1152"/>
            <a:chExt cx="1281" cy="533"/>
          </a:xfrm>
        </p:grpSpPr>
        <p:sp>
          <p:nvSpPr>
            <p:cNvPr id="32779" name="Rectangle 5">
              <a:extLst>
                <a:ext uri="{FF2B5EF4-FFF2-40B4-BE49-F238E27FC236}">
                  <a16:creationId xmlns:a16="http://schemas.microsoft.com/office/drawing/2014/main" id="{FD9C96ED-742B-43A5-BFE1-68345DBD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62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 </a:t>
              </a:r>
            </a:p>
          </p:txBody>
        </p:sp>
        <p:graphicFrame>
          <p:nvGraphicFramePr>
            <p:cNvPr id="32780" name="Object 6">
              <a:extLst>
                <a:ext uri="{FF2B5EF4-FFF2-40B4-BE49-F238E27FC236}">
                  <a16:creationId xmlns:a16="http://schemas.microsoft.com/office/drawing/2014/main" id="{E5DE142D-3763-4C44-8D26-A9A3AE49C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152"/>
            <a:ext cx="897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9" name="Equation" r:id="rId3" imgW="698197" imgH="431613" progId="Equation.3">
                    <p:embed/>
                  </p:oleObj>
                </mc:Choice>
                <mc:Fallback>
                  <p:oleObj name="Equation" r:id="rId3" imgW="698197" imgH="4316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897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3" name="Group 7">
            <a:extLst>
              <a:ext uri="{FF2B5EF4-FFF2-40B4-BE49-F238E27FC236}">
                <a16:creationId xmlns:a16="http://schemas.microsoft.com/office/drawing/2014/main" id="{3BBCE08F-DA9E-417F-BC20-CCDC288A394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2109788" cy="549275"/>
            <a:chOff x="720" y="1776"/>
            <a:chExt cx="1329" cy="346"/>
          </a:xfrm>
        </p:grpSpPr>
        <p:sp>
          <p:nvSpPr>
            <p:cNvPr id="32777" name="Rectangle 8">
              <a:extLst>
                <a:ext uri="{FF2B5EF4-FFF2-40B4-BE49-F238E27FC236}">
                  <a16:creationId xmlns:a16="http://schemas.microsoft.com/office/drawing/2014/main" id="{AFECD683-4B39-4491-821A-98F4A7E6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(2) </a:t>
              </a:r>
            </a:p>
          </p:txBody>
        </p:sp>
        <p:graphicFrame>
          <p:nvGraphicFramePr>
            <p:cNvPr id="32778" name="Object 9">
              <a:extLst>
                <a:ext uri="{FF2B5EF4-FFF2-40B4-BE49-F238E27FC236}">
                  <a16:creationId xmlns:a16="http://schemas.microsoft.com/office/drawing/2014/main" id="{293C30CF-E92C-4D5D-9801-AA322B4E0C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824"/>
            <a:ext cx="89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0" name="Equation" r:id="rId5" imgW="698500" imgH="241300" progId="Equation.3">
                    <p:embed/>
                  </p:oleObj>
                </mc:Choice>
                <mc:Fallback>
                  <p:oleObj name="Equation" r:id="rId5" imgW="6985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24"/>
                          <a:ext cx="89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4" name="Rectangle 10">
            <a:extLst>
              <a:ext uri="{FF2B5EF4-FFF2-40B4-BE49-F238E27FC236}">
                <a16:creationId xmlns:a16="http://schemas.microsoft.com/office/drawing/2014/main" id="{0FD7FF77-A82A-4A88-887B-8E05DFC14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8077200" cy="9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 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8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时，出现负数，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稳定性得不到保证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。而且当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较大时，由于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Runge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现象，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收敛性也无法保证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57099" name="Rectangle 11">
            <a:extLst>
              <a:ext uri="{FF2B5EF4-FFF2-40B4-BE49-F238E27FC236}">
                <a16:creationId xmlns:a16="http://schemas.microsoft.com/office/drawing/2014/main" id="{C54402B9-0A95-461A-9CEA-826FC97D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62600"/>
            <a:ext cx="7351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当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7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Newton-Cotes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公式是稳定的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57100" name="Rectangle 12">
            <a:extLst>
              <a:ext uri="{FF2B5EF4-FFF2-40B4-BE49-F238E27FC236}">
                <a16:creationId xmlns:a16="http://schemas.microsoft.com/office/drawing/2014/main" id="{2090E67D-F336-4C66-BB72-E4918AA3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52963"/>
            <a:ext cx="6624638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一般不采用高阶的牛顿-科特斯求积公式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5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5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9" grpId="0"/>
      <p:bldP spid="8571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6C094D9-3A17-433B-BA7A-152EE4384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N-C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公式余项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814E988-A302-4A15-A07D-E5E56B73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32013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梯形公式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(n=1)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的余项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B2BDFDE7-A94B-4EE5-901C-A2A31437E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565400"/>
          <a:ext cx="325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3" imgW="1637589" imgH="393529" progId="Equation.DSMT4">
                  <p:embed/>
                </p:oleObj>
              </mc:Choice>
              <mc:Fallback>
                <p:oleObj name="Equation" r:id="rId3" imgW="163758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325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46D47339-373B-46D8-B735-C73E3BA41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25538"/>
          <a:ext cx="6875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5" imgW="3835400" imgH="482600" progId="Equation.DSMT4">
                  <p:embed/>
                </p:oleObj>
              </mc:Choice>
              <mc:Fallback>
                <p:oleObj name="Equation" r:id="rId5" imgW="3835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6875463" cy="86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AD37B9BD-5067-4DAA-A240-5579A2707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708275"/>
          <a:ext cx="13350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08275"/>
                        <a:ext cx="1335087" cy="446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>
            <a:extLst>
              <a:ext uri="{FF2B5EF4-FFF2-40B4-BE49-F238E27FC236}">
                <a16:creationId xmlns:a16="http://schemas.microsoft.com/office/drawing/2014/main" id="{E098B189-E944-40C0-B32E-6ADC775B7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004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Simpson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公式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(n=2)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的余项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E4508A28-159E-449A-9753-BE9BD5569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33825"/>
          <a:ext cx="37544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9" imgW="1892300" imgH="469900" progId="Equation.DSMT4">
                  <p:embed/>
                </p:oleObj>
              </mc:Choice>
              <mc:Fallback>
                <p:oleObj name="Equation" r:id="rId9" imgW="18923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37544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A01CDEBA-8B80-403E-9535-20AB72439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221163"/>
          <a:ext cx="13350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1335087" cy="446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>
            <a:extLst>
              <a:ext uri="{FF2B5EF4-FFF2-40B4-BE49-F238E27FC236}">
                <a16:creationId xmlns:a16="http://schemas.microsoft.com/office/drawing/2014/main" id="{BAEDE93E-7DC0-4B0A-BAFA-66E27963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84763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Cotes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公式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(n=4)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的余项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06EC5892-5F42-46DC-85FE-516F55B7E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89588"/>
          <a:ext cx="37544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12" imgW="1892300" imgH="469900" progId="Equation.DSMT4">
                  <p:embed/>
                </p:oleObj>
              </mc:Choice>
              <mc:Fallback>
                <p:oleObj name="Equation" r:id="rId12" imgW="18923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37544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6217DFDE-71F6-47A6-AC51-1E943F397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5876925"/>
          <a:ext cx="13350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Equation" r:id="rId14" imgW="609336" imgH="203112" progId="Equation.DSMT4">
                  <p:embed/>
                </p:oleObj>
              </mc:Choice>
              <mc:Fallback>
                <p:oleObj name="Equation" r:id="rId14" imgW="6093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876925"/>
                        <a:ext cx="1335087" cy="446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9DCCFDFA-A224-48B6-9683-664A6BCE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961" y="172135"/>
            <a:ext cx="51844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积分步长的自动选取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B813B7F-B921-4863-B3CA-628BC2460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906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选定数值积分公式后，如何确定步长</a:t>
            </a:r>
            <a:r>
              <a:rPr kumimoji="1"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以满足给定的误差</a:t>
            </a: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endParaRPr kumimoji="1" lang="zh-CN" altLang="en-US" sz="2000" b="1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7BB1CCAC-A42C-4E3C-9E47-D294E13F045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76400"/>
            <a:ext cx="5867400" cy="790575"/>
            <a:chOff x="48" y="1056"/>
            <a:chExt cx="3696" cy="498"/>
          </a:xfrm>
        </p:grpSpPr>
        <p:graphicFrame>
          <p:nvGraphicFramePr>
            <p:cNvPr id="34836" name="Object 5">
              <a:extLst>
                <a:ext uri="{FF2B5EF4-FFF2-40B4-BE49-F238E27FC236}">
                  <a16:creationId xmlns:a16="http://schemas.microsoft.com/office/drawing/2014/main" id="{BBA33D34-DF12-45EE-8E95-9AE73421F8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056"/>
            <a:ext cx="268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8" name="Equation" r:id="rId4" imgW="1727200" imgH="419100" progId="Equation.3">
                    <p:embed/>
                  </p:oleObj>
                </mc:Choice>
                <mc:Fallback>
                  <p:oleObj name="Equation" r:id="rId4" imgW="17272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056"/>
                          <a:ext cx="268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Rectangle 6">
              <a:extLst>
                <a:ext uri="{FF2B5EF4-FFF2-40B4-BE49-F238E27FC236}">
                  <a16:creationId xmlns:a16="http://schemas.microsoft.com/office/drawing/2014/main" id="{84F09FCC-F150-4008-A22A-E6A831A25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104"/>
              <a:ext cx="10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梯形公式</a:t>
              </a:r>
              <a:endPara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49511" name="Object 7">
            <a:extLst>
              <a:ext uri="{FF2B5EF4-FFF2-40B4-BE49-F238E27FC236}">
                <a16:creationId xmlns:a16="http://schemas.microsoft.com/office/drawing/2014/main" id="{C528593F-E32A-4D74-A056-E92B6976E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36576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9" name="Equation" r:id="rId6" imgW="1155700" imgH="393700" progId="Equation.3">
                  <p:embed/>
                </p:oleObj>
              </mc:Choice>
              <mc:Fallback>
                <p:oleObj name="Equation" r:id="rId6" imgW="1155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3657600" cy="989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2" name="Group 8">
            <a:extLst>
              <a:ext uri="{FF2B5EF4-FFF2-40B4-BE49-F238E27FC236}">
                <a16:creationId xmlns:a16="http://schemas.microsoft.com/office/drawing/2014/main" id="{CA99A0DD-8EBC-4FAE-AE1D-895C90B41DBB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3716338"/>
            <a:ext cx="4608513" cy="898525"/>
            <a:chOff x="264" y="2341"/>
            <a:chExt cx="2903" cy="566"/>
          </a:xfrm>
        </p:grpSpPr>
        <p:graphicFrame>
          <p:nvGraphicFramePr>
            <p:cNvPr id="34834" name="Object 9">
              <a:extLst>
                <a:ext uri="{FF2B5EF4-FFF2-40B4-BE49-F238E27FC236}">
                  <a16:creationId xmlns:a16="http://schemas.microsoft.com/office/drawing/2014/main" id="{0B617453-68CA-4E76-BC9B-C15054C2E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2341"/>
            <a:ext cx="1602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0" name="公式" r:id="rId8" imgW="761669" imgH="253890" progId="Equation.3">
                    <p:embed/>
                  </p:oleObj>
                </mc:Choice>
                <mc:Fallback>
                  <p:oleObj name="公式" r:id="rId8" imgW="761669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341"/>
                          <a:ext cx="1602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Rectangle 10">
              <a:extLst>
                <a:ext uri="{FF2B5EF4-FFF2-40B4-BE49-F238E27FC236}">
                  <a16:creationId xmlns:a16="http://schemas.microsoft.com/office/drawing/2014/main" id="{B21BE895-E1D1-4C84-A4CE-541F5ACA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2387"/>
              <a:ext cx="1270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用二分法只要</a:t>
              </a:r>
            </a:p>
          </p:txBody>
        </p:sp>
      </p:grp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E495CF23-2DE7-4C86-B538-60A7364A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3405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仿宋_GB2312" pitchFamily="49" charset="-122"/>
              </a:rPr>
              <a:t>其中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k+1/2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是原</a:t>
            </a: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分点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,x</a:t>
            </a:r>
            <a:r>
              <a:rPr kumimoji="1"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k+1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的中点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记</a:t>
            </a:r>
            <a:r>
              <a:rPr kumimoji="1"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k+1/2</a:t>
            </a: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的函数值</a:t>
            </a:r>
            <a:endParaRPr kumimoji="1" lang="zh-CN" altLang="en-US" sz="28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9516" name="Object 12">
            <a:extLst>
              <a:ext uri="{FF2B5EF4-FFF2-40B4-BE49-F238E27FC236}">
                <a16:creationId xmlns:a16="http://schemas.microsoft.com/office/drawing/2014/main" id="{8B5086D7-7613-4F24-ADC2-319B37FC5F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95800"/>
          <a:ext cx="5895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公式" r:id="rId10" imgW="1091726" imgH="431613" progId="Equation.3">
                  <p:embed/>
                </p:oleObj>
              </mc:Choice>
              <mc:Fallback>
                <p:oleObj name="公式" r:id="rId10" imgW="109172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58959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7" name="Rectangle 13">
            <a:extLst>
              <a:ext uri="{FF2B5EF4-FFF2-40B4-BE49-F238E27FC236}">
                <a16:creationId xmlns:a16="http://schemas.microsoft.com/office/drawing/2014/main" id="{A55E89F9-C984-4C54-8296-E1839807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48200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800" b="1">
                <a:latin typeface="仿宋_GB2312" pitchFamily="49" charset="-122"/>
                <a:ea typeface="仿宋_GB2312" pitchFamily="49" charset="-122"/>
              </a:rPr>
              <a:t>且</a:t>
            </a:r>
            <a:r>
              <a:rPr kumimoji="1" lang="en-US" altLang="zh-CN" sz="2800" b="1" i="1">
                <a:latin typeface="仿宋_GB2312" pitchFamily="49" charset="-122"/>
                <a:ea typeface="仿宋_GB2312" pitchFamily="49" charset="-122"/>
              </a:rPr>
              <a:t>T</a:t>
            </a:r>
            <a:r>
              <a:rPr kumimoji="1" lang="en-US" altLang="zh-CN" sz="2800" b="1" i="1" baseline="-25000">
                <a:latin typeface="仿宋_GB2312" pitchFamily="49" charset="-122"/>
                <a:ea typeface="仿宋_GB2312" pitchFamily="49" charset="-122"/>
              </a:rPr>
              <a:t>2n</a:t>
            </a:r>
            <a:r>
              <a:rPr kumimoji="1" lang="zh-CN" altLang="zh-CN" sz="2800" b="1">
                <a:latin typeface="仿宋_GB2312" pitchFamily="49" charset="-122"/>
                <a:ea typeface="仿宋_GB2312" pitchFamily="49" charset="-122"/>
              </a:rPr>
              <a:t>可在</a:t>
            </a:r>
            <a:r>
              <a:rPr kumimoji="1" lang="en-US" altLang="zh-CN" sz="2800" b="1" i="1">
                <a:latin typeface="仿宋_GB2312" pitchFamily="49" charset="-122"/>
                <a:ea typeface="仿宋_GB2312" pitchFamily="49" charset="-122"/>
              </a:rPr>
              <a:t>T</a:t>
            </a:r>
            <a:r>
              <a:rPr kumimoji="1" lang="en-US" altLang="zh-CN" sz="2800" b="1" i="1" baseline="-25000">
                <a:latin typeface="仿宋_GB2312" pitchFamily="49" charset="-122"/>
                <a:ea typeface="仿宋_GB2312" pitchFamily="49" charset="-122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zh-CN" sz="2800" b="1">
                <a:latin typeface="仿宋_GB2312" pitchFamily="49" charset="-122"/>
                <a:ea typeface="仿宋_GB2312" pitchFamily="49" charset="-122"/>
              </a:rPr>
              <a:t>基础上计算</a:t>
            </a:r>
            <a:endParaRPr kumimoji="1" lang="zh-CN" altLang="en-US" sz="28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9518" name="Group 14">
            <a:extLst>
              <a:ext uri="{FF2B5EF4-FFF2-40B4-BE49-F238E27FC236}">
                <a16:creationId xmlns:a16="http://schemas.microsoft.com/office/drawing/2014/main" id="{CC1252D3-3AB5-422B-8B8C-DCE2433E7CD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590800"/>
            <a:ext cx="5029200" cy="1171575"/>
            <a:chOff x="2592" y="1632"/>
            <a:chExt cx="3168" cy="738"/>
          </a:xfrm>
        </p:grpSpPr>
        <p:graphicFrame>
          <p:nvGraphicFramePr>
            <p:cNvPr id="34832" name="Object 15">
              <a:extLst>
                <a:ext uri="{FF2B5EF4-FFF2-40B4-BE49-F238E27FC236}">
                  <a16:creationId xmlns:a16="http://schemas.microsoft.com/office/drawing/2014/main" id="{4ED32730-5CE0-41E9-9E5C-EFFB14C773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8" y="1632"/>
            <a:ext cx="2702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2" name="Equation" r:id="rId12" imgW="1256755" imgH="393529" progId="Equation.3">
                    <p:embed/>
                  </p:oleObj>
                </mc:Choice>
                <mc:Fallback>
                  <p:oleObj name="Equation" r:id="rId12" imgW="1256755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1632"/>
                          <a:ext cx="2702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AutoShape 16">
              <a:extLst>
                <a:ext uri="{FF2B5EF4-FFF2-40B4-BE49-F238E27FC236}">
                  <a16:creationId xmlns:a16="http://schemas.microsoft.com/office/drawing/2014/main" id="{921F3DE7-F9C8-4920-89F9-214A01D67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20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49521" name="Group 17">
            <a:extLst>
              <a:ext uri="{FF2B5EF4-FFF2-40B4-BE49-F238E27FC236}">
                <a16:creationId xmlns:a16="http://schemas.microsoft.com/office/drawing/2014/main" id="{543DD9C8-F1A4-42AD-B1F3-618D1997F8F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3170238" cy="838200"/>
            <a:chOff x="3408" y="2352"/>
            <a:chExt cx="1997" cy="528"/>
          </a:xfrm>
        </p:grpSpPr>
        <p:sp>
          <p:nvSpPr>
            <p:cNvPr id="34830" name="AutoShape 18">
              <a:extLst>
                <a:ext uri="{FF2B5EF4-FFF2-40B4-BE49-F238E27FC236}">
                  <a16:creationId xmlns:a16="http://schemas.microsoft.com/office/drawing/2014/main" id="{1351AC66-7CCD-4681-8A7F-D8AD32DA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34831" name="Object 19">
              <a:extLst>
                <a:ext uri="{FF2B5EF4-FFF2-40B4-BE49-F238E27FC236}">
                  <a16:creationId xmlns:a16="http://schemas.microsoft.com/office/drawing/2014/main" id="{13ADD432-A84D-4C93-BC01-25C8E3385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352"/>
            <a:ext cx="161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3" name="公式" r:id="rId14" imgW="533169" imgH="203112" progId="Equation.3">
                    <p:embed/>
                  </p:oleObj>
                </mc:Choice>
                <mc:Fallback>
                  <p:oleObj name="公式" r:id="rId14" imgW="533169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52"/>
                          <a:ext cx="161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9FFCC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24" name="Object 20">
            <a:extLst>
              <a:ext uri="{FF2B5EF4-FFF2-40B4-BE49-F238E27FC236}">
                <a16:creationId xmlns:a16="http://schemas.microsoft.com/office/drawing/2014/main" id="{89ECFA28-D3F0-4481-B2E4-52C2E6B84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1752600"/>
          <a:ext cx="28194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公式" r:id="rId16" imgW="761669" imgH="228501" progId="Equation.3">
                  <p:embed/>
                </p:oleObj>
              </mc:Choice>
              <mc:Fallback>
                <p:oleObj name="公式" r:id="rId16" imgW="761669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752600"/>
                        <a:ext cx="28194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15" grpId="0"/>
      <p:bldP spid="1495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A14D2826-804F-4B62-8239-AE3499BE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28" y="411163"/>
            <a:ext cx="45704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(Gauss)</a:t>
            </a: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求积公式</a:t>
            </a:r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F20B65EC-FA1D-42E0-8B4C-A69B5710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30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矩形公式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2B0BEF71-00D3-4F11-9C4C-A588B56B6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828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梯形公式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(3)</a:t>
            </a:r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27EF62C7-C7A6-46DD-A5FE-F78C1B53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590800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辛普森公式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(4)</a:t>
            </a:r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82D8DCEE-E78E-435C-8287-19FDF8D7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2420938"/>
            <a:ext cx="39608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是与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无关的常数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7C8A46CC-F6F1-40DC-B7AC-819B108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505200"/>
            <a:ext cx="14001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代数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33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精度</a:t>
            </a:r>
          </a:p>
        </p:txBody>
      </p:sp>
      <p:grpSp>
        <p:nvGrpSpPr>
          <p:cNvPr id="178186" name="Group 10">
            <a:extLst>
              <a:ext uri="{FF2B5EF4-FFF2-40B4-BE49-F238E27FC236}">
                <a16:creationId xmlns:a16="http://schemas.microsoft.com/office/drawing/2014/main" id="{D7B049E9-0C54-40F0-9B30-222EEA99ABC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76600"/>
            <a:ext cx="7212013" cy="1295400"/>
            <a:chOff x="1488" y="2160"/>
            <a:chExt cx="4320" cy="816"/>
          </a:xfrm>
        </p:grpSpPr>
        <p:sp>
          <p:nvSpPr>
            <p:cNvPr id="36888" name="Rectangle 11">
              <a:extLst>
                <a:ext uri="{FF2B5EF4-FFF2-40B4-BE49-F238E27FC236}">
                  <a16:creationId xmlns:a16="http://schemas.microsoft.com/office/drawing/2014/main" id="{DED1391C-12C1-4A82-A85C-563B7E26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9" name="Object 12">
              <a:extLst>
                <a:ext uri="{FF2B5EF4-FFF2-40B4-BE49-F238E27FC236}">
                  <a16:creationId xmlns:a16="http://schemas.microsoft.com/office/drawing/2014/main" id="{3F61B483-7BCB-4C5F-BA0B-BA1ECCC19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352"/>
            <a:ext cx="105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3" name="公式" r:id="rId4" imgW="482391" imgH="190417" progId="Equation.3">
                    <p:embed/>
                  </p:oleObj>
                </mc:Choice>
                <mc:Fallback>
                  <p:oleObj name="公式" r:id="rId4" imgW="482391" imgH="19041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352"/>
                          <a:ext cx="105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Rectangle 13">
              <a:extLst>
                <a:ext uri="{FF2B5EF4-FFF2-40B4-BE49-F238E27FC236}">
                  <a16:creationId xmlns:a16="http://schemas.microsoft.com/office/drawing/2014/main" id="{9B0167B9-EE52-4572-9522-D2DD876D5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52"/>
              <a:ext cx="105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用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计算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91" name="Object 14">
              <a:extLst>
                <a:ext uri="{FF2B5EF4-FFF2-40B4-BE49-F238E27FC236}">
                  <a16:creationId xmlns:a16="http://schemas.microsoft.com/office/drawing/2014/main" id="{E50F1046-5CB2-4D8F-8FCF-F3D812F02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160"/>
            <a:ext cx="196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name="公式" r:id="rId6" imgW="596900" imgH="342900" progId="Equation.3">
                    <p:embed/>
                  </p:oleObj>
                </mc:Choice>
                <mc:Fallback>
                  <p:oleObj name="公式" r:id="rId6" imgW="596900" imgH="342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60"/>
                          <a:ext cx="1968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8191" name="Group 15">
            <a:extLst>
              <a:ext uri="{FF2B5EF4-FFF2-40B4-BE49-F238E27FC236}">
                <a16:creationId xmlns:a16="http://schemas.microsoft.com/office/drawing/2014/main" id="{19DC4673-24A8-45C3-829D-57245BD2DB6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48200"/>
            <a:ext cx="6491288" cy="687388"/>
            <a:chOff x="144" y="2928"/>
            <a:chExt cx="3600" cy="433"/>
          </a:xfrm>
        </p:grpSpPr>
        <p:sp>
          <p:nvSpPr>
            <p:cNvPr id="36884" name="Rectangle 16">
              <a:extLst>
                <a:ext uri="{FF2B5EF4-FFF2-40B4-BE49-F238E27FC236}">
                  <a16:creationId xmlns:a16="http://schemas.microsoft.com/office/drawing/2014/main" id="{92B7FD1A-8C35-4597-8C94-FE816022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28"/>
              <a:ext cx="7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若对于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5" name="Object 17">
              <a:extLst>
                <a:ext uri="{FF2B5EF4-FFF2-40B4-BE49-F238E27FC236}">
                  <a16:creationId xmlns:a16="http://schemas.microsoft.com/office/drawing/2014/main" id="{BE362FDE-8911-4DC8-BA61-F0DEFCEA2A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928"/>
            <a:ext cx="15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5" name="公式" r:id="rId8" imgW="520474" imgH="152334" progId="Equation.3">
                    <p:embed/>
                  </p:oleObj>
                </mc:Choice>
                <mc:Fallback>
                  <p:oleObj name="公式" r:id="rId8" imgW="520474" imgH="15233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28"/>
                          <a:ext cx="15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Rectangle 18">
              <a:extLst>
                <a:ext uri="{FF2B5EF4-FFF2-40B4-BE49-F238E27FC236}">
                  <a16:creationId xmlns:a16="http://schemas.microsoft.com/office/drawing/2014/main" id="{3061CFA0-A250-4871-94A2-3AC84633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7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都有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7" name="Object 19">
              <a:extLst>
                <a:ext uri="{FF2B5EF4-FFF2-40B4-BE49-F238E27FC236}">
                  <a16:creationId xmlns:a16="http://schemas.microsoft.com/office/drawing/2014/main" id="{A78396FB-621A-4545-B18C-E0346C36C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928"/>
            <a:ext cx="672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6" name="公式" r:id="rId10" imgW="329914" imgH="177646" progId="Equation.3">
                    <p:embed/>
                  </p:oleObj>
                </mc:Choice>
                <mc:Fallback>
                  <p:oleObj name="公式" r:id="rId10" imgW="329914" imgH="17764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928"/>
                          <a:ext cx="672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8196" name="Group 20">
            <a:extLst>
              <a:ext uri="{FF2B5EF4-FFF2-40B4-BE49-F238E27FC236}">
                <a16:creationId xmlns:a16="http://schemas.microsoft.com/office/drawing/2014/main" id="{BE94280B-DA4E-40C3-A25B-870BDAD2D01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562600"/>
            <a:ext cx="4468812" cy="685800"/>
            <a:chOff x="288" y="3744"/>
            <a:chExt cx="2592" cy="432"/>
          </a:xfrm>
        </p:grpSpPr>
        <p:sp>
          <p:nvSpPr>
            <p:cNvPr id="36882" name="Rectangle 21">
              <a:extLst>
                <a:ext uri="{FF2B5EF4-FFF2-40B4-BE49-F238E27FC236}">
                  <a16:creationId xmlns:a16="http://schemas.microsoft.com/office/drawing/2014/main" id="{51AF57F9-51AD-437A-8D64-DEEA42E12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44"/>
              <a:ext cx="62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而当</a:t>
              </a:r>
              <a:endParaRPr kumimoji="1" lang="zh-CN" altLang="en-US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883" name="Object 22">
              <a:extLst>
                <a:ext uri="{FF2B5EF4-FFF2-40B4-BE49-F238E27FC236}">
                  <a16:creationId xmlns:a16="http://schemas.microsoft.com/office/drawing/2014/main" id="{2A45721F-0482-4D2F-B8D8-1095EFDAC6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744"/>
            <a:ext cx="19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name="公式" r:id="rId12" imgW="799753" imgH="177723" progId="Equation.3">
                    <p:embed/>
                  </p:oleObj>
                </mc:Choice>
                <mc:Fallback>
                  <p:oleObj name="公式" r:id="rId12" imgW="799753" imgH="17772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44"/>
                          <a:ext cx="196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99" name="Rectangle 23">
            <a:extLst>
              <a:ext uri="{FF2B5EF4-FFF2-40B4-BE49-F238E27FC236}">
                <a16:creationId xmlns:a16="http://schemas.microsoft.com/office/drawing/2014/main" id="{E9F20519-125B-4A69-92E7-6F25EC45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62600"/>
            <a:ext cx="373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99FF"/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的代数精度为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178200" name="Group 24">
            <a:extLst>
              <a:ext uri="{FF2B5EF4-FFF2-40B4-BE49-F238E27FC236}">
                <a16:creationId xmlns:a16="http://schemas.microsoft.com/office/drawing/2014/main" id="{3760CFF5-4071-48A4-B7D5-2F8469A5AEED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914400"/>
            <a:ext cx="4873625" cy="2057400"/>
            <a:chOff x="2640" y="576"/>
            <a:chExt cx="3070" cy="1296"/>
          </a:xfrm>
        </p:grpSpPr>
        <p:graphicFrame>
          <p:nvGraphicFramePr>
            <p:cNvPr id="36880" name="Object 25">
              <a:extLst>
                <a:ext uri="{FF2B5EF4-FFF2-40B4-BE49-F238E27FC236}">
                  <a16:creationId xmlns:a16="http://schemas.microsoft.com/office/drawing/2014/main" id="{98228947-597E-4EDD-B34F-5255E6BAD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576"/>
            <a:ext cx="2686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公式" r:id="rId14" imgW="1002865" imgH="431613" progId="Equation.3">
                    <p:embed/>
                  </p:oleObj>
                </mc:Choice>
                <mc:Fallback>
                  <p:oleObj name="公式" r:id="rId14" imgW="1002865" imgH="4316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576"/>
                          <a:ext cx="2686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AutoShape 26">
              <a:extLst>
                <a:ext uri="{FF2B5EF4-FFF2-40B4-BE49-F238E27FC236}">
                  <a16:creationId xmlns:a16="http://schemas.microsoft.com/office/drawing/2014/main" id="{EB967D7F-0333-4393-8F5F-EE797C60D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816"/>
              <a:ext cx="336" cy="1056"/>
            </a:xfrm>
            <a:prstGeom prst="rightBrace">
              <a:avLst>
                <a:gd name="adj1" fmla="val 26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78203" name="Text Box 27">
            <a:extLst>
              <a:ext uri="{FF2B5EF4-FFF2-40B4-BE49-F238E27FC236}">
                <a16:creationId xmlns:a16="http://schemas.microsoft.com/office/drawing/2014/main" id="{AE5B36EC-9A94-4E0D-A9F5-B0988F7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628775"/>
            <a:ext cx="1223963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Newton-Cotes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方法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autoUpdateAnimBg="0"/>
      <p:bldP spid="178182" grpId="0" autoUpdateAnimBg="0"/>
      <p:bldP spid="178183" grpId="0" autoUpdateAnimBg="0"/>
      <p:bldP spid="178184" grpId="0"/>
      <p:bldP spid="178185" grpId="0" animBg="1" autoUpdateAnimBg="0"/>
      <p:bldP spid="178199" grpId="0"/>
      <p:bldP spid="1782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9F6678DE-A346-40DF-AD8C-06E5EFBF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605516"/>
            <a:ext cx="541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基本内容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D04E19E2-2F76-4027-B1D9-C1253FDB2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629936"/>
            <a:ext cx="871378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数值积分的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梯形公式、辛普森公式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N-C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公式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高斯公式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AF932F3-3028-4492-AB60-F8870358F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2930311"/>
            <a:ext cx="8640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3.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Romberg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C2154AB-8C1D-44D3-840E-B2C070AB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595359"/>
            <a:ext cx="864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4.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数值微分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E99BEB10-1039-480B-9937-0086A463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33375"/>
            <a:ext cx="5329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梯形公式的代数精度（考察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F2A8E2B1-BF53-4B98-BA3B-F11F9222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FF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k=1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f(x)=x</a:t>
            </a:r>
          </a:p>
        </p:txBody>
      </p:sp>
      <p:graphicFrame>
        <p:nvGraphicFramePr>
          <p:cNvPr id="185348" name="Object 4">
            <a:extLst>
              <a:ext uri="{FF2B5EF4-FFF2-40B4-BE49-F238E27FC236}">
                <a16:creationId xmlns:a16="http://schemas.microsoft.com/office/drawing/2014/main" id="{16140009-5A49-4392-AC7F-414DCC0FA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905000"/>
          <a:ext cx="381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公式" r:id="rId4" imgW="863225" imgH="355446" progId="Equation.3">
                  <p:embed/>
                </p:oleObj>
              </mc:Choice>
              <mc:Fallback>
                <p:oleObj name="公式" r:id="rId4" imgW="863225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3810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F4BEB21D-30F8-43B9-B9DA-8F57DAC29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914400"/>
          <a:ext cx="662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公式" r:id="rId6" imgW="1524000" imgH="292100" progId="Equation.3">
                  <p:embed/>
                </p:oleObj>
              </mc:Choice>
              <mc:Fallback>
                <p:oleObj name="公式" r:id="rId6" imgW="15240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6629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54C72A3C-7148-462D-915B-499CD3DE0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148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公式" r:id="rId8" imgW="952087" imgH="355446" progId="Equation.3">
                  <p:embed/>
                </p:oleObj>
              </mc:Choice>
              <mc:Fallback>
                <p:oleObj name="公式" r:id="rId8" imgW="952087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4038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A2143A96-3AE9-4050-9268-35D53CBF8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048000"/>
          <a:ext cx="4419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公式" r:id="rId10" imgW="914400" imgH="330200" progId="Equation.3">
                  <p:embed/>
                </p:oleObj>
              </mc:Choice>
              <mc:Fallback>
                <p:oleObj name="公式" r:id="rId10" imgW="9144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196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8">
            <a:extLst>
              <a:ext uri="{FF2B5EF4-FFF2-40B4-BE49-F238E27FC236}">
                <a16:creationId xmlns:a16="http://schemas.microsoft.com/office/drawing/2014/main" id="{DAB99732-414C-41A5-B1D9-7906F58E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FFCC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k=2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f(x)=x</a:t>
            </a:r>
            <a:r>
              <a:rPr kumimoji="1"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5353" name="Group 9">
            <a:extLst>
              <a:ext uri="{FF2B5EF4-FFF2-40B4-BE49-F238E27FC236}">
                <a16:creationId xmlns:a16="http://schemas.microsoft.com/office/drawing/2014/main" id="{703C25B1-5B69-4B7E-9B5D-5A8A240E66D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1905000" cy="542925"/>
            <a:chOff x="3984" y="1440"/>
            <a:chExt cx="1200" cy="342"/>
          </a:xfrm>
        </p:grpSpPr>
        <p:graphicFrame>
          <p:nvGraphicFramePr>
            <p:cNvPr id="38928" name="Object 10">
              <a:extLst>
                <a:ext uri="{FF2B5EF4-FFF2-40B4-BE49-F238E27FC236}">
                  <a16:creationId xmlns:a16="http://schemas.microsoft.com/office/drawing/2014/main" id="{B5351960-8C82-4D02-AEA5-372161A3D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440"/>
            <a:ext cx="76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4" name="公式" r:id="rId12" imgW="279279" imgH="165028" progId="Equation.3">
                    <p:embed/>
                  </p:oleObj>
                </mc:Choice>
                <mc:Fallback>
                  <p:oleObj name="公式" r:id="rId12" imgW="279279" imgH="16502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440"/>
                          <a:ext cx="768" cy="34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AutoShape 11">
              <a:extLst>
                <a:ext uri="{FF2B5EF4-FFF2-40B4-BE49-F238E27FC236}">
                  <a16:creationId xmlns:a16="http://schemas.microsoft.com/office/drawing/2014/main" id="{F41F8F47-B52D-421B-ADE8-C34DCE62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53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5356" name="Group 12">
            <a:extLst>
              <a:ext uri="{FF2B5EF4-FFF2-40B4-BE49-F238E27FC236}">
                <a16:creationId xmlns:a16="http://schemas.microsoft.com/office/drawing/2014/main" id="{9A624292-C026-4FD2-B76C-4FE96E10758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495800"/>
            <a:ext cx="1905000" cy="533400"/>
            <a:chOff x="3984" y="2976"/>
            <a:chExt cx="1200" cy="336"/>
          </a:xfrm>
        </p:grpSpPr>
        <p:graphicFrame>
          <p:nvGraphicFramePr>
            <p:cNvPr id="38926" name="Object 13">
              <a:extLst>
                <a:ext uri="{FF2B5EF4-FFF2-40B4-BE49-F238E27FC236}">
                  <a16:creationId xmlns:a16="http://schemas.microsoft.com/office/drawing/2014/main" id="{194551D1-A637-4ADB-9004-2980B94858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976"/>
            <a:ext cx="7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5" name="公式" r:id="rId14" imgW="291847" imgH="164957" progId="Equation.3">
                    <p:embed/>
                  </p:oleObj>
                </mc:Choice>
                <mc:Fallback>
                  <p:oleObj name="公式" r:id="rId14" imgW="291847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76"/>
                          <a:ext cx="720" cy="3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AutoShape 14">
              <a:extLst>
                <a:ext uri="{FF2B5EF4-FFF2-40B4-BE49-F238E27FC236}">
                  <a16:creationId xmlns:a16="http://schemas.microsoft.com/office/drawing/2014/main" id="{F18D8B24-0976-4BFC-B1A9-7525272A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7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5359" name="Rectangle 15">
            <a:extLst>
              <a:ext uri="{FF2B5EF4-FFF2-40B4-BE49-F238E27FC236}">
                <a16:creationId xmlns:a16="http://schemas.microsoft.com/office/drawing/2014/main" id="{58AC1A2E-6EDA-40F3-BD4D-2956C22F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8" y="5554663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99"/>
                    </a:gs>
                    <a:gs pos="100000">
                      <a:srgbClr val="FFFF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梯形公式的代数精度为</a:t>
            </a:r>
            <a:r>
              <a:rPr kumimoji="1"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5360" name="Rectangle 16">
            <a:extLst>
              <a:ext uri="{FF2B5EF4-FFF2-40B4-BE49-F238E27FC236}">
                <a16:creationId xmlns:a16="http://schemas.microsoft.com/office/drawing/2014/main" id="{CF5BB43F-D672-4687-8023-A96270288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516563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辛普森公式的代数精度为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 autoUpdateAnimBg="0"/>
      <p:bldP spid="185352" grpId="0" animBg="1" autoUpdateAnimBg="0"/>
      <p:bldP spid="185359" grpId="0"/>
      <p:bldP spid="1853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8A17312-E0E1-476B-91C6-6F8FBA628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N-C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公式代数精度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8EE9A3AE-0F3F-46A0-A14D-DBF8DA33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8208962" cy="1152525"/>
          </a:xfrm>
          <a:prstGeom prst="rect">
            <a:avLst/>
          </a:prstGeom>
          <a:solidFill>
            <a:srgbClr val="FF99CC">
              <a:alpha val="21176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3BD5369-A048-46C1-BF4C-4A5FC8F9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820896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：当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为偶数时，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Newton-Cotes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公式至少有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阶代数精度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25525EF-3C52-4C1B-B83D-7BC03D99E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208962" cy="719137"/>
          </a:xfrm>
          <a:prstGeom prst="rect">
            <a:avLst/>
          </a:prstGeom>
          <a:solidFill>
            <a:srgbClr val="FF99CC">
              <a:alpha val="21176"/>
            </a:srgb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EE6ACAE-E788-4D91-A385-E19B83FAD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208962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Newton-Cotes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公式至少有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阶代数精度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DDC624-4A0A-4069-AD17-2D6F3D20E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Newton-Cotes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公式</a:t>
            </a: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5ACB7831-912C-41E7-A1A6-E97573EA0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295400"/>
          <a:ext cx="2438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3" imgW="1244600" imgH="368300" progId="Equation.3">
                  <p:embed/>
                </p:oleObj>
              </mc:Choice>
              <mc:Fallback>
                <p:oleObj name="Equation" r:id="rId3" imgW="12446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2438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>
            <a:extLst>
              <a:ext uri="{FF2B5EF4-FFF2-40B4-BE49-F238E27FC236}">
                <a16:creationId xmlns:a16="http://schemas.microsoft.com/office/drawing/2014/main" id="{74AE8230-4E65-48CB-9F1F-673058740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1:</a:t>
            </a:r>
            <a:endParaRPr kumimoji="1" lang="en-US" altLang="zh-CN" sz="2600" b="1" i="1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9" name="Object 5">
                <a:extLst>
                  <a:ext uri="{FF2B5EF4-FFF2-40B4-BE49-F238E27FC236}">
                    <a16:creationId xmlns:a16="http://schemas.microsoft.com/office/drawing/2014/main" id="{1C881DC9-8EDF-4E39-8499-0E49D15942BE}"/>
                  </a:ext>
                </a:extLst>
              </p:cNvPr>
              <p:cNvSpPr txBox="1"/>
              <p:nvPr/>
            </p:nvSpPr>
            <p:spPr bwMode="auto">
              <a:xfrm>
                <a:off x="4173538" y="1249363"/>
                <a:ext cx="4276725" cy="785812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)]≜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1989" name="Object 5">
                <a:extLst>
                  <a:ext uri="{FF2B5EF4-FFF2-40B4-BE49-F238E27FC236}">
                    <a16:creationId xmlns:a16="http://schemas.microsoft.com/office/drawing/2014/main" id="{1C881DC9-8EDF-4E39-8499-0E49D1594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538" y="1249363"/>
                <a:ext cx="4276725" cy="785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0" name="Text Box 6">
            <a:extLst>
              <a:ext uri="{FF2B5EF4-FFF2-40B4-BE49-F238E27FC236}">
                <a16:creationId xmlns:a16="http://schemas.microsoft.com/office/drawing/2014/main" id="{6D82A8E1-82CA-4C21-8CBF-578E8368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20503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代数精度 </a:t>
            </a:r>
            <a:r>
              <a:rPr kumimoji="1"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5ECC316-918D-4C4A-9B58-60B747C63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133600"/>
            <a:ext cx="1539875" cy="517525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梯形公式</a:t>
            </a:r>
          </a:p>
        </p:txBody>
      </p:sp>
      <p:sp>
        <p:nvSpPr>
          <p:cNvPr id="855051" name="Text Box 11">
            <a:extLst>
              <a:ext uri="{FF2B5EF4-FFF2-40B4-BE49-F238E27FC236}">
                <a16:creationId xmlns:a16="http://schemas.microsoft.com/office/drawing/2014/main" id="{10DA3916-BA9E-47EE-8508-80038A48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354513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代数精度 </a:t>
            </a:r>
            <a:r>
              <a:rPr kumimoji="1"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grpSp>
        <p:nvGrpSpPr>
          <p:cNvPr id="855058" name="Group 18">
            <a:extLst>
              <a:ext uri="{FF2B5EF4-FFF2-40B4-BE49-F238E27FC236}">
                <a16:creationId xmlns:a16="http://schemas.microsoft.com/office/drawing/2014/main" id="{F5FB5D3A-3018-4AB7-97FB-2AD3623698F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43200"/>
            <a:ext cx="8085138" cy="1611313"/>
            <a:chOff x="240" y="1728"/>
            <a:chExt cx="5093" cy="1015"/>
          </a:xfrm>
        </p:grpSpPr>
        <p:sp>
          <p:nvSpPr>
            <p:cNvPr id="42000" name="Text Box 8">
              <a:extLst>
                <a:ext uri="{FF2B5EF4-FFF2-40B4-BE49-F238E27FC236}">
                  <a16:creationId xmlns:a16="http://schemas.microsoft.com/office/drawing/2014/main" id="{7C954A96-1AEA-4741-A520-A0CC3CFD3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98"/>
              <a:ext cx="7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600" b="1" i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en-US" altLang="zh-CN" sz="26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= 2:</a:t>
              </a:r>
              <a:endParaRPr kumimoji="1" lang="en-US" altLang="zh-CN" sz="2600" b="1" i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001" name="Object 9">
                  <a:extLst>
                    <a:ext uri="{FF2B5EF4-FFF2-40B4-BE49-F238E27FC236}">
                      <a16:creationId xmlns:a16="http://schemas.microsoft.com/office/drawing/2014/main" id="{38B60467-F580-4D9A-BF77-F2817D8C63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12" y="1728"/>
                <a:ext cx="2382" cy="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38" name="Equation" r:id="rId6" imgW="1854200" imgH="381000" progId="Equation.3">
                        <p:embed/>
                      </p:oleObj>
                    </mc:Choice>
                    <mc:Fallback>
                      <p:oleObj name="Equation" r:id="rId6" imgW="1854200" imgH="3810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728"/>
                              <a:ext cx="2382" cy="4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001" name="Object 9">
                  <a:extLst>
                    <a:ext uri="{FF2B5EF4-FFF2-40B4-BE49-F238E27FC236}">
                      <a16:creationId xmlns:a16="http://schemas.microsoft.com/office/drawing/2014/main" id="{38B60467-F580-4D9A-BF77-F2817D8C63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12" y="1728"/>
                <a:ext cx="2382" cy="47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26" name="Equation" r:id="rId8" imgW="1854200" imgH="381000" progId="Equation.3">
                        <p:embed/>
                      </p:oleObj>
                    </mc:Choice>
                    <mc:Fallback>
                      <p:oleObj name="Equation" r:id="rId8" imgW="1854200" imgH="3810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728"/>
                              <a:ext cx="2382" cy="47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02" name="Object 10">
                  <a:extLst>
                    <a:ext uri="{FF2B5EF4-FFF2-40B4-BE49-F238E27FC236}">
                      <a16:creationId xmlns:a16="http://schemas.microsoft.com/office/drawing/2014/main" id="{EEB309EA-C1D3-45F4-BE41-C03334C616DA}"/>
                    </a:ext>
                  </a:extLst>
                </p:cNvPr>
                <p:cNvSpPr txBox="1"/>
                <p:nvPr/>
              </p:nvSpPr>
              <p:spPr bwMode="auto">
                <a:xfrm>
                  <a:off x="340" y="2205"/>
                  <a:ext cx="3626" cy="493"/>
                </a:xfrm>
                <a:prstGeom prst="rect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nary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)+4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)]≜</m:t>
                        </m:r>
                        <m:r>
                          <a:rPr lang="zh-CN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2002" name="Object 10">
                  <a:extLst>
                    <a:ext uri="{FF2B5EF4-FFF2-40B4-BE49-F238E27FC236}">
                      <a16:creationId xmlns:a16="http://schemas.microsoft.com/office/drawing/2014/main" id="{EEB309EA-C1D3-45F4-BE41-C03334C61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" y="2205"/>
                  <a:ext cx="3626" cy="4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003" name="Rectangle 12">
              <a:extLst>
                <a:ext uri="{FF2B5EF4-FFF2-40B4-BE49-F238E27FC236}">
                  <a16:creationId xmlns:a16="http://schemas.microsoft.com/office/drawing/2014/main" id="{29E7E800-F0A1-47A9-9F5E-4F18D20C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167"/>
              <a:ext cx="1316" cy="576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抛物线公式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Simpson</a:t>
              </a:r>
              <a:r>
                <a:rPr kumimoji="1" lang="zh-CN" altLang="en-US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公式</a:t>
              </a:r>
            </a:p>
          </p:txBody>
        </p:sp>
      </p:grpSp>
      <p:grpSp>
        <p:nvGrpSpPr>
          <p:cNvPr id="855059" name="Group 19">
            <a:extLst>
              <a:ext uri="{FF2B5EF4-FFF2-40B4-BE49-F238E27FC236}">
                <a16:creationId xmlns:a16="http://schemas.microsoft.com/office/drawing/2014/main" id="{2B5E8C44-BF38-4B33-8A0F-9BDDEAD26B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92650"/>
            <a:ext cx="8528050" cy="1919288"/>
            <a:chOff x="240" y="2956"/>
            <a:chExt cx="5372" cy="1209"/>
          </a:xfrm>
        </p:grpSpPr>
        <p:sp>
          <p:nvSpPr>
            <p:cNvPr id="41995" name="Text Box 13">
              <a:extLst>
                <a:ext uri="{FF2B5EF4-FFF2-40B4-BE49-F238E27FC236}">
                  <a16:creationId xmlns:a16="http://schemas.microsoft.com/office/drawing/2014/main" id="{C4BCA4E2-BCF5-4148-A844-C120A8C39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56"/>
              <a:ext cx="76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600" b="1" i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en-US" altLang="zh-CN" sz="2600" b="1">
                  <a:solidFill>
                    <a:srgbClr val="99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= 4:</a:t>
              </a:r>
              <a:endParaRPr kumimoji="1" lang="en-US" altLang="zh-CN" sz="2600" b="1" i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96" name="Object 14">
                  <a:extLst>
                    <a:ext uri="{FF2B5EF4-FFF2-40B4-BE49-F238E27FC236}">
                      <a16:creationId xmlns:a16="http://schemas.microsoft.com/office/drawing/2014/main" id="{AD900A75-F4FE-4BA9-9955-B7D42B8CC42C}"/>
                    </a:ext>
                  </a:extLst>
                </p:cNvPr>
                <p:cNvSpPr txBox="1"/>
                <p:nvPr/>
              </p:nvSpPr>
              <p:spPr bwMode="auto">
                <a:xfrm>
                  <a:off x="295" y="3385"/>
                  <a:ext cx="5317" cy="494"/>
                </a:xfrm>
                <a:prstGeom prst="rect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den>
                            </m:f>
                          </m:e>
                        </m:nary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[7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)+32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)+12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)+32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)+7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zh-CN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lang="zh-CN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1996" name="Object 14">
                  <a:extLst>
                    <a:ext uri="{FF2B5EF4-FFF2-40B4-BE49-F238E27FC236}">
                      <a16:creationId xmlns:a16="http://schemas.microsoft.com/office/drawing/2014/main" id="{AD900A75-F4FE-4BA9-9955-B7D42B8CC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3385"/>
                  <a:ext cx="5317" cy="4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97" name="Rectangle 15">
              <a:extLst>
                <a:ext uri="{FF2B5EF4-FFF2-40B4-BE49-F238E27FC236}">
                  <a16:creationId xmlns:a16="http://schemas.microsoft.com/office/drawing/2014/main" id="{1530772D-9D4D-4427-98AC-88FB8FF82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976"/>
              <a:ext cx="1917" cy="326"/>
            </a:xfrm>
            <a:prstGeom prst="rect">
              <a:avLst/>
            </a:prstGeom>
            <a:noFill/>
            <a:ln w="2857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科特斯 (</a:t>
              </a:r>
              <a:r>
                <a:rPr kumimoji="1" lang="en-US" altLang="zh-CN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Cotes) </a:t>
              </a:r>
              <a:r>
                <a:rPr kumimoji="1" lang="zh-CN" altLang="en-US" sz="26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公式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998" name="Object 16">
                  <a:extLst>
                    <a:ext uri="{FF2B5EF4-FFF2-40B4-BE49-F238E27FC236}">
                      <a16:creationId xmlns:a16="http://schemas.microsoft.com/office/drawing/2014/main" id="{91FDF597-A029-4142-AB9F-FA68C95AD71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89" y="3884"/>
                <a:ext cx="1963" cy="2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39" name="Equation" r:id="rId12" imgW="1714500" imgH="228600" progId="Equation.3">
                        <p:embed/>
                      </p:oleObj>
                    </mc:Choice>
                    <mc:Fallback>
                      <p:oleObj name="Equation" r:id="rId12" imgW="1714500" imgH="2286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9" y="3884"/>
                              <a:ext cx="1963" cy="2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1998" name="Object 16">
                  <a:extLst>
                    <a:ext uri="{FF2B5EF4-FFF2-40B4-BE49-F238E27FC236}">
                      <a16:creationId xmlns:a16="http://schemas.microsoft.com/office/drawing/2014/main" id="{91FDF597-A029-4142-AB9F-FA68C95AD71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89" y="3884"/>
                <a:ext cx="1963" cy="28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027" name="Equation" r:id="rId14" imgW="1714500" imgH="228600" progId="Equation.3">
                        <p:embed/>
                      </p:oleObj>
                    </mc:Choice>
                    <mc:Fallback>
                      <p:oleObj name="Equation" r:id="rId14" imgW="1714500" imgH="2286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9" y="3884"/>
                              <a:ext cx="1963" cy="2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1999" name="Text Box 17">
              <a:extLst>
                <a:ext uri="{FF2B5EF4-FFF2-40B4-BE49-F238E27FC236}">
                  <a16:creationId xmlns:a16="http://schemas.microsoft.com/office/drawing/2014/main" id="{FDB299C7-555F-4979-8CCA-36E4D8A57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22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代数精度 </a:t>
              </a:r>
              <a:r>
                <a:rPr kumimoji="1" lang="zh-CN" altLang="en-US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5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886E0A61-F929-42A5-AE81-384AF507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60350"/>
            <a:ext cx="367188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高斯公式的思路</a:t>
            </a:r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970850BC-45CF-4D39-92D8-007B17C9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914400"/>
            <a:ext cx="748883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取消对节点的限制，按照代数精度最大的原则，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同时确定节点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和系数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78D8C4C3-740E-462B-B43E-AAC3F6BA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420938"/>
            <a:ext cx="3498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构造求积公式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6374" name="Object 6">
            <a:extLst>
              <a:ext uri="{FF2B5EF4-FFF2-40B4-BE49-F238E27FC236}">
                <a16:creationId xmlns:a16="http://schemas.microsoft.com/office/drawing/2014/main" id="{2175DEF3-7362-4D1E-AC4F-F58761434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352800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公式" r:id="rId4" imgW="1054100" imgH="165100" progId="Equation.3">
                  <p:embed/>
                </p:oleObj>
              </mc:Choice>
              <mc:Fallback>
                <p:oleObj name="公式" r:id="rId4" imgW="1054100" imgH="16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419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75" name="Group 7">
            <a:extLst>
              <a:ext uri="{FF2B5EF4-FFF2-40B4-BE49-F238E27FC236}">
                <a16:creationId xmlns:a16="http://schemas.microsoft.com/office/drawing/2014/main" id="{0852B6BC-737C-46DF-B328-C8FC9EF0F69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57400"/>
            <a:ext cx="4343400" cy="1295400"/>
            <a:chOff x="240" y="1440"/>
            <a:chExt cx="2736" cy="816"/>
          </a:xfrm>
        </p:grpSpPr>
        <p:sp>
          <p:nvSpPr>
            <p:cNvPr id="43023" name="Rectangle 8">
              <a:extLst>
                <a:ext uri="{FF2B5EF4-FFF2-40B4-BE49-F238E27FC236}">
                  <a16:creationId xmlns:a16="http://schemas.microsoft.com/office/drawing/2014/main" id="{C01FF722-C650-461D-887B-5C39FB643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80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对于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4" name="Object 9">
              <a:extLst>
                <a:ext uri="{FF2B5EF4-FFF2-40B4-BE49-F238E27FC236}">
                  <a16:creationId xmlns:a16="http://schemas.microsoft.com/office/drawing/2014/main" id="{62A714F2-229A-4702-8E11-8B302E79F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440"/>
            <a:ext cx="211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7" name="公式" r:id="rId6" imgW="571252" imgH="330057" progId="Equation.3">
                    <p:embed/>
                  </p:oleObj>
                </mc:Choice>
                <mc:Fallback>
                  <p:oleObj name="公式" r:id="rId6" imgW="571252" imgH="330057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440"/>
                          <a:ext cx="211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78" name="Rectangle 10">
            <a:extLst>
              <a:ext uri="{FF2B5EF4-FFF2-40B4-BE49-F238E27FC236}">
                <a16:creationId xmlns:a16="http://schemas.microsoft.com/office/drawing/2014/main" id="{D6F16E56-56F7-4B29-96F0-569E87FF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52800"/>
            <a:ext cx="37830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使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G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的代数精度为3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6379" name="Object 11">
            <a:extLst>
              <a:ext uri="{FF2B5EF4-FFF2-40B4-BE49-F238E27FC236}">
                <a16:creationId xmlns:a16="http://schemas.microsoft.com/office/drawing/2014/main" id="{E7ADF3F8-F755-4188-B43A-67E85BBDA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343400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公式" r:id="rId8" imgW="749300" imgH="190500" progId="Equation.3">
                  <p:embed/>
                </p:oleObj>
              </mc:Choice>
              <mc:Fallback>
                <p:oleObj name="公式" r:id="rId8" imgW="7493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289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0" name="Object 12">
            <a:extLst>
              <a:ext uri="{FF2B5EF4-FFF2-40B4-BE49-F238E27FC236}">
                <a16:creationId xmlns:a16="http://schemas.microsoft.com/office/drawing/2014/main" id="{4582AD78-6BCA-46D2-8427-9967A0B82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038600"/>
          <a:ext cx="5486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公式" r:id="rId10" imgW="1308100" imgH="330200" progId="Equation.3">
                  <p:embed/>
                </p:oleObj>
              </mc:Choice>
              <mc:Fallback>
                <p:oleObj name="公式" r:id="rId10" imgW="13081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38600"/>
                        <a:ext cx="5486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381" name="Group 13">
            <a:extLst>
              <a:ext uri="{FF2B5EF4-FFF2-40B4-BE49-F238E27FC236}">
                <a16:creationId xmlns:a16="http://schemas.microsoft.com/office/drawing/2014/main" id="{DD73302D-3A95-4C94-925B-9153A5E89B3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445125"/>
            <a:ext cx="5184775" cy="709613"/>
            <a:chOff x="1200" y="3633"/>
            <a:chExt cx="2640" cy="447"/>
          </a:xfrm>
        </p:grpSpPr>
        <p:sp>
          <p:nvSpPr>
            <p:cNvPr id="43021" name="Rectangle 14">
              <a:extLst>
                <a:ext uri="{FF2B5EF4-FFF2-40B4-BE49-F238E27FC236}">
                  <a16:creationId xmlns:a16="http://schemas.microsoft.com/office/drawing/2014/main" id="{223D9287-EB37-4236-9A39-9E938C012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6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99CC"/>
                      </a:gs>
                      <a:gs pos="100000">
                        <a:srgbClr val="FFFFCC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确定</a:t>
              </a:r>
              <a:endPara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22" name="Object 15">
              <a:extLst>
                <a:ext uri="{FF2B5EF4-FFF2-40B4-BE49-F238E27FC236}">
                  <a16:creationId xmlns:a16="http://schemas.microsoft.com/office/drawing/2014/main" id="{5DA31E07-B99B-48B0-86D5-32D699819F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633"/>
            <a:ext cx="196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80" name="公式" r:id="rId12" imgW="558558" imgH="165028" progId="Equation.3">
                    <p:embed/>
                  </p:oleObj>
                </mc:Choice>
                <mc:Fallback>
                  <p:oleObj name="公式" r:id="rId12" imgW="558558" imgH="16502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633"/>
                          <a:ext cx="1968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99CC"/>
                                  </a:gs>
                                  <a:gs pos="100000">
                                    <a:srgbClr val="FFFF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/>
      <p:bldP spid="1863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>
            <a:extLst>
              <a:ext uri="{FF2B5EF4-FFF2-40B4-BE49-F238E27FC236}">
                <a16:creationId xmlns:a16="http://schemas.microsoft.com/office/drawing/2014/main" id="{1C44BFB9-AEB8-452A-8A74-C309B6654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57200"/>
          <a:ext cx="43434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公式" r:id="rId4" imgW="825500" imgH="711200" progId="Equation.3">
                  <p:embed/>
                </p:oleObj>
              </mc:Choice>
              <mc:Fallback>
                <p:oleObj name="公式" r:id="rId4" imgW="8255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7200"/>
                        <a:ext cx="43434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5" name="Rectangle 3">
            <a:extLst>
              <a:ext uri="{FF2B5EF4-FFF2-40B4-BE49-F238E27FC236}">
                <a16:creationId xmlns:a16="http://schemas.microsoft.com/office/drawing/2014/main" id="{DA059FC0-5326-4551-AA1C-118F36CB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32004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将</a:t>
            </a:r>
            <a:r>
              <a:rPr kumimoji="1" lang="en-US" altLang="zh-CN" sz="2800" b="1">
                <a:latin typeface="宋体" panose="02010600030101010101" pitchFamily="2" charset="-122"/>
              </a:rPr>
              <a:t>f(x)</a:t>
            </a:r>
            <a:r>
              <a:rPr kumimoji="1" lang="zh-CN" altLang="zh-CN" sz="2800" b="1">
                <a:latin typeface="宋体" panose="02010600030101010101" pitchFamily="2" charset="-122"/>
              </a:rPr>
              <a:t>代入计算得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7396" name="Group 4">
            <a:extLst>
              <a:ext uri="{FF2B5EF4-FFF2-40B4-BE49-F238E27FC236}">
                <a16:creationId xmlns:a16="http://schemas.microsoft.com/office/drawing/2014/main" id="{E43F47A3-1D1D-412E-8FCF-B8806E1D434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48000"/>
            <a:ext cx="7772400" cy="704850"/>
            <a:chOff x="576" y="2196"/>
            <a:chExt cx="4896" cy="444"/>
          </a:xfrm>
        </p:grpSpPr>
        <p:graphicFrame>
          <p:nvGraphicFramePr>
            <p:cNvPr id="45066" name="Object 5">
              <a:extLst>
                <a:ext uri="{FF2B5EF4-FFF2-40B4-BE49-F238E27FC236}">
                  <a16:creationId xmlns:a16="http://schemas.microsoft.com/office/drawing/2014/main" id="{E60B95AC-F4EA-4D2E-B82B-4704FBE5ED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196"/>
            <a:ext cx="417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9" name="公式" r:id="rId6" imgW="1651000" imgH="190500" progId="Equation.3">
                    <p:embed/>
                  </p:oleObj>
                </mc:Choice>
                <mc:Fallback>
                  <p:oleObj name="公式" r:id="rId6" imgW="1651000" imgH="190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196"/>
                          <a:ext cx="4176" cy="4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99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AutoShape 6">
              <a:extLst>
                <a:ext uri="{FF2B5EF4-FFF2-40B4-BE49-F238E27FC236}">
                  <a16:creationId xmlns:a16="http://schemas.microsoft.com/office/drawing/2014/main" id="{D2BAC6F5-1952-4605-B906-21FD9B9B8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432" cy="144"/>
            </a:xfrm>
            <a:prstGeom prst="notched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7399" name="Group 7">
            <a:extLst>
              <a:ext uri="{FF2B5EF4-FFF2-40B4-BE49-F238E27FC236}">
                <a16:creationId xmlns:a16="http://schemas.microsoft.com/office/drawing/2014/main" id="{B29D7310-446F-4F71-88E4-C4463422D95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962400"/>
            <a:ext cx="5867400" cy="685800"/>
            <a:chOff x="576" y="2784"/>
            <a:chExt cx="3696" cy="432"/>
          </a:xfrm>
        </p:grpSpPr>
        <p:graphicFrame>
          <p:nvGraphicFramePr>
            <p:cNvPr id="45064" name="Object 8">
              <a:extLst>
                <a:ext uri="{FF2B5EF4-FFF2-40B4-BE49-F238E27FC236}">
                  <a16:creationId xmlns:a16="http://schemas.microsoft.com/office/drawing/2014/main" id="{A7BC71B7-4D32-4192-92A1-0B58BFE4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784"/>
            <a:ext cx="26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0" name="公式" r:id="rId8" imgW="1155700" imgH="190500" progId="Equation.3">
                    <p:embed/>
                  </p:oleObj>
                </mc:Choice>
                <mc:Fallback>
                  <p:oleObj name="公式" r:id="rId8" imgW="1155700" imgH="19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784"/>
                          <a:ext cx="2640" cy="4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CC99FF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AutoShape 9">
              <a:extLst>
                <a:ext uri="{FF2B5EF4-FFF2-40B4-BE49-F238E27FC236}">
                  <a16:creationId xmlns:a16="http://schemas.microsoft.com/office/drawing/2014/main" id="{C89E15B9-A5BB-4737-A5B7-72D90AF2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432" cy="144"/>
            </a:xfrm>
            <a:prstGeom prst="notched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CC99FF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7402" name="Rectangle 10">
            <a:extLst>
              <a:ext uri="{FF2B5EF4-FFF2-40B4-BE49-F238E27FC236}">
                <a16:creationId xmlns:a16="http://schemas.microsoft.com/office/drawing/2014/main" id="{F6EE2CA4-1F3D-4E14-8B1F-7D957D0C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53000"/>
            <a:ext cx="85836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个节点，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的代数精度可达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2n-1,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但是需解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复杂的非线性方程组，实用价值不大。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nimBg="1"/>
      <p:bldP spid="18740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CDA5B4BB-9059-46C4-A9D5-30231599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1000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A768B73E-978F-41ED-9726-ACB09446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04800"/>
            <a:ext cx="4824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 用 的 高 斯 公 式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3D2EF169-BF53-457A-8994-DFE3A5A6B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43000"/>
            <a:ext cx="82438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99CCFF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将</a:t>
            </a:r>
            <a:r>
              <a:rPr kumimoji="1" lang="en-US" altLang="zh-CN" sz="2800" b="1"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latin typeface="宋体" panose="02010600030101010101" pitchFamily="2" charset="-122"/>
              </a:rPr>
              <a:t>a,b</a:t>
            </a:r>
            <a:r>
              <a:rPr kumimoji="1" lang="en-US" altLang="zh-CN" sz="2800" b="1">
                <a:latin typeface="宋体" panose="02010600030101010101" pitchFamily="2" charset="-122"/>
              </a:rPr>
              <a:t>)</a:t>
            </a:r>
            <a:r>
              <a:rPr kumimoji="1" lang="zh-CN" altLang="zh-CN" sz="2800" b="1">
                <a:latin typeface="宋体" panose="02010600030101010101" pitchFamily="2" charset="-122"/>
              </a:rPr>
              <a:t>分小，把小区间变换为(-1，1), 再用</a:t>
            </a:r>
            <a:r>
              <a:rPr kumimoji="1" lang="en-US" altLang="zh-CN" sz="2800" b="1" i="1">
                <a:latin typeface="宋体" panose="02010600030101010101" pitchFamily="2" charset="-122"/>
              </a:rPr>
              <a:t>G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2</a:t>
            </a:r>
            <a:endParaRPr kumimoji="1"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89446" name="Object 6">
            <a:extLst>
              <a:ext uri="{FF2B5EF4-FFF2-40B4-BE49-F238E27FC236}">
                <a16:creationId xmlns:a16="http://schemas.microsoft.com/office/drawing/2014/main" id="{F5DA2769-F93F-4FA6-BE3F-02BDC36EC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6629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4" imgW="1548728" imgH="482391" progId="Equation.3">
                  <p:embed/>
                </p:oleObj>
              </mc:Choice>
              <mc:Fallback>
                <p:oleObj name="公式" r:id="rId4" imgW="1548728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6629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CC"/>
                                </a:gs>
                                <a:gs pos="100000">
                                  <a:srgbClr val="CC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>
            <a:extLst>
              <a:ext uri="{FF2B5EF4-FFF2-40B4-BE49-F238E27FC236}">
                <a16:creationId xmlns:a16="http://schemas.microsoft.com/office/drawing/2014/main" id="{48E1555E-75AF-4F0C-89D1-10DEA9EAF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733800"/>
          <a:ext cx="8305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公式" r:id="rId6" imgW="2247900" imgH="317500" progId="Equation.3">
                  <p:embed/>
                </p:oleObj>
              </mc:Choice>
              <mc:Fallback>
                <p:oleObj name="公式" r:id="rId6" imgW="22479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8305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>
            <a:extLst>
              <a:ext uri="{FF2B5EF4-FFF2-40B4-BE49-F238E27FC236}">
                <a16:creationId xmlns:a16="http://schemas.microsoft.com/office/drawing/2014/main" id="{98518234-8F64-414D-A962-76737B50E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181600"/>
          <a:ext cx="76200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公式" r:id="rId8" imgW="1713756" imgH="177723" progId="Equation.3">
                  <p:embed/>
                </p:oleObj>
              </mc:Choice>
              <mc:Fallback>
                <p:oleObj name="公式" r:id="rId8" imgW="1713756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76200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9FFCC"/>
                                </a:gs>
                                <a:gs pos="100000">
                                  <a:srgbClr val="FF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Text Box 9">
            <a:extLst>
              <a:ext uri="{FF2B5EF4-FFF2-40B4-BE49-F238E27FC236}">
                <a16:creationId xmlns:a16="http://schemas.microsoft.com/office/drawing/2014/main" id="{0A7BB060-5E1C-4399-BFA4-973C2117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4995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代数精度为3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50" name="Text Box 10">
            <a:extLst>
              <a:ext uri="{FF2B5EF4-FFF2-40B4-BE49-F238E27FC236}">
                <a16:creationId xmlns:a16="http://schemas.microsoft.com/office/drawing/2014/main" id="{AC0875C4-2D58-445E-83A4-0C81C735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94487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节点加密时，原计算信息无法利用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/>
      <p:bldP spid="189449" grpId="0"/>
      <p:bldP spid="1894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>
            <a:extLst>
              <a:ext uri="{FF2B5EF4-FFF2-40B4-BE49-F238E27FC236}">
                <a16:creationId xmlns:a16="http://schemas.microsoft.com/office/drawing/2014/main" id="{C729F14A-FFE2-46E6-A91B-21042B80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784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思路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：将积分区间分小，在小区间上用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不太 大的     。而在节点加密一倍时能够利用原节点的函数值，可以把区间的端点作为固定节点。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3ED38EAC-6155-41D5-91ED-D5E5EBBB5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76250"/>
            <a:ext cx="453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改进的高斯公式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89733F55-ED26-4108-8921-A2D7ACF1E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628775"/>
          <a:ext cx="53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4" imgW="203112" imgH="228501" progId="Equation.DSMT4">
                  <p:embed/>
                </p:oleObj>
              </mc:Choice>
              <mc:Fallback>
                <p:oleObj name="Equation" r:id="rId4" imgW="203112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53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5">
            <a:extLst>
              <a:ext uri="{FF2B5EF4-FFF2-40B4-BE49-F238E27FC236}">
                <a16:creationId xmlns:a16="http://schemas.microsoft.com/office/drawing/2014/main" id="{6EDF1AE9-A4A1-41B9-8981-66EDF93E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011B21C2-96BA-4302-BEE9-CD2CB398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88424" name="Object 8">
            <a:extLst>
              <a:ext uri="{FF2B5EF4-FFF2-40B4-BE49-F238E27FC236}">
                <a16:creationId xmlns:a16="http://schemas.microsoft.com/office/drawing/2014/main" id="{1C834FE9-F650-4EAF-B6B6-6D751375C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429000"/>
          <a:ext cx="5472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6" imgW="2260600" imgH="431800" progId="Equation.DSMT4">
                  <p:embed/>
                </p:oleObj>
              </mc:Choice>
              <mc:Fallback>
                <p:oleObj name="Equation" r:id="rId6" imgW="2260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5472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Text Box 10">
            <a:extLst>
              <a:ext uri="{FF2B5EF4-FFF2-40B4-BE49-F238E27FC236}">
                <a16:creationId xmlns:a16="http://schemas.microsoft.com/office/drawing/2014/main" id="{F77B3541-5958-4CD8-8C3A-E93FB5F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Gauss-Lobatto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求积公式 </a:t>
            </a:r>
          </a:p>
        </p:txBody>
      </p:sp>
      <p:sp>
        <p:nvSpPr>
          <p:cNvPr id="188428" name="Rectangle 12">
            <a:extLst>
              <a:ext uri="{FF2B5EF4-FFF2-40B4-BE49-F238E27FC236}">
                <a16:creationId xmlns:a16="http://schemas.microsoft.com/office/drawing/2014/main" id="{A3183297-54A2-4280-A1D0-E7DF8E42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03725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其中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a, b</a:t>
            </a:r>
            <a:r>
              <a:rPr kumimoji="1" lang="zh-CN" altLang="en-US" sz="2400">
                <a:latin typeface="Times New Roman" panose="02020603050405020304" pitchFamily="18" charset="0"/>
              </a:rPr>
              <a:t>为小区间的端点，</a:t>
            </a:r>
          </a:p>
        </p:txBody>
      </p:sp>
      <p:graphicFrame>
        <p:nvGraphicFramePr>
          <p:cNvPr id="188427" name="Object 11">
            <a:extLst>
              <a:ext uri="{FF2B5EF4-FFF2-40B4-BE49-F238E27FC236}">
                <a16:creationId xmlns:a16="http://schemas.microsoft.com/office/drawing/2014/main" id="{39EFB4FF-05C5-4710-A347-B91F202B6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4365625"/>
          <a:ext cx="2376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8" imgW="1244600" imgH="228600" progId="Equation.DSMT4">
                  <p:embed/>
                </p:oleObj>
              </mc:Choice>
              <mc:Fallback>
                <p:oleObj name="Equation" r:id="rId8" imgW="1244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365625"/>
                        <a:ext cx="23764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9" name="Rectangle 13">
            <a:extLst>
              <a:ext uri="{FF2B5EF4-FFF2-40B4-BE49-F238E27FC236}">
                <a16:creationId xmlns:a16="http://schemas.microsoft.com/office/drawing/2014/main" id="{C544DB58-56DE-41E2-A1D6-150FA184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403725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为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-2</a:t>
            </a:r>
            <a:r>
              <a:rPr kumimoji="1" lang="zh-CN" altLang="en-US" sz="2400">
                <a:latin typeface="Times New Roman" panose="02020603050405020304" pitchFamily="18" charset="0"/>
              </a:rPr>
              <a:t>个参数，</a:t>
            </a:r>
          </a:p>
        </p:txBody>
      </p:sp>
      <p:sp>
        <p:nvSpPr>
          <p:cNvPr id="188430" name="Text Box 14">
            <a:extLst>
              <a:ext uri="{FF2B5EF4-FFF2-40B4-BE49-F238E27FC236}">
                <a16:creationId xmlns:a16="http://schemas.microsoft.com/office/drawing/2014/main" id="{842AB67E-EC6E-4DA1-BED3-CEFD6B41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0847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</a:rPr>
              <a:t>代数精度可达到</a:t>
            </a:r>
            <a:r>
              <a:rPr kumimoji="1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003399"/>
                </a:solidFill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39DD1B56-8235-4FDC-BF74-0DC811D7D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799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注意：实际计算中一般采用自适应方法确定步长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/>
      <p:bldP spid="188428" grpId="0"/>
      <p:bldP spid="188429" grpId="0"/>
      <p:bldP spid="188430" grpId="0"/>
      <p:bldP spid="1884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2">
            <a:extLst>
              <a:ext uri="{FF2B5EF4-FFF2-40B4-BE49-F238E27FC236}">
                <a16:creationId xmlns:a16="http://schemas.microsoft.com/office/drawing/2014/main" id="{6CB4F003-A589-46CF-9F81-81BC8C0C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908720"/>
            <a:ext cx="8136904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4832A99E-3FE5-4C28-8FAE-92E6C839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76250"/>
            <a:ext cx="453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自适应方法思想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112299D-D8DA-481E-AEF6-4DC8079F9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Romberg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C2BA8043-8B60-490E-A266-13ABFB63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太 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</a:t>
            </a:r>
            <a:endParaRPr kumimoji="1" lang="en-US" altLang="zh-CN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8356" name="Rectangle 4">
            <a:extLst>
              <a:ext uri="{FF2B5EF4-FFF2-40B4-BE49-F238E27FC236}">
                <a16:creationId xmlns:a16="http://schemas.microsoft.com/office/drawing/2014/main" id="{5D0AD2AD-4AE6-465A-991A-2F22AC67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00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利用复合梯形公式、复合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simpson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公式、复合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Cotes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公式等计算定积分时，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如何选取步长 </a:t>
            </a:r>
            <a:r>
              <a:rPr kumimoji="1" lang="en-US" altLang="zh-CN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</a:p>
        </p:txBody>
      </p:sp>
      <p:sp>
        <p:nvSpPr>
          <p:cNvPr id="868357" name="Rectangle 5">
            <a:extLst>
              <a:ext uri="{FF2B5EF4-FFF2-40B4-BE49-F238E27FC236}">
                <a16:creationId xmlns:a16="http://schemas.microsoft.com/office/drawing/2014/main" id="{D1837638-6256-4DFD-A7EE-2290164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1700213"/>
            <a:ext cx="7969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  <a:endParaRPr kumimoji="1" lang="zh-CN" altLang="en-US" sz="4800" b="1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68358" name="Group 6">
            <a:extLst>
              <a:ext uri="{FF2B5EF4-FFF2-40B4-BE49-F238E27FC236}">
                <a16:creationId xmlns:a16="http://schemas.microsoft.com/office/drawing/2014/main" id="{88FCA1C4-697D-4407-9131-980E28EFF501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636838"/>
            <a:ext cx="3879850" cy="519112"/>
            <a:chOff x="1344" y="1728"/>
            <a:chExt cx="2444" cy="327"/>
          </a:xfrm>
        </p:grpSpPr>
        <p:sp>
          <p:nvSpPr>
            <p:cNvPr id="52237" name="Rectangle 7">
              <a:extLst>
                <a:ext uri="{FF2B5EF4-FFF2-40B4-BE49-F238E27FC236}">
                  <a16:creationId xmlns:a16="http://schemas.microsoft.com/office/drawing/2014/main" id="{35BEA428-3E98-4ACD-9DF3-52B2D7DAF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计算精度难以保证</a:t>
              </a:r>
              <a:endPara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238" name="AutoShape 8">
              <a:extLst>
                <a:ext uri="{FF2B5EF4-FFF2-40B4-BE49-F238E27FC236}">
                  <a16:creationId xmlns:a16="http://schemas.microsoft.com/office/drawing/2014/main" id="{624AECFA-B327-44F1-B0F8-523F238A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40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868361" name="Group 9">
            <a:extLst>
              <a:ext uri="{FF2B5EF4-FFF2-40B4-BE49-F238E27FC236}">
                <a16:creationId xmlns:a16="http://schemas.microsoft.com/office/drawing/2014/main" id="{D955074D-C0A9-4C20-B504-BC7B659015B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284538"/>
            <a:ext cx="4946650" cy="569912"/>
            <a:chOff x="672" y="2176"/>
            <a:chExt cx="3116" cy="359"/>
          </a:xfrm>
        </p:grpSpPr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C875F575-1304-4D5F-8999-0AF5E307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76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太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小</a:t>
              </a:r>
              <a:endPara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id="{D9A61440-D6E4-4811-A266-B723A36B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08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增加额外的计算量</a:t>
              </a:r>
              <a:endPara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236" name="AutoShape 12">
              <a:extLst>
                <a:ext uri="{FF2B5EF4-FFF2-40B4-BE49-F238E27FC236}">
                  <a16:creationId xmlns:a16="http://schemas.microsoft.com/office/drawing/2014/main" id="{602275CD-2AD1-483C-824B-1AA9D670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72"/>
              <a:ext cx="528" cy="192"/>
            </a:xfrm>
            <a:prstGeom prst="rightArrow">
              <a:avLst>
                <a:gd name="adj1" fmla="val 38889"/>
                <a:gd name="adj2" fmla="val 6875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868365" name="Rectangle 13">
            <a:extLst>
              <a:ext uri="{FF2B5EF4-FFF2-40B4-BE49-F238E27FC236}">
                <a16:creationId xmlns:a16="http://schemas.microsoft.com/office/drawing/2014/main" id="{7085EF4E-35A9-4253-A31B-48778B5D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555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解决办法：采用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变步长算法</a:t>
            </a:r>
          </a:p>
        </p:txBody>
      </p:sp>
      <p:sp>
        <p:nvSpPr>
          <p:cNvPr id="868366" name="Rectangle 14">
            <a:extLst>
              <a:ext uri="{FF2B5EF4-FFF2-40B4-BE49-F238E27FC236}">
                <a16:creationId xmlns:a16="http://schemas.microsoft.com/office/drawing/2014/main" id="{F7F60FAD-3DD7-4642-A289-D1A4EF3D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8863"/>
            <a:ext cx="7772400" cy="15827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通常采取将区间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不断对分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的方法，即取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2</a:t>
            </a:r>
            <a:r>
              <a:rPr kumimoji="1" lang="en-US" altLang="zh-CN" sz="2800" b="1" i="1" baseline="30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反复使用复合求积公式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，直到所得到的计算结果满足指定的精度为止。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8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autoUpdateAnimBg="0"/>
      <p:bldP spid="868356" grpId="0" autoUpdateAnimBg="0"/>
      <p:bldP spid="868357" grpId="0" autoUpdateAnimBg="0"/>
      <p:bldP spid="868365" grpId="0" autoUpdateAnimBg="0"/>
      <p:bldP spid="86836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14B0F65-CFB2-491C-A3F2-FDA26450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/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梯形法递推公式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D904013F-50D4-4892-B384-06923CF3023A}"/>
              </a:ext>
            </a:extLst>
          </p:cNvPr>
          <p:cNvGraphicFramePr>
            <a:graphicFrameLocks/>
          </p:cNvGraphicFramePr>
          <p:nvPr/>
        </p:nvGraphicFramePr>
        <p:xfrm>
          <a:off x="1187450" y="2060575"/>
          <a:ext cx="69500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3" imgW="3479800" imgH="457200" progId="Equation.DSMT4">
                  <p:embed/>
                </p:oleObj>
              </mc:Choice>
              <mc:Fallback>
                <p:oleObj name="Equation" r:id="rId3" imgW="347980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69500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0" name="Text Box 4">
            <a:extLst>
              <a:ext uri="{FF2B5EF4-FFF2-40B4-BE49-F238E27FC236}">
                <a16:creationId xmlns:a16="http://schemas.microsoft.com/office/drawing/2014/main" id="{6C57E9EF-C19F-4A92-ABDA-2F8B7AC0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步长折半：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  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+1/2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6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+1/2 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endParaRPr kumimoji="1" lang="en-US" altLang="zh-CN" sz="26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69381" name="Object 5">
            <a:extLst>
              <a:ext uri="{FF2B5EF4-FFF2-40B4-BE49-F238E27FC236}">
                <a16:creationId xmlns:a16="http://schemas.microsoft.com/office/drawing/2014/main" id="{78D25D68-8912-4A71-AA21-26F906FC7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21163"/>
          <a:ext cx="6386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5" imgW="3378200" imgH="431800" progId="Equation.DSMT4">
                  <p:embed/>
                </p:oleObj>
              </mc:Choice>
              <mc:Fallback>
                <p:oleObj name="Equation" r:id="rId5" imgW="3378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63865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2" name="Object 6">
            <a:extLst>
              <a:ext uri="{FF2B5EF4-FFF2-40B4-BE49-F238E27FC236}">
                <a16:creationId xmlns:a16="http://schemas.microsoft.com/office/drawing/2014/main" id="{729D82FD-CBEF-42A9-8FC4-27B4B0F8E482}"/>
              </a:ext>
            </a:extLst>
          </p:cNvPr>
          <p:cNvGraphicFramePr>
            <a:graphicFrameLocks/>
          </p:cNvGraphicFramePr>
          <p:nvPr/>
        </p:nvGraphicFramePr>
        <p:xfrm>
          <a:off x="1547813" y="5084763"/>
          <a:ext cx="4370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7" imgW="2311400" imgH="431800" progId="Equation.DSMT4">
                  <p:embed/>
                </p:oleObj>
              </mc:Choice>
              <mc:Fallback>
                <p:oleObj name="Equation" r:id="rId7" imgW="2311400" imgH="4318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43703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9383" name="Object 7">
            <a:extLst>
              <a:ext uri="{FF2B5EF4-FFF2-40B4-BE49-F238E27FC236}">
                <a16:creationId xmlns:a16="http://schemas.microsoft.com/office/drawing/2014/main" id="{8C8918B8-EBF3-4E77-BD1E-E11E162158F7}"/>
              </a:ext>
            </a:extLst>
          </p:cNvPr>
          <p:cNvGraphicFramePr>
            <a:graphicFrameLocks/>
          </p:cNvGraphicFramePr>
          <p:nvPr/>
        </p:nvGraphicFramePr>
        <p:xfrm>
          <a:off x="1547813" y="5876925"/>
          <a:ext cx="47164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9" imgW="2501900" imgH="431800" progId="Equation.DSMT4">
                  <p:embed/>
                </p:oleObj>
              </mc:Choice>
              <mc:Fallback>
                <p:oleObj name="Equation" r:id="rId9" imgW="2501900" imgH="431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76925"/>
                        <a:ext cx="47164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>
            <a:extLst>
              <a:ext uri="{FF2B5EF4-FFF2-40B4-BE49-F238E27FC236}">
                <a16:creationId xmlns:a16="http://schemas.microsoft.com/office/drawing/2014/main" id="{2F161188-A07F-46B0-B3ED-355B199A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将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分成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等分 </a:t>
            </a:r>
            <a:r>
              <a:rPr kumimoji="1" lang="zh-CN" altLang="en-US" sz="2600" b="1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6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6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6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kumimoji="1" lang="en-US" altLang="zh-CN" sz="2600" b="1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kumimoji="1" lang="en-US" altLang="zh-CN" sz="26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463E0CC2-9071-40B6-A6D1-3A31AB06D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412875"/>
          <a:ext cx="30638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11" imgW="1536700" imgH="342900" progId="Equation.3">
                  <p:embed/>
                </p:oleObj>
              </mc:Choice>
              <mc:Fallback>
                <p:oleObj name="Equation" r:id="rId11" imgW="15367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2875"/>
                        <a:ext cx="30638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AutoShape 10">
            <a:extLst>
              <a:ext uri="{FF2B5EF4-FFF2-40B4-BE49-F238E27FC236}">
                <a16:creationId xmlns:a16="http://schemas.microsoft.com/office/drawing/2014/main" id="{7777D251-FE76-4758-AC25-1BA64420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76475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869387" name="Group 11">
            <a:extLst>
              <a:ext uri="{FF2B5EF4-FFF2-40B4-BE49-F238E27FC236}">
                <a16:creationId xmlns:a16="http://schemas.microsoft.com/office/drawing/2014/main" id="{AE88144C-EA1E-4DA7-B376-B1B3FED4F4B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068638"/>
            <a:ext cx="2592387" cy="1081087"/>
            <a:chOff x="3969" y="1933"/>
            <a:chExt cx="1633" cy="681"/>
          </a:xfrm>
        </p:grpSpPr>
        <p:sp>
          <p:nvSpPr>
            <p:cNvPr id="53262" name="Rectangle 12">
              <a:extLst>
                <a:ext uri="{FF2B5EF4-FFF2-40B4-BE49-F238E27FC236}">
                  <a16:creationId xmlns:a16="http://schemas.microsoft.com/office/drawing/2014/main" id="{A2F57BFF-8B17-46ED-837A-2B124DE7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933"/>
              <a:ext cx="1633" cy="68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3263" name="Line 13">
              <a:extLst>
                <a:ext uri="{FF2B5EF4-FFF2-40B4-BE49-F238E27FC236}">
                  <a16:creationId xmlns:a16="http://schemas.microsoft.com/office/drawing/2014/main" id="{96AA0C07-7B26-42E1-8501-DA994D76C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208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Line 14">
              <a:extLst>
                <a:ext uri="{FF2B5EF4-FFF2-40B4-BE49-F238E27FC236}">
                  <a16:creationId xmlns:a16="http://schemas.microsoft.com/office/drawing/2014/main" id="{8D854A32-8720-4B2E-A0FA-9959B2C2B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" y="2338"/>
              <a:ext cx="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Rectangle 15">
              <a:extLst>
                <a:ext uri="{FF2B5EF4-FFF2-40B4-BE49-F238E27FC236}">
                  <a16:creationId xmlns:a16="http://schemas.microsoft.com/office/drawing/2014/main" id="{DD496894-0BE2-4D7F-B811-071D7C50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205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6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6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kumimoji="1" lang="zh-CN" altLang="en-US" sz="2600" b="1" i="1" baseline="-25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66" name="Rectangle 16">
              <a:extLst>
                <a:ext uri="{FF2B5EF4-FFF2-40B4-BE49-F238E27FC236}">
                  <a16:creationId xmlns:a16="http://schemas.microsoft.com/office/drawing/2014/main" id="{11791F0A-1C2B-4C83-97E4-DBC89F96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208"/>
              <a:ext cx="43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6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6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kumimoji="1" lang="en-US" altLang="zh-CN" sz="26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+1</a:t>
              </a:r>
              <a:endParaRPr kumimoji="1" lang="zh-CN" altLang="en-US" sz="2600" b="1" baseline="-250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67" name="Rectangle 17">
              <a:extLst>
                <a:ext uri="{FF2B5EF4-FFF2-40B4-BE49-F238E27FC236}">
                  <a16:creationId xmlns:a16="http://schemas.microsoft.com/office/drawing/2014/main" id="{A919B88F-5792-49FA-8CD9-FF2DB058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205"/>
              <a:ext cx="54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6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6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kumimoji="1" lang="en-US" altLang="zh-CN" sz="26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+1/2</a:t>
              </a:r>
              <a:endParaRPr kumimoji="1" lang="zh-CN" altLang="en-US" sz="2600" b="1" baseline="-25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3268" name="Oval 18">
              <a:extLst>
                <a:ext uri="{FF2B5EF4-FFF2-40B4-BE49-F238E27FC236}">
                  <a16:creationId xmlns:a16="http://schemas.microsoft.com/office/drawing/2014/main" id="{ACFBAA43-6AF6-4077-A65D-15C5EA3C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160"/>
              <a:ext cx="90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869395" name="AutoShape 19">
            <a:extLst>
              <a:ext uri="{FF2B5EF4-FFF2-40B4-BE49-F238E27FC236}">
                <a16:creationId xmlns:a16="http://schemas.microsoft.com/office/drawing/2014/main" id="{5C8FEBA6-4328-4F0F-915E-53B35CA2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69396" name="Object 20">
            <a:extLst>
              <a:ext uri="{FF2B5EF4-FFF2-40B4-BE49-F238E27FC236}">
                <a16:creationId xmlns:a16="http://schemas.microsoft.com/office/drawing/2014/main" id="{CA3DFCB7-7551-4F7E-8860-75F299DA7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876925"/>
          <a:ext cx="26320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13" imgW="1397000" imgH="431800" progId="Equation.DSMT4">
                  <p:embed/>
                </p:oleObj>
              </mc:Choice>
              <mc:Fallback>
                <p:oleObj name="Equation" r:id="rId13" imgW="13970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876925"/>
                        <a:ext cx="2632075" cy="862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6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0" grpId="0" autoUpdateAnimBg="0"/>
      <p:bldP spid="8693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>
            <a:extLst>
              <a:ext uri="{FF2B5EF4-FFF2-40B4-BE49-F238E27FC236}">
                <a16:creationId xmlns:a16="http://schemas.microsoft.com/office/drawing/2014/main" id="{FD5CF9DF-75D3-4005-928C-9125AA855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76250"/>
            <a:ext cx="5903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为什么要作数值积分</a:t>
            </a:r>
          </a:p>
        </p:txBody>
      </p:sp>
      <p:grpSp>
        <p:nvGrpSpPr>
          <p:cNvPr id="158724" name="Group 4">
            <a:extLst>
              <a:ext uri="{FF2B5EF4-FFF2-40B4-BE49-F238E27FC236}">
                <a16:creationId xmlns:a16="http://schemas.microsoft.com/office/drawing/2014/main" id="{48114C7E-522F-412F-B6F2-5D894EC5F1A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81300"/>
            <a:ext cx="8686800" cy="1905000"/>
            <a:chOff x="144" y="2352"/>
            <a:chExt cx="5472" cy="1200"/>
          </a:xfrm>
        </p:grpSpPr>
        <p:grpSp>
          <p:nvGrpSpPr>
            <p:cNvPr id="9227" name="Group 5">
              <a:extLst>
                <a:ext uri="{FF2B5EF4-FFF2-40B4-BE49-F238E27FC236}">
                  <a16:creationId xmlns:a16="http://schemas.microsoft.com/office/drawing/2014/main" id="{6838B408-0E89-4F1D-A810-A56887A8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352"/>
              <a:ext cx="5472" cy="590"/>
              <a:chOff x="192" y="1824"/>
              <a:chExt cx="5328" cy="751"/>
            </a:xfrm>
          </p:grpSpPr>
          <p:sp>
            <p:nvSpPr>
              <p:cNvPr id="9229" name="Text Box 6">
                <a:extLst>
                  <a:ext uri="{FF2B5EF4-FFF2-40B4-BE49-F238E27FC236}">
                    <a16:creationId xmlns:a16="http://schemas.microsoft.com/office/drawing/2014/main" id="{90168926-9C42-452F-9772-FBEB0AA91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824"/>
                <a:ext cx="5328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Char char="•"/>
                </a:pPr>
                <a:r>
                  <a:rPr kumimoji="1" lang="en-US" altLang="zh-CN" b="1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许多函数“积不出来”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只能用数值方法，如</a:t>
                </a:r>
              </a:p>
            </p:txBody>
          </p:sp>
          <p:sp>
            <p:nvSpPr>
              <p:cNvPr id="9230" name="Text Box 7">
                <a:extLst>
                  <a:ext uri="{FF2B5EF4-FFF2-40B4-BE49-F238E27FC236}">
                    <a16:creationId xmlns:a16="http://schemas.microsoft.com/office/drawing/2014/main" id="{F7129703-0798-45BD-99A1-EB66CF56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494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kumimoji="1" lang="zh-CN" altLang="zh-CN" sz="24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9228" name="Object 8">
              <a:extLst>
                <a:ext uri="{FF2B5EF4-FFF2-40B4-BE49-F238E27FC236}">
                  <a16:creationId xmlns:a16="http://schemas.microsoft.com/office/drawing/2014/main" id="{5C989623-F42C-4648-8B23-91F59F10E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8" y="2640"/>
            <a:ext cx="331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公式" r:id="rId4" imgW="1079032" imgH="406224" progId="Equation.3">
                    <p:embed/>
                  </p:oleObj>
                </mc:Choice>
                <mc:Fallback>
                  <p:oleObj name="公式" r:id="rId4" imgW="1079032" imgH="4062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2640"/>
                          <a:ext cx="331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29" name="Rectangle 9">
            <a:extLst>
              <a:ext uri="{FF2B5EF4-FFF2-40B4-BE49-F238E27FC236}">
                <a16:creationId xmlns:a16="http://schemas.microsoft.com/office/drawing/2014/main" id="{D91E1B36-E4EE-4B8A-AEF7-1C824333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09700"/>
            <a:ext cx="83861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积分是重要的数学工具</a:t>
            </a:r>
          </a:p>
        </p:txBody>
      </p:sp>
      <p:grpSp>
        <p:nvGrpSpPr>
          <p:cNvPr id="158730" name="Group 10">
            <a:extLst>
              <a:ext uri="{FF2B5EF4-FFF2-40B4-BE49-F238E27FC236}">
                <a16:creationId xmlns:a16="http://schemas.microsoft.com/office/drawing/2014/main" id="{C2772770-34EB-4974-85EB-B50C76BD795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852987"/>
            <a:ext cx="8135938" cy="1724024"/>
            <a:chOff x="192" y="3513"/>
            <a:chExt cx="4944" cy="1086"/>
          </a:xfrm>
        </p:grpSpPr>
        <p:sp>
          <p:nvSpPr>
            <p:cNvPr id="9225" name="Text Box 11">
              <a:extLst>
                <a:ext uri="{FF2B5EF4-FFF2-40B4-BE49-F238E27FC236}">
                  <a16:creationId xmlns:a16="http://schemas.microsoft.com/office/drawing/2014/main" id="{783F5BA3-B814-4C30-84CA-950C2C380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513"/>
              <a:ext cx="4944" cy="1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Char char="•"/>
              </a:pPr>
              <a:r>
                <a:rPr kumimoji="1"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对于用离散数据或者图形表示的函数，计算积分只有求助于数值方法。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Char char="•"/>
              </a:pPr>
              <a:endPara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6" name="Rectangle 12">
              <a:extLst>
                <a:ext uri="{FF2B5EF4-FFF2-40B4-BE49-F238E27FC236}">
                  <a16:creationId xmlns:a16="http://schemas.microsoft.com/office/drawing/2014/main" id="{662A6FE2-1A79-444E-9CDE-7FC3E1B61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888"/>
              <a:ext cx="456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7CCF3E1-816B-4DC8-9FA2-2BA57CDE9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梯形法递推公式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F215D828-D3B6-4498-A237-FD6864C39B8E}"/>
              </a:ext>
            </a:extLst>
          </p:cNvPr>
          <p:cNvGraphicFramePr>
            <a:graphicFrameLocks/>
          </p:cNvGraphicFramePr>
          <p:nvPr/>
        </p:nvGraphicFramePr>
        <p:xfrm>
          <a:off x="468313" y="1412875"/>
          <a:ext cx="81613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3" imgW="3467100" imgH="431800" progId="Equation.DSMT4">
                  <p:embed/>
                </p:oleObj>
              </mc:Choice>
              <mc:Fallback>
                <p:oleObj name="Equation" r:id="rId3" imgW="3467100" imgH="431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8161337" cy="10763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596B9909-FC0F-4F3C-8FB3-4A5C0EFF65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636838"/>
          <a:ext cx="1216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636838"/>
                        <a:ext cx="1216025" cy="785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5" name="Object 5">
            <a:extLst>
              <a:ext uri="{FF2B5EF4-FFF2-40B4-BE49-F238E27FC236}">
                <a16:creationId xmlns:a16="http://schemas.microsoft.com/office/drawing/2014/main" id="{D4092EED-BDBD-4AC8-99C7-FB6176D42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31035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7" imgW="1548728" imgH="393529" progId="Equation.DSMT4">
                  <p:embed/>
                </p:oleObj>
              </mc:Choice>
              <mc:Fallback>
                <p:oleObj name="Equation" r:id="rId7" imgW="154872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31035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6" name="Object 6">
            <a:extLst>
              <a:ext uri="{FF2B5EF4-FFF2-40B4-BE49-F238E27FC236}">
                <a16:creationId xmlns:a16="http://schemas.microsoft.com/office/drawing/2014/main" id="{CA8028E8-5900-4B9E-9E94-3A482A394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716338"/>
          <a:ext cx="43005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9" imgW="2146300" imgH="431800" progId="Equation.DSMT4">
                  <p:embed/>
                </p:oleObj>
              </mc:Choice>
              <mc:Fallback>
                <p:oleObj name="Equation" r:id="rId9" imgW="21463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43005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7" name="Object 7">
            <a:extLst>
              <a:ext uri="{FF2B5EF4-FFF2-40B4-BE49-F238E27FC236}">
                <a16:creationId xmlns:a16="http://schemas.microsoft.com/office/drawing/2014/main" id="{C6F515D3-4774-4A38-B57E-6A699A1F7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652963"/>
          <a:ext cx="42735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11" imgW="2133600" imgH="431800" progId="Equation.DSMT4">
                  <p:embed/>
                </p:oleObj>
              </mc:Choice>
              <mc:Fallback>
                <p:oleObj name="Equation" r:id="rId11" imgW="2133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42735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8" name="Object 8">
            <a:extLst>
              <a:ext uri="{FF2B5EF4-FFF2-40B4-BE49-F238E27FC236}">
                <a16:creationId xmlns:a16="http://schemas.microsoft.com/office/drawing/2014/main" id="{9D597E48-3AFD-45BA-A238-516F07983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589588"/>
          <a:ext cx="43243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13" imgW="2159000" imgH="431800" progId="Equation.DSMT4">
                  <p:embed/>
                </p:oleObj>
              </mc:Choice>
              <mc:Fallback>
                <p:oleObj name="Equation" r:id="rId13" imgW="2159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89588"/>
                        <a:ext cx="43243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9" name="Object 9">
            <a:extLst>
              <a:ext uri="{FF2B5EF4-FFF2-40B4-BE49-F238E27FC236}">
                <a16:creationId xmlns:a16="http://schemas.microsoft.com/office/drawing/2014/main" id="{ED9737F0-DCC7-4130-A063-327DCE41A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005263"/>
          <a:ext cx="126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15" imgW="634725" imgH="228501" progId="Equation.DSMT4">
                  <p:embed/>
                </p:oleObj>
              </mc:Choice>
              <mc:Fallback>
                <p:oleObj name="Equation" r:id="rId15" imgW="634725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05263"/>
                        <a:ext cx="1266825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0" name="Object 10">
            <a:extLst>
              <a:ext uri="{FF2B5EF4-FFF2-40B4-BE49-F238E27FC236}">
                <a16:creationId xmlns:a16="http://schemas.microsoft.com/office/drawing/2014/main" id="{9282BE52-4D0B-4EC1-9DFB-0FB66DC87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4797425"/>
          <a:ext cx="1292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17" imgW="647419" imgH="393529" progId="Equation.DSMT4">
                  <p:embed/>
                </p:oleObj>
              </mc:Choice>
              <mc:Fallback>
                <p:oleObj name="Equation" r:id="rId17" imgW="647419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797425"/>
                        <a:ext cx="1292225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1" name="Object 11">
            <a:extLst>
              <a:ext uri="{FF2B5EF4-FFF2-40B4-BE49-F238E27FC236}">
                <a16:creationId xmlns:a16="http://schemas.microsoft.com/office/drawing/2014/main" id="{70883EA7-81F5-4C2E-BF78-37E043621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734050"/>
          <a:ext cx="1317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19" imgW="660113" imgH="393529" progId="Equation.DSMT4">
                  <p:embed/>
                </p:oleObj>
              </mc:Choice>
              <mc:Fallback>
                <p:oleObj name="Equation" r:id="rId19" imgW="660113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734050"/>
                        <a:ext cx="1317625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C1E4720-16C9-4AE1-86ED-83C55695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梯形法递推公式</a:t>
            </a:r>
          </a:p>
        </p:txBody>
      </p:sp>
      <p:graphicFrame>
        <p:nvGraphicFramePr>
          <p:cNvPr id="55299" name="Object 3">
            <a:extLst>
              <a:ext uri="{FF2B5EF4-FFF2-40B4-BE49-F238E27FC236}">
                <a16:creationId xmlns:a16="http://schemas.microsoft.com/office/drawing/2014/main" id="{5AD76D7B-9C01-49E9-B98A-66ED4B1C4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84313"/>
          <a:ext cx="59896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3" imgW="2717800" imgH="457200" progId="Equation.DSMT4">
                  <p:embed/>
                </p:oleObj>
              </mc:Choice>
              <mc:Fallback>
                <p:oleObj name="Equation" r:id="rId3" imgW="2717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598963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F176FDF3-141C-4C39-A31E-7FC174F7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628775"/>
          <a:ext cx="14954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5" imgW="748975" imgH="393529" progId="Equation.DSMT4">
                  <p:embed/>
                </p:oleObj>
              </mc:Choice>
              <mc:Fallback>
                <p:oleObj name="Equation" r:id="rId5" imgW="74897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628775"/>
                        <a:ext cx="1495425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1429" name="Group 5">
            <a:extLst>
              <a:ext uri="{FF2B5EF4-FFF2-40B4-BE49-F238E27FC236}">
                <a16:creationId xmlns:a16="http://schemas.microsoft.com/office/drawing/2014/main" id="{A2511250-B91B-4998-BC5B-E89E40CD045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97200"/>
            <a:ext cx="7329487" cy="2946400"/>
            <a:chOff x="295" y="1888"/>
            <a:chExt cx="4617" cy="1856"/>
          </a:xfrm>
        </p:grpSpPr>
        <p:graphicFrame>
          <p:nvGraphicFramePr>
            <p:cNvPr id="55302" name="Object 6">
              <a:extLst>
                <a:ext uri="{FF2B5EF4-FFF2-40B4-BE49-F238E27FC236}">
                  <a16:creationId xmlns:a16="http://schemas.microsoft.com/office/drawing/2014/main" id="{BD79E770-D159-4FEB-BFB7-DA3B9785304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5" y="2387"/>
            <a:ext cx="4527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5" name="Equation" r:id="rId7" imgW="2870200" imgH="457200" progId="Equation.DSMT4">
                    <p:embed/>
                  </p:oleObj>
                </mc:Choice>
                <mc:Fallback>
                  <p:oleObj name="Equation" r:id="rId7" imgW="2870200" imgH="457200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387"/>
                          <a:ext cx="4527" cy="72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Rectangle 7">
              <a:extLst>
                <a:ext uri="{FF2B5EF4-FFF2-40B4-BE49-F238E27FC236}">
                  <a16:creationId xmlns:a16="http://schemas.microsoft.com/office/drawing/2014/main" id="{360BF27D-85FF-48E0-9D28-342DCCBC2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888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记 </a:t>
              </a:r>
            </a:p>
          </p:txBody>
        </p:sp>
        <p:graphicFrame>
          <p:nvGraphicFramePr>
            <p:cNvPr id="55305" name="Object 9">
              <a:extLst>
                <a:ext uri="{FF2B5EF4-FFF2-40B4-BE49-F238E27FC236}">
                  <a16:creationId xmlns:a16="http://schemas.microsoft.com/office/drawing/2014/main" id="{58222E30-5F45-4E75-A4F3-CD342A4533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7" y="3249"/>
            <a:ext cx="942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6" name="Equation" r:id="rId9" imgW="748975" imgH="393529" progId="Equation.DSMT4">
                    <p:embed/>
                  </p:oleObj>
                </mc:Choice>
                <mc:Fallback>
                  <p:oleObj name="Equation" r:id="rId9" imgW="748975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249"/>
                          <a:ext cx="942" cy="49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2CD95564-3B23-4DD0-87BF-FC9B3D9FAA0D}"/>
                  </a:ext>
                </a:extLst>
              </p:cNvPr>
              <p:cNvSpPr txBox="1"/>
              <p:nvPr/>
            </p:nvSpPr>
            <p:spPr bwMode="auto">
              <a:xfrm>
                <a:off x="1138238" y="2997200"/>
                <a:ext cx="1849586" cy="647824"/>
              </a:xfrm>
              <a:prstGeom prst="rect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2CD95564-3B23-4DD0-87BF-FC9B3D9FA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8238" y="2997200"/>
                <a:ext cx="1849586" cy="6478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99CF343-66A9-4405-8856-CC2D0DDB7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举例</a:t>
            </a:r>
          </a:p>
        </p:txBody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E8BCAA01-64BA-496C-A4B6-18752E52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3495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3DC09E60-90DD-4941-B304-F9ECE304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839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用梯形法的递推公式计算定积分                           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要求计算精度满足 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B7581824-4135-4C07-AB44-1B37D6864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219200"/>
          <a:ext cx="18399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Equation" r:id="rId3" imgW="837836" imgH="393529" progId="Equation.DSMT4">
                  <p:embed/>
                </p:oleObj>
              </mc:Choice>
              <mc:Fallback>
                <p:oleObj name="Equation" r:id="rId3" imgW="83783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219200"/>
                        <a:ext cx="18399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454" name="Object 6">
            <a:extLst>
              <a:ext uri="{FF2B5EF4-FFF2-40B4-BE49-F238E27FC236}">
                <a16:creationId xmlns:a16="http://schemas.microsoft.com/office/drawing/2014/main" id="{88486BD5-F1E4-40C0-AB7D-102CF496E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852738"/>
          <a:ext cx="47069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name="Equation" r:id="rId5" imgW="2616200" imgH="393700" progId="Equation.DSMT4">
                  <p:embed/>
                </p:oleObj>
              </mc:Choice>
              <mc:Fallback>
                <p:oleObj name="Equation" r:id="rId5" imgW="2616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47069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455" name="Object 7">
            <a:extLst>
              <a:ext uri="{FF2B5EF4-FFF2-40B4-BE49-F238E27FC236}">
                <a16:creationId xmlns:a16="http://schemas.microsoft.com/office/drawing/2014/main" id="{BD1457A6-C9A0-4777-9214-BFEBA2500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429000"/>
          <a:ext cx="596423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7" imgW="3314700" imgH="431800" progId="Equation.DSMT4">
                  <p:embed/>
                </p:oleObj>
              </mc:Choice>
              <mc:Fallback>
                <p:oleObj name="Equation" r:id="rId7" imgW="33147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5964238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456" name="Object 8">
            <a:extLst>
              <a:ext uri="{FF2B5EF4-FFF2-40B4-BE49-F238E27FC236}">
                <a16:creationId xmlns:a16="http://schemas.microsoft.com/office/drawing/2014/main" id="{6B96C1EE-AFD4-4BED-B1C6-86C4E1A6C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149725"/>
          <a:ext cx="59420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9" imgW="3302000" imgH="431800" progId="Equation.DSMT4">
                  <p:embed/>
                </p:oleObj>
              </mc:Choice>
              <mc:Fallback>
                <p:oleObj name="Equation" r:id="rId9" imgW="3302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49725"/>
                        <a:ext cx="59420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457" name="Object 9">
            <a:extLst>
              <a:ext uri="{FF2B5EF4-FFF2-40B4-BE49-F238E27FC236}">
                <a16:creationId xmlns:a16="http://schemas.microsoft.com/office/drawing/2014/main" id="{F21356B2-60FD-442E-8795-57A72FAF5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" y="4868863"/>
          <a:ext cx="59880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11" imgW="3327400" imgH="431800" progId="Equation.DSMT4">
                  <p:embed/>
                </p:oleObj>
              </mc:Choice>
              <mc:Fallback>
                <p:oleObj name="Equation" r:id="rId11" imgW="33274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4868863"/>
                        <a:ext cx="59880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459" name="Object 11">
            <a:extLst>
              <a:ext uri="{FF2B5EF4-FFF2-40B4-BE49-F238E27FC236}">
                <a16:creationId xmlns:a16="http://schemas.microsoft.com/office/drawing/2014/main" id="{6C6452C5-3D8F-4124-A5EC-AAE18CCCB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661025"/>
          <a:ext cx="6207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13" imgW="139579" imgH="177646" progId="Equation.DSMT4">
                  <p:embed/>
                </p:oleObj>
              </mc:Choice>
              <mc:Fallback>
                <p:oleObj name="Equation" r:id="rId13" imgW="139579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61025"/>
                        <a:ext cx="6207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2">
            <a:extLst>
              <a:ext uri="{FF2B5EF4-FFF2-40B4-BE49-F238E27FC236}">
                <a16:creationId xmlns:a16="http://schemas.microsoft.com/office/drawing/2014/main" id="{38DB944E-316B-4641-B8A7-116104C5D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038" y="1878013"/>
          <a:ext cx="25193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Equation" r:id="rId15" imgW="1206500" imgH="241300" progId="Equation.3">
                  <p:embed/>
                </p:oleObj>
              </mc:Choice>
              <mc:Fallback>
                <p:oleObj name="Equation" r:id="rId15" imgW="12065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1878013"/>
                        <a:ext cx="25193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2505" name="Group 57">
            <a:extLst>
              <a:ext uri="{FF2B5EF4-FFF2-40B4-BE49-F238E27FC236}">
                <a16:creationId xmlns:a16="http://schemas.microsoft.com/office/drawing/2014/main" id="{01C8CC62-3C9E-4890-A757-3FB8E280F956}"/>
              </a:ext>
            </a:extLst>
          </p:cNvPr>
          <p:cNvGraphicFramePr>
            <a:graphicFrameLocks noGrp="1"/>
          </p:cNvGraphicFramePr>
          <p:nvPr/>
        </p:nvGraphicFramePr>
        <p:xfrm>
          <a:off x="6278563" y="2349500"/>
          <a:ext cx="2865437" cy="357187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8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7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700" b="0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7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0.920735492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0.939793285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0.944513522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0.945690864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0.945985030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0.946058561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0.946076943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0.946081539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0.946082687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0.946082975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7147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0.946083046</a:t>
                      </a:r>
                    </a:p>
                  </a:txBody>
                  <a:tcPr marT="37147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72502" name="Object 54">
            <a:extLst>
              <a:ext uri="{FF2B5EF4-FFF2-40B4-BE49-F238E27FC236}">
                <a16:creationId xmlns:a16="http://schemas.microsoft.com/office/drawing/2014/main" id="{8811F808-999B-40A5-8118-2549D9F87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04813"/>
          <a:ext cx="3513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Equation" r:id="rId17" imgW="1600200" imgH="203200" progId="Equation.DSMT4">
                  <p:embed/>
                </p:oleObj>
              </mc:Choice>
              <mc:Fallback>
                <p:oleObj name="Equation" r:id="rId17" imgW="1600200" imgH="203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4813"/>
                        <a:ext cx="3513138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7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2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2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2A58969-7918-4614-B924-11CB85824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梯形法的加速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9F32BA1-7D3E-4446-86CA-D09463A7D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7620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梯形法递推公式算法简单，编程方便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3476" name="Rectangle 4">
            <a:extLst>
              <a:ext uri="{FF2B5EF4-FFF2-40B4-BE49-F238E27FC236}">
                <a16:creationId xmlns:a16="http://schemas.microsoft.com/office/drawing/2014/main" id="{5BF51884-4C6D-4CF3-A94B-C2054E96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08275"/>
            <a:ext cx="7620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梯形法的加速－－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龙贝格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Romberg)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873477" name="Rectangle 5">
            <a:extLst>
              <a:ext uri="{FF2B5EF4-FFF2-40B4-BE49-F238E27FC236}">
                <a16:creationId xmlns:a16="http://schemas.microsoft.com/office/drawing/2014/main" id="{47013AC2-BBFE-4CC9-9597-221462FC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338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但收敛速度较 </a:t>
            </a:r>
            <a:r>
              <a:rPr kumimoji="1" lang="zh-CN" altLang="en-US" sz="4000" b="1">
                <a:latin typeface="Times New Roman" panose="02020603050405020304" pitchFamily="18" charset="0"/>
                <a:ea typeface="黑体" panose="02010609060101010101" pitchFamily="49" charset="-122"/>
              </a:rPr>
              <a:t>慢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873478" name="Group 6">
            <a:extLst>
              <a:ext uri="{FF2B5EF4-FFF2-40B4-BE49-F238E27FC236}">
                <a16:creationId xmlns:a16="http://schemas.microsoft.com/office/drawing/2014/main" id="{A0F9958F-2AA8-4346-A716-135487C31BE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573463"/>
            <a:ext cx="7920038" cy="2303462"/>
            <a:chOff x="340" y="2251"/>
            <a:chExt cx="4989" cy="1451"/>
          </a:xfrm>
        </p:grpSpPr>
        <p:sp>
          <p:nvSpPr>
            <p:cNvPr id="57351" name="Rectangle 7">
              <a:extLst>
                <a:ext uri="{FF2B5EF4-FFF2-40B4-BE49-F238E27FC236}">
                  <a16:creationId xmlns:a16="http://schemas.microsoft.com/office/drawing/2014/main" id="{CDD01A1F-F4CB-489A-B1C2-F16BB95D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51"/>
              <a:ext cx="4989" cy="862"/>
            </a:xfrm>
            <a:prstGeom prst="rect">
              <a:avLst/>
            </a:prstGeom>
            <a:solidFill>
              <a:srgbClr val="FF99CC">
                <a:alpha val="21176"/>
              </a:srgbClr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7352" name="Rectangle 8">
              <a:extLst>
                <a:ext uri="{FF2B5EF4-FFF2-40B4-BE49-F238E27FC236}">
                  <a16:creationId xmlns:a16="http://schemas.microsoft.com/office/drawing/2014/main" id="{F9E540BB-7C6A-47D9-92AC-97C6091F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51"/>
              <a:ext cx="49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：设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14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1" baseline="30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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[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], 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记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</a:t>
              </a:r>
              <a:r>
                <a:rPr kumimoji="1" lang="en-US" altLang="zh-CN" sz="2800" b="1" i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 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 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), </a:t>
              </a: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则有</a:t>
              </a:r>
            </a:p>
          </p:txBody>
        </p:sp>
        <p:graphicFrame>
          <p:nvGraphicFramePr>
            <p:cNvPr id="57353" name="Object 9">
              <a:extLst>
                <a:ext uri="{FF2B5EF4-FFF2-40B4-BE49-F238E27FC236}">
                  <a16:creationId xmlns:a16="http://schemas.microsoft.com/office/drawing/2014/main" id="{A2DF0190-0F3E-48DF-A4CC-79B95CAF0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2705"/>
            <a:ext cx="36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3" name="Equation" r:id="rId3" imgW="2641600" imgH="241300" progId="Equation.DSMT4">
                    <p:embed/>
                  </p:oleObj>
                </mc:Choice>
                <mc:Fallback>
                  <p:oleObj name="Equation" r:id="rId3" imgW="2641600" imgH="241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05"/>
                          <a:ext cx="36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10">
              <a:extLst>
                <a:ext uri="{FF2B5EF4-FFF2-40B4-BE49-F238E27FC236}">
                  <a16:creationId xmlns:a16="http://schemas.microsoft.com/office/drawing/2014/main" id="{E11B85E2-F86B-4585-A2E1-C44B6CBA7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3158"/>
            <a:ext cx="84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4" name="Equation" r:id="rId5" imgW="609336" imgH="393529" progId="Equation.DSMT4">
                    <p:embed/>
                  </p:oleObj>
                </mc:Choice>
                <mc:Fallback>
                  <p:oleObj name="Equation" r:id="rId5" imgW="609336" imgH="39352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158"/>
                          <a:ext cx="842" cy="5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 autoUpdateAnimBg="0"/>
      <p:bldP spid="87347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C306F83-7884-4B06-B3F5-C3CA9E32C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梯形法的加速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1061665B-EA7D-490A-9891-8608C6969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39850"/>
          <a:ext cx="5802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Equation" r:id="rId3" imgW="2641600" imgH="241300" progId="Equation.DSMT4">
                  <p:embed/>
                </p:oleObj>
              </mc:Choice>
              <mc:Fallback>
                <p:oleObj name="Equation" r:id="rId3" imgW="2641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39850"/>
                        <a:ext cx="58023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0" name="Object 4">
            <a:extLst>
              <a:ext uri="{FF2B5EF4-FFF2-40B4-BE49-F238E27FC236}">
                <a16:creationId xmlns:a16="http://schemas.microsoft.com/office/drawing/2014/main" id="{2D1DF6B3-6C2E-4F19-8AA8-4EBCB1665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44675"/>
          <a:ext cx="6683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Equation" r:id="rId5" imgW="3340100" imgH="469900" progId="Equation.DSMT4">
                  <p:embed/>
                </p:oleObj>
              </mc:Choice>
              <mc:Fallback>
                <p:oleObj name="Equation" r:id="rId5" imgW="33401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66833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1" name="Object 5">
            <a:extLst>
              <a:ext uri="{FF2B5EF4-FFF2-40B4-BE49-F238E27FC236}">
                <a16:creationId xmlns:a16="http://schemas.microsoft.com/office/drawing/2014/main" id="{BAD040BC-9919-402E-A800-30D7CD0E2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74850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7" imgW="3759200" imgH="241300" progId="Equation.DSMT4">
                  <p:embed/>
                </p:oleObj>
              </mc:Choice>
              <mc:Fallback>
                <p:oleObj name="Equation" r:id="rId7" imgW="3759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74850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4502" name="Object 6">
                <a:extLst>
                  <a:ext uri="{FF2B5EF4-FFF2-40B4-BE49-F238E27FC236}">
                    <a16:creationId xmlns:a16="http://schemas.microsoft.com/office/drawing/2014/main" id="{F42E422A-4CCF-42F7-B405-455B9F6BBAEC}"/>
                  </a:ext>
                </a:extLst>
              </p:cNvPr>
              <p:cNvSpPr txBox="1"/>
              <p:nvPr/>
            </p:nvSpPr>
            <p:spPr bwMode="auto">
              <a:xfrm>
                <a:off x="179388" y="3429000"/>
                <a:ext cx="6450012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4502" name="Object 6">
                <a:extLst>
                  <a:ext uri="{FF2B5EF4-FFF2-40B4-BE49-F238E27FC236}">
                    <a16:creationId xmlns:a16="http://schemas.microsoft.com/office/drawing/2014/main" id="{F42E422A-4CCF-42F7-B405-455B9F6B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3429000"/>
                <a:ext cx="6450012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4503" name="Group 7">
            <a:extLst>
              <a:ext uri="{FF2B5EF4-FFF2-40B4-BE49-F238E27FC236}">
                <a16:creationId xmlns:a16="http://schemas.microsoft.com/office/drawing/2014/main" id="{92C90D92-8744-484D-8ECC-2166CA1C924B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608138"/>
            <a:ext cx="685800" cy="1747837"/>
            <a:chOff x="83" y="1013"/>
            <a:chExt cx="432" cy="1101"/>
          </a:xfrm>
        </p:grpSpPr>
        <p:sp>
          <p:nvSpPr>
            <p:cNvPr id="58383" name="AutoShape 8">
              <a:extLst>
                <a:ext uri="{FF2B5EF4-FFF2-40B4-BE49-F238E27FC236}">
                  <a16:creationId xmlns:a16="http://schemas.microsoft.com/office/drawing/2014/main" id="{6FCF8AEF-E5B1-406F-9AC2-F0F8F985DB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" y="1013"/>
              <a:ext cx="96" cy="624"/>
            </a:xfrm>
            <a:prstGeom prst="rightBrace">
              <a:avLst>
                <a:gd name="adj1" fmla="val 95845"/>
                <a:gd name="adj2" fmla="val 47912"/>
              </a:avLst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8384" name="AutoShape 9">
              <a:extLst>
                <a:ext uri="{FF2B5EF4-FFF2-40B4-BE49-F238E27FC236}">
                  <a16:creationId xmlns:a16="http://schemas.microsoft.com/office/drawing/2014/main" id="{D6CAC1F7-5823-4CB0-A206-5111F63F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253"/>
              <a:ext cx="257" cy="861"/>
            </a:xfrm>
            <a:prstGeom prst="curvedRightArrow">
              <a:avLst>
                <a:gd name="adj1" fmla="val 67004"/>
                <a:gd name="adj2" fmla="val 134008"/>
                <a:gd name="adj3" fmla="val 33333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874506" name="Object 10">
            <a:extLst>
              <a:ext uri="{FF2B5EF4-FFF2-40B4-BE49-F238E27FC236}">
                <a16:creationId xmlns:a16="http://schemas.microsoft.com/office/drawing/2014/main" id="{49F4939F-BE1A-4964-AB29-690B09069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339850"/>
          <a:ext cx="2119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Equation" r:id="rId10" imgW="965200" imgH="228600" progId="Equation.DSMT4">
                  <p:embed/>
                </p:oleObj>
              </mc:Choice>
              <mc:Fallback>
                <p:oleObj name="Equation" r:id="rId10" imgW="965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339850"/>
                        <a:ext cx="2119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7" name="Object 11">
            <a:extLst>
              <a:ext uri="{FF2B5EF4-FFF2-40B4-BE49-F238E27FC236}">
                <a16:creationId xmlns:a16="http://schemas.microsoft.com/office/drawing/2014/main" id="{E3A67D09-63ED-493E-BDC6-B96BA32E0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7825" y="3636963"/>
          <a:ext cx="2119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8" name="Equation" r:id="rId12" imgW="965200" imgH="228600" progId="Equation.DSMT4">
                  <p:embed/>
                </p:oleObj>
              </mc:Choice>
              <mc:Fallback>
                <p:oleObj name="Equation" r:id="rId12" imgW="965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3636963"/>
                        <a:ext cx="2119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4508" name="Object 12">
                <a:extLst>
                  <a:ext uri="{FF2B5EF4-FFF2-40B4-BE49-F238E27FC236}">
                    <a16:creationId xmlns:a16="http://schemas.microsoft.com/office/drawing/2014/main" id="{6BC7A735-0B0C-4900-A7D1-DAFBC4A81372}"/>
                  </a:ext>
                </a:extLst>
              </p:cNvPr>
              <p:cNvSpPr txBox="1"/>
              <p:nvPr/>
            </p:nvSpPr>
            <p:spPr bwMode="auto">
              <a:xfrm>
                <a:off x="174625" y="4284663"/>
                <a:ext cx="6677025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4508" name="Object 12">
                <a:extLst>
                  <a:ext uri="{FF2B5EF4-FFF2-40B4-BE49-F238E27FC236}">
                    <a16:creationId xmlns:a16="http://schemas.microsoft.com/office/drawing/2014/main" id="{6BC7A735-0B0C-4900-A7D1-DAFBC4A8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25" y="4284663"/>
                <a:ext cx="6677025" cy="914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4509" name="Object 13">
            <a:extLst>
              <a:ext uri="{FF2B5EF4-FFF2-40B4-BE49-F238E27FC236}">
                <a16:creationId xmlns:a16="http://schemas.microsoft.com/office/drawing/2014/main" id="{2D9AC030-4BE5-4389-B0B0-0522BDB8A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9263" y="4429125"/>
          <a:ext cx="2119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15" imgW="965200" imgH="228600" progId="Equation.DSMT4">
                  <p:embed/>
                </p:oleObj>
              </mc:Choice>
              <mc:Fallback>
                <p:oleObj name="Equation" r:id="rId15" imgW="9652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4429125"/>
                        <a:ext cx="21193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4510" name="Object 14">
                <a:extLst>
                  <a:ext uri="{FF2B5EF4-FFF2-40B4-BE49-F238E27FC236}">
                    <a16:creationId xmlns:a16="http://schemas.microsoft.com/office/drawing/2014/main" id="{3DA65C17-79D0-4BEB-9252-C5023F77256A}"/>
                  </a:ext>
                </a:extLst>
              </p:cNvPr>
              <p:cNvSpPr txBox="1"/>
              <p:nvPr/>
            </p:nvSpPr>
            <p:spPr bwMode="auto">
              <a:xfrm>
                <a:off x="179388" y="5084763"/>
                <a:ext cx="5586412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4510" name="Object 14">
                <a:extLst>
                  <a:ext uri="{FF2B5EF4-FFF2-40B4-BE49-F238E27FC236}">
                    <a16:creationId xmlns:a16="http://schemas.microsoft.com/office/drawing/2014/main" id="{3DA65C17-79D0-4BEB-9252-C5023F772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5084763"/>
                <a:ext cx="5586412" cy="9144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4511" name="Rectangle 15">
            <a:extLst>
              <a:ext uri="{FF2B5EF4-FFF2-40B4-BE49-F238E27FC236}">
                <a16:creationId xmlns:a16="http://schemas.microsoft.com/office/drawing/2014/main" id="{9FAB68BA-FEE7-4C99-9949-31FE87EA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021388"/>
            <a:ext cx="4413250" cy="66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Richardson </a:t>
            </a:r>
            <a:r>
              <a:rPr kumimoji="1" lang="zh-CN" altLang="en-US" sz="36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外推算法</a:t>
            </a:r>
          </a:p>
        </p:txBody>
      </p:sp>
      <p:graphicFrame>
        <p:nvGraphicFramePr>
          <p:cNvPr id="874512" name="Object 16">
            <a:extLst>
              <a:ext uri="{FF2B5EF4-FFF2-40B4-BE49-F238E27FC236}">
                <a16:creationId xmlns:a16="http://schemas.microsoft.com/office/drawing/2014/main" id="{9AF7028C-3959-4A4F-B555-59CA5BE5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876925"/>
          <a:ext cx="2825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0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76925"/>
                        <a:ext cx="2825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7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1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F9E4A2A2-49CE-41FB-9D69-83FF38BB7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37" y="1526382"/>
            <a:ext cx="615553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龙贝格算法流程图</a:t>
            </a:r>
          </a:p>
        </p:txBody>
      </p:sp>
      <p:sp>
        <p:nvSpPr>
          <p:cNvPr id="59396" name="AutoShape 4">
            <a:extLst>
              <a:ext uri="{FF2B5EF4-FFF2-40B4-BE49-F238E27FC236}">
                <a16:creationId xmlns:a16="http://schemas.microsoft.com/office/drawing/2014/main" id="{72EF3F3B-928D-4C72-BC19-4738621E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6499225"/>
            <a:ext cx="1873250" cy="35877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2000" b="1"/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/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04C57F2C-E90E-47DA-9F93-8B2C972D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908050"/>
            <a:ext cx="4243388" cy="36036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 ←b-a    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h/2*(f(a)+f(b))  k ←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D6AA8B54-3B54-4EFD-B32D-2EF39DE09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221163"/>
            <a:ext cx="1587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604A9E49-7D8B-4072-9A25-798F90E08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636838"/>
            <a:ext cx="1588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44B1307F-8AF6-4EEC-A8A5-EF44F724F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6237288"/>
            <a:ext cx="0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1C56CA36-C097-491E-9F92-C57907648F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1916113"/>
            <a:ext cx="7938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7AF36519-DBD0-4DF4-B272-E10571BC0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268413"/>
            <a:ext cx="1588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39431E80-8205-4564-B59B-102F2CAF0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141663"/>
            <a:ext cx="1587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52" name="AutoShape 12">
            <a:extLst>
              <a:ext uri="{FF2B5EF4-FFF2-40B4-BE49-F238E27FC236}">
                <a16:creationId xmlns:a16="http://schemas.microsoft.com/office/drawing/2014/main" id="{6606A0C1-D0C6-4E40-BCC5-C5014D95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781300"/>
            <a:ext cx="1681162" cy="36671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/>
              <a:t>   </a:t>
            </a:r>
            <a:r>
              <a:rPr kumimoji="1" lang="en-US" altLang="zh-CN" sz="1800" b="1"/>
              <a:t>k=1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1800"/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185C20C2-32D2-4D08-9710-27B4E14B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941888"/>
            <a:ext cx="404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 b="1"/>
          </a:p>
        </p:txBody>
      </p:sp>
      <p:sp>
        <p:nvSpPr>
          <p:cNvPr id="59406" name="AutoShape 14">
            <a:extLst>
              <a:ext uri="{FF2B5EF4-FFF2-40B4-BE49-F238E27FC236}">
                <a16:creationId xmlns:a16="http://schemas.microsoft.com/office/drawing/2014/main" id="{487E2579-FC05-4F22-AE81-F5CBF96AE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133600"/>
            <a:ext cx="3167063" cy="4318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←(4T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-T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)/3</a:t>
            </a:r>
            <a:endParaRPr kumimoji="1" lang="en-US" altLang="zh-CN" sz="2000"/>
          </a:p>
        </p:txBody>
      </p:sp>
      <p:sp>
        <p:nvSpPr>
          <p:cNvPr id="59407" name="AutoShape 15">
            <a:extLst>
              <a:ext uri="{FF2B5EF4-FFF2-40B4-BE49-F238E27FC236}">
                <a16:creationId xmlns:a16="http://schemas.microsoft.com/office/drawing/2014/main" id="{95BCB95B-1256-4121-AA0B-7FF23ACA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557338"/>
            <a:ext cx="2806700" cy="360362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调用梯形递推算法得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000" baseline="-25000"/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ABB1094D-C6F6-4664-94E2-CF2713C6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997200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000"/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2B7DE94F-7E08-4F28-8A10-734DEDE62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149725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000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F9A76F6B-C761-4A19-B8B9-9A4C874B8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484313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269589B7-15D0-484E-8077-1241A750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484313"/>
            <a:ext cx="1944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98D718EB-4067-4C8E-ADD1-F4AB9C4EA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5876925"/>
            <a:ext cx="938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13" name="Group 21">
            <a:extLst>
              <a:ext uri="{FF2B5EF4-FFF2-40B4-BE49-F238E27FC236}">
                <a16:creationId xmlns:a16="http://schemas.microsoft.com/office/drawing/2014/main" id="{2F7B7177-0D4E-4775-9EF7-0B9B024246D1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5589588"/>
            <a:ext cx="2447925" cy="620712"/>
            <a:chOff x="3198" y="3203"/>
            <a:chExt cx="1542" cy="391"/>
          </a:xfrm>
        </p:grpSpPr>
        <p:sp>
          <p:nvSpPr>
            <p:cNvPr id="59439" name="AutoShape 22">
              <a:extLst>
                <a:ext uri="{FF2B5EF4-FFF2-40B4-BE49-F238E27FC236}">
                  <a16:creationId xmlns:a16="http://schemas.microsoft.com/office/drawing/2014/main" id="{FFBD4AEB-C052-441A-B0DE-467F89B0A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203"/>
              <a:ext cx="1542" cy="39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|</a:t>
              </a: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-R</a:t>
              </a:r>
              <a:r>
                <a:rPr kumimoji="1" lang="en-US" altLang="zh-CN" sz="2000" b="1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|&lt;</a:t>
              </a:r>
              <a:endParaRPr kumimoji="1" lang="en-US" altLang="zh-CN" sz="2000" b="1"/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1" lang="zh-CN" altLang="en-US" sz="1800"/>
            </a:p>
          </p:txBody>
        </p:sp>
        <p:graphicFrame>
          <p:nvGraphicFramePr>
            <p:cNvPr id="59440" name="Object 23">
              <a:extLst>
                <a:ext uri="{FF2B5EF4-FFF2-40B4-BE49-F238E27FC236}">
                  <a16:creationId xmlns:a16="http://schemas.microsoft.com/office/drawing/2014/main" id="{DB9FC7CC-AFFE-49AE-B67B-053A29AF6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3385"/>
            <a:ext cx="16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63"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385"/>
                          <a:ext cx="166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14" name="Line 24">
            <a:extLst>
              <a:ext uri="{FF2B5EF4-FFF2-40B4-BE49-F238E27FC236}">
                <a16:creationId xmlns:a16="http://schemas.microsoft.com/office/drawing/2014/main" id="{3DBA0E3C-439A-4AEF-AB98-827040C2C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15" name="Group 25">
            <a:extLst>
              <a:ext uri="{FF2B5EF4-FFF2-40B4-BE49-F238E27FC236}">
                <a16:creationId xmlns:a16="http://schemas.microsoft.com/office/drawing/2014/main" id="{47B4A999-FEE8-4D53-886A-B7D470346EB0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333375"/>
            <a:ext cx="1711325" cy="360363"/>
            <a:chOff x="3107" y="210"/>
            <a:chExt cx="1078" cy="227"/>
          </a:xfrm>
        </p:grpSpPr>
        <p:sp>
          <p:nvSpPr>
            <p:cNvPr id="59437" name="AutoShape 26">
              <a:extLst>
                <a:ext uri="{FF2B5EF4-FFF2-40B4-BE49-F238E27FC236}">
                  <a16:creationId xmlns:a16="http://schemas.microsoft.com/office/drawing/2014/main" id="{E8124812-7289-4EF5-A9E8-55731EB7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0"/>
              <a:ext cx="1078" cy="2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a, b,</a:t>
              </a:r>
              <a:endParaRPr kumimoji="1" lang="en-US" altLang="zh-CN" sz="2400"/>
            </a:p>
          </p:txBody>
        </p:sp>
        <p:graphicFrame>
          <p:nvGraphicFramePr>
            <p:cNvPr id="59438" name="Object 27">
              <a:extLst>
                <a:ext uri="{FF2B5EF4-FFF2-40B4-BE49-F238E27FC236}">
                  <a16:creationId xmlns:a16="http://schemas.microsoft.com/office/drawing/2014/main" id="{F91D80CE-826F-4225-9A31-D27C636C1D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255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64" name="公式" r:id="rId6" imgW="126835" imgH="139518" progId="Equation.3">
                    <p:embed/>
                  </p:oleObj>
                </mc:Choice>
                <mc:Fallback>
                  <p:oleObj name="公式" r:id="rId6" imgW="126835" imgH="13951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55"/>
                          <a:ext cx="165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16" name="Rectangle 28">
            <a:extLst>
              <a:ext uri="{FF2B5EF4-FFF2-40B4-BE49-F238E27FC236}">
                <a16:creationId xmlns:a16="http://schemas.microsoft.com/office/drawing/2014/main" id="{233D79F3-AA72-4E3A-A1D8-01055766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284538"/>
            <a:ext cx="2663825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(16S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-S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)/15</a:t>
            </a:r>
            <a:endParaRPr kumimoji="1" lang="en-US" altLang="zh-CN" sz="20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417" name="AutoShape 29">
            <a:extLst>
              <a:ext uri="{FF2B5EF4-FFF2-40B4-BE49-F238E27FC236}">
                <a16:creationId xmlns:a16="http://schemas.microsoft.com/office/drawing/2014/main" id="{E8E45117-A054-48F4-B275-8AD541B7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2303462" cy="79216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k←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 k+1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h ←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h/2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S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9418" name="Rectangle 30">
            <a:extLst>
              <a:ext uri="{FF2B5EF4-FFF2-40B4-BE49-F238E27FC236}">
                <a16:creationId xmlns:a16="http://schemas.microsoft.com/office/drawing/2014/main" id="{941D230A-6A77-4560-A0B1-085DB3B6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437063"/>
            <a:ext cx="2663825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(64C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-C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)/63</a:t>
            </a:r>
            <a:endParaRPr kumimoji="1" lang="en-US" altLang="zh-CN" sz="20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871" name="AutoShape 31">
            <a:extLst>
              <a:ext uri="{FF2B5EF4-FFF2-40B4-BE49-F238E27FC236}">
                <a16:creationId xmlns:a16="http://schemas.microsoft.com/office/drawing/2014/main" id="{259CF2E2-8736-4214-B807-339F4365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860800"/>
            <a:ext cx="1681162" cy="36671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/>
              <a:t>   </a:t>
            </a:r>
            <a:r>
              <a:rPr kumimoji="1" lang="en-US" altLang="zh-CN" sz="1800" b="1"/>
              <a:t>k=2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1800"/>
          </a:p>
        </p:txBody>
      </p:sp>
      <p:sp>
        <p:nvSpPr>
          <p:cNvPr id="931872" name="AutoShape 32">
            <a:extLst>
              <a:ext uri="{FF2B5EF4-FFF2-40B4-BE49-F238E27FC236}">
                <a16:creationId xmlns:a16="http://schemas.microsoft.com/office/drawing/2014/main" id="{1BA044F1-2852-4965-9951-84F55573A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084763"/>
            <a:ext cx="1681163" cy="36671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/>
              <a:t>   </a:t>
            </a:r>
            <a:r>
              <a:rPr kumimoji="1" lang="en-US" altLang="zh-CN" sz="1800" b="1"/>
              <a:t>k=3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1800"/>
          </a:p>
        </p:txBody>
      </p:sp>
      <p:sp>
        <p:nvSpPr>
          <p:cNvPr id="59421" name="Rectangle 33">
            <a:extLst>
              <a:ext uri="{FF2B5EF4-FFF2-40B4-BE49-F238E27FC236}">
                <a16:creationId xmlns:a16="http://schemas.microsoft.com/office/drawing/2014/main" id="{1104CB9E-6841-491F-B61F-797672D6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789363"/>
            <a:ext cx="1368425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9422" name="Rectangle 34">
            <a:extLst>
              <a:ext uri="{FF2B5EF4-FFF2-40B4-BE49-F238E27FC236}">
                <a16:creationId xmlns:a16="http://schemas.microsoft.com/office/drawing/2014/main" id="{FF978B79-8C61-4F95-A8A4-1BCAA8F7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013325"/>
            <a:ext cx="1295400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←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59423" name="Line 35">
            <a:extLst>
              <a:ext uri="{FF2B5EF4-FFF2-40B4-BE49-F238E27FC236}">
                <a16:creationId xmlns:a16="http://schemas.microsoft.com/office/drawing/2014/main" id="{2E987299-3E9C-4F83-ADE5-B6E1F8D56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2292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6">
            <a:extLst>
              <a:ext uri="{FF2B5EF4-FFF2-40B4-BE49-F238E27FC236}">
                <a16:creationId xmlns:a16="http://schemas.microsoft.com/office/drawing/2014/main" id="{3AE98A8F-C41B-447D-9659-DD68C3835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0767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Line 37">
            <a:extLst>
              <a:ext uri="{FF2B5EF4-FFF2-40B4-BE49-F238E27FC236}">
                <a16:creationId xmlns:a16="http://schemas.microsoft.com/office/drawing/2014/main" id="{E6D9D0C1-5F59-457F-99F2-943CDCC7AA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2924175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6" name="Line 38">
            <a:extLst>
              <a:ext uri="{FF2B5EF4-FFF2-40B4-BE49-F238E27FC236}">
                <a16:creationId xmlns:a16="http://schemas.microsoft.com/office/drawing/2014/main" id="{840B0DA0-3FB2-4345-A569-B819080EC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2845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7" name="Line 39">
            <a:extLst>
              <a:ext uri="{FF2B5EF4-FFF2-40B4-BE49-F238E27FC236}">
                <a16:creationId xmlns:a16="http://schemas.microsoft.com/office/drawing/2014/main" id="{63B7B81E-ACA0-4C02-891B-AB40E9246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42926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8" name="Text Box 40">
            <a:extLst>
              <a:ext uri="{FF2B5EF4-FFF2-40B4-BE49-F238E27FC236}">
                <a16:creationId xmlns:a16="http://schemas.microsoft.com/office/drawing/2014/main" id="{CA571AE4-6A4B-4CFC-AC5C-425D5FE8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636838"/>
            <a:ext cx="404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 b="1"/>
          </a:p>
        </p:txBody>
      </p:sp>
      <p:sp>
        <p:nvSpPr>
          <p:cNvPr id="59429" name="Text Box 41">
            <a:extLst>
              <a:ext uri="{FF2B5EF4-FFF2-40B4-BE49-F238E27FC236}">
                <a16:creationId xmlns:a16="http://schemas.microsoft.com/office/drawing/2014/main" id="{E3901892-A823-4AB6-B2C5-B6C9EB451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789363"/>
            <a:ext cx="404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 b="1"/>
          </a:p>
        </p:txBody>
      </p:sp>
      <p:sp>
        <p:nvSpPr>
          <p:cNvPr id="59430" name="Text Box 42">
            <a:extLst>
              <a:ext uri="{FF2B5EF4-FFF2-40B4-BE49-F238E27FC236}">
                <a16:creationId xmlns:a16="http://schemas.microsoft.com/office/drawing/2014/main" id="{0879622A-53DB-4A5B-9C22-D733CDF8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3006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000"/>
          </a:p>
        </p:txBody>
      </p:sp>
      <p:sp>
        <p:nvSpPr>
          <p:cNvPr id="59431" name="Text Box 43">
            <a:extLst>
              <a:ext uri="{FF2B5EF4-FFF2-40B4-BE49-F238E27FC236}">
                <a16:creationId xmlns:a16="http://schemas.microsoft.com/office/drawing/2014/main" id="{A0FE7554-2656-4AAF-9508-450B7905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516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000"/>
          </a:p>
        </p:txBody>
      </p:sp>
      <p:sp>
        <p:nvSpPr>
          <p:cNvPr id="59432" name="Text Box 44">
            <a:extLst>
              <a:ext uri="{FF2B5EF4-FFF2-40B4-BE49-F238E27FC236}">
                <a16:creationId xmlns:a16="http://schemas.microsoft.com/office/drawing/2014/main" id="{AF6BC074-9934-4961-A295-2955D70A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237288"/>
            <a:ext cx="404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/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zh-CN" altLang="en-US" sz="2400" b="1"/>
          </a:p>
        </p:txBody>
      </p:sp>
      <p:sp>
        <p:nvSpPr>
          <p:cNvPr id="59433" name="Line 45">
            <a:extLst>
              <a:ext uri="{FF2B5EF4-FFF2-40B4-BE49-F238E27FC236}">
                <a16:creationId xmlns:a16="http://schemas.microsoft.com/office/drawing/2014/main" id="{1DFA349C-F44C-4CA6-89DB-499088B79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4" name="Line 46">
            <a:extLst>
              <a:ext uri="{FF2B5EF4-FFF2-40B4-BE49-F238E27FC236}">
                <a16:creationId xmlns:a16="http://schemas.microsoft.com/office/drawing/2014/main" id="{782FEE8E-F0FE-4656-8891-AC7C44271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941888"/>
            <a:ext cx="1587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5" name="Line 47">
            <a:extLst>
              <a:ext uri="{FF2B5EF4-FFF2-40B4-BE49-F238E27FC236}">
                <a16:creationId xmlns:a16="http://schemas.microsoft.com/office/drawing/2014/main" id="{AED8C9C1-4538-44B0-B7CA-A69EB7F8A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5373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6" name="Line 48">
            <a:extLst>
              <a:ext uri="{FF2B5EF4-FFF2-40B4-BE49-F238E27FC236}">
                <a16:creationId xmlns:a16="http://schemas.microsoft.com/office/drawing/2014/main" id="{A1982DB6-6989-4EBF-8A3A-DDEEC8ACA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6449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52" grpId="0" animBg="1" autoUpdateAnimBg="0"/>
      <p:bldP spid="931871" grpId="0" animBg="1" autoUpdateAnimBg="0"/>
      <p:bldP spid="93187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54B7720-84A0-4865-B852-1B617576B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举例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D9CF30FB-540B-43D9-A6A5-B1A154BE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70888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计算定积分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B48B431C-E8F6-46F8-A32E-8BF865CCC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196975"/>
          <a:ext cx="18399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0" name="Equation" r:id="rId3" imgW="837836" imgH="393529" progId="Equation.DSMT4">
                  <p:embed/>
                </p:oleObj>
              </mc:Choice>
              <mc:Fallback>
                <p:oleObj name="Equation" r:id="rId3" imgW="837836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96975"/>
                        <a:ext cx="18399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25" name="Object 5">
            <a:extLst>
              <a:ext uri="{FF2B5EF4-FFF2-40B4-BE49-F238E27FC236}">
                <a16:creationId xmlns:a16="http://schemas.microsoft.com/office/drawing/2014/main" id="{86CF2F76-7D96-419B-BFDA-C990E2E00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05038"/>
          <a:ext cx="1674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1" name="Equation" r:id="rId5" imgW="837836" imgH="431613" progId="Equation.DSMT4">
                  <p:embed/>
                </p:oleObj>
              </mc:Choice>
              <mc:Fallback>
                <p:oleObj name="Equation" r:id="rId5" imgW="837836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05038"/>
                        <a:ext cx="1674813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26" name="Object 6">
            <a:extLst>
              <a:ext uri="{FF2B5EF4-FFF2-40B4-BE49-F238E27FC236}">
                <a16:creationId xmlns:a16="http://schemas.microsoft.com/office/drawing/2014/main" id="{5E552EED-B13D-4241-9020-032A05926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2205038"/>
          <a:ext cx="1700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7" imgW="850531" imgH="431613" progId="Equation.DSMT4">
                  <p:embed/>
                </p:oleObj>
              </mc:Choice>
              <mc:Fallback>
                <p:oleObj name="Equation" r:id="rId7" imgW="850531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205038"/>
                        <a:ext cx="1700213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27" name="Object 7">
            <a:extLst>
              <a:ext uri="{FF2B5EF4-FFF2-40B4-BE49-F238E27FC236}">
                <a16:creationId xmlns:a16="http://schemas.microsoft.com/office/drawing/2014/main" id="{509D4884-AB10-4AE5-A66F-AC3F14AC5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205038"/>
          <a:ext cx="167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Equation" r:id="rId9" imgW="837836" imgH="431613" progId="Equation.DSMT4">
                  <p:embed/>
                </p:oleObj>
              </mc:Choice>
              <mc:Fallback>
                <p:oleObj name="Equation" r:id="rId9" imgW="83783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5038"/>
                        <a:ext cx="1676400" cy="863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79" name="Group 59">
            <a:extLst>
              <a:ext uri="{FF2B5EF4-FFF2-40B4-BE49-F238E27FC236}">
                <a16:creationId xmlns:a16="http://schemas.microsoft.com/office/drawing/2014/main" id="{4D82262F-DDA0-4102-B627-B5DD54C2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0146"/>
              </p:ext>
            </p:extLst>
          </p:nvPr>
        </p:nvGraphicFramePr>
        <p:xfrm>
          <a:off x="6084888" y="1268413"/>
          <a:ext cx="2735262" cy="367347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-1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r>
                        <a:rPr kumimoji="0" lang="en-US" altLang="zh-CN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0.920735492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0.939793285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0.944513522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0.945690864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0.945985030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0.946058561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0.946076943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0.946081539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0.946082687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0.946082975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38100" marB="0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0.946083046</a:t>
                      </a:r>
                    </a:p>
                  </a:txBody>
                  <a:tcPr marT="38100" marB="0" horzOverflow="overflow">
                    <a:lnL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5570" name="Object 50">
                <a:extLst>
                  <a:ext uri="{FF2B5EF4-FFF2-40B4-BE49-F238E27FC236}">
                    <a16:creationId xmlns:a16="http://schemas.microsoft.com/office/drawing/2014/main" id="{463ABB6C-5EA5-4939-BD76-B5981FF6AC5E}"/>
                  </a:ext>
                </a:extLst>
              </p:cNvPr>
              <p:cNvSpPr txBox="1"/>
              <p:nvPr/>
            </p:nvSpPr>
            <p:spPr bwMode="auto">
              <a:xfrm>
                <a:off x="828675" y="3429000"/>
                <a:ext cx="2259013" cy="1168400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0.946145882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5570" name="Object 50">
                <a:extLst>
                  <a:ext uri="{FF2B5EF4-FFF2-40B4-BE49-F238E27FC236}">
                    <a16:creationId xmlns:a16="http://schemas.microsoft.com/office/drawing/2014/main" id="{463ABB6C-5EA5-4939-BD76-B5981FF6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675" y="3429000"/>
                <a:ext cx="2259013" cy="1168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5571" name="Object 51">
                <a:extLst>
                  <a:ext uri="{FF2B5EF4-FFF2-40B4-BE49-F238E27FC236}">
                    <a16:creationId xmlns:a16="http://schemas.microsoft.com/office/drawing/2014/main" id="{44AD6706-3842-4DEE-8287-3F71BB8F4CA6}"/>
                  </a:ext>
                </a:extLst>
              </p:cNvPr>
              <p:cNvSpPr txBox="1"/>
              <p:nvPr/>
            </p:nvSpPr>
            <p:spPr bwMode="auto">
              <a:xfrm>
                <a:off x="3492500" y="3429000"/>
                <a:ext cx="2257425" cy="1171575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0.946086934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5571" name="Object 51">
                <a:extLst>
                  <a:ext uri="{FF2B5EF4-FFF2-40B4-BE49-F238E27FC236}">
                    <a16:creationId xmlns:a16="http://schemas.microsoft.com/office/drawing/2014/main" id="{44AD6706-3842-4DEE-8287-3F71BB8F4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500" y="3429000"/>
                <a:ext cx="2257425" cy="11715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5572" name="Object 52">
            <a:extLst>
              <a:ext uri="{FF2B5EF4-FFF2-40B4-BE49-F238E27FC236}">
                <a16:creationId xmlns:a16="http://schemas.microsoft.com/office/drawing/2014/main" id="{ACE6E2E9-E6FC-49D7-B0CB-BA4A5BD11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04813"/>
          <a:ext cx="3513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Equation" r:id="rId13" imgW="1600200" imgH="203200" progId="Equation.DSMT4">
                  <p:embed/>
                </p:oleObj>
              </mc:Choice>
              <mc:Fallback>
                <p:oleObj name="Equation" r:id="rId13" imgW="1600200" imgH="203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3513138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5573" name="Object 53">
                <a:extLst>
                  <a:ext uri="{FF2B5EF4-FFF2-40B4-BE49-F238E27FC236}">
                    <a16:creationId xmlns:a16="http://schemas.microsoft.com/office/drawing/2014/main" id="{ED2DFBDB-4036-45A9-9DD2-6B59F92668E1}"/>
                  </a:ext>
                </a:extLst>
              </p:cNvPr>
              <p:cNvSpPr txBox="1"/>
              <p:nvPr/>
            </p:nvSpPr>
            <p:spPr bwMode="auto">
              <a:xfrm>
                <a:off x="1116013" y="4941888"/>
                <a:ext cx="4414837" cy="788987"/>
              </a:xfrm>
              <a:prstGeom prst="rect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0.946083004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5573" name="Object 53">
                <a:extLst>
                  <a:ext uri="{FF2B5EF4-FFF2-40B4-BE49-F238E27FC236}">
                    <a16:creationId xmlns:a16="http://schemas.microsoft.com/office/drawing/2014/main" id="{ED2DFBDB-4036-45A9-9DD2-6B59F926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4941888"/>
                <a:ext cx="4414837" cy="7889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756DF0-FB86-4739-B6BD-F3A42256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3088"/>
            <a:ext cx="7777162" cy="11525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741FA0-511E-4AFE-BD06-4FDC7FCB8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Romberg </a:t>
            </a: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</a:p>
        </p:txBody>
      </p:sp>
      <p:grpSp>
        <p:nvGrpSpPr>
          <p:cNvPr id="876548" name="Group 4">
            <a:extLst>
              <a:ext uri="{FF2B5EF4-FFF2-40B4-BE49-F238E27FC236}">
                <a16:creationId xmlns:a16="http://schemas.microsoft.com/office/drawing/2014/main" id="{DEAA694A-A444-4A5F-8D58-994BC5DF8BA5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4089400"/>
            <a:ext cx="457200" cy="533400"/>
            <a:chOff x="1680" y="1632"/>
            <a:chExt cx="288" cy="336"/>
          </a:xfrm>
        </p:grpSpPr>
        <p:sp>
          <p:nvSpPr>
            <p:cNvPr id="62528" name="Line 5">
              <a:extLst>
                <a:ext uri="{FF2B5EF4-FFF2-40B4-BE49-F238E27FC236}">
                  <a16:creationId xmlns:a16="http://schemas.microsoft.com/office/drawing/2014/main" id="{7CA7E943-A6C7-4A47-8226-4B44C940F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Line 6">
              <a:extLst>
                <a:ext uri="{FF2B5EF4-FFF2-40B4-BE49-F238E27FC236}">
                  <a16:creationId xmlns:a16="http://schemas.microsoft.com/office/drawing/2014/main" id="{566B302A-362E-44AF-9711-DEFAA5658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6551" name="Group 7">
            <a:extLst>
              <a:ext uri="{FF2B5EF4-FFF2-40B4-BE49-F238E27FC236}">
                <a16:creationId xmlns:a16="http://schemas.microsoft.com/office/drawing/2014/main" id="{32A16730-A6A9-435B-8139-26BA3854A398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3708400"/>
            <a:ext cx="1828800" cy="519113"/>
            <a:chOff x="384" y="2496"/>
            <a:chExt cx="1152" cy="327"/>
          </a:xfrm>
        </p:grpSpPr>
        <p:sp>
          <p:nvSpPr>
            <p:cNvPr id="62526" name="Text Box 8">
              <a:extLst>
                <a:ext uri="{FF2B5EF4-FFF2-40B4-BE49-F238E27FC236}">
                  <a16:creationId xmlns:a16="http://schemas.microsoft.com/office/drawing/2014/main" id="{B11699A3-92F2-445D-993B-6E070229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①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527" name="Rectangle 9">
              <a:extLst>
                <a:ext uri="{FF2B5EF4-FFF2-40B4-BE49-F238E27FC236}">
                  <a16:creationId xmlns:a16="http://schemas.microsoft.com/office/drawing/2014/main" id="{7F44A095-052E-41C3-98F2-C98D9CE15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(0)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54" name="Group 10">
            <a:extLst>
              <a:ext uri="{FF2B5EF4-FFF2-40B4-BE49-F238E27FC236}">
                <a16:creationId xmlns:a16="http://schemas.microsoft.com/office/drawing/2014/main" id="{B5939A72-DA3C-437C-8416-E4857AB54476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4318000"/>
            <a:ext cx="1828800" cy="519113"/>
            <a:chOff x="384" y="2496"/>
            <a:chExt cx="1152" cy="327"/>
          </a:xfrm>
        </p:grpSpPr>
        <p:sp>
          <p:nvSpPr>
            <p:cNvPr id="62524" name="Text Box 11">
              <a:extLst>
                <a:ext uri="{FF2B5EF4-FFF2-40B4-BE49-F238E27FC236}">
                  <a16:creationId xmlns:a16="http://schemas.microsoft.com/office/drawing/2014/main" id="{257E4BC1-84E1-4BB5-8B51-990D5019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②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525" name="Rectangle 12">
              <a:extLst>
                <a:ext uri="{FF2B5EF4-FFF2-40B4-BE49-F238E27FC236}">
                  <a16:creationId xmlns:a16="http://schemas.microsoft.com/office/drawing/2014/main" id="{0DC97A16-6923-4CE6-B8AF-9E8A6EBB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57" name="Group 13">
            <a:extLst>
              <a:ext uri="{FF2B5EF4-FFF2-40B4-BE49-F238E27FC236}">
                <a16:creationId xmlns:a16="http://schemas.microsoft.com/office/drawing/2014/main" id="{28A214D8-D4AC-4DC1-8802-3411E0F44AA1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318000"/>
            <a:ext cx="1828800" cy="519113"/>
            <a:chOff x="384" y="2496"/>
            <a:chExt cx="1152" cy="327"/>
          </a:xfrm>
        </p:grpSpPr>
        <p:sp>
          <p:nvSpPr>
            <p:cNvPr id="62522" name="Text Box 14">
              <a:extLst>
                <a:ext uri="{FF2B5EF4-FFF2-40B4-BE49-F238E27FC236}">
                  <a16:creationId xmlns:a16="http://schemas.microsoft.com/office/drawing/2014/main" id="{C58D5C3A-34D1-4404-94C5-9DD9D4BF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③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23" name="Rectangle 15">
              <a:extLst>
                <a:ext uri="{FF2B5EF4-FFF2-40B4-BE49-F238E27FC236}">
                  <a16:creationId xmlns:a16="http://schemas.microsoft.com/office/drawing/2014/main" id="{4A08D6C6-EC00-4D40-A4FB-A3B9D7C4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(0)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60" name="Group 16">
            <a:extLst>
              <a:ext uri="{FF2B5EF4-FFF2-40B4-BE49-F238E27FC236}">
                <a16:creationId xmlns:a16="http://schemas.microsoft.com/office/drawing/2014/main" id="{2C3BD00E-3EDE-4371-B046-6A83A3561BB9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4927600"/>
            <a:ext cx="1828800" cy="519113"/>
            <a:chOff x="384" y="2496"/>
            <a:chExt cx="1152" cy="327"/>
          </a:xfrm>
        </p:grpSpPr>
        <p:sp>
          <p:nvSpPr>
            <p:cNvPr id="62520" name="Text Box 17">
              <a:extLst>
                <a:ext uri="{FF2B5EF4-FFF2-40B4-BE49-F238E27FC236}">
                  <a16:creationId xmlns:a16="http://schemas.microsoft.com/office/drawing/2014/main" id="{EE978EFA-661D-403F-BD39-0E903FA2C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④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521" name="Rectangle 18">
              <a:extLst>
                <a:ext uri="{FF2B5EF4-FFF2-40B4-BE49-F238E27FC236}">
                  <a16:creationId xmlns:a16="http://schemas.microsoft.com/office/drawing/2014/main" id="{C270C8F7-5ABB-47E5-AE24-C8BB7169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(2)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63" name="Group 19">
            <a:extLst>
              <a:ext uri="{FF2B5EF4-FFF2-40B4-BE49-F238E27FC236}">
                <a16:creationId xmlns:a16="http://schemas.microsoft.com/office/drawing/2014/main" id="{21B335E6-C68B-4B5E-A778-9D919B1B5868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4699000"/>
            <a:ext cx="457200" cy="533400"/>
            <a:chOff x="1680" y="1632"/>
            <a:chExt cx="288" cy="336"/>
          </a:xfrm>
        </p:grpSpPr>
        <p:sp>
          <p:nvSpPr>
            <p:cNvPr id="62518" name="Line 20">
              <a:extLst>
                <a:ext uri="{FF2B5EF4-FFF2-40B4-BE49-F238E27FC236}">
                  <a16:creationId xmlns:a16="http://schemas.microsoft.com/office/drawing/2014/main" id="{71B9405C-CD1A-41AC-B2F0-1471FB16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9" name="Line 21">
              <a:extLst>
                <a:ext uri="{FF2B5EF4-FFF2-40B4-BE49-F238E27FC236}">
                  <a16:creationId xmlns:a16="http://schemas.microsoft.com/office/drawing/2014/main" id="{5C8B2032-E6EA-4C4C-BDF2-249137F5A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6566" name="Group 22">
            <a:extLst>
              <a:ext uri="{FF2B5EF4-FFF2-40B4-BE49-F238E27FC236}">
                <a16:creationId xmlns:a16="http://schemas.microsoft.com/office/drawing/2014/main" id="{E5061D90-D7C2-479F-BF63-99E0B79547F4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4927600"/>
            <a:ext cx="1828800" cy="519113"/>
            <a:chOff x="384" y="2496"/>
            <a:chExt cx="1152" cy="327"/>
          </a:xfrm>
        </p:grpSpPr>
        <p:sp>
          <p:nvSpPr>
            <p:cNvPr id="62516" name="Text Box 23">
              <a:extLst>
                <a:ext uri="{FF2B5EF4-FFF2-40B4-BE49-F238E27FC236}">
                  <a16:creationId xmlns:a16="http://schemas.microsoft.com/office/drawing/2014/main" id="{0088B9C6-19FC-40A0-8367-770A27AC4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⑤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17" name="Rectangle 24">
              <a:extLst>
                <a:ext uri="{FF2B5EF4-FFF2-40B4-BE49-F238E27FC236}">
                  <a16:creationId xmlns:a16="http://schemas.microsoft.com/office/drawing/2014/main" id="{86FE1282-130C-4067-B70E-861629DB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69" name="Group 25">
            <a:extLst>
              <a:ext uri="{FF2B5EF4-FFF2-40B4-BE49-F238E27FC236}">
                <a16:creationId xmlns:a16="http://schemas.microsoft.com/office/drawing/2014/main" id="{93AD142E-1E4B-4E96-ABE1-E4E64DD12C84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699000"/>
            <a:ext cx="457200" cy="533400"/>
            <a:chOff x="1680" y="1632"/>
            <a:chExt cx="288" cy="336"/>
          </a:xfrm>
        </p:grpSpPr>
        <p:sp>
          <p:nvSpPr>
            <p:cNvPr id="62514" name="Line 26">
              <a:extLst>
                <a:ext uri="{FF2B5EF4-FFF2-40B4-BE49-F238E27FC236}">
                  <a16:creationId xmlns:a16="http://schemas.microsoft.com/office/drawing/2014/main" id="{D0AE95DA-FDC0-4D30-9EB9-CC941834B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5" name="Line 27">
              <a:extLst>
                <a:ext uri="{FF2B5EF4-FFF2-40B4-BE49-F238E27FC236}">
                  <a16:creationId xmlns:a16="http://schemas.microsoft.com/office/drawing/2014/main" id="{5978C908-85A0-4C61-BCA3-52A7C56A4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6572" name="Group 28">
            <a:extLst>
              <a:ext uri="{FF2B5EF4-FFF2-40B4-BE49-F238E27FC236}">
                <a16:creationId xmlns:a16="http://schemas.microsoft.com/office/drawing/2014/main" id="{0A279558-176D-498A-96C1-D004335A8110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4927600"/>
            <a:ext cx="1828800" cy="519113"/>
            <a:chOff x="384" y="2496"/>
            <a:chExt cx="1152" cy="327"/>
          </a:xfrm>
        </p:grpSpPr>
        <p:sp>
          <p:nvSpPr>
            <p:cNvPr id="62512" name="Text Box 29">
              <a:extLst>
                <a:ext uri="{FF2B5EF4-FFF2-40B4-BE49-F238E27FC236}">
                  <a16:creationId xmlns:a16="http://schemas.microsoft.com/office/drawing/2014/main" id="{B16CBD08-EF39-4F4D-8353-01EC73C9C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⑥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13" name="Rectangle 30">
              <a:extLst>
                <a:ext uri="{FF2B5EF4-FFF2-40B4-BE49-F238E27FC236}">
                  <a16:creationId xmlns:a16="http://schemas.microsoft.com/office/drawing/2014/main" id="{FDC234E6-DB05-4BF0-9C50-3F4F5541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(0)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75" name="Group 31">
            <a:extLst>
              <a:ext uri="{FF2B5EF4-FFF2-40B4-BE49-F238E27FC236}">
                <a16:creationId xmlns:a16="http://schemas.microsoft.com/office/drawing/2014/main" id="{DB6C5DC2-FA3C-4F10-888C-A74630F682FC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5537200"/>
            <a:ext cx="1828800" cy="519113"/>
            <a:chOff x="384" y="2496"/>
            <a:chExt cx="1152" cy="327"/>
          </a:xfrm>
        </p:grpSpPr>
        <p:sp>
          <p:nvSpPr>
            <p:cNvPr id="62510" name="Text Box 32">
              <a:extLst>
                <a:ext uri="{FF2B5EF4-FFF2-40B4-BE49-F238E27FC236}">
                  <a16:creationId xmlns:a16="http://schemas.microsoft.com/office/drawing/2014/main" id="{9D50B3BA-4504-47FA-A45F-D1563397A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⑦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511" name="Rectangle 33">
              <a:extLst>
                <a:ext uri="{FF2B5EF4-FFF2-40B4-BE49-F238E27FC236}">
                  <a16:creationId xmlns:a16="http://schemas.microsoft.com/office/drawing/2014/main" id="{ED36672B-8AE0-4886-B427-FBDDB4B42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(3)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78" name="Group 34">
            <a:extLst>
              <a:ext uri="{FF2B5EF4-FFF2-40B4-BE49-F238E27FC236}">
                <a16:creationId xmlns:a16="http://schemas.microsoft.com/office/drawing/2014/main" id="{F600120A-2A78-4EFA-A9FF-E5BFF3DC917E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5308600"/>
            <a:ext cx="457200" cy="533400"/>
            <a:chOff x="1680" y="1632"/>
            <a:chExt cx="288" cy="336"/>
          </a:xfrm>
        </p:grpSpPr>
        <p:sp>
          <p:nvSpPr>
            <p:cNvPr id="62508" name="Line 35">
              <a:extLst>
                <a:ext uri="{FF2B5EF4-FFF2-40B4-BE49-F238E27FC236}">
                  <a16:creationId xmlns:a16="http://schemas.microsoft.com/office/drawing/2014/main" id="{41593BA8-E098-41E4-B28B-C797B2D2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9" name="Line 36">
              <a:extLst>
                <a:ext uri="{FF2B5EF4-FFF2-40B4-BE49-F238E27FC236}">
                  <a16:creationId xmlns:a16="http://schemas.microsoft.com/office/drawing/2014/main" id="{9087A40D-E712-455F-87C2-2661C99B9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6581" name="Group 37">
            <a:extLst>
              <a:ext uri="{FF2B5EF4-FFF2-40B4-BE49-F238E27FC236}">
                <a16:creationId xmlns:a16="http://schemas.microsoft.com/office/drawing/2014/main" id="{81F907EE-55D1-4C18-9485-8F58D8C8229D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5537200"/>
            <a:ext cx="1828800" cy="519113"/>
            <a:chOff x="384" y="2496"/>
            <a:chExt cx="1152" cy="327"/>
          </a:xfrm>
        </p:grpSpPr>
        <p:sp>
          <p:nvSpPr>
            <p:cNvPr id="62506" name="Text Box 38">
              <a:extLst>
                <a:ext uri="{FF2B5EF4-FFF2-40B4-BE49-F238E27FC236}">
                  <a16:creationId xmlns:a16="http://schemas.microsoft.com/office/drawing/2014/main" id="{BAE8926B-548B-4399-A5F0-2B3084D27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⑧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07" name="Rectangle 39">
              <a:extLst>
                <a:ext uri="{FF2B5EF4-FFF2-40B4-BE49-F238E27FC236}">
                  <a16:creationId xmlns:a16="http://schemas.microsoft.com/office/drawing/2014/main" id="{A1C42022-2E0F-4FF1-9377-D1809AF5F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(2)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84" name="Group 40">
            <a:extLst>
              <a:ext uri="{FF2B5EF4-FFF2-40B4-BE49-F238E27FC236}">
                <a16:creationId xmlns:a16="http://schemas.microsoft.com/office/drawing/2014/main" id="{28B58421-E5E2-4CF7-9986-B0D94DE2B0A6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308600"/>
            <a:ext cx="457200" cy="533400"/>
            <a:chOff x="1680" y="1632"/>
            <a:chExt cx="288" cy="336"/>
          </a:xfrm>
        </p:grpSpPr>
        <p:sp>
          <p:nvSpPr>
            <p:cNvPr id="62504" name="Line 41">
              <a:extLst>
                <a:ext uri="{FF2B5EF4-FFF2-40B4-BE49-F238E27FC236}">
                  <a16:creationId xmlns:a16="http://schemas.microsoft.com/office/drawing/2014/main" id="{BE0F4867-4FF9-436F-B028-EB8F3597B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42">
              <a:extLst>
                <a:ext uri="{FF2B5EF4-FFF2-40B4-BE49-F238E27FC236}">
                  <a16:creationId xmlns:a16="http://schemas.microsoft.com/office/drawing/2014/main" id="{20DFD6EB-8345-4B42-ADCB-9E7177ECA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6587" name="Group 43">
            <a:extLst>
              <a:ext uri="{FF2B5EF4-FFF2-40B4-BE49-F238E27FC236}">
                <a16:creationId xmlns:a16="http://schemas.microsoft.com/office/drawing/2014/main" id="{C9D4ED3D-B1EC-4947-9AF0-340168ADB31E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5537200"/>
            <a:ext cx="1828800" cy="519113"/>
            <a:chOff x="384" y="2496"/>
            <a:chExt cx="1152" cy="327"/>
          </a:xfrm>
        </p:grpSpPr>
        <p:sp>
          <p:nvSpPr>
            <p:cNvPr id="62502" name="Text Box 44">
              <a:extLst>
                <a:ext uri="{FF2B5EF4-FFF2-40B4-BE49-F238E27FC236}">
                  <a16:creationId xmlns:a16="http://schemas.microsoft.com/office/drawing/2014/main" id="{E22025D8-5559-40B7-AF04-CAD309DC8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⑨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503" name="Rectangle 45">
              <a:extLst>
                <a:ext uri="{FF2B5EF4-FFF2-40B4-BE49-F238E27FC236}">
                  <a16:creationId xmlns:a16="http://schemas.microsoft.com/office/drawing/2014/main" id="{EB991B30-44F9-45A7-B2FA-3A193718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(1)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90" name="Group 46">
            <a:extLst>
              <a:ext uri="{FF2B5EF4-FFF2-40B4-BE49-F238E27FC236}">
                <a16:creationId xmlns:a16="http://schemas.microsoft.com/office/drawing/2014/main" id="{ECD4B56D-5124-4018-B2E2-2E308F242121}"/>
              </a:ext>
            </a:extLst>
          </p:cNvPr>
          <p:cNvGrpSpPr>
            <a:grpSpLocks/>
          </p:cNvGrpSpPr>
          <p:nvPr/>
        </p:nvGrpSpPr>
        <p:grpSpPr bwMode="auto">
          <a:xfrm>
            <a:off x="6502400" y="5537200"/>
            <a:ext cx="1828800" cy="519113"/>
            <a:chOff x="384" y="2496"/>
            <a:chExt cx="1152" cy="327"/>
          </a:xfrm>
        </p:grpSpPr>
        <p:sp>
          <p:nvSpPr>
            <p:cNvPr id="62500" name="Text Box 47">
              <a:extLst>
                <a:ext uri="{FF2B5EF4-FFF2-40B4-BE49-F238E27FC236}">
                  <a16:creationId xmlns:a16="http://schemas.microsoft.com/office/drawing/2014/main" id="{A07C2EC2-0D13-4E6F-94A1-A4C017073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⑩</a:t>
              </a: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 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2501" name="Rectangle 48">
              <a:extLst>
                <a:ext uri="{FF2B5EF4-FFF2-40B4-BE49-F238E27FC236}">
                  <a16:creationId xmlns:a16="http://schemas.microsoft.com/office/drawing/2014/main" id="{762E289E-E68D-49CC-AE62-2D72555A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1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(0)</a:t>
              </a:r>
              <a:endParaRPr kumimoji="1" lang="zh-CN" altLang="en-US" sz="1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76593" name="Group 49">
            <a:extLst>
              <a:ext uri="{FF2B5EF4-FFF2-40B4-BE49-F238E27FC236}">
                <a16:creationId xmlns:a16="http://schemas.microsoft.com/office/drawing/2014/main" id="{2A60414A-33D2-412C-BA74-9512E75A1D1B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5308600"/>
            <a:ext cx="457200" cy="533400"/>
            <a:chOff x="1680" y="1632"/>
            <a:chExt cx="288" cy="336"/>
          </a:xfrm>
        </p:grpSpPr>
        <p:sp>
          <p:nvSpPr>
            <p:cNvPr id="62498" name="Line 50">
              <a:extLst>
                <a:ext uri="{FF2B5EF4-FFF2-40B4-BE49-F238E27FC236}">
                  <a16:creationId xmlns:a16="http://schemas.microsoft.com/office/drawing/2014/main" id="{554C3096-205F-414D-895E-E61133C64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9" name="Line 51">
              <a:extLst>
                <a:ext uri="{FF2B5EF4-FFF2-40B4-BE49-F238E27FC236}">
                  <a16:creationId xmlns:a16="http://schemas.microsoft.com/office/drawing/2014/main" id="{86A24B46-C2B7-4BD2-B5EB-BADC25100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484" name="Object 52">
            <a:extLst>
              <a:ext uri="{FF2B5EF4-FFF2-40B4-BE49-F238E27FC236}">
                <a16:creationId xmlns:a16="http://schemas.microsoft.com/office/drawing/2014/main" id="{8B41871A-BFD9-4A96-A130-7DD8A7E6D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7010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3" imgW="2755900" imgH="254000" progId="Equation.3">
                  <p:embed/>
                </p:oleObj>
              </mc:Choice>
              <mc:Fallback>
                <p:oleObj name="Equation" r:id="rId3" imgW="2755900" imgH="2540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70104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Rectangle 53">
            <a:extLst>
              <a:ext uri="{FF2B5EF4-FFF2-40B4-BE49-F238E27FC236}">
                <a16:creationId xmlns:a16="http://schemas.microsoft.com/office/drawing/2014/main" id="{BA00F500-8CA5-4EB4-94EA-CD896DA3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660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记:</a:t>
            </a:r>
          </a:p>
        </p:txBody>
      </p:sp>
      <p:grpSp>
        <p:nvGrpSpPr>
          <p:cNvPr id="876598" name="Group 54">
            <a:extLst>
              <a:ext uri="{FF2B5EF4-FFF2-40B4-BE49-F238E27FC236}">
                <a16:creationId xmlns:a16="http://schemas.microsoft.com/office/drawing/2014/main" id="{E42D06FD-D5E9-4442-8F97-F8DF620A6046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6146800"/>
            <a:ext cx="6332538" cy="711200"/>
            <a:chOff x="1008" y="3216"/>
            <a:chExt cx="3989" cy="448"/>
          </a:xfrm>
        </p:grpSpPr>
        <p:graphicFrame>
          <p:nvGraphicFramePr>
            <p:cNvPr id="62494" name="Object 55">
              <a:extLst>
                <a:ext uri="{FF2B5EF4-FFF2-40B4-BE49-F238E27FC236}">
                  <a16:creationId xmlns:a16="http://schemas.microsoft.com/office/drawing/2014/main" id="{E7F599A7-85AE-4BBB-BE60-3F01BF1199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216"/>
            <a:ext cx="10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2" name="Equation" r:id="rId5" imgW="76101" imgH="355138" progId="Equation.3">
                    <p:embed/>
                  </p:oleObj>
                </mc:Choice>
                <mc:Fallback>
                  <p:oleObj name="Equation" r:id="rId5" imgW="76101" imgH="355138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216"/>
                          <a:ext cx="10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5" name="Object 56">
              <a:extLst>
                <a:ext uri="{FF2B5EF4-FFF2-40B4-BE49-F238E27FC236}">
                  <a16:creationId xmlns:a16="http://schemas.microsoft.com/office/drawing/2014/main" id="{18FD22EF-8E0A-459B-9267-3B8D5AC9B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216"/>
            <a:ext cx="10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3" name="Equation" r:id="rId7" imgW="76101" imgH="355138" progId="Equation.3">
                    <p:embed/>
                  </p:oleObj>
                </mc:Choice>
                <mc:Fallback>
                  <p:oleObj name="Equation" r:id="rId7" imgW="76101" imgH="355138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216"/>
                          <a:ext cx="10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6" name="Object 57">
              <a:extLst>
                <a:ext uri="{FF2B5EF4-FFF2-40B4-BE49-F238E27FC236}">
                  <a16:creationId xmlns:a16="http://schemas.microsoft.com/office/drawing/2014/main" id="{3EA0EE67-D9C7-4D39-8658-59178370E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216"/>
            <a:ext cx="10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4" name="Equation" r:id="rId8" imgW="76101" imgH="355138" progId="Equation.3">
                    <p:embed/>
                  </p:oleObj>
                </mc:Choice>
                <mc:Fallback>
                  <p:oleObj name="Equation" r:id="rId8" imgW="76101" imgH="355138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16"/>
                          <a:ext cx="10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7" name="Object 58">
              <a:extLst>
                <a:ext uri="{FF2B5EF4-FFF2-40B4-BE49-F238E27FC236}">
                  <a16:creationId xmlns:a16="http://schemas.microsoft.com/office/drawing/2014/main" id="{A4387DE2-AB0F-4B87-8D70-48F3088ACA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3216"/>
            <a:ext cx="10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5" name="Equation" r:id="rId9" imgW="76101" imgH="355138" progId="Equation.DSMT4">
                    <p:embed/>
                  </p:oleObj>
                </mc:Choice>
                <mc:Fallback>
                  <p:oleObj name="Equation" r:id="rId9" imgW="76101" imgH="355138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216"/>
                          <a:ext cx="10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87" name="Object 59">
            <a:extLst>
              <a:ext uri="{FF2B5EF4-FFF2-40B4-BE49-F238E27FC236}">
                <a16:creationId xmlns:a16="http://schemas.microsoft.com/office/drawing/2014/main" id="{E1C888E9-9290-4530-9ED7-7AEFC81BF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16113"/>
          <a:ext cx="622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6" name="Equation" r:id="rId10" imgW="279279" imgH="241195" progId="Equation.DSMT4">
                  <p:embed/>
                </p:oleObj>
              </mc:Choice>
              <mc:Fallback>
                <p:oleObj name="Equation" r:id="rId10" imgW="279279" imgH="241195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622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60">
            <a:extLst>
              <a:ext uri="{FF2B5EF4-FFF2-40B4-BE49-F238E27FC236}">
                <a16:creationId xmlns:a16="http://schemas.microsoft.com/office/drawing/2014/main" id="{B94D0128-1728-425D-9E1A-B13B81F30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19350"/>
          <a:ext cx="6223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7" name="Equation" r:id="rId12" imgW="279279" imgH="241195" progId="Equation.DSMT4">
                  <p:embed/>
                </p:oleObj>
              </mc:Choice>
              <mc:Fallback>
                <p:oleObj name="Equation" r:id="rId12" imgW="279279" imgH="241195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19350"/>
                        <a:ext cx="6223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Rectangle 61">
            <a:extLst>
              <a:ext uri="{FF2B5EF4-FFF2-40B4-BE49-F238E27FC236}">
                <a16:creationId xmlns:a16="http://schemas.microsoft.com/office/drawing/2014/main" id="{0EC36C1B-84A4-43E3-9775-0D1CE727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8755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k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次等分后梯形公式计算所得的近似值</a:t>
            </a:r>
          </a:p>
        </p:txBody>
      </p:sp>
      <p:sp>
        <p:nvSpPr>
          <p:cNvPr id="62490" name="Rectangle 62">
            <a:extLst>
              <a:ext uri="{FF2B5EF4-FFF2-40B4-BE49-F238E27FC236}">
                <a16:creationId xmlns:a16="http://schemas.microsoft.com/office/drawing/2014/main" id="{754DE728-7464-4FC8-B2EF-0E3A22B2C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492375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次加速后所得的近似值</a:t>
            </a:r>
          </a:p>
        </p:txBody>
      </p:sp>
      <p:graphicFrame>
        <p:nvGraphicFramePr>
          <p:cNvPr id="876607" name="Object 63">
            <a:extLst>
              <a:ext uri="{FF2B5EF4-FFF2-40B4-BE49-F238E27FC236}">
                <a16:creationId xmlns:a16="http://schemas.microsoft.com/office/drawing/2014/main" id="{BB21C606-21CF-4F03-B479-57913E292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8950" y="6113463"/>
          <a:ext cx="692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8" name="Equation" r:id="rId14" imgW="393359" imgH="406048" progId="Equation.DSMT4">
                  <p:embed/>
                </p:oleObj>
              </mc:Choice>
              <mc:Fallback>
                <p:oleObj name="Equation" r:id="rId14" imgW="393359" imgH="406048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0" y="6113463"/>
                        <a:ext cx="692150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608" name="Rectangle 64">
            <a:extLst>
              <a:ext uri="{FF2B5EF4-FFF2-40B4-BE49-F238E27FC236}">
                <a16:creationId xmlns:a16="http://schemas.microsoft.com/office/drawing/2014/main" id="{930EF99C-1E7E-4205-962B-B6F64BEA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292600"/>
            <a:ext cx="3959225" cy="53816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Romberg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算法是收敛的</a:t>
            </a:r>
          </a:p>
        </p:txBody>
      </p:sp>
      <p:graphicFrame>
        <p:nvGraphicFramePr>
          <p:cNvPr id="876609" name="Object 65">
            <a:extLst>
              <a:ext uri="{FF2B5EF4-FFF2-40B4-BE49-F238E27FC236}">
                <a16:creationId xmlns:a16="http://schemas.microsoft.com/office/drawing/2014/main" id="{D4BB21FC-4B9D-46CA-BC40-E0D09FFF97A5}"/>
              </a:ext>
            </a:extLst>
          </p:cNvPr>
          <p:cNvGraphicFramePr>
            <a:graphicFrameLocks/>
          </p:cNvGraphicFramePr>
          <p:nvPr/>
        </p:nvGraphicFramePr>
        <p:xfrm>
          <a:off x="2905125" y="3068638"/>
          <a:ext cx="3070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9" name="Equation" r:id="rId16" imgW="1333500" imgH="419100" progId="Equation.DSMT4">
                  <p:embed/>
                </p:oleObj>
              </mc:Choice>
              <mc:Fallback>
                <p:oleObj name="Equation" r:id="rId16" imgW="1333500" imgH="419100" progId="Equation.DSMT4">
                  <p:embed/>
                  <p:pic>
                    <p:nvPicPr>
                      <p:cNvPr id="0" name="Object 6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068638"/>
                        <a:ext cx="3070225" cy="9207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7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7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7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7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7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7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60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AAB7C8A-629D-4AEA-84FB-0C32A46E9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举例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E5229C77-D35B-43C0-8D3F-6C4776B88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370888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用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Romberg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算法计算定积分                    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要求计算精度满足 </a:t>
            </a:r>
            <a:endParaRPr kumimoji="1" lang="en-US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9DAB479D-B095-4372-ABCC-78A8D9549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268413"/>
          <a:ext cx="14779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3" imgW="672808" imgH="330057" progId="Equation.DSMT4">
                  <p:embed/>
                </p:oleObj>
              </mc:Choice>
              <mc:Fallback>
                <p:oleObj name="Equation" r:id="rId3" imgW="672808" imgH="3300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268413"/>
                        <a:ext cx="14779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4" name="Object 6">
            <a:extLst>
              <a:ext uri="{FF2B5EF4-FFF2-40B4-BE49-F238E27FC236}">
                <a16:creationId xmlns:a16="http://schemas.microsoft.com/office/drawing/2014/main" id="{6885E5FC-4C12-487F-B310-925D716D9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476250"/>
          <a:ext cx="1338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5" imgW="609336" imgH="203112" progId="Equation.DSMT4">
                  <p:embed/>
                </p:oleObj>
              </mc:Choice>
              <mc:Fallback>
                <p:oleObj name="Equation" r:id="rId5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76250"/>
                        <a:ext cx="1338263" cy="447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7">
            <a:extLst>
              <a:ext uri="{FF2B5EF4-FFF2-40B4-BE49-F238E27FC236}">
                <a16:creationId xmlns:a16="http://schemas.microsoft.com/office/drawing/2014/main" id="{8EAF33E6-23AD-49D9-98E4-7C8AFE06A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989138"/>
          <a:ext cx="29162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Equation" r:id="rId7" imgW="1397000" imgH="241300" progId="Equation.DSMT4">
                  <p:embed/>
                </p:oleObj>
              </mc:Choice>
              <mc:Fallback>
                <p:oleObj name="Equation" r:id="rId7" imgW="1397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29162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663" name="Group 95">
            <a:extLst>
              <a:ext uri="{FF2B5EF4-FFF2-40B4-BE49-F238E27FC236}">
                <a16:creationId xmlns:a16="http://schemas.microsoft.com/office/drawing/2014/main" id="{51D332E7-5411-4A94-947C-C5C13F16E056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3284538"/>
          <a:ext cx="8675687" cy="3094039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en-US" altLang="zh-CN" sz="2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0.50000000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0.42677670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0.40236893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0.40701811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0.40043192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0.40030278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0.40181246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0.40007725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0.40005361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0.40004965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0.40046340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0.40001371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0.40000948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0.40000878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0.40000862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81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0.40011767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0.40000243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0.40000168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0.40000155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0.40000152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0.40000152</a:t>
                      </a:r>
                    </a:p>
                  </a:txBody>
                  <a:tcPr marT="38100" marB="0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77642" name="Rectangle 74">
            <a:extLst>
              <a:ext uri="{FF2B5EF4-FFF2-40B4-BE49-F238E27FC236}">
                <a16:creationId xmlns:a16="http://schemas.microsoft.com/office/drawing/2014/main" id="{B6370B2C-9227-4B73-B699-823B793E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68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逐步计算可得</a:t>
            </a:r>
          </a:p>
        </p:txBody>
      </p:sp>
      <p:grpSp>
        <p:nvGrpSpPr>
          <p:cNvPr id="877643" name="Group 75">
            <a:extLst>
              <a:ext uri="{FF2B5EF4-FFF2-40B4-BE49-F238E27FC236}">
                <a16:creationId xmlns:a16="http://schemas.microsoft.com/office/drawing/2014/main" id="{DE95C7DA-12D4-45C3-B13E-37A5AEAAFEE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255963"/>
            <a:ext cx="6665912" cy="533400"/>
            <a:chOff x="839" y="1979"/>
            <a:chExt cx="4199" cy="336"/>
          </a:xfrm>
        </p:grpSpPr>
        <p:grpSp>
          <p:nvGrpSpPr>
            <p:cNvPr id="63563" name="Group 76">
              <a:extLst>
                <a:ext uri="{FF2B5EF4-FFF2-40B4-BE49-F238E27FC236}">
                  <a16:creationId xmlns:a16="http://schemas.microsoft.com/office/drawing/2014/main" id="{66A7BBD0-4067-48D2-82F1-01ACF4C6D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979"/>
              <a:ext cx="480" cy="336"/>
              <a:chOff x="1296" y="3696"/>
              <a:chExt cx="480" cy="336"/>
            </a:xfrm>
          </p:grpSpPr>
          <p:sp>
            <p:nvSpPr>
              <p:cNvPr id="63579" name="Rectangle 77">
                <a:extLst>
                  <a:ext uri="{FF2B5EF4-FFF2-40B4-BE49-F238E27FC236}">
                    <a16:creationId xmlns:a16="http://schemas.microsoft.com/office/drawing/2014/main" id="{EBF1E4FC-B184-4CEA-A5E9-0C27C333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80" name="Rectangle 78">
                <a:extLst>
                  <a:ext uri="{FF2B5EF4-FFF2-40B4-BE49-F238E27FC236}">
                    <a16:creationId xmlns:a16="http://schemas.microsoft.com/office/drawing/2014/main" id="{BCF0619D-7A2D-4AE7-9301-10283AB4C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0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4" name="Group 79">
              <a:extLst>
                <a:ext uri="{FF2B5EF4-FFF2-40B4-BE49-F238E27FC236}">
                  <a16:creationId xmlns:a16="http://schemas.microsoft.com/office/drawing/2014/main" id="{BA539471-CBEF-4EC5-8C0D-383E7DB3E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1979"/>
              <a:ext cx="480" cy="336"/>
              <a:chOff x="1296" y="3696"/>
              <a:chExt cx="480" cy="336"/>
            </a:xfrm>
          </p:grpSpPr>
          <p:sp>
            <p:nvSpPr>
              <p:cNvPr id="63577" name="Rectangle 80">
                <a:extLst>
                  <a:ext uri="{FF2B5EF4-FFF2-40B4-BE49-F238E27FC236}">
                    <a16:creationId xmlns:a16="http://schemas.microsoft.com/office/drawing/2014/main" id="{A03D1353-0248-4F6B-93D7-A5701E20B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78" name="Rectangle 81">
                <a:extLst>
                  <a:ext uri="{FF2B5EF4-FFF2-40B4-BE49-F238E27FC236}">
                    <a16:creationId xmlns:a16="http://schemas.microsoft.com/office/drawing/2014/main" id="{21DAB2A2-8757-4DB9-937E-D021DA598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5" name="Group 82">
              <a:extLst>
                <a:ext uri="{FF2B5EF4-FFF2-40B4-BE49-F238E27FC236}">
                  <a16:creationId xmlns:a16="http://schemas.microsoft.com/office/drawing/2014/main" id="{68E1D85C-86AF-49BD-831F-E8A1A5FD2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79"/>
              <a:ext cx="480" cy="336"/>
              <a:chOff x="1296" y="3696"/>
              <a:chExt cx="480" cy="336"/>
            </a:xfrm>
          </p:grpSpPr>
          <p:sp>
            <p:nvSpPr>
              <p:cNvPr id="63575" name="Rectangle 83">
                <a:extLst>
                  <a:ext uri="{FF2B5EF4-FFF2-40B4-BE49-F238E27FC236}">
                    <a16:creationId xmlns:a16="http://schemas.microsoft.com/office/drawing/2014/main" id="{B827704A-D8CA-4327-B18B-2EDC15538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76" name="Rectangle 84">
                <a:extLst>
                  <a:ext uri="{FF2B5EF4-FFF2-40B4-BE49-F238E27FC236}">
                    <a16:creationId xmlns:a16="http://schemas.microsoft.com/office/drawing/2014/main" id="{D29823CE-20A0-44DE-8786-6663E57E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6" name="Group 85">
              <a:extLst>
                <a:ext uri="{FF2B5EF4-FFF2-40B4-BE49-F238E27FC236}">
                  <a16:creationId xmlns:a16="http://schemas.microsoft.com/office/drawing/2014/main" id="{D61476C5-6D4D-4970-B3BE-8D3FF5CE2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979"/>
              <a:ext cx="480" cy="336"/>
              <a:chOff x="1296" y="3696"/>
              <a:chExt cx="480" cy="336"/>
            </a:xfrm>
          </p:grpSpPr>
          <p:sp>
            <p:nvSpPr>
              <p:cNvPr id="63573" name="Rectangle 86">
                <a:extLst>
                  <a:ext uri="{FF2B5EF4-FFF2-40B4-BE49-F238E27FC236}">
                    <a16:creationId xmlns:a16="http://schemas.microsoft.com/office/drawing/2014/main" id="{7CB367AE-144B-439D-8E4B-7D13C37A2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74" name="Rectangle 87">
                <a:extLst>
                  <a:ext uri="{FF2B5EF4-FFF2-40B4-BE49-F238E27FC236}">
                    <a16:creationId xmlns:a16="http://schemas.microsoft.com/office/drawing/2014/main" id="{D7751818-EFE6-4088-B1A7-111FA3A05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7" name="Group 88">
              <a:extLst>
                <a:ext uri="{FF2B5EF4-FFF2-40B4-BE49-F238E27FC236}">
                  <a16:creationId xmlns:a16="http://schemas.microsoft.com/office/drawing/2014/main" id="{B1288709-F146-45EE-9418-58E3A658C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1979"/>
              <a:ext cx="480" cy="336"/>
              <a:chOff x="1296" y="3696"/>
              <a:chExt cx="480" cy="336"/>
            </a:xfrm>
          </p:grpSpPr>
          <p:sp>
            <p:nvSpPr>
              <p:cNvPr id="63571" name="Rectangle 89">
                <a:extLst>
                  <a:ext uri="{FF2B5EF4-FFF2-40B4-BE49-F238E27FC236}">
                    <a16:creationId xmlns:a16="http://schemas.microsoft.com/office/drawing/2014/main" id="{18B560C5-BD61-4D5C-AE9D-A34BA9D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72" name="Rectangle 90">
                <a:extLst>
                  <a:ext uri="{FF2B5EF4-FFF2-40B4-BE49-F238E27FC236}">
                    <a16:creationId xmlns:a16="http://schemas.microsoft.com/office/drawing/2014/main" id="{EB3633C3-FCA5-4FC3-90E5-44862DEA2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4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568" name="Group 91">
              <a:extLst>
                <a:ext uri="{FF2B5EF4-FFF2-40B4-BE49-F238E27FC236}">
                  <a16:creationId xmlns:a16="http://schemas.microsoft.com/office/drawing/2014/main" id="{9E4DDEC9-1D98-413E-B8F6-DE1D1008E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1979"/>
              <a:ext cx="480" cy="336"/>
              <a:chOff x="1296" y="3696"/>
              <a:chExt cx="480" cy="336"/>
            </a:xfrm>
          </p:grpSpPr>
          <p:sp>
            <p:nvSpPr>
              <p:cNvPr id="63569" name="Rectangle 92">
                <a:extLst>
                  <a:ext uri="{FF2B5EF4-FFF2-40B4-BE49-F238E27FC236}">
                    <a16:creationId xmlns:a16="http://schemas.microsoft.com/office/drawing/2014/main" id="{7F7A56F1-7C93-4B2B-A6DD-521401ECD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696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(</a:t>
                </a:r>
                <a:r>
                  <a:rPr kumimoji="1" lang="en-US" altLang="zh-CN" sz="1800" b="1" i="1"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1800" b="1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zh-CN" altLang="en-US" sz="1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570" name="Rectangle 93">
                <a:extLst>
                  <a:ext uri="{FF2B5EF4-FFF2-40B4-BE49-F238E27FC236}">
                    <a16:creationId xmlns:a16="http://schemas.microsoft.com/office/drawing/2014/main" id="{882D5497-8761-4C58-A53A-72D7E45C8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744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5</a:t>
                </a:r>
                <a:endParaRPr kumimoji="1" lang="zh-CN" altLang="en-US" sz="2400" b="1" baseline="-250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4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58275C3-DFD2-4255-AFB9-468B7EA90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数值微分（自学</a:t>
            </a:r>
            <a:r>
              <a:rPr kumimoji="1" lang="en-US" altLang="zh-CN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C273529-B30B-417B-B3E9-FEF9207FD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2220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数值微分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47936C79-8535-4514-A2E8-D79F6A7B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60575"/>
            <a:ext cx="8001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在节点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···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上的函数值，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中的任意一点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如何计算其导数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13413" name="Group 5">
            <a:extLst>
              <a:ext uri="{FF2B5EF4-FFF2-40B4-BE49-F238E27FC236}">
                <a16:creationId xmlns:a16="http://schemas.microsoft.com/office/drawing/2014/main" id="{09421458-4A6E-4473-AA15-F492DD5BE55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716338"/>
            <a:ext cx="7129462" cy="2247900"/>
            <a:chOff x="385" y="2341"/>
            <a:chExt cx="4491" cy="1416"/>
          </a:xfrm>
        </p:grpSpPr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B2DB6BC8-36F5-4A97-BB7F-30A982D59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341"/>
              <a:ext cx="4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插值型求导公式</a:t>
              </a:r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5440AEC8-75B8-4428-B449-0EC48930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04"/>
              <a:ext cx="358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构造出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的插值多项式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endPara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>
                  <a:schemeClr val="tx1"/>
                </a:buClr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用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的导数来近似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kumimoji="1"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的导数</a:t>
              </a:r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3B677E05-114D-4279-A499-A079ED6F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430"/>
              <a:ext cx="4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 外推算法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>
            <a:extLst>
              <a:ext uri="{FF2B5EF4-FFF2-40B4-BE49-F238E27FC236}">
                <a16:creationId xmlns:a16="http://schemas.microsoft.com/office/drawing/2014/main" id="{CFC08DEC-CE06-4C1F-8F3D-A16AA433F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70063"/>
          <a:ext cx="7391400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4" imgW="1968500" imgH="431800" progId="Equation.3">
                  <p:embed/>
                </p:oleObj>
              </mc:Choice>
              <mc:Fallback>
                <p:oleObj name="公式" r:id="rId4" imgW="1968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0063"/>
                        <a:ext cx="7391400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4">
            <a:extLst>
              <a:ext uri="{FF2B5EF4-FFF2-40B4-BE49-F238E27FC236}">
                <a16:creationId xmlns:a16="http://schemas.microsoft.com/office/drawing/2014/main" id="{845F54F1-D4DA-4505-A5A9-0FAE54AA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844" y="362308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值 积 分 的 基 本 思 路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E16F2462-E38D-4515-9349-D3E99FCF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" y="1221424"/>
            <a:ext cx="50403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FF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 忆 定 积 分 的 定 义</a:t>
            </a:r>
          </a:p>
        </p:txBody>
      </p:sp>
      <p:sp>
        <p:nvSpPr>
          <p:cNvPr id="157703" name="Rectangle 7">
            <a:extLst>
              <a:ext uri="{FF2B5EF4-FFF2-40B4-BE49-F238E27FC236}">
                <a16:creationId xmlns:a16="http://schemas.microsoft.com/office/drawing/2014/main" id="{111DC92B-0CD7-4378-8DD7-F8E29630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" y="38862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A2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各种数值积分方法研究的是</a:t>
            </a:r>
          </a:p>
        </p:txBody>
      </p:sp>
      <p:grpSp>
        <p:nvGrpSpPr>
          <p:cNvPr id="157704" name="Group 8">
            <a:extLst>
              <a:ext uri="{FF2B5EF4-FFF2-40B4-BE49-F238E27FC236}">
                <a16:creationId xmlns:a16="http://schemas.microsoft.com/office/drawing/2014/main" id="{8CDCA10E-6F24-4498-8904-650815F4EA5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724400"/>
            <a:ext cx="6172200" cy="647700"/>
            <a:chOff x="624" y="3456"/>
            <a:chExt cx="3888" cy="408"/>
          </a:xfrm>
        </p:grpSpPr>
        <p:graphicFrame>
          <p:nvGraphicFramePr>
            <p:cNvPr id="11275" name="Object 9">
              <a:extLst>
                <a:ext uri="{FF2B5EF4-FFF2-40B4-BE49-F238E27FC236}">
                  <a16:creationId xmlns:a16="http://schemas.microsoft.com/office/drawing/2014/main" id="{2C4E1ADE-EF3C-4476-8388-277C25ED34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456"/>
            <a:ext cx="32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公式" r:id="rId6" imgW="139579" imgH="177646" progId="Equation.3">
                    <p:embed/>
                  </p:oleObj>
                </mc:Choice>
                <mc:Fallback>
                  <p:oleObj name="公式" r:id="rId6" imgW="139579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56"/>
                          <a:ext cx="323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0">
              <a:extLst>
                <a:ext uri="{FF2B5EF4-FFF2-40B4-BE49-F238E27FC236}">
                  <a16:creationId xmlns:a16="http://schemas.microsoft.com/office/drawing/2014/main" id="{637CC23C-072F-428A-9D0C-5374028F93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506"/>
            <a:ext cx="62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公式" r:id="rId8" imgW="253780" imgH="152268" progId="Equation.3">
                    <p:embed/>
                  </p:oleObj>
                </mc:Choice>
                <mc:Fallback>
                  <p:oleObj name="公式" r:id="rId8" imgW="253780" imgH="15226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506"/>
                          <a:ext cx="62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Rectangle 11">
              <a:extLst>
                <a:ext uri="{FF2B5EF4-FFF2-40B4-BE49-F238E27FC236}">
                  <a16:creationId xmlns:a16="http://schemas.microsoft.com/office/drawing/2014/main" id="{656CAA08-5F2B-4F45-8D74-728DE9E4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0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如何取值，区间</a:t>
              </a:r>
            </a:p>
          </p:txBody>
        </p:sp>
        <p:sp>
          <p:nvSpPr>
            <p:cNvPr id="11278" name="Rectangle 12">
              <a:extLst>
                <a:ext uri="{FF2B5EF4-FFF2-40B4-BE49-F238E27FC236}">
                  <a16:creationId xmlns:a16="http://schemas.microsoft.com/office/drawing/2014/main" id="{E325D938-5E52-406E-8AFB-1B5D1521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06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如何划分，</a:t>
              </a:r>
            </a:p>
          </p:txBody>
        </p:sp>
      </p:grpSp>
      <p:sp>
        <p:nvSpPr>
          <p:cNvPr id="157709" name="Rectangle 13">
            <a:extLst>
              <a:ext uri="{FF2B5EF4-FFF2-40B4-BE49-F238E27FC236}">
                <a16:creationId xmlns:a16="http://schemas.microsoft.com/office/drawing/2014/main" id="{E48119B0-8209-46E9-9949-014B1D5E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0"/>
            <a:ext cx="71770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99"/>
                    </a:gs>
                    <a:gs pos="100000">
                      <a:srgbClr val="B1FFE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使得既能保证一定精度，计算量又小。</a:t>
            </a:r>
          </a:p>
        </p:txBody>
      </p:sp>
      <p:sp>
        <p:nvSpPr>
          <p:cNvPr id="157710" name="Text Box 14">
            <a:extLst>
              <a:ext uri="{FF2B5EF4-FFF2-40B4-BE49-F238E27FC236}">
                <a16:creationId xmlns:a16="http://schemas.microsoft.com/office/drawing/2014/main" id="{8A9A0021-542B-4866-9A4B-13577BFEB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" y="3273425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充分大时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 i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的数值积分</a:t>
            </a:r>
          </a:p>
        </p:txBody>
      </p:sp>
      <p:sp>
        <p:nvSpPr>
          <p:cNvPr id="157711" name="Rectangle 15">
            <a:extLst>
              <a:ext uri="{FF2B5EF4-FFF2-40B4-BE49-F238E27FC236}">
                <a16:creationId xmlns:a16="http://schemas.microsoft.com/office/drawing/2014/main" id="{4817078A-1B13-4BE5-BF5C-9189AB37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876925"/>
            <a:ext cx="71770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99"/>
                    </a:gs>
                    <a:gs pos="100000">
                      <a:srgbClr val="B1FFE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（计算功效：算得准，算得快）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  <p:bldP spid="157703" grpId="0"/>
      <p:bldP spid="157709" grpId="0"/>
      <p:bldP spid="157710" grpId="0" autoUpdateAnimBg="0"/>
      <p:bldP spid="1577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B8ED24-B103-4FF6-915F-6249093A6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插值型求导公式</a:t>
            </a:r>
          </a:p>
        </p:txBody>
      </p:sp>
      <p:grpSp>
        <p:nvGrpSpPr>
          <p:cNvPr id="914435" name="Group 3">
            <a:extLst>
              <a:ext uri="{FF2B5EF4-FFF2-40B4-BE49-F238E27FC236}">
                <a16:creationId xmlns:a16="http://schemas.microsoft.com/office/drawing/2014/main" id="{CDD2546E-E828-4E6F-80FD-EB3F89B37F7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997200"/>
            <a:ext cx="8504238" cy="1547813"/>
            <a:chOff x="204" y="1888"/>
            <a:chExt cx="5357" cy="975"/>
          </a:xfrm>
        </p:grpSpPr>
        <p:sp>
          <p:nvSpPr>
            <p:cNvPr id="65545" name="Rectangle 4">
              <a:extLst>
                <a:ext uri="{FF2B5EF4-FFF2-40B4-BE49-F238E27FC236}">
                  <a16:creationId xmlns:a16="http://schemas.microsoft.com/office/drawing/2014/main" id="{195184D6-8975-49A8-8ADF-ACD884D9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88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插值型求导公式的余项</a:t>
              </a:r>
            </a:p>
          </p:txBody>
        </p:sp>
        <p:graphicFrame>
          <p:nvGraphicFramePr>
            <p:cNvPr id="65546" name="Object 5">
              <a:extLst>
                <a:ext uri="{FF2B5EF4-FFF2-40B4-BE49-F238E27FC236}">
                  <a16:creationId xmlns:a16="http://schemas.microsoft.com/office/drawing/2014/main" id="{E63802B8-F110-4B60-82DF-EE3FE826F0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0" y="2160"/>
            <a:ext cx="5221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4" name="Equation" r:id="rId3" imgW="4610100" imgH="558800" progId="Equation.DSMT4">
                    <p:embed/>
                  </p:oleObj>
                </mc:Choice>
                <mc:Fallback>
                  <p:oleObj name="Equation" r:id="rId3" imgW="4610100" imgH="558800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160"/>
                          <a:ext cx="5221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0" name="Object 6">
            <a:extLst>
              <a:ext uri="{FF2B5EF4-FFF2-40B4-BE49-F238E27FC236}">
                <a16:creationId xmlns:a16="http://schemas.microsoft.com/office/drawing/2014/main" id="{C7B413FA-41E4-4EA4-B0A0-33B89C32E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060575"/>
          <a:ext cx="25225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5" name="Equation" r:id="rId5" imgW="965200" imgH="228600" progId="Equation.DSMT4">
                  <p:embed/>
                </p:oleObj>
              </mc:Choice>
              <mc:Fallback>
                <p:oleObj name="Equation" r:id="rId5" imgW="965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2522538" cy="573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4439" name="Group 7">
            <a:extLst>
              <a:ext uri="{FF2B5EF4-FFF2-40B4-BE49-F238E27FC236}">
                <a16:creationId xmlns:a16="http://schemas.microsoft.com/office/drawing/2014/main" id="{CB340064-43D3-49A5-BB37-81790B949DC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868863"/>
            <a:ext cx="6459538" cy="1598612"/>
            <a:chOff x="204" y="3067"/>
            <a:chExt cx="4069" cy="1007"/>
          </a:xfrm>
        </p:grpSpPr>
        <p:graphicFrame>
          <p:nvGraphicFramePr>
            <p:cNvPr id="65543" name="Object 8">
              <a:extLst>
                <a:ext uri="{FF2B5EF4-FFF2-40B4-BE49-F238E27FC236}">
                  <a16:creationId xmlns:a16="http://schemas.microsoft.com/office/drawing/2014/main" id="{B95BC7E5-DD25-4059-86BA-92D330FAD7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385"/>
            <a:ext cx="320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6" name="Equation" r:id="rId7" imgW="2438400" imgH="546100" progId="Equation.DSMT4">
                    <p:embed/>
                  </p:oleObj>
                </mc:Choice>
                <mc:Fallback>
                  <p:oleObj name="Equation" r:id="rId7" imgW="2438400" imgH="546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385"/>
                          <a:ext cx="320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Rectangle 9">
              <a:extLst>
                <a:ext uri="{FF2B5EF4-FFF2-40B4-BE49-F238E27FC236}">
                  <a16:creationId xmlns:a16="http://schemas.microsoft.com/office/drawing/2014/main" id="{05773A94-4454-4702-BD42-3C524B4A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67"/>
              <a:ext cx="3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在节点处的余项</a:t>
              </a:r>
            </a:p>
          </p:txBody>
        </p:sp>
      </p:grpSp>
      <p:sp>
        <p:nvSpPr>
          <p:cNvPr id="65542" name="Rectangle 10">
            <a:extLst>
              <a:ext uri="{FF2B5EF4-FFF2-40B4-BE49-F238E27FC236}">
                <a16:creationId xmlns:a16="http://schemas.microsoft.com/office/drawing/2014/main" id="{CA0FD924-3C46-4DCA-9CEB-88B500D5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插值型求导公式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>
            <a:extLst>
              <a:ext uri="{FF2B5EF4-FFF2-40B4-BE49-F238E27FC236}">
                <a16:creationId xmlns:a16="http://schemas.microsoft.com/office/drawing/2014/main" id="{B792DFE8-E5EB-4DCA-81C1-682F9CDB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81525"/>
            <a:ext cx="3671888" cy="1512888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F757C47-C947-4B62-B875-F9A75E09D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两点公式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872A4D69-4CF9-4536-9485-20DDFBF4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两点公式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21F71E4E-CED0-4343-832C-5305DD36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59000"/>
            <a:ext cx="5027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节点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步长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b="1">
                <a:latin typeface="Courier New" panose="02070309020205020404" pitchFamily="49" charset="0"/>
                <a:ea typeface="黑体" panose="02010609060101010101" pitchFamily="49" charset="-122"/>
              </a:rPr>
              <a:t>-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endParaRPr kumimoji="1" lang="zh-CN" altLang="en-US" sz="2800" b="1" baseline="-25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6566" name="Group 6">
            <a:extLst>
              <a:ext uri="{FF2B5EF4-FFF2-40B4-BE49-F238E27FC236}">
                <a16:creationId xmlns:a16="http://schemas.microsoft.com/office/drawing/2014/main" id="{D74CAFB3-4530-4A4E-9E58-0715BDB4219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636838"/>
            <a:ext cx="5051425" cy="1624012"/>
            <a:chOff x="528" y="1584"/>
            <a:chExt cx="3182" cy="1023"/>
          </a:xfrm>
        </p:grpSpPr>
        <p:graphicFrame>
          <p:nvGraphicFramePr>
            <p:cNvPr id="66571" name="Object 7">
              <a:extLst>
                <a:ext uri="{FF2B5EF4-FFF2-40B4-BE49-F238E27FC236}">
                  <a16:creationId xmlns:a16="http://schemas.microsoft.com/office/drawing/2014/main" id="{9DD91627-7880-4578-82DE-019814E44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584"/>
            <a:ext cx="3006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9" name="Equation" r:id="rId3" imgW="2286000" imgH="431800" progId="Equation.DSMT4">
                    <p:embed/>
                  </p:oleObj>
                </mc:Choice>
                <mc:Fallback>
                  <p:oleObj name="Equation" r:id="rId3" imgW="22860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584"/>
                          <a:ext cx="3006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8">
              <a:extLst>
                <a:ext uri="{FF2B5EF4-FFF2-40B4-BE49-F238E27FC236}">
                  <a16:creationId xmlns:a16="http://schemas.microsoft.com/office/drawing/2014/main" id="{DC1A0FCA-CAB1-4708-A72E-4768A5876B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12"/>
            <a:ext cx="260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0" name="Equation" r:id="rId5" imgW="2070100" imgH="393700" progId="Equation.DSMT4">
                    <p:embed/>
                  </p:oleObj>
                </mc:Choice>
                <mc:Fallback>
                  <p:oleObj name="Equation" r:id="rId5" imgW="2070100" imgH="393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12"/>
                          <a:ext cx="260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7" name="Group 9">
            <a:extLst>
              <a:ext uri="{FF2B5EF4-FFF2-40B4-BE49-F238E27FC236}">
                <a16:creationId xmlns:a16="http://schemas.microsoft.com/office/drawing/2014/main" id="{FC9D424B-8EE6-49FF-8B38-2BA630845F3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581525"/>
            <a:ext cx="5040313" cy="1423988"/>
            <a:chOff x="1085" y="3120"/>
            <a:chExt cx="3175" cy="897"/>
          </a:xfrm>
        </p:grpSpPr>
        <p:graphicFrame>
          <p:nvGraphicFramePr>
            <p:cNvPr id="66569" name="Object 10">
              <a:extLst>
                <a:ext uri="{FF2B5EF4-FFF2-40B4-BE49-F238E27FC236}">
                  <a16:creationId xmlns:a16="http://schemas.microsoft.com/office/drawing/2014/main" id="{4F1D3818-9E43-4379-92C3-53BE9A7382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5" y="3120"/>
            <a:ext cx="3175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1" name="Equation" r:id="rId7" imgW="2413000" imgH="368300" progId="Equation.DSMT4">
                    <p:embed/>
                  </p:oleObj>
                </mc:Choice>
                <mc:Fallback>
                  <p:oleObj name="Equation" r:id="rId7" imgW="2413000" imgH="368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3120"/>
                          <a:ext cx="3175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11">
              <a:extLst>
                <a:ext uri="{FF2B5EF4-FFF2-40B4-BE49-F238E27FC236}">
                  <a16:creationId xmlns:a16="http://schemas.microsoft.com/office/drawing/2014/main" id="{2A505FD4-0959-4E26-AB04-456E961C9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6" y="3552"/>
            <a:ext cx="3157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2" name="Equation" r:id="rId9" imgW="2400300" imgH="368300" progId="Equation.DSMT4">
                    <p:embed/>
                  </p:oleObj>
                </mc:Choice>
                <mc:Fallback>
                  <p:oleObj name="Equation" r:id="rId9" imgW="2400300" imgH="3683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3552"/>
                          <a:ext cx="3157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8" name="AutoShape 12">
            <a:extLst>
              <a:ext uri="{FF2B5EF4-FFF2-40B4-BE49-F238E27FC236}">
                <a16:creationId xmlns:a16="http://schemas.microsoft.com/office/drawing/2014/main" id="{0E7FFC4A-8482-4F08-AC77-156CC493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870450"/>
            <a:ext cx="863600" cy="719138"/>
          </a:xfrm>
          <a:prstGeom prst="rightArrow">
            <a:avLst>
              <a:gd name="adj1" fmla="val 50000"/>
              <a:gd name="adj2" fmla="val 3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F55B7C93-4D28-4BB5-9F18-82E6305A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508500"/>
            <a:ext cx="5329237" cy="2089150"/>
          </a:xfrm>
          <a:prstGeom prst="rect">
            <a:avLst/>
          </a:prstGeom>
          <a:solidFill>
            <a:schemeClr val="accent1">
              <a:alpha val="18823"/>
            </a:schemeClr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C34192F-DBF3-4E2A-A621-C7D22517E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334000" cy="762000"/>
          </a:xfrm>
          <a:noFill/>
        </p:spPr>
        <p:txBody>
          <a:bodyPr anchor="b"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三点公式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D0551A9-9589-42D3-8206-EE517AD9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三点等距公式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1992E3EF-11DA-40F3-BB08-8CBF0870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60575"/>
            <a:ext cx="593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步长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h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节点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+ ih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0, 1,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93E65F54-7E09-4EE3-9277-245864712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36838"/>
          <a:ext cx="7488237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3" imgW="3683000" imgH="838200" progId="Equation.DSMT4">
                  <p:embed/>
                </p:oleObj>
              </mc:Choice>
              <mc:Fallback>
                <p:oleObj name="Equation" r:id="rId3" imgW="36830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7488237" cy="1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1" name="Group 7">
            <a:extLst>
              <a:ext uri="{FF2B5EF4-FFF2-40B4-BE49-F238E27FC236}">
                <a16:creationId xmlns:a16="http://schemas.microsoft.com/office/drawing/2014/main" id="{B37E5FD8-1804-4CB5-9319-B1F1F9C5C49C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437063"/>
            <a:ext cx="6896100" cy="2135187"/>
            <a:chOff x="935" y="2640"/>
            <a:chExt cx="4344" cy="1345"/>
          </a:xfrm>
        </p:grpSpPr>
        <p:graphicFrame>
          <p:nvGraphicFramePr>
            <p:cNvPr id="67593" name="Object 8">
              <a:extLst>
                <a:ext uri="{FF2B5EF4-FFF2-40B4-BE49-F238E27FC236}">
                  <a16:creationId xmlns:a16="http://schemas.microsoft.com/office/drawing/2014/main" id="{2404FDB7-510D-4D55-9A26-951846CC0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5" y="2640"/>
            <a:ext cx="4344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3" name="Equation" r:id="rId5" imgW="3302000" imgH="381000" progId="Equation.DSMT4">
                    <p:embed/>
                  </p:oleObj>
                </mc:Choice>
                <mc:Fallback>
                  <p:oleObj name="Equation" r:id="rId5" imgW="3302000" imgH="381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2640"/>
                          <a:ext cx="4344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4" name="Object 9">
              <a:extLst>
                <a:ext uri="{FF2B5EF4-FFF2-40B4-BE49-F238E27FC236}">
                  <a16:creationId xmlns:a16="http://schemas.microsoft.com/office/drawing/2014/main" id="{2B389097-2A27-44D9-9AE0-F20D7B84A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6" y="3072"/>
            <a:ext cx="431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4" name="Equation" r:id="rId7" imgW="3276600" imgH="381000" progId="Equation.DSMT4">
                    <p:embed/>
                  </p:oleObj>
                </mc:Choice>
                <mc:Fallback>
                  <p:oleObj name="Equation" r:id="rId7" imgW="3276600" imgH="381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3072"/>
                          <a:ext cx="431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5" name="Object 10">
              <a:extLst>
                <a:ext uri="{FF2B5EF4-FFF2-40B4-BE49-F238E27FC236}">
                  <a16:creationId xmlns:a16="http://schemas.microsoft.com/office/drawing/2014/main" id="{A6A0225D-1E03-405A-B866-1E6A233F22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5" y="3504"/>
            <a:ext cx="4344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5" name="Equation" r:id="rId9" imgW="3302000" imgH="381000" progId="Equation.DSMT4">
                    <p:embed/>
                  </p:oleObj>
                </mc:Choice>
                <mc:Fallback>
                  <p:oleObj name="Equation" r:id="rId9" imgW="3302000" imgH="381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504"/>
                          <a:ext cx="4344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2" name="AutoShape 11">
            <a:extLst>
              <a:ext uri="{FF2B5EF4-FFF2-40B4-BE49-F238E27FC236}">
                <a16:creationId xmlns:a16="http://schemas.microsoft.com/office/drawing/2014/main" id="{E002A1C2-4E95-42F7-A182-5FE89C03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863600" cy="719137"/>
          </a:xfrm>
          <a:prstGeom prst="rightArrow">
            <a:avLst>
              <a:gd name="adj1" fmla="val 50000"/>
              <a:gd name="adj2" fmla="val 30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B0C4-BD86-41B2-BF66-799BD2A5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A86BF33-797E-4858-9A0B-DF7CE395D208}"/>
              </a:ext>
            </a:extLst>
          </p:cNvPr>
          <p:cNvSpPr txBox="1">
            <a:spLocks/>
          </p:cNvSpPr>
          <p:nvPr/>
        </p:nvSpPr>
        <p:spPr bwMode="auto">
          <a:xfrm>
            <a:off x="395536" y="1371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8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0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93CCE01A-8301-4154-83AA-97B8B25C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088" y="171866"/>
            <a:ext cx="61732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数值积分矩形公式和梯形公式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9218685-1A07-435B-924C-6003FD874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A27"/>
                    </a:gs>
                    <a:gs pos="100000">
                      <a:srgbClr val="FFFC7B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6676" name="Group 4">
            <a:extLst>
              <a:ext uri="{FF2B5EF4-FFF2-40B4-BE49-F238E27FC236}">
                <a16:creationId xmlns:a16="http://schemas.microsoft.com/office/drawing/2014/main" id="{52C855AC-DEA9-4C70-8694-D5A9D0801FB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22350"/>
            <a:ext cx="3886200" cy="2819400"/>
            <a:chOff x="288" y="2448"/>
            <a:chExt cx="2448" cy="1776"/>
          </a:xfrm>
        </p:grpSpPr>
        <p:sp>
          <p:nvSpPr>
            <p:cNvPr id="13345" name="Line 5">
              <a:extLst>
                <a:ext uri="{FF2B5EF4-FFF2-40B4-BE49-F238E27FC236}">
                  <a16:creationId xmlns:a16="http://schemas.microsoft.com/office/drawing/2014/main" id="{201087A1-CD2C-48CD-AC0A-89A575CC2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" y="2504"/>
              <a:ext cx="0" cy="1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Arc 6">
              <a:extLst>
                <a:ext uri="{FF2B5EF4-FFF2-40B4-BE49-F238E27FC236}">
                  <a16:creationId xmlns:a16="http://schemas.microsoft.com/office/drawing/2014/main" id="{4A2FEEB9-4EC9-4062-9EF3-133424B590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9" y="2727"/>
              <a:ext cx="1358" cy="9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7">
              <a:extLst>
                <a:ext uri="{FF2B5EF4-FFF2-40B4-BE49-F238E27FC236}">
                  <a16:creationId xmlns:a16="http://schemas.microsoft.com/office/drawing/2014/main" id="{640DC01F-18DB-40C1-88F2-CFF1AF2D1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738"/>
              <a:ext cx="0" cy="1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Text Box 8">
              <a:extLst>
                <a:ext uri="{FF2B5EF4-FFF2-40B4-BE49-F238E27FC236}">
                  <a16:creationId xmlns:a16="http://schemas.microsoft.com/office/drawing/2014/main" id="{497BB943-9B7B-4203-AF2A-C201AC193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8"/>
              <a:ext cx="32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y</a:t>
              </a:r>
            </a:p>
          </p:txBody>
        </p:sp>
        <p:sp>
          <p:nvSpPr>
            <p:cNvPr id="13349" name="Text Box 9">
              <a:extLst>
                <a:ext uri="{FF2B5EF4-FFF2-40B4-BE49-F238E27FC236}">
                  <a16:creationId xmlns:a16="http://schemas.microsoft.com/office/drawing/2014/main" id="{430C85EE-FC16-4FF0-8F99-CD4EF956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2496"/>
              <a:ext cx="63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y=f(x)</a:t>
              </a:r>
            </a:p>
          </p:txBody>
        </p:sp>
        <p:sp>
          <p:nvSpPr>
            <p:cNvPr id="13350" name="Line 10">
              <a:extLst>
                <a:ext uri="{FF2B5EF4-FFF2-40B4-BE49-F238E27FC236}">
                  <a16:creationId xmlns:a16="http://schemas.microsoft.com/office/drawing/2014/main" id="{267D0267-3D3A-4739-B29B-3D0235D1A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" y="3927"/>
              <a:ext cx="19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11">
              <a:extLst>
                <a:ext uri="{FF2B5EF4-FFF2-40B4-BE49-F238E27FC236}">
                  <a16:creationId xmlns:a16="http://schemas.microsoft.com/office/drawing/2014/main" id="{5300DC37-636A-4FFF-B985-A02C8462D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3682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Text Box 12">
              <a:extLst>
                <a:ext uri="{FF2B5EF4-FFF2-40B4-BE49-F238E27FC236}">
                  <a16:creationId xmlns:a16="http://schemas.microsoft.com/office/drawing/2014/main" id="{CFD01A14-F684-4ACC-B487-AAA4D5F0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3932"/>
              <a:ext cx="3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x</a:t>
              </a:r>
            </a:p>
          </p:txBody>
        </p:sp>
        <p:sp>
          <p:nvSpPr>
            <p:cNvPr id="13353" name="Text Box 13">
              <a:extLst>
                <a:ext uri="{FF2B5EF4-FFF2-40B4-BE49-F238E27FC236}">
                  <a16:creationId xmlns:a16="http://schemas.microsoft.com/office/drawing/2014/main" id="{5053C112-40B6-4935-A914-6C2A2590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3931"/>
              <a:ext cx="25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13354" name="Text Box 14">
              <a:extLst>
                <a:ext uri="{FF2B5EF4-FFF2-40B4-BE49-F238E27FC236}">
                  <a16:creationId xmlns:a16="http://schemas.microsoft.com/office/drawing/2014/main" id="{EF62939D-E9B0-46D2-9BE4-CE335DF9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888"/>
              <a:ext cx="3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3355" name="Text Box 15">
              <a:extLst>
                <a:ext uri="{FF2B5EF4-FFF2-40B4-BE49-F238E27FC236}">
                  <a16:creationId xmlns:a16="http://schemas.microsoft.com/office/drawing/2014/main" id="{E406075C-B8D3-4AFE-888D-2B16EED6B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3860"/>
              <a:ext cx="35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隶书" panose="02010509060101010101" pitchFamily="49" charset="-122"/>
                </a:rPr>
                <a:t>o</a:t>
              </a:r>
            </a:p>
          </p:txBody>
        </p:sp>
      </p:grpSp>
      <p:graphicFrame>
        <p:nvGraphicFramePr>
          <p:cNvPr id="156688" name="Object 16">
            <a:extLst>
              <a:ext uri="{FF2B5EF4-FFF2-40B4-BE49-F238E27FC236}">
                <a16:creationId xmlns:a16="http://schemas.microsoft.com/office/drawing/2014/main" id="{ABD3A098-E1CD-4CC7-B919-E5D5722C8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241550"/>
          <a:ext cx="426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公式" r:id="rId4" imgW="901309" imgH="431613" progId="Equation.3">
                  <p:embed/>
                </p:oleObj>
              </mc:Choice>
              <mc:Fallback>
                <p:oleObj name="公式" r:id="rId4" imgW="901309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41550"/>
                        <a:ext cx="4267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9" name="Object 17">
            <a:extLst>
              <a:ext uri="{FF2B5EF4-FFF2-40B4-BE49-F238E27FC236}">
                <a16:creationId xmlns:a16="http://schemas.microsoft.com/office/drawing/2014/main" id="{E69FBE07-A33F-44E7-B158-0286453BA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869950"/>
          <a:ext cx="51054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公式" r:id="rId6" imgW="1384300" imgH="431800" progId="Equation.3">
                  <p:embed/>
                </p:oleObj>
              </mc:Choice>
              <mc:Fallback>
                <p:oleObj name="公式" r:id="rId6" imgW="13843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69950"/>
                        <a:ext cx="51054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0" name="Object 18">
            <a:extLst>
              <a:ext uri="{FF2B5EF4-FFF2-40B4-BE49-F238E27FC236}">
                <a16:creationId xmlns:a16="http://schemas.microsoft.com/office/drawing/2014/main" id="{06AE3235-11DA-4775-9354-626A827A1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13150"/>
          <a:ext cx="4267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公式" r:id="rId8" imgW="927100" imgH="431800" progId="Equation.3">
                  <p:embed/>
                </p:oleObj>
              </mc:Choice>
              <mc:Fallback>
                <p:oleObj name="公式" r:id="rId8" imgW="9271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13150"/>
                        <a:ext cx="4267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91" name="Group 19">
            <a:extLst>
              <a:ext uri="{FF2B5EF4-FFF2-40B4-BE49-F238E27FC236}">
                <a16:creationId xmlns:a16="http://schemas.microsoft.com/office/drawing/2014/main" id="{F80CA26F-DA1B-4326-8469-BCBC0E34A08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79550"/>
            <a:ext cx="914400" cy="381000"/>
            <a:chOff x="1296" y="912"/>
            <a:chExt cx="576" cy="240"/>
          </a:xfrm>
        </p:grpSpPr>
        <p:sp>
          <p:nvSpPr>
            <p:cNvPr id="13341" name="Line 20">
              <a:extLst>
                <a:ext uri="{FF2B5EF4-FFF2-40B4-BE49-F238E27FC236}">
                  <a16:creationId xmlns:a16="http://schemas.microsoft.com/office/drawing/2014/main" id="{6C33867D-16CA-4E33-BC3D-098C4B2C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21">
              <a:extLst>
                <a:ext uri="{FF2B5EF4-FFF2-40B4-BE49-F238E27FC236}">
                  <a16:creationId xmlns:a16="http://schemas.microsoft.com/office/drawing/2014/main" id="{B1119D63-A556-4445-8018-4FB5B091C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3" name="Line 22">
              <a:extLst>
                <a:ext uri="{FF2B5EF4-FFF2-40B4-BE49-F238E27FC236}">
                  <a16:creationId xmlns:a16="http://schemas.microsoft.com/office/drawing/2014/main" id="{12189A3A-B168-45E1-A1B9-A110D6276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Line 23">
              <a:extLst>
                <a:ext uri="{FF2B5EF4-FFF2-40B4-BE49-F238E27FC236}">
                  <a16:creationId xmlns:a16="http://schemas.microsoft.com/office/drawing/2014/main" id="{F0719E4F-5DB2-429A-B46D-931296D6A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0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D1589788-72EE-449B-8952-E7EDC2A0A54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51350"/>
            <a:ext cx="3124200" cy="838200"/>
            <a:chOff x="816" y="2880"/>
            <a:chExt cx="1968" cy="528"/>
          </a:xfrm>
        </p:grpSpPr>
        <p:graphicFrame>
          <p:nvGraphicFramePr>
            <p:cNvPr id="13339" name="Object 25">
              <a:extLst>
                <a:ext uri="{FF2B5EF4-FFF2-40B4-BE49-F238E27FC236}">
                  <a16:creationId xmlns:a16="http://schemas.microsoft.com/office/drawing/2014/main" id="{9E931B41-16CA-4831-A1DC-02BED53BAF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976"/>
            <a:ext cx="8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9" name="公式" r:id="rId10" imgW="304404" imgH="177569" progId="Equation.3">
                    <p:embed/>
                  </p:oleObj>
                </mc:Choice>
                <mc:Fallback>
                  <p:oleObj name="公式" r:id="rId10" imgW="304404" imgH="17756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86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Rectangle 26">
              <a:extLst>
                <a:ext uri="{FF2B5EF4-FFF2-40B4-BE49-F238E27FC236}">
                  <a16:creationId xmlns:a16="http://schemas.microsoft.com/office/drawing/2014/main" id="{D35A9CE6-15C2-4C65-AEC3-447B7AFB9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80"/>
              <a:ext cx="1008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平均，得到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6699" name="Group 27">
            <a:extLst>
              <a:ext uri="{FF2B5EF4-FFF2-40B4-BE49-F238E27FC236}">
                <a16:creationId xmlns:a16="http://schemas.microsoft.com/office/drawing/2014/main" id="{9E851B88-5CF5-442A-9779-1D6403EB3D4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910138"/>
            <a:ext cx="7489825" cy="1600200"/>
            <a:chOff x="672" y="3313"/>
            <a:chExt cx="4718" cy="1008"/>
          </a:xfrm>
        </p:grpSpPr>
        <p:sp>
          <p:nvSpPr>
            <p:cNvPr id="13337" name="Rectangle 28">
              <a:extLst>
                <a:ext uri="{FF2B5EF4-FFF2-40B4-BE49-F238E27FC236}">
                  <a16:creationId xmlns:a16="http://schemas.microsoft.com/office/drawing/2014/main" id="{75112224-A05A-4DD2-9766-C718060E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600"/>
              <a:ext cx="129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6600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FF0000"/>
                  </a:solidFill>
                  <a:latin typeface="魏碑" pitchFamily="49" charset="-122"/>
                  <a:ea typeface="魏碑" pitchFamily="49" charset="-122"/>
                </a:rPr>
                <a:t>梯形公式</a:t>
              </a:r>
            </a:p>
          </p:txBody>
        </p:sp>
        <p:graphicFrame>
          <p:nvGraphicFramePr>
            <p:cNvPr id="13338" name="Object 29">
              <a:extLst>
                <a:ext uri="{FF2B5EF4-FFF2-40B4-BE49-F238E27FC236}">
                  <a16:creationId xmlns:a16="http://schemas.microsoft.com/office/drawing/2014/main" id="{535F3050-0E0A-4C72-86D8-FF7D33C949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694931"/>
                </p:ext>
              </p:extLst>
            </p:nvPr>
          </p:nvGraphicFramePr>
          <p:xfrm>
            <a:off x="2126" y="3313"/>
            <a:ext cx="3264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0" name="公式" r:id="rId12" imgW="1473200" imgH="431800" progId="Equation.3">
                    <p:embed/>
                  </p:oleObj>
                </mc:Choice>
                <mc:Fallback>
                  <p:oleObj name="公式" r:id="rId12" imgW="1473200" imgH="431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3313"/>
                          <a:ext cx="3264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6600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02" name="Line 30">
            <a:extLst>
              <a:ext uri="{FF2B5EF4-FFF2-40B4-BE49-F238E27FC236}">
                <a16:creationId xmlns:a16="http://schemas.microsoft.com/office/drawing/2014/main" id="{5B065702-DBEF-4204-9DD3-F4CE4573B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63195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703" name="Line 31">
            <a:extLst>
              <a:ext uri="{FF2B5EF4-FFF2-40B4-BE49-F238E27FC236}">
                <a16:creationId xmlns:a16="http://schemas.microsoft.com/office/drawing/2014/main" id="{026A37D4-409F-4283-8D06-27B65C278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47955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704" name="Group 32">
            <a:extLst>
              <a:ext uri="{FF2B5EF4-FFF2-40B4-BE49-F238E27FC236}">
                <a16:creationId xmlns:a16="http://schemas.microsoft.com/office/drawing/2014/main" id="{C721E934-21D9-4165-9EFD-5AE4D46E759C}"/>
              </a:ext>
            </a:extLst>
          </p:cNvPr>
          <p:cNvGrpSpPr>
            <a:grpSpLocks/>
          </p:cNvGrpSpPr>
          <p:nvPr/>
        </p:nvGrpSpPr>
        <p:grpSpPr bwMode="auto">
          <a:xfrm>
            <a:off x="1903413" y="1479550"/>
            <a:ext cx="1525587" cy="2286000"/>
            <a:chOff x="1199" y="1824"/>
            <a:chExt cx="961" cy="1440"/>
          </a:xfrm>
        </p:grpSpPr>
        <p:grpSp>
          <p:nvGrpSpPr>
            <p:cNvPr id="13327" name="Group 33">
              <a:extLst>
                <a:ext uri="{FF2B5EF4-FFF2-40B4-BE49-F238E27FC236}">
                  <a16:creationId xmlns:a16="http://schemas.microsoft.com/office/drawing/2014/main" id="{62D0E100-B679-48AF-8B1C-453F84D55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" y="1824"/>
              <a:ext cx="961" cy="1440"/>
              <a:chOff x="1199" y="912"/>
              <a:chExt cx="961" cy="1440"/>
            </a:xfrm>
          </p:grpSpPr>
          <p:sp>
            <p:nvSpPr>
              <p:cNvPr id="13329" name="Text Box 34">
                <a:extLst>
                  <a:ext uri="{FF2B5EF4-FFF2-40B4-BE49-F238E27FC236}">
                    <a16:creationId xmlns:a16="http://schemas.microsoft.com/office/drawing/2014/main" id="{E4B957E5-301A-4B67-99E4-67645F7A8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106"/>
                <a:ext cx="38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k+1</a:t>
                </a:r>
              </a:p>
            </p:txBody>
          </p:sp>
          <p:sp>
            <p:nvSpPr>
              <p:cNvPr id="13330" name="Text Box 35">
                <a:extLst>
                  <a:ext uri="{FF2B5EF4-FFF2-40B4-BE49-F238E27FC236}">
                    <a16:creationId xmlns:a16="http://schemas.microsoft.com/office/drawing/2014/main" id="{B1423B99-28A0-4F86-AEDE-C12FB7F94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5" y="2095"/>
                <a:ext cx="281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k</a:t>
                </a:r>
              </a:p>
            </p:txBody>
          </p:sp>
          <p:sp>
            <p:nvSpPr>
              <p:cNvPr id="13331" name="Text Box 36">
                <a:extLst>
                  <a:ext uri="{FF2B5EF4-FFF2-40B4-BE49-F238E27FC236}">
                    <a16:creationId xmlns:a16="http://schemas.microsoft.com/office/drawing/2014/main" id="{E1FC8DE8-9B12-49EF-856B-0A7008C94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9" y="2112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k-1</a:t>
                </a:r>
              </a:p>
            </p:txBody>
          </p:sp>
          <p:sp>
            <p:nvSpPr>
              <p:cNvPr id="13332" name="Line 37">
                <a:extLst>
                  <a:ext uri="{FF2B5EF4-FFF2-40B4-BE49-F238E27FC236}">
                    <a16:creationId xmlns:a16="http://schemas.microsoft.com/office/drawing/2014/main" id="{48135EDC-3CDC-449E-8367-884D51507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912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8">
                <a:extLst>
                  <a:ext uri="{FF2B5EF4-FFF2-40B4-BE49-F238E27FC236}">
                    <a16:creationId xmlns:a16="http://schemas.microsoft.com/office/drawing/2014/main" id="{BDF60C95-F9AE-46EC-A4C9-44FA1E136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100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39">
                <a:extLst>
                  <a:ext uri="{FF2B5EF4-FFF2-40B4-BE49-F238E27FC236}">
                    <a16:creationId xmlns:a16="http://schemas.microsoft.com/office/drawing/2014/main" id="{914E15D4-9E0E-46B2-82BC-75A490624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15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40">
                <a:extLst>
                  <a:ext uri="{FF2B5EF4-FFF2-40B4-BE49-F238E27FC236}">
                    <a16:creationId xmlns:a16="http://schemas.microsoft.com/office/drawing/2014/main" id="{3B1B195B-61C3-4C88-96E8-65E72DABA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41">
                <a:extLst>
                  <a:ext uri="{FF2B5EF4-FFF2-40B4-BE49-F238E27FC236}">
                    <a16:creationId xmlns:a16="http://schemas.microsoft.com/office/drawing/2014/main" id="{0CD27A7F-D0F1-4D88-BFB6-3C68A315C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8" name="Text Box 42">
              <a:extLst>
                <a:ext uri="{FF2B5EF4-FFF2-40B4-BE49-F238E27FC236}">
                  <a16:creationId xmlns:a16="http://schemas.microsoft.com/office/drawing/2014/main" id="{9520411A-04AE-4331-B8F6-C971D7891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kumimoji="1" lang="en-US" altLang="zh-CN" sz="24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91439EB0-C7BB-4214-B729-EB2B42E34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96" y="340192"/>
            <a:ext cx="8008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辛普森</a:t>
            </a:r>
            <a:r>
              <a:rPr kumimoji="1"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(Simpson)</a:t>
            </a:r>
            <a:r>
              <a:rPr kumimoji="1"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公式（抛物线公式）</a:t>
            </a:r>
          </a:p>
        </p:txBody>
      </p:sp>
      <p:grpSp>
        <p:nvGrpSpPr>
          <p:cNvPr id="155651" name="Group 3">
            <a:extLst>
              <a:ext uri="{FF2B5EF4-FFF2-40B4-BE49-F238E27FC236}">
                <a16:creationId xmlns:a16="http://schemas.microsoft.com/office/drawing/2014/main" id="{FA4F2174-2F4A-4312-8D95-F92281A678E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557338"/>
            <a:ext cx="7907337" cy="685800"/>
            <a:chOff x="480" y="528"/>
            <a:chExt cx="4800" cy="432"/>
          </a:xfrm>
        </p:grpSpPr>
        <p:sp>
          <p:nvSpPr>
            <p:cNvPr id="15403" name="Rectangle 4">
              <a:extLst>
                <a:ext uri="{FF2B5EF4-FFF2-40B4-BE49-F238E27FC236}">
                  <a16:creationId xmlns:a16="http://schemas.microsoft.com/office/drawing/2014/main" id="{999160F1-4181-4F70-B69E-CE9FD3A32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528"/>
              <a:ext cx="41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梯形公式相当于用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分段线性插值函数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代替</a:t>
              </a:r>
            </a:p>
          </p:txBody>
        </p:sp>
        <p:graphicFrame>
          <p:nvGraphicFramePr>
            <p:cNvPr id="15404" name="Object 5">
              <a:extLst>
                <a:ext uri="{FF2B5EF4-FFF2-40B4-BE49-F238E27FC236}">
                  <a16:creationId xmlns:a16="http://schemas.microsoft.com/office/drawing/2014/main" id="{661635B4-8E57-4E7B-828E-904900256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576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公式" r:id="rId4" imgW="241195" imgH="152334" progId="Equation.3">
                    <p:embed/>
                  </p:oleObj>
                </mc:Choice>
                <mc:Fallback>
                  <p:oleObj name="公式" r:id="rId4" imgW="241195" imgH="15233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576"/>
                          <a:ext cx="6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B45F6094-EE5F-44C6-A31D-D322882C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357563"/>
            <a:ext cx="3657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每段要用相邻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两小区间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端点的三个函数值</a:t>
            </a:r>
            <a:endParaRPr kumimoji="1" lang="zh-CN" altLang="en-US" sz="28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155655" name="Group 7">
            <a:extLst>
              <a:ext uri="{FF2B5EF4-FFF2-40B4-BE49-F238E27FC236}">
                <a16:creationId xmlns:a16="http://schemas.microsoft.com/office/drawing/2014/main" id="{19626AE4-9F7E-4D93-A0E1-B5942A1EB06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276475"/>
            <a:ext cx="2133600" cy="914400"/>
            <a:chOff x="4512" y="1104"/>
            <a:chExt cx="1104" cy="480"/>
          </a:xfrm>
        </p:grpSpPr>
        <p:sp>
          <p:nvSpPr>
            <p:cNvPr id="15401" name="Rectangle 8">
              <a:extLst>
                <a:ext uri="{FF2B5EF4-FFF2-40B4-BE49-F238E27FC236}">
                  <a16:creationId xmlns:a16="http://schemas.microsoft.com/office/drawing/2014/main" id="{6FB9BE17-1484-4C73-A583-E88BAFF1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81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抛物线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公式</a:t>
              </a:r>
              <a:endParaRPr kumimoji="1" lang="zh-CN" altLang="en-US" sz="2400" b="1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AutoShape 9">
              <a:extLst>
                <a:ext uri="{FF2B5EF4-FFF2-40B4-BE49-F238E27FC236}">
                  <a16:creationId xmlns:a16="http://schemas.microsoft.com/office/drawing/2014/main" id="{323EED7E-5330-4B46-8166-0D0485E8F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48"/>
              <a:ext cx="144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5658" name="Text Box 10">
            <a:extLst>
              <a:ext uri="{FF2B5EF4-FFF2-40B4-BE49-F238E27FC236}">
                <a16:creationId xmlns:a16="http://schemas.microsoft.com/office/drawing/2014/main" id="{471F4926-DF49-4786-985F-1980E36D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提高精度</a:t>
            </a:r>
          </a:p>
        </p:txBody>
      </p:sp>
      <p:grpSp>
        <p:nvGrpSpPr>
          <p:cNvPr id="155659" name="Group 11">
            <a:extLst>
              <a:ext uri="{FF2B5EF4-FFF2-40B4-BE49-F238E27FC236}">
                <a16:creationId xmlns:a16="http://schemas.microsoft.com/office/drawing/2014/main" id="{73384589-D066-4EA9-AE73-A5F4A81BE8E7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2205038"/>
            <a:ext cx="2971800" cy="838200"/>
            <a:chOff x="2400" y="1008"/>
            <a:chExt cx="1872" cy="528"/>
          </a:xfrm>
        </p:grpSpPr>
        <p:sp>
          <p:nvSpPr>
            <p:cNvPr id="15399" name="Rectangle 12">
              <a:extLst>
                <a:ext uri="{FF2B5EF4-FFF2-40B4-BE49-F238E27FC236}">
                  <a16:creationId xmlns:a16="http://schemas.microsoft.com/office/drawing/2014/main" id="{E0D984E8-503B-48DE-9D9E-CEEE6A783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18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分段二次插值函数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400" name="AutoShape 13">
              <a:extLst>
                <a:ext uri="{FF2B5EF4-FFF2-40B4-BE49-F238E27FC236}">
                  <a16:creationId xmlns:a16="http://schemas.microsoft.com/office/drawing/2014/main" id="{D9C6280A-AC42-4FCD-B9AA-5005FED5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08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55662" name="Object 14">
            <a:extLst>
              <a:ext uri="{FF2B5EF4-FFF2-40B4-BE49-F238E27FC236}">
                <a16:creationId xmlns:a16="http://schemas.microsoft.com/office/drawing/2014/main" id="{6DA34B0E-AA72-474F-9511-9B29F33B7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5116513"/>
          <a:ext cx="43005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6" imgW="2184400" imgH="457200" progId="Equation.DSMT4">
                  <p:embed/>
                </p:oleObj>
              </mc:Choice>
              <mc:Fallback>
                <p:oleObj name="Equation" r:id="rId6" imgW="21844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116513"/>
                        <a:ext cx="43005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64" name="Group 16">
            <a:extLst>
              <a:ext uri="{FF2B5EF4-FFF2-40B4-BE49-F238E27FC236}">
                <a16:creationId xmlns:a16="http://schemas.microsoft.com/office/drawing/2014/main" id="{DA904A03-FC95-4F68-859B-8B4EE0E5002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3886200" cy="2819400"/>
            <a:chOff x="288" y="2016"/>
            <a:chExt cx="2448" cy="1776"/>
          </a:xfrm>
        </p:grpSpPr>
        <p:grpSp>
          <p:nvGrpSpPr>
            <p:cNvPr id="15375" name="Group 17">
              <a:extLst>
                <a:ext uri="{FF2B5EF4-FFF2-40B4-BE49-F238E27FC236}">
                  <a16:creationId xmlns:a16="http://schemas.microsoft.com/office/drawing/2014/main" id="{2EB957AA-5ADF-4567-B93D-C69335094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016"/>
              <a:ext cx="2448" cy="1776"/>
              <a:chOff x="288" y="2448"/>
              <a:chExt cx="2448" cy="1776"/>
            </a:xfrm>
          </p:grpSpPr>
          <p:sp>
            <p:nvSpPr>
              <p:cNvPr id="15388" name="Line 18">
                <a:extLst>
                  <a:ext uri="{FF2B5EF4-FFF2-40B4-BE49-F238E27FC236}">
                    <a16:creationId xmlns:a16="http://schemas.microsoft.com/office/drawing/2014/main" id="{F8A9AF62-283C-4D43-ACA8-D83A561B7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2504"/>
                <a:ext cx="0" cy="14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9" name="Arc 19">
                <a:extLst>
                  <a:ext uri="{FF2B5EF4-FFF2-40B4-BE49-F238E27FC236}">
                    <a16:creationId xmlns:a16="http://schemas.microsoft.com/office/drawing/2014/main" id="{E32DE09A-0654-4F31-B2B0-F6D7DA03AE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39" y="2727"/>
                <a:ext cx="1358" cy="9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Line 20">
                <a:extLst>
                  <a:ext uri="{FF2B5EF4-FFF2-40B4-BE49-F238E27FC236}">
                    <a16:creationId xmlns:a16="http://schemas.microsoft.com/office/drawing/2014/main" id="{F3B93F30-0D19-46D0-8B6C-1BE3D8106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738"/>
                <a:ext cx="0" cy="1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Text Box 21">
                <a:extLst>
                  <a:ext uri="{FF2B5EF4-FFF2-40B4-BE49-F238E27FC236}">
                    <a16:creationId xmlns:a16="http://schemas.microsoft.com/office/drawing/2014/main" id="{A41E6899-9901-4EF2-8FF7-75B266288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48"/>
                <a:ext cx="32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y</a:t>
                </a:r>
              </a:p>
            </p:txBody>
          </p:sp>
          <p:sp>
            <p:nvSpPr>
              <p:cNvPr id="15392" name="Text Box 22">
                <a:extLst>
                  <a:ext uri="{FF2B5EF4-FFF2-40B4-BE49-F238E27FC236}">
                    <a16:creationId xmlns:a16="http://schemas.microsoft.com/office/drawing/2014/main" id="{A94B219B-6205-4E11-800F-5AAD24C0D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496"/>
                <a:ext cx="633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y=f(x)</a:t>
                </a:r>
              </a:p>
            </p:txBody>
          </p:sp>
          <p:sp>
            <p:nvSpPr>
              <p:cNvPr id="15393" name="Line 23">
                <a:extLst>
                  <a:ext uri="{FF2B5EF4-FFF2-40B4-BE49-F238E27FC236}">
                    <a16:creationId xmlns:a16="http://schemas.microsoft.com/office/drawing/2014/main" id="{231A50AD-BC25-409B-AFEC-ED692771B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3927"/>
                <a:ext cx="19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Line 24">
                <a:extLst>
                  <a:ext uri="{FF2B5EF4-FFF2-40B4-BE49-F238E27FC236}">
                    <a16:creationId xmlns:a16="http://schemas.microsoft.com/office/drawing/2014/main" id="{A855F25A-1D96-48C4-A8C7-BC19C0966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368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5" name="Text Box 25">
                <a:extLst>
                  <a:ext uri="{FF2B5EF4-FFF2-40B4-BE49-F238E27FC236}">
                    <a16:creationId xmlns:a16="http://schemas.microsoft.com/office/drawing/2014/main" id="{CC65AC0C-8274-4632-B323-354C77DA7D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" y="3932"/>
                <a:ext cx="31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</a:p>
            </p:txBody>
          </p:sp>
          <p:sp>
            <p:nvSpPr>
              <p:cNvPr id="15396" name="Text Box 26">
                <a:extLst>
                  <a:ext uri="{FF2B5EF4-FFF2-40B4-BE49-F238E27FC236}">
                    <a16:creationId xmlns:a16="http://schemas.microsoft.com/office/drawing/2014/main" id="{54269851-A706-4745-94A9-63652C136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3931"/>
                <a:ext cx="25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b</a:t>
                </a:r>
              </a:p>
            </p:txBody>
          </p:sp>
          <p:sp>
            <p:nvSpPr>
              <p:cNvPr id="15397" name="Text Box 27">
                <a:extLst>
                  <a:ext uri="{FF2B5EF4-FFF2-40B4-BE49-F238E27FC236}">
                    <a16:creationId xmlns:a16="http://schemas.microsoft.com/office/drawing/2014/main" id="{046F0E95-32B5-42C9-ACF2-F9A0EFAE6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8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a</a:t>
                </a:r>
              </a:p>
            </p:txBody>
          </p:sp>
          <p:sp>
            <p:nvSpPr>
              <p:cNvPr id="15398" name="Text Box 28">
                <a:extLst>
                  <a:ext uri="{FF2B5EF4-FFF2-40B4-BE49-F238E27FC236}">
                    <a16:creationId xmlns:a16="http://schemas.microsoft.com/office/drawing/2014/main" id="{D1005712-D801-4C08-97EE-BA48AD0ED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" y="3860"/>
                <a:ext cx="35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o</a:t>
                </a:r>
              </a:p>
            </p:txBody>
          </p:sp>
        </p:grpSp>
        <p:grpSp>
          <p:nvGrpSpPr>
            <p:cNvPr id="15376" name="Group 29">
              <a:extLst>
                <a:ext uri="{FF2B5EF4-FFF2-40B4-BE49-F238E27FC236}">
                  <a16:creationId xmlns:a16="http://schemas.microsoft.com/office/drawing/2014/main" id="{4A389333-CA8B-40B7-81C0-19123B575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04"/>
              <a:ext cx="1344" cy="1488"/>
              <a:chOff x="1008" y="2544"/>
              <a:chExt cx="1344" cy="1488"/>
            </a:xfrm>
          </p:grpSpPr>
          <p:sp>
            <p:nvSpPr>
              <p:cNvPr id="15377" name="Text Box 30">
                <a:extLst>
                  <a:ext uri="{FF2B5EF4-FFF2-40B4-BE49-F238E27FC236}">
                    <a16:creationId xmlns:a16="http://schemas.microsoft.com/office/drawing/2014/main" id="{02AC74CF-FBCC-4534-928C-706FA21ED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96"/>
                <a:ext cx="289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2k</a:t>
                </a:r>
              </a:p>
            </p:txBody>
          </p:sp>
          <p:sp>
            <p:nvSpPr>
              <p:cNvPr id="15378" name="Line 31">
                <a:extLst>
                  <a:ext uri="{FF2B5EF4-FFF2-40B4-BE49-F238E27FC236}">
                    <a16:creationId xmlns:a16="http://schemas.microsoft.com/office/drawing/2014/main" id="{BB3AA479-EDD8-4AD8-A03D-E1F7B6467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9" name="Line 32">
                <a:extLst>
                  <a:ext uri="{FF2B5EF4-FFF2-40B4-BE49-F238E27FC236}">
                    <a16:creationId xmlns:a16="http://schemas.microsoft.com/office/drawing/2014/main" id="{920920E1-6163-43F4-928E-926D2D714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33">
                <a:extLst>
                  <a:ext uri="{FF2B5EF4-FFF2-40B4-BE49-F238E27FC236}">
                    <a16:creationId xmlns:a16="http://schemas.microsoft.com/office/drawing/2014/main" id="{0D4B3715-73AE-4BE8-9FA5-0CA136D0C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8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34">
                <a:extLst>
                  <a:ext uri="{FF2B5EF4-FFF2-40B4-BE49-F238E27FC236}">
                    <a16:creationId xmlns:a16="http://schemas.microsoft.com/office/drawing/2014/main" id="{EFC57FFF-B910-4ABD-9E81-3972EAB1B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Line 35">
                <a:extLst>
                  <a:ext uri="{FF2B5EF4-FFF2-40B4-BE49-F238E27FC236}">
                    <a16:creationId xmlns:a16="http://schemas.microsoft.com/office/drawing/2014/main" id="{BF5B2222-0D28-4FE1-B88B-64B6583E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3" name="Text Box 36">
                <a:extLst>
                  <a:ext uri="{FF2B5EF4-FFF2-40B4-BE49-F238E27FC236}">
                    <a16:creationId xmlns:a16="http://schemas.microsoft.com/office/drawing/2014/main" id="{3C0D53A3-9972-4551-866D-D19FA5443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楷体_GB2312" pitchFamily="49" charset="-122"/>
                  </a:rPr>
                  <a:t>2k</a:t>
                </a:r>
                <a:endParaRPr kumimoji="1" lang="en-US" altLang="zh-CN" sz="20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4" name="Text Box 37">
                <a:extLst>
                  <a:ext uri="{FF2B5EF4-FFF2-40B4-BE49-F238E27FC236}">
                    <a16:creationId xmlns:a16="http://schemas.microsoft.com/office/drawing/2014/main" id="{B8CB7661-F009-46EC-B618-3AD27B3EC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69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2k+1</a:t>
                </a:r>
              </a:p>
            </p:txBody>
          </p:sp>
          <p:sp>
            <p:nvSpPr>
              <p:cNvPr id="15385" name="Text Box 38">
                <a:extLst>
                  <a:ext uri="{FF2B5EF4-FFF2-40B4-BE49-F238E27FC236}">
                    <a16:creationId xmlns:a16="http://schemas.microsoft.com/office/drawing/2014/main" id="{497B6D88-82F2-4AC1-A70B-0AE9AD77C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隶书" panose="02010509060101010101" pitchFamily="49" charset="-122"/>
                  </a:rPr>
                  <a:t>x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隶书" panose="02010509060101010101" pitchFamily="49" charset="-122"/>
                  </a:rPr>
                  <a:t>2k+2</a:t>
                </a:r>
              </a:p>
            </p:txBody>
          </p:sp>
          <p:sp>
            <p:nvSpPr>
              <p:cNvPr id="15386" name="Text Box 39">
                <a:extLst>
                  <a:ext uri="{FF2B5EF4-FFF2-40B4-BE49-F238E27FC236}">
                    <a16:creationId xmlns:a16="http://schemas.microsoft.com/office/drawing/2014/main" id="{D5352444-1E9E-4E1D-853E-12076C145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0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楷体_GB2312" pitchFamily="49" charset="-122"/>
                  </a:rPr>
                  <a:t>2k+1</a:t>
                </a:r>
                <a:endParaRPr kumimoji="1" lang="en-US" altLang="zh-CN" sz="20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7" name="Text Box 40">
                <a:extLst>
                  <a:ext uri="{FF2B5EF4-FFF2-40B4-BE49-F238E27FC236}">
                    <a16:creationId xmlns:a16="http://schemas.microsoft.com/office/drawing/2014/main" id="{19ED1F50-1ECF-48B7-9F1F-5BF525662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 2" panose="05020102010507070707" pitchFamily="18" charset="2"/>
                  <a:buChar char="¡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 2" panose="05020102010507070707" pitchFamily="18" charset="2"/>
                  <a:buChar char="¡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0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2000" i="1" baseline="-25000">
                    <a:latin typeface="Times New Roman" panose="02020603050405020304" pitchFamily="18" charset="0"/>
                    <a:ea typeface="楷体_GB2312" pitchFamily="49" charset="-122"/>
                  </a:rPr>
                  <a:t>2k+2</a:t>
                </a:r>
                <a:endParaRPr kumimoji="1" lang="en-US" altLang="zh-CN" sz="20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55689" name="Group 41">
            <a:extLst>
              <a:ext uri="{FF2B5EF4-FFF2-40B4-BE49-F238E27FC236}">
                <a16:creationId xmlns:a16="http://schemas.microsoft.com/office/drawing/2014/main" id="{770F59DF-32B3-46DC-A8EF-D619542AC7E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495800"/>
            <a:ext cx="4419600" cy="533400"/>
            <a:chOff x="1488" y="3888"/>
            <a:chExt cx="2784" cy="336"/>
          </a:xfrm>
        </p:grpSpPr>
        <p:sp>
          <p:nvSpPr>
            <p:cNvPr id="15373" name="Text Box 42">
              <a:extLst>
                <a:ext uri="{FF2B5EF4-FFF2-40B4-BE49-F238E27FC236}">
                  <a16:creationId xmlns:a16="http://schemas.microsoft.com/office/drawing/2014/main" id="{63EDBAFD-D963-4C52-B571-7E63D97CD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897"/>
              <a:ext cx="2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区间数必须为偶数</a:t>
              </a:r>
            </a:p>
          </p:txBody>
        </p:sp>
        <p:graphicFrame>
          <p:nvGraphicFramePr>
            <p:cNvPr id="15374" name="Object 43">
              <a:extLst>
                <a:ext uri="{FF2B5EF4-FFF2-40B4-BE49-F238E27FC236}">
                  <a16:creationId xmlns:a16="http://schemas.microsoft.com/office/drawing/2014/main" id="{A54F7DD1-6350-4053-878E-64D63A8E7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88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公式" r:id="rId8" imgW="469696" imgH="177723" progId="Equation.3">
                    <p:embed/>
                  </p:oleObj>
                </mc:Choice>
                <mc:Fallback>
                  <p:oleObj name="公式" r:id="rId8" imgW="469696" imgH="17772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8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4" grpId="0"/>
      <p:bldP spid="15565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05EB3D2E-AD1A-4ECC-99EF-D79B2CFC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D5C94E-BDF1-40C9-9535-F7204753764C}" type="slidenum">
              <a:rPr lang="en-US" altLang="zh-CN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/>
          </a:p>
        </p:txBody>
      </p:sp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8C215D76-4D98-4961-8DC3-1FD527FD5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267200"/>
          <a:ext cx="8991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公式" r:id="rId4" imgW="2578100" imgH="431800" progId="Equation.3">
                  <p:embed/>
                </p:oleObj>
              </mc:Choice>
              <mc:Fallback>
                <p:oleObj name="公式" r:id="rId4" imgW="2578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8991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9900"/>
                                </a:gs>
                                <a:gs pos="100000">
                                  <a:srgbClr val="FFD493"/>
                                </a:gs>
                              </a:gsLst>
                              <a:path path="rect">
                                <a:fillToRect r="100000" b="10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7" name="Text Box 3">
            <a:extLst>
              <a:ext uri="{FF2B5EF4-FFF2-40B4-BE49-F238E27FC236}">
                <a16:creationId xmlns:a16="http://schemas.microsoft.com/office/drawing/2014/main" id="{B41858AB-3AB0-453E-90C8-6EC6C840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3505200"/>
            <a:ext cx="7092951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对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共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段</a:t>
            </a:r>
            <a:r>
              <a:rPr kumimoji="1" lang="en-US" altLang="zh-CN" sz="2800" b="1">
                <a:latin typeface="宋体" panose="02010600030101010101" pitchFamily="2" charset="-122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，得（复合）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辛普森公式</a:t>
            </a:r>
            <a:r>
              <a:rPr kumimoji="1" lang="zh-CN" altLang="en-US" sz="2800" b="1"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92A09ADB-BEAD-440E-98CE-D5E3F3B37C8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7640638" cy="1371600"/>
            <a:chOff x="624" y="2976"/>
            <a:chExt cx="4813" cy="864"/>
          </a:xfrm>
        </p:grpSpPr>
        <p:graphicFrame>
          <p:nvGraphicFramePr>
            <p:cNvPr id="17418" name="Object 5">
              <a:extLst>
                <a:ext uri="{FF2B5EF4-FFF2-40B4-BE49-F238E27FC236}">
                  <a16:creationId xmlns:a16="http://schemas.microsoft.com/office/drawing/2014/main" id="{6E795590-8C7E-43B9-9426-1CFD844D6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5" y="2976"/>
            <a:ext cx="445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1" name="公式" r:id="rId6" imgW="1612900" imgH="355600" progId="Equation.3">
                    <p:embed/>
                  </p:oleObj>
                </mc:Choice>
                <mc:Fallback>
                  <p:oleObj name="公式" r:id="rId6" imgW="1612900" imgH="355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976"/>
                          <a:ext cx="445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AutoShape 6">
              <a:extLst>
                <a:ext uri="{FF2B5EF4-FFF2-40B4-BE49-F238E27FC236}">
                  <a16:creationId xmlns:a16="http://schemas.microsoft.com/office/drawing/2014/main" id="{8E600B7F-E8FD-4990-B816-C9073406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4"/>
              <a:ext cx="152" cy="23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4631" name="Group 7">
            <a:extLst>
              <a:ext uri="{FF2B5EF4-FFF2-40B4-BE49-F238E27FC236}">
                <a16:creationId xmlns:a16="http://schemas.microsoft.com/office/drawing/2014/main" id="{553A8319-0BE0-4947-B423-A1BFE0909C4F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1066800"/>
            <a:ext cx="8713787" cy="609600"/>
            <a:chOff x="127" y="768"/>
            <a:chExt cx="5489" cy="384"/>
          </a:xfrm>
        </p:grpSpPr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A7B2898A-AFF6-4E6B-81E8-E1A24DB5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18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>
                  <a:solidFill>
                    <a:srgbClr val="003399"/>
                  </a:solidFill>
                  <a:latin typeface="Times New Roman" panose="02020603050405020304" pitchFamily="18" charset="0"/>
                </a:rPr>
                <a:t>二次插值函数</a:t>
              </a: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r>
                <a:rPr kumimoji="1" lang="en-US" altLang="zh-CN" sz="2800" i="1" baseline="-250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(</a:t>
              </a:r>
              <a:r>
                <a:rPr kumimoji="1" lang="en-US" altLang="zh-CN" sz="2800" i="1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)</a:t>
              </a:r>
            </a:p>
          </p:txBody>
        </p:sp>
        <p:graphicFrame>
          <p:nvGraphicFramePr>
            <p:cNvPr id="17417" name="Object 9">
              <a:extLst>
                <a:ext uri="{FF2B5EF4-FFF2-40B4-BE49-F238E27FC236}">
                  <a16:creationId xmlns:a16="http://schemas.microsoft.com/office/drawing/2014/main" id="{78E1A3A9-F3E3-432F-BBCA-D340AA2ED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" y="816"/>
            <a:ext cx="36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2" name="公式" r:id="rId8" imgW="2641600" imgH="228600" progId="Equation.3">
                    <p:embed/>
                  </p:oleObj>
                </mc:Choice>
                <mc:Fallback>
                  <p:oleObj name="公式" r:id="rId8" imgW="26416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816"/>
                          <a:ext cx="36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5" name="Rectangle 10">
            <a:extLst>
              <a:ext uri="{FF2B5EF4-FFF2-40B4-BE49-F238E27FC236}">
                <a16:creationId xmlns:a16="http://schemas.microsoft.com/office/drawing/2014/main" id="{2BB9D6F4-372D-4DEB-A0B1-DA78910F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04813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 dirty="0">
                <a:latin typeface="魏碑" pitchFamily="49" charset="-122"/>
                <a:ea typeface="魏碑" pitchFamily="49" charset="-122"/>
              </a:rPr>
              <a:t>辛普森</a:t>
            </a:r>
            <a:r>
              <a:rPr kumimoji="1" lang="en-US" altLang="zh-CN" sz="2800" b="1" dirty="0">
                <a:latin typeface="魏碑" pitchFamily="49" charset="-122"/>
                <a:ea typeface="魏碑" pitchFamily="49" charset="-122"/>
              </a:rPr>
              <a:t>(Simpson)</a:t>
            </a:r>
            <a:r>
              <a:rPr kumimoji="1" lang="zh-CN" altLang="en-US" sz="2800" b="1" dirty="0">
                <a:latin typeface="魏碑" pitchFamily="49" charset="-122"/>
                <a:ea typeface="魏碑" pitchFamily="49" charset="-122"/>
              </a:rPr>
              <a:t>公式（抛物线公式）</a:t>
            </a:r>
            <a:endParaRPr kumimoji="1" lang="zh-CN" altLang="en-US" sz="2800" dirty="0">
              <a:latin typeface="魏碑" pitchFamily="49" charset="-122"/>
              <a:ea typeface="魏碑" pitchFamily="49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>
            <a:extLst>
              <a:ext uri="{FF2B5EF4-FFF2-40B4-BE49-F238E27FC236}">
                <a16:creationId xmlns:a16="http://schemas.microsoft.com/office/drawing/2014/main" id="{82751C50-1935-4CF7-8630-26ECAD3D8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84313"/>
          <a:ext cx="72723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公式" r:id="rId4" imgW="1993900" imgH="482600" progId="Equation.3">
                  <p:embed/>
                </p:oleObj>
              </mc:Choice>
              <mc:Fallback>
                <p:oleObj name="公式" r:id="rId4" imgW="19939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2723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3" name="Text Box 3">
            <a:extLst>
              <a:ext uri="{FF2B5EF4-FFF2-40B4-BE49-F238E27FC236}">
                <a16:creationId xmlns:a16="http://schemas.microsoft.com/office/drawing/2014/main" id="{AE061DA7-C2CA-44F7-B234-07249704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梯形公式在每小段上是用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线性插值函数</a:t>
            </a:r>
            <a:r>
              <a:rPr kumimoji="1" lang="en-US" altLang="zh-CN" sz="2800" b="1" i="1">
                <a:latin typeface="宋体" panose="02010600030101010101" pitchFamily="2" charset="-122"/>
              </a:rPr>
              <a:t>T</a:t>
            </a:r>
            <a:r>
              <a:rPr kumimoji="1" lang="en-US" altLang="zh-CN" sz="2800" b="1"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宋体" panose="02010600030101010101" pitchFamily="2" charset="-122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代替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C19D1057-AF4E-4CFB-89F3-0E981388A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429000"/>
          <a:ext cx="8229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6" imgW="3467100" imgH="393700" progId="Equation.3">
                  <p:embed/>
                </p:oleObj>
              </mc:Choice>
              <mc:Fallback>
                <p:oleObj name="Equation" r:id="rId6" imgW="3467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8229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>
            <a:extLst>
              <a:ext uri="{FF2B5EF4-FFF2-40B4-BE49-F238E27FC236}">
                <a16:creationId xmlns:a16="http://schemas.microsoft.com/office/drawing/2014/main" id="{F6D9D18F-F037-4020-9D70-E25C37FFB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20891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梯形公式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33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的误差估计</a:t>
            </a:r>
          </a:p>
        </p:txBody>
      </p:sp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EDA0AA32-B3AE-42BC-900F-58E45776E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07880"/>
              </p:ext>
            </p:extLst>
          </p:nvPr>
        </p:nvGraphicFramePr>
        <p:xfrm>
          <a:off x="2470150" y="381000"/>
          <a:ext cx="4356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公式" r:id="rId8" imgW="1524000" imgH="431800" progId="Equation.3">
                  <p:embed/>
                </p:oleObj>
              </mc:Choice>
              <mc:Fallback>
                <p:oleObj name="公式" r:id="rId8" imgW="1524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81000"/>
                        <a:ext cx="4356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ADB0EDA8-D28C-4AFE-998E-C2B68B583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690679"/>
              </p:ext>
            </p:extLst>
          </p:nvPr>
        </p:nvGraphicFramePr>
        <p:xfrm>
          <a:off x="6826250" y="476250"/>
          <a:ext cx="220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10" imgW="749300" imgH="330200" progId="Equation.3">
                  <p:embed/>
                </p:oleObj>
              </mc:Choice>
              <mc:Fallback>
                <p:oleObj name="公式" r:id="rId10" imgW="7493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76250"/>
                        <a:ext cx="2209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4031F0DB-F991-4E64-BFDC-5F88F0724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590716"/>
              </p:ext>
            </p:extLst>
          </p:nvPr>
        </p:nvGraphicFramePr>
        <p:xfrm>
          <a:off x="76200" y="4876800"/>
          <a:ext cx="8763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公式" r:id="rId12" imgW="2768600" imgH="495300" progId="Equation.3">
                  <p:embed/>
                </p:oleObj>
              </mc:Choice>
              <mc:Fallback>
                <p:oleObj name="公式" r:id="rId12" imgW="27686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876800"/>
                        <a:ext cx="8763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Text Box 9">
            <a:extLst>
              <a:ext uri="{FF2B5EF4-FFF2-40B4-BE49-F238E27FC236}">
                <a16:creationId xmlns:a16="http://schemas.microsoft.com/office/drawing/2014/main" id="{ECD8BCBB-3957-4D69-9077-BCD274AD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10" y="4428491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因为：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x-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x-x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</a:rPr>
              <a:t>k+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</a:rPr>
              <a:t>k+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不变号，所以：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8" name="Object 2">
            <a:extLst>
              <a:ext uri="{FF2B5EF4-FFF2-40B4-BE49-F238E27FC236}">
                <a16:creationId xmlns:a16="http://schemas.microsoft.com/office/drawing/2014/main" id="{12E4DF19-51F2-41D4-AD4E-83A0F1C14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508500"/>
          <a:ext cx="5791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4" imgW="1879600" imgH="419100" progId="Equation.3">
                  <p:embed/>
                </p:oleObj>
              </mc:Choice>
              <mc:Fallback>
                <p:oleObj name="Equation" r:id="rId4" imgW="18796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08500"/>
                        <a:ext cx="57912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3">
            <a:extLst>
              <a:ext uri="{FF2B5EF4-FFF2-40B4-BE49-F238E27FC236}">
                <a16:creationId xmlns:a16="http://schemas.microsoft.com/office/drawing/2014/main" id="{22C3FC7A-53E5-4FAF-AF07-C1E95AC3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57450"/>
            <a:ext cx="1841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2400" b="1" i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2400" b="1" i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D3F5B509-3F0E-4A7D-8A73-87EA94FB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76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CC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3399"/>
                </a:solidFill>
                <a:latin typeface="仿宋_GB2312" pitchFamily="49" charset="-122"/>
                <a:ea typeface="仿宋_GB2312" pitchFamily="49" charset="-122"/>
              </a:rPr>
              <a:t>梯形公式</a:t>
            </a:r>
            <a:r>
              <a:rPr kumimoji="1" lang="en-US" altLang="zh-CN" b="1" i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b="1" i="1" baseline="-2500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zh-CN" altLang="zh-CN" b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zh-CN" b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误差是</a:t>
            </a:r>
            <a:r>
              <a:rPr kumimoji="1" lang="en-US" altLang="zh-CN" b="1" i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kumimoji="1" lang="en-US" altLang="zh-CN" b="1" i="1" baseline="30000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zh-CN" b="1">
                <a:solidFill>
                  <a:srgbClr val="003399"/>
                </a:solidFill>
                <a:latin typeface="Times New Roman" panose="02020603050405020304" pitchFamily="18" charset="0"/>
                <a:ea typeface="仿宋_GB2312" pitchFamily="49" charset="-122"/>
              </a:rPr>
              <a:t>阶的</a:t>
            </a:r>
            <a:endParaRPr kumimoji="1" lang="zh-CN" altLang="en-US" b="1" i="1">
              <a:solidFill>
                <a:srgbClr val="0033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152581" name="Group 5">
            <a:extLst>
              <a:ext uri="{FF2B5EF4-FFF2-40B4-BE49-F238E27FC236}">
                <a16:creationId xmlns:a16="http://schemas.microsoft.com/office/drawing/2014/main" id="{52E133F9-5D67-47D3-900A-E7F0A1C7C28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86200"/>
            <a:ext cx="5486400" cy="762000"/>
            <a:chOff x="144" y="1008"/>
            <a:chExt cx="3456" cy="480"/>
          </a:xfrm>
        </p:grpSpPr>
        <p:graphicFrame>
          <p:nvGraphicFramePr>
            <p:cNvPr id="21517" name="Object 6">
              <a:extLst>
                <a:ext uri="{FF2B5EF4-FFF2-40B4-BE49-F238E27FC236}">
                  <a16:creationId xmlns:a16="http://schemas.microsoft.com/office/drawing/2014/main" id="{AA083E4F-8D84-45E8-AE54-BE9A9D6408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008"/>
            <a:ext cx="278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公式" r:id="rId6" imgW="1155700" imgH="203200" progId="Equation.3">
                    <p:embed/>
                  </p:oleObj>
                </mc:Choice>
                <mc:Fallback>
                  <p:oleObj name="公式" r:id="rId6" imgW="1155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08"/>
                          <a:ext cx="278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Rectangle 7">
              <a:extLst>
                <a:ext uri="{FF2B5EF4-FFF2-40B4-BE49-F238E27FC236}">
                  <a16:creationId xmlns:a16="http://schemas.microsoft.com/office/drawing/2014/main" id="{624E16A0-724B-4115-B050-AE013CF79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056"/>
              <a:ext cx="624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估计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618A1337-37B6-4882-850F-E9B066151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32225"/>
          <a:ext cx="2438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公式" r:id="rId8" imgW="875920" imgH="393529" progId="Equation.3">
                  <p:embed/>
                </p:oleObj>
              </mc:Choice>
              <mc:Fallback>
                <p:oleObj name="公式" r:id="rId8" imgW="87592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32225"/>
                        <a:ext cx="2438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EA2FE948-B131-496B-92C2-E7B0180C0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693420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10" imgW="1586811" imgH="444307" progId="Equation.3">
                  <p:embed/>
                </p:oleObj>
              </mc:Choice>
              <mc:Fallback>
                <p:oleObj name="Equation" r:id="rId10" imgW="1586811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6934200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Rectangle 10">
            <a:extLst>
              <a:ext uri="{FF2B5EF4-FFF2-40B4-BE49-F238E27FC236}">
                <a16:creationId xmlns:a16="http://schemas.microsoft.com/office/drawing/2014/main" id="{7B429434-B4D2-477B-83CC-B79A043D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1828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魏碑" pitchFamily="49" charset="-122"/>
                <a:ea typeface="魏碑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魏碑" pitchFamily="49" charset="-122"/>
                <a:ea typeface="魏碑" pitchFamily="49" charset="-122"/>
              </a:rPr>
              <a:t>梯形公式的误差</a:t>
            </a:r>
            <a:endParaRPr kumimoji="1" lang="zh-CN" altLang="en-US" sz="2400">
              <a:solidFill>
                <a:srgbClr val="FF0000"/>
              </a:solidFill>
              <a:latin typeface="魏碑" pitchFamily="49" charset="-122"/>
              <a:ea typeface="魏碑" pitchFamily="49" charset="-122"/>
            </a:endParaRPr>
          </a:p>
        </p:txBody>
      </p:sp>
      <p:graphicFrame>
        <p:nvGraphicFramePr>
          <p:cNvPr id="152587" name="Object 11">
            <a:extLst>
              <a:ext uri="{FF2B5EF4-FFF2-40B4-BE49-F238E27FC236}">
                <a16:creationId xmlns:a16="http://schemas.microsoft.com/office/drawing/2014/main" id="{8457EF1D-01C5-4128-BB4B-4F1A958F6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3" y="1412875"/>
          <a:ext cx="89550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12" imgW="2832100" imgH="482600" progId="Equation.3">
                  <p:embed/>
                </p:oleObj>
              </mc:Choice>
              <mc:Fallback>
                <p:oleObj name="公式" r:id="rId12" imgW="28321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1412875"/>
                        <a:ext cx="89550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2">
            <a:extLst>
              <a:ext uri="{FF2B5EF4-FFF2-40B4-BE49-F238E27FC236}">
                <a16:creationId xmlns:a16="http://schemas.microsoft.com/office/drawing/2014/main" id="{0B5AD488-D7C6-457D-AEC2-57BB78462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4813"/>
          <a:ext cx="74691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14" imgW="2362200" imgH="482600" progId="Equation.3">
                  <p:embed/>
                </p:oleObj>
              </mc:Choice>
              <mc:Fallback>
                <p:oleObj name="公式" r:id="rId14" imgW="23622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74691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9" name="Object 13">
            <a:extLst>
              <a:ext uri="{FF2B5EF4-FFF2-40B4-BE49-F238E27FC236}">
                <a16:creationId xmlns:a16="http://schemas.microsoft.com/office/drawing/2014/main" id="{918ECD9B-3AF6-437B-BD91-903820049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5589588"/>
          <a:ext cx="59467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name="公式" r:id="rId16" imgW="1930400" imgH="419100" progId="Equation.3">
                  <p:embed/>
                </p:oleObj>
              </mc:Choice>
              <mc:Fallback>
                <p:oleObj name="公式" r:id="rId16" imgW="19304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5589588"/>
                        <a:ext cx="59467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/>
      <p:bldP spid="152586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1487</TotalTime>
  <Words>1950</Words>
  <Application>Microsoft Office PowerPoint</Application>
  <PresentationFormat>全屏显示(4:3)</PresentationFormat>
  <Paragraphs>385</Paragraphs>
  <Slides>43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仿宋_GB2312</vt:lpstr>
      <vt:lpstr>楷体_GB2312</vt:lpstr>
      <vt:lpstr>隶书</vt:lpstr>
      <vt:lpstr>宋体</vt:lpstr>
      <vt:lpstr>微软雅黑</vt:lpstr>
      <vt:lpstr>魏碑</vt:lpstr>
      <vt:lpstr>Arial</vt:lpstr>
      <vt:lpstr>Arial Narrow</vt:lpstr>
      <vt:lpstr>Cambria Math</vt:lpstr>
      <vt:lpstr>Courier New</vt:lpstr>
      <vt:lpstr>Times New Roman</vt:lpstr>
      <vt:lpstr>Wingdings</vt:lpstr>
      <vt:lpstr>Wingdings 2</vt:lpstr>
      <vt:lpstr>吉祥如意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收敛性</vt:lpstr>
      <vt:lpstr>稳定性</vt:lpstr>
      <vt:lpstr>Newton-Cotes 公式</vt:lpstr>
      <vt:lpstr>Cotes 系数表</vt:lpstr>
      <vt:lpstr>N-C 公式</vt:lpstr>
      <vt:lpstr>N-C 公式余项</vt:lpstr>
      <vt:lpstr>PowerPoint 演示文稿</vt:lpstr>
      <vt:lpstr>PowerPoint 演示文稿</vt:lpstr>
      <vt:lpstr>PowerPoint 演示文稿</vt:lpstr>
      <vt:lpstr>N-C 公式代数精度</vt:lpstr>
      <vt:lpstr>Newton-Cotes 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Romberg 算法</vt:lpstr>
      <vt:lpstr>梯形法递推公式</vt:lpstr>
      <vt:lpstr>梯形法递推公式</vt:lpstr>
      <vt:lpstr>梯形法递推公式</vt:lpstr>
      <vt:lpstr>举例</vt:lpstr>
      <vt:lpstr>梯形法的加速</vt:lpstr>
      <vt:lpstr>梯形法的加速</vt:lpstr>
      <vt:lpstr>PowerPoint 演示文稿</vt:lpstr>
      <vt:lpstr>举例</vt:lpstr>
      <vt:lpstr>Romberg 算法</vt:lpstr>
      <vt:lpstr>举例</vt:lpstr>
      <vt:lpstr>数值微分（自学）</vt:lpstr>
      <vt:lpstr>插值型求导公式</vt:lpstr>
      <vt:lpstr>两点公式</vt:lpstr>
      <vt:lpstr>三点公式</vt:lpstr>
      <vt:lpstr>作业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XUHaihan</dc:creator>
  <cp:lastModifiedBy>徐 海涵</cp:lastModifiedBy>
  <cp:revision>123</cp:revision>
  <dcterms:created xsi:type="dcterms:W3CDTF">2004-07-07T00:37:33Z</dcterms:created>
  <dcterms:modified xsi:type="dcterms:W3CDTF">2020-02-11T02:04:54Z</dcterms:modified>
</cp:coreProperties>
</file>