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366" r:id="rId2"/>
    <p:sldId id="410" r:id="rId3"/>
    <p:sldId id="408" r:id="rId4"/>
    <p:sldId id="409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9" r:id="rId15"/>
    <p:sldId id="420" r:id="rId16"/>
    <p:sldId id="421" r:id="rId17"/>
    <p:sldId id="422" r:id="rId18"/>
    <p:sldId id="423" r:id="rId19"/>
    <p:sldId id="428" r:id="rId20"/>
    <p:sldId id="430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548" autoAdjust="0"/>
  </p:normalViewPr>
  <p:slideViewPr>
    <p:cSldViewPr>
      <p:cViewPr varScale="1">
        <p:scale>
          <a:sx n="63" d="100"/>
          <a:sy n="63" d="100"/>
        </p:scale>
        <p:origin x="4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8.wmf"/><Relationship Id="rId7" Type="http://schemas.openxmlformats.org/officeDocument/2006/relationships/image" Target="../media/image5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38568626-9C2A-41DA-B339-BD4CA719D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5DDAF283-1E47-451C-9231-3B3A00F931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0644" name="Rectangle 4">
            <a:extLst>
              <a:ext uri="{FF2B5EF4-FFF2-40B4-BE49-F238E27FC236}">
                <a16:creationId xmlns:a16="http://schemas.microsoft.com/office/drawing/2014/main" id="{AE45F75C-7491-47DD-9696-444437191F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94C3C6AF-5329-4890-A09B-D314421B28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12738B80-4F80-49AF-9C86-7AA2CB183C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A55DB76E-42ED-4531-8000-97795ED25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E2E0ED-C40A-4BF6-8A58-BBCFE143F2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B07183-6C2B-4C95-A2BB-C5EF1D10F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6CD0B-8486-494F-B926-2E1486E3044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C57B79DC-CEA3-4456-8CFA-B35F76350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FD1F2883-5A7E-4415-92F9-0B04A4A1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9E1BD0-1ED3-4386-B438-47B206A5B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C9C25-2356-4A40-AB48-DCFFD65508C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73B5B25A-B50D-441F-95CC-C91156B7F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881345C6-A41E-4881-83FA-F47F9A767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8F9D7D-4AA6-46F5-AD67-BBE67E275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BFAB6-6C88-4C67-8379-847C2978C0B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74A9C33E-A1B8-42CB-AD69-1724CBFB7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43E2A6D5-23EE-49D0-B8AB-3F5D32843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Freeform 2">
            <a:extLst>
              <a:ext uri="{FF2B5EF4-FFF2-40B4-BE49-F238E27FC236}">
                <a16:creationId xmlns:a16="http://schemas.microsoft.com/office/drawing/2014/main" id="{19AF5BD1-A573-4465-AECF-6A741EFC16AD}"/>
              </a:ext>
            </a:extLst>
          </p:cNvPr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3 w 546"/>
              <a:gd name="T1" fmla="*/ 4 h 497"/>
              <a:gd name="T2" fmla="*/ 11 w 546"/>
              <a:gd name="T3" fmla="*/ 71 h 497"/>
              <a:gd name="T4" fmla="*/ 25 w 546"/>
              <a:gd name="T5" fmla="*/ 393 h 497"/>
              <a:gd name="T6" fmla="*/ 54 w 546"/>
              <a:gd name="T7" fmla="*/ 457 h 497"/>
              <a:gd name="T8" fmla="*/ 158 w 546"/>
              <a:gd name="T9" fmla="*/ 482 h 497"/>
              <a:gd name="T10" fmla="*/ 204 w 546"/>
              <a:gd name="T11" fmla="*/ 495 h 497"/>
              <a:gd name="T12" fmla="*/ 520 w 546"/>
              <a:gd name="T13" fmla="*/ 475 h 497"/>
              <a:gd name="T14" fmla="*/ 533 w 546"/>
              <a:gd name="T15" fmla="*/ 167 h 497"/>
              <a:gd name="T16" fmla="*/ 369 w 546"/>
              <a:gd name="T17" fmla="*/ 16 h 497"/>
              <a:gd name="T18" fmla="*/ 249 w 546"/>
              <a:gd name="T19" fmla="*/ 29 h 497"/>
              <a:gd name="T20" fmla="*/ 198 w 546"/>
              <a:gd name="T21" fmla="*/ 11 h 497"/>
              <a:gd name="T22" fmla="*/ 151 w 546"/>
              <a:gd name="T23" fmla="*/ 2 h 497"/>
              <a:gd name="T24" fmla="*/ 23 w 546"/>
              <a:gd name="T25" fmla="*/ 4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043" name="Group 3">
            <a:extLst>
              <a:ext uri="{FF2B5EF4-FFF2-40B4-BE49-F238E27FC236}">
                <a16:creationId xmlns:a16="http://schemas.microsoft.com/office/drawing/2014/main" id="{D7E9FA0C-82A0-4DA1-B9A4-9B88F94A40D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15044" name="Freeform 4">
              <a:extLst>
                <a:ext uri="{FF2B5EF4-FFF2-40B4-BE49-F238E27FC236}">
                  <a16:creationId xmlns:a16="http://schemas.microsoft.com/office/drawing/2014/main" id="{BC66EEEE-73BB-4918-8E0C-F3BA3E9D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71 w 97"/>
                <a:gd name="T1" fmla="*/ 25 h 37"/>
                <a:gd name="T2" fmla="*/ 91 w 97"/>
                <a:gd name="T3" fmla="*/ 20 h 37"/>
                <a:gd name="T4" fmla="*/ 92 w 97"/>
                <a:gd name="T5" fmla="*/ 17 h 37"/>
                <a:gd name="T6" fmla="*/ 88 w 97"/>
                <a:gd name="T7" fmla="*/ 0 h 37"/>
                <a:gd name="T8" fmla="*/ 25 w 97"/>
                <a:gd name="T9" fmla="*/ 0 h 37"/>
                <a:gd name="T10" fmla="*/ 10 w 97"/>
                <a:gd name="T11" fmla="*/ 22 h 37"/>
                <a:gd name="T12" fmla="*/ 71 w 97"/>
                <a:gd name="T1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45" name="Freeform 5">
              <a:extLst>
                <a:ext uri="{FF2B5EF4-FFF2-40B4-BE49-F238E27FC236}">
                  <a16:creationId xmlns:a16="http://schemas.microsoft.com/office/drawing/2014/main" id="{1693A413-D354-44D7-874C-7AAD2C41A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504 w 585"/>
                <a:gd name="T1" fmla="*/ 1 h 534"/>
                <a:gd name="T2" fmla="*/ 157 w 585"/>
                <a:gd name="T3" fmla="*/ 0 h 534"/>
                <a:gd name="T4" fmla="*/ 225 w 585"/>
                <a:gd name="T5" fmla="*/ 21 h 534"/>
                <a:gd name="T6" fmla="*/ 174 w 585"/>
                <a:gd name="T7" fmla="*/ 39 h 534"/>
                <a:gd name="T8" fmla="*/ 207 w 585"/>
                <a:gd name="T9" fmla="*/ 71 h 534"/>
                <a:gd name="T10" fmla="*/ 74 w 585"/>
                <a:gd name="T11" fmla="*/ 60 h 534"/>
                <a:gd name="T12" fmla="*/ 26 w 585"/>
                <a:gd name="T13" fmla="*/ 63 h 534"/>
                <a:gd name="T14" fmla="*/ 199 w 585"/>
                <a:gd name="T15" fmla="*/ 487 h 534"/>
                <a:gd name="T16" fmla="*/ 144 w 585"/>
                <a:gd name="T17" fmla="*/ 341 h 534"/>
                <a:gd name="T18" fmla="*/ 105 w 585"/>
                <a:gd name="T19" fmla="*/ 376 h 534"/>
                <a:gd name="T20" fmla="*/ 94 w 585"/>
                <a:gd name="T21" fmla="*/ 435 h 534"/>
                <a:gd name="T22" fmla="*/ 124 w 585"/>
                <a:gd name="T23" fmla="*/ 265 h 534"/>
                <a:gd name="T24" fmla="*/ 153 w 585"/>
                <a:gd name="T25" fmla="*/ 228 h 534"/>
                <a:gd name="T26" fmla="*/ 209 w 585"/>
                <a:gd name="T27" fmla="*/ 237 h 534"/>
                <a:gd name="T28" fmla="*/ 188 w 585"/>
                <a:gd name="T29" fmla="*/ 306 h 534"/>
                <a:gd name="T30" fmla="*/ 192 w 585"/>
                <a:gd name="T31" fmla="*/ 395 h 534"/>
                <a:gd name="T32" fmla="*/ 515 w 585"/>
                <a:gd name="T33" fmla="*/ 483 h 534"/>
                <a:gd name="T34" fmla="*/ 454 w 585"/>
                <a:gd name="T35" fmla="*/ 427 h 534"/>
                <a:gd name="T36" fmla="*/ 425 w 585"/>
                <a:gd name="T37" fmla="*/ 345 h 534"/>
                <a:gd name="T38" fmla="*/ 396 w 585"/>
                <a:gd name="T39" fmla="*/ 270 h 534"/>
                <a:gd name="T40" fmla="*/ 460 w 585"/>
                <a:gd name="T41" fmla="*/ 256 h 534"/>
                <a:gd name="T42" fmla="*/ 407 w 585"/>
                <a:gd name="T43" fmla="*/ 223 h 534"/>
                <a:gd name="T44" fmla="*/ 439 w 585"/>
                <a:gd name="T45" fmla="*/ 226 h 534"/>
                <a:gd name="T46" fmla="*/ 438 w 585"/>
                <a:gd name="T47" fmla="*/ 209 h 534"/>
                <a:gd name="T48" fmla="*/ 376 w 585"/>
                <a:gd name="T49" fmla="*/ 211 h 534"/>
                <a:gd name="T50" fmla="*/ 357 w 585"/>
                <a:gd name="T51" fmla="*/ 343 h 534"/>
                <a:gd name="T52" fmla="*/ 347 w 585"/>
                <a:gd name="T53" fmla="*/ 230 h 534"/>
                <a:gd name="T54" fmla="*/ 331 w 585"/>
                <a:gd name="T55" fmla="*/ 182 h 534"/>
                <a:gd name="T56" fmla="*/ 347 w 585"/>
                <a:gd name="T57" fmla="*/ 136 h 534"/>
                <a:gd name="T58" fmla="*/ 339 w 585"/>
                <a:gd name="T59" fmla="*/ 99 h 534"/>
                <a:gd name="T60" fmla="*/ 331 w 585"/>
                <a:gd name="T61" fmla="*/ 62 h 534"/>
                <a:gd name="T62" fmla="*/ 369 w 585"/>
                <a:gd name="T63" fmla="*/ 103 h 534"/>
                <a:gd name="T64" fmla="*/ 415 w 585"/>
                <a:gd name="T65" fmla="*/ 47 h 534"/>
                <a:gd name="T66" fmla="*/ 409 w 585"/>
                <a:gd name="T67" fmla="*/ 95 h 534"/>
                <a:gd name="T68" fmla="*/ 401 w 585"/>
                <a:gd name="T69" fmla="*/ 130 h 534"/>
                <a:gd name="T70" fmla="*/ 401 w 585"/>
                <a:gd name="T71" fmla="*/ 181 h 534"/>
                <a:gd name="T72" fmla="*/ 558 w 585"/>
                <a:gd name="T73" fmla="*/ 181 h 534"/>
                <a:gd name="T74" fmla="*/ 554 w 585"/>
                <a:gd name="T75" fmla="*/ 76 h 534"/>
                <a:gd name="T76" fmla="*/ 249 w 585"/>
                <a:gd name="T77" fmla="*/ 69 h 534"/>
                <a:gd name="T78" fmla="*/ 293 w 585"/>
                <a:gd name="T79" fmla="*/ 93 h 534"/>
                <a:gd name="T80" fmla="*/ 171 w 585"/>
                <a:gd name="T81" fmla="*/ 195 h 534"/>
                <a:gd name="T82" fmla="*/ 69 w 585"/>
                <a:gd name="T83" fmla="*/ 98 h 534"/>
                <a:gd name="T84" fmla="*/ 191 w 585"/>
                <a:gd name="T85" fmla="*/ 106 h 534"/>
                <a:gd name="T86" fmla="*/ 220 w 585"/>
                <a:gd name="T87" fmla="*/ 105 h 534"/>
                <a:gd name="T88" fmla="*/ 302 w 585"/>
                <a:gd name="T89" fmla="*/ 121 h 534"/>
                <a:gd name="T90" fmla="*/ 276 w 585"/>
                <a:gd name="T91" fmla="*/ 256 h 534"/>
                <a:gd name="T92" fmla="*/ 260 w 585"/>
                <a:gd name="T93" fmla="*/ 137 h 534"/>
                <a:gd name="T94" fmla="*/ 171 w 585"/>
                <a:gd name="T95" fmla="*/ 195 h 534"/>
                <a:gd name="T96" fmla="*/ 223 w 585"/>
                <a:gd name="T97" fmla="*/ 225 h 534"/>
                <a:gd name="T98" fmla="*/ 247 w 585"/>
                <a:gd name="T99" fmla="*/ 158 h 534"/>
                <a:gd name="T100" fmla="*/ 326 w 585"/>
                <a:gd name="T101" fmla="*/ 292 h 534"/>
                <a:gd name="T102" fmla="*/ 215 w 585"/>
                <a:gd name="T103" fmla="*/ 321 h 534"/>
                <a:gd name="T104" fmla="*/ 309 w 585"/>
                <a:gd name="T105" fmla="*/ 277 h 534"/>
                <a:gd name="T106" fmla="*/ 318 w 585"/>
                <a:gd name="T107" fmla="*/ 133 h 534"/>
                <a:gd name="T108" fmla="*/ 313 w 585"/>
                <a:gd name="T109" fmla="*/ 213 h 534"/>
                <a:gd name="T110" fmla="*/ 299 w 585"/>
                <a:gd name="T111" fmla="*/ 144 h 534"/>
                <a:gd name="T112" fmla="*/ 507 w 585"/>
                <a:gd name="T113" fmla="*/ 179 h 534"/>
                <a:gd name="T114" fmla="*/ 461 w 585"/>
                <a:gd name="T115" fmla="*/ 16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46" name="Freeform 6">
              <a:extLst>
                <a:ext uri="{FF2B5EF4-FFF2-40B4-BE49-F238E27FC236}">
                  <a16:creationId xmlns:a16="http://schemas.microsoft.com/office/drawing/2014/main" id="{AF33A009-904D-44B0-BC04-029CFBF6D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40 w 47"/>
                <a:gd name="T1" fmla="*/ 15 h 56"/>
                <a:gd name="T2" fmla="*/ 27 w 47"/>
                <a:gd name="T3" fmla="*/ 56 h 56"/>
                <a:gd name="T4" fmla="*/ 40 w 47"/>
                <a:gd name="T5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47" name="Freeform 7">
              <a:extLst>
                <a:ext uri="{FF2B5EF4-FFF2-40B4-BE49-F238E27FC236}">
                  <a16:creationId xmlns:a16="http://schemas.microsoft.com/office/drawing/2014/main" id="{164096C5-7098-4B03-B59E-EFD7DC2FA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19 w 41"/>
                <a:gd name="T1" fmla="*/ 27 h 75"/>
                <a:gd name="T2" fmla="*/ 12 w 41"/>
                <a:gd name="T3" fmla="*/ 69 h 75"/>
                <a:gd name="T4" fmla="*/ 40 w 41"/>
                <a:gd name="T5" fmla="*/ 45 h 75"/>
                <a:gd name="T6" fmla="*/ 37 w 41"/>
                <a:gd name="T7" fmla="*/ 24 h 75"/>
                <a:gd name="T8" fmla="*/ 19 w 41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48" name="Freeform 8">
              <a:extLst>
                <a:ext uri="{FF2B5EF4-FFF2-40B4-BE49-F238E27FC236}">
                  <a16:creationId xmlns:a16="http://schemas.microsoft.com/office/drawing/2014/main" id="{43557830-9C89-4049-9F21-44D1969C0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12 w 135"/>
                <a:gd name="T1" fmla="*/ 4 h 63"/>
                <a:gd name="T2" fmla="*/ 24 w 135"/>
                <a:gd name="T3" fmla="*/ 4 h 63"/>
                <a:gd name="T4" fmla="*/ 2 w 135"/>
                <a:gd name="T5" fmla="*/ 25 h 63"/>
                <a:gd name="T6" fmla="*/ 60 w 135"/>
                <a:gd name="T7" fmla="*/ 58 h 63"/>
                <a:gd name="T8" fmla="*/ 96 w 135"/>
                <a:gd name="T9" fmla="*/ 54 h 63"/>
                <a:gd name="T10" fmla="*/ 113 w 135"/>
                <a:gd name="T11" fmla="*/ 53 h 63"/>
                <a:gd name="T12" fmla="*/ 112 w 135"/>
                <a:gd name="T1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49" name="Freeform 9">
              <a:extLst>
                <a:ext uri="{FF2B5EF4-FFF2-40B4-BE49-F238E27FC236}">
                  <a16:creationId xmlns:a16="http://schemas.microsoft.com/office/drawing/2014/main" id="{3A7AD613-FBDD-4D11-8A30-DBE0625EA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67 w 97"/>
                <a:gd name="T1" fmla="*/ 5 h 102"/>
                <a:gd name="T2" fmla="*/ 31 w 97"/>
                <a:gd name="T3" fmla="*/ 5 h 102"/>
                <a:gd name="T4" fmla="*/ 12 w 97"/>
                <a:gd name="T5" fmla="*/ 57 h 102"/>
                <a:gd name="T6" fmla="*/ 79 w 97"/>
                <a:gd name="T7" fmla="*/ 62 h 102"/>
                <a:gd name="T8" fmla="*/ 67 w 97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0" name="Freeform 10">
              <a:extLst>
                <a:ext uri="{FF2B5EF4-FFF2-40B4-BE49-F238E27FC236}">
                  <a16:creationId xmlns:a16="http://schemas.microsoft.com/office/drawing/2014/main" id="{5107D59A-1829-4CC1-A063-BBEA6F14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5 w 99"/>
                <a:gd name="T1" fmla="*/ 0 h 19"/>
                <a:gd name="T2" fmla="*/ 40 w 99"/>
                <a:gd name="T3" fmla="*/ 15 h 19"/>
                <a:gd name="T4" fmla="*/ 15 w 99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1" name="Freeform 11">
              <a:extLst>
                <a:ext uri="{FF2B5EF4-FFF2-40B4-BE49-F238E27FC236}">
                  <a16:creationId xmlns:a16="http://schemas.microsoft.com/office/drawing/2014/main" id="{B8436D25-D205-420C-92F4-C040F15D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 w 76"/>
                <a:gd name="T1" fmla="*/ 37 h 47"/>
                <a:gd name="T2" fmla="*/ 70 w 76"/>
                <a:gd name="T3" fmla="*/ 17 h 47"/>
                <a:gd name="T4" fmla="*/ 48 w 76"/>
                <a:gd name="T5" fmla="*/ 3 h 47"/>
                <a:gd name="T6" fmla="*/ 19 w 76"/>
                <a:gd name="T7" fmla="*/ 32 h 47"/>
                <a:gd name="T8" fmla="*/ 21 w 76"/>
                <a:gd name="T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2" name="Freeform 12">
              <a:extLst>
                <a:ext uri="{FF2B5EF4-FFF2-40B4-BE49-F238E27FC236}">
                  <a16:creationId xmlns:a16="http://schemas.microsoft.com/office/drawing/2014/main" id="{EC15A775-67F4-45D9-993B-EA52C4AA5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72 w 82"/>
                <a:gd name="T1" fmla="*/ 6 h 37"/>
                <a:gd name="T2" fmla="*/ 24 w 82"/>
                <a:gd name="T3" fmla="*/ 17 h 37"/>
                <a:gd name="T4" fmla="*/ 17 w 82"/>
                <a:gd name="T5" fmla="*/ 26 h 37"/>
                <a:gd name="T6" fmla="*/ 76 w 82"/>
                <a:gd name="T7" fmla="*/ 23 h 37"/>
                <a:gd name="T8" fmla="*/ 82 w 82"/>
                <a:gd name="T9" fmla="*/ 20 h 37"/>
                <a:gd name="T10" fmla="*/ 82 w 82"/>
                <a:gd name="T11" fmla="*/ 0 h 37"/>
                <a:gd name="T12" fmla="*/ 72 w 82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3" name="Freeform 13">
              <a:extLst>
                <a:ext uri="{FF2B5EF4-FFF2-40B4-BE49-F238E27FC236}">
                  <a16:creationId xmlns:a16="http://schemas.microsoft.com/office/drawing/2014/main" id="{866F88E7-F6DE-4CC6-AF37-69EA2A48B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 w 138"/>
                <a:gd name="T1" fmla="*/ 1 h 33"/>
                <a:gd name="T2" fmla="*/ 8 w 138"/>
                <a:gd name="T3" fmla="*/ 14 h 33"/>
                <a:gd name="T4" fmla="*/ 57 w 138"/>
                <a:gd name="T5" fmla="*/ 22 h 33"/>
                <a:gd name="T6" fmla="*/ 117 w 138"/>
                <a:gd name="T7" fmla="*/ 23 h 33"/>
                <a:gd name="T8" fmla="*/ 114 w 138"/>
                <a:gd name="T9" fmla="*/ 8 h 33"/>
                <a:gd name="T10" fmla="*/ 82 w 138"/>
                <a:gd name="T11" fmla="*/ 3 h 33"/>
                <a:gd name="T12" fmla="*/ 21 w 138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4" name="Freeform 14">
              <a:extLst>
                <a:ext uri="{FF2B5EF4-FFF2-40B4-BE49-F238E27FC236}">
                  <a16:creationId xmlns:a16="http://schemas.microsoft.com/office/drawing/2014/main" id="{7168B5EB-CE93-4972-B3D3-028B0992E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98 w 112"/>
                <a:gd name="T1" fmla="*/ 19 h 29"/>
                <a:gd name="T2" fmla="*/ 103 w 112"/>
                <a:gd name="T3" fmla="*/ 4 h 29"/>
                <a:gd name="T4" fmla="*/ 74 w 112"/>
                <a:gd name="T5" fmla="*/ 10 h 29"/>
                <a:gd name="T6" fmla="*/ 36 w 112"/>
                <a:gd name="T7" fmla="*/ 6 h 29"/>
                <a:gd name="T8" fmla="*/ 2 w 112"/>
                <a:gd name="T9" fmla="*/ 4 h 29"/>
                <a:gd name="T10" fmla="*/ 98 w 112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5" name="Freeform 15">
              <a:extLst>
                <a:ext uri="{FF2B5EF4-FFF2-40B4-BE49-F238E27FC236}">
                  <a16:creationId xmlns:a16="http://schemas.microsoft.com/office/drawing/2014/main" id="{85BBC212-AE1C-4325-B8A2-CB56BAE7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 w 115"/>
                <a:gd name="T1" fmla="*/ 53 h 95"/>
                <a:gd name="T2" fmla="*/ 26 w 115"/>
                <a:gd name="T3" fmla="*/ 54 h 95"/>
                <a:gd name="T4" fmla="*/ 50 w 115"/>
                <a:gd name="T5" fmla="*/ 77 h 95"/>
                <a:gd name="T6" fmla="*/ 59 w 115"/>
                <a:gd name="T7" fmla="*/ 84 h 95"/>
                <a:gd name="T8" fmla="*/ 81 w 115"/>
                <a:gd name="T9" fmla="*/ 52 h 95"/>
                <a:gd name="T10" fmla="*/ 111 w 115"/>
                <a:gd name="T11" fmla="*/ 52 h 95"/>
                <a:gd name="T12" fmla="*/ 79 w 115"/>
                <a:gd name="T13" fmla="*/ 27 h 95"/>
                <a:gd name="T14" fmla="*/ 37 w 115"/>
                <a:gd name="T15" fmla="*/ 16 h 95"/>
                <a:gd name="T16" fmla="*/ 12 w 115"/>
                <a:gd name="T17" fmla="*/ 41 h 95"/>
                <a:gd name="T18" fmla="*/ 3 w 115"/>
                <a:gd name="T1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6" name="Freeform 16">
              <a:extLst>
                <a:ext uri="{FF2B5EF4-FFF2-40B4-BE49-F238E27FC236}">
                  <a16:creationId xmlns:a16="http://schemas.microsoft.com/office/drawing/2014/main" id="{C997FBBA-AF5B-4399-9BD8-B65BCDEB7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51 w 65"/>
                <a:gd name="T1" fmla="*/ 40 h 169"/>
                <a:gd name="T2" fmla="*/ 22 w 65"/>
                <a:gd name="T3" fmla="*/ 49 h 169"/>
                <a:gd name="T4" fmla="*/ 22 w 65"/>
                <a:gd name="T5" fmla="*/ 59 h 169"/>
                <a:gd name="T6" fmla="*/ 50 w 65"/>
                <a:gd name="T7" fmla="*/ 90 h 169"/>
                <a:gd name="T8" fmla="*/ 34 w 65"/>
                <a:gd name="T9" fmla="*/ 118 h 169"/>
                <a:gd name="T10" fmla="*/ 0 w 65"/>
                <a:gd name="T11" fmla="*/ 148 h 169"/>
                <a:gd name="T12" fmla="*/ 17 w 65"/>
                <a:gd name="T13" fmla="*/ 155 h 169"/>
                <a:gd name="T14" fmla="*/ 47 w 65"/>
                <a:gd name="T15" fmla="*/ 166 h 169"/>
                <a:gd name="T16" fmla="*/ 63 w 65"/>
                <a:gd name="T17" fmla="*/ 162 h 169"/>
                <a:gd name="T18" fmla="*/ 65 w 65"/>
                <a:gd name="T19" fmla="*/ 0 h 169"/>
                <a:gd name="T20" fmla="*/ 51 w 65"/>
                <a:gd name="T21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057" name="Group 17">
            <a:extLst>
              <a:ext uri="{FF2B5EF4-FFF2-40B4-BE49-F238E27FC236}">
                <a16:creationId xmlns:a16="http://schemas.microsoft.com/office/drawing/2014/main" id="{C27B8863-BAEB-4FED-81AD-02E858F7DC22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15058" name="Rectangle 18">
              <a:extLst>
                <a:ext uri="{FF2B5EF4-FFF2-40B4-BE49-F238E27FC236}">
                  <a16:creationId xmlns:a16="http://schemas.microsoft.com/office/drawing/2014/main" id="{71D6F92F-3C22-40C4-82FC-49A36F924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9" name="Freeform 19">
              <a:extLst>
                <a:ext uri="{FF2B5EF4-FFF2-40B4-BE49-F238E27FC236}">
                  <a16:creationId xmlns:a16="http://schemas.microsoft.com/office/drawing/2014/main" id="{ED8E8175-851E-4A19-8BBF-B1CF0A7566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0" name="Freeform 20">
              <a:extLst>
                <a:ext uri="{FF2B5EF4-FFF2-40B4-BE49-F238E27FC236}">
                  <a16:creationId xmlns:a16="http://schemas.microsoft.com/office/drawing/2014/main" id="{538DDF2B-90F2-471C-BEA3-B16884FCA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1" name="Freeform 21">
              <a:extLst>
                <a:ext uri="{FF2B5EF4-FFF2-40B4-BE49-F238E27FC236}">
                  <a16:creationId xmlns:a16="http://schemas.microsoft.com/office/drawing/2014/main" id="{610FA2EA-9FE0-4179-8A6F-DF6293D95E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2" name="Freeform 22">
              <a:extLst>
                <a:ext uri="{FF2B5EF4-FFF2-40B4-BE49-F238E27FC236}">
                  <a16:creationId xmlns:a16="http://schemas.microsoft.com/office/drawing/2014/main" id="{81BF1DB9-CFEA-4F86-A074-F014234128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3" name="Freeform 23">
              <a:extLst>
                <a:ext uri="{FF2B5EF4-FFF2-40B4-BE49-F238E27FC236}">
                  <a16:creationId xmlns:a16="http://schemas.microsoft.com/office/drawing/2014/main" id="{FEED05C2-75A4-4209-8A3F-E4579F2B0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4" name="Freeform 24">
              <a:extLst>
                <a:ext uri="{FF2B5EF4-FFF2-40B4-BE49-F238E27FC236}">
                  <a16:creationId xmlns:a16="http://schemas.microsoft.com/office/drawing/2014/main" id="{65272D15-0056-46B3-A2CB-C3076EA5D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5" name="Freeform 25">
              <a:extLst>
                <a:ext uri="{FF2B5EF4-FFF2-40B4-BE49-F238E27FC236}">
                  <a16:creationId xmlns:a16="http://schemas.microsoft.com/office/drawing/2014/main" id="{4BCAFCE5-CEEB-4A17-8A47-BDEE61AB3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6" name="Freeform 26">
              <a:extLst>
                <a:ext uri="{FF2B5EF4-FFF2-40B4-BE49-F238E27FC236}">
                  <a16:creationId xmlns:a16="http://schemas.microsoft.com/office/drawing/2014/main" id="{B0FB7956-5A1C-413A-9953-4C5A3C481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7" name="Freeform 27">
              <a:extLst>
                <a:ext uri="{FF2B5EF4-FFF2-40B4-BE49-F238E27FC236}">
                  <a16:creationId xmlns:a16="http://schemas.microsoft.com/office/drawing/2014/main" id="{E827A62C-7E7B-4101-9D95-0ED1D68AD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8" name="Freeform 28">
              <a:extLst>
                <a:ext uri="{FF2B5EF4-FFF2-40B4-BE49-F238E27FC236}">
                  <a16:creationId xmlns:a16="http://schemas.microsoft.com/office/drawing/2014/main" id="{8B177C18-0464-4AB7-BDAA-5434C54B5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9" name="Rectangle 29">
              <a:extLst>
                <a:ext uri="{FF2B5EF4-FFF2-40B4-BE49-F238E27FC236}">
                  <a16:creationId xmlns:a16="http://schemas.microsoft.com/office/drawing/2014/main" id="{717DCA2D-FC13-4A13-BD0B-8A4C2880A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0" name="Rectangle 30">
              <a:extLst>
                <a:ext uri="{FF2B5EF4-FFF2-40B4-BE49-F238E27FC236}">
                  <a16:creationId xmlns:a16="http://schemas.microsoft.com/office/drawing/2014/main" id="{D06EA255-FB22-42BB-8C4C-CAE6FA18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1" name="Freeform 31">
              <a:extLst>
                <a:ext uri="{FF2B5EF4-FFF2-40B4-BE49-F238E27FC236}">
                  <a16:creationId xmlns:a16="http://schemas.microsoft.com/office/drawing/2014/main" id="{4B3C23FA-D711-426E-BC4D-F6B292790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2" name="Freeform 32">
              <a:extLst>
                <a:ext uri="{FF2B5EF4-FFF2-40B4-BE49-F238E27FC236}">
                  <a16:creationId xmlns:a16="http://schemas.microsoft.com/office/drawing/2014/main" id="{94217A17-AB78-4FE0-A636-36DC8336E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3" name="Freeform 33">
              <a:extLst>
                <a:ext uri="{FF2B5EF4-FFF2-40B4-BE49-F238E27FC236}">
                  <a16:creationId xmlns:a16="http://schemas.microsoft.com/office/drawing/2014/main" id="{88F77836-D415-4D65-B2D0-DB1DC9539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4" name="Freeform 34">
              <a:extLst>
                <a:ext uri="{FF2B5EF4-FFF2-40B4-BE49-F238E27FC236}">
                  <a16:creationId xmlns:a16="http://schemas.microsoft.com/office/drawing/2014/main" id="{590D822A-9EE2-4A3C-96B6-0040E6B22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5" name="Freeform 35">
              <a:extLst>
                <a:ext uri="{FF2B5EF4-FFF2-40B4-BE49-F238E27FC236}">
                  <a16:creationId xmlns:a16="http://schemas.microsoft.com/office/drawing/2014/main" id="{8FDD8850-21A4-4149-B29D-8BC18E62C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6" name="Freeform 36">
              <a:extLst>
                <a:ext uri="{FF2B5EF4-FFF2-40B4-BE49-F238E27FC236}">
                  <a16:creationId xmlns:a16="http://schemas.microsoft.com/office/drawing/2014/main" id="{DEF87FFC-767C-4C47-93EB-A868BC6A34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7" name="Freeform 37">
              <a:extLst>
                <a:ext uri="{FF2B5EF4-FFF2-40B4-BE49-F238E27FC236}">
                  <a16:creationId xmlns:a16="http://schemas.microsoft.com/office/drawing/2014/main" id="{84426FCC-9851-4130-8365-7EFD97018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8" name="Freeform 38">
              <a:extLst>
                <a:ext uri="{FF2B5EF4-FFF2-40B4-BE49-F238E27FC236}">
                  <a16:creationId xmlns:a16="http://schemas.microsoft.com/office/drawing/2014/main" id="{50BC7278-D7D6-4586-AAF5-CC8AC1C27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9" name="Freeform 39">
              <a:extLst>
                <a:ext uri="{FF2B5EF4-FFF2-40B4-BE49-F238E27FC236}">
                  <a16:creationId xmlns:a16="http://schemas.microsoft.com/office/drawing/2014/main" id="{A5A99AE4-1C21-4031-88EC-49FFFE98F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0" name="Freeform 40">
              <a:extLst>
                <a:ext uri="{FF2B5EF4-FFF2-40B4-BE49-F238E27FC236}">
                  <a16:creationId xmlns:a16="http://schemas.microsoft.com/office/drawing/2014/main" id="{5E5C6597-FE99-475E-8F7E-B23FF652F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1" name="Rectangle 41">
              <a:extLst>
                <a:ext uri="{FF2B5EF4-FFF2-40B4-BE49-F238E27FC236}">
                  <a16:creationId xmlns:a16="http://schemas.microsoft.com/office/drawing/2014/main" id="{54F8545E-7938-4079-B418-3074923B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2" name="Rectangle 42">
              <a:extLst>
                <a:ext uri="{FF2B5EF4-FFF2-40B4-BE49-F238E27FC236}">
                  <a16:creationId xmlns:a16="http://schemas.microsoft.com/office/drawing/2014/main" id="{FA33F9C1-7541-458A-BC38-92DDB44D2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3" name="Freeform 43">
              <a:extLst>
                <a:ext uri="{FF2B5EF4-FFF2-40B4-BE49-F238E27FC236}">
                  <a16:creationId xmlns:a16="http://schemas.microsoft.com/office/drawing/2014/main" id="{F66E1C70-B09D-42A7-8F2E-2F453CC918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4" name="Freeform 44">
              <a:extLst>
                <a:ext uri="{FF2B5EF4-FFF2-40B4-BE49-F238E27FC236}">
                  <a16:creationId xmlns:a16="http://schemas.microsoft.com/office/drawing/2014/main" id="{987B0CC7-E4B1-41CE-B097-036C9A26DA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5" name="Freeform 45">
              <a:extLst>
                <a:ext uri="{FF2B5EF4-FFF2-40B4-BE49-F238E27FC236}">
                  <a16:creationId xmlns:a16="http://schemas.microsoft.com/office/drawing/2014/main" id="{5A86496B-937F-4E78-87DB-1A935F87B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6" name="Freeform 46">
              <a:extLst>
                <a:ext uri="{FF2B5EF4-FFF2-40B4-BE49-F238E27FC236}">
                  <a16:creationId xmlns:a16="http://schemas.microsoft.com/office/drawing/2014/main" id="{2863E050-D69F-4C66-9226-082E3A313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7" name="Freeform 47">
              <a:extLst>
                <a:ext uri="{FF2B5EF4-FFF2-40B4-BE49-F238E27FC236}">
                  <a16:creationId xmlns:a16="http://schemas.microsoft.com/office/drawing/2014/main" id="{19272E99-C53A-4A13-93D4-18FF6C1DA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8" name="Freeform 48">
              <a:extLst>
                <a:ext uri="{FF2B5EF4-FFF2-40B4-BE49-F238E27FC236}">
                  <a16:creationId xmlns:a16="http://schemas.microsoft.com/office/drawing/2014/main" id="{2C252705-0F65-4122-8E63-5CEA71E72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9" name="Freeform 49">
              <a:extLst>
                <a:ext uri="{FF2B5EF4-FFF2-40B4-BE49-F238E27FC236}">
                  <a16:creationId xmlns:a16="http://schemas.microsoft.com/office/drawing/2014/main" id="{C0E12516-E716-4B98-A244-23F26024D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0" name="Freeform 50">
              <a:extLst>
                <a:ext uri="{FF2B5EF4-FFF2-40B4-BE49-F238E27FC236}">
                  <a16:creationId xmlns:a16="http://schemas.microsoft.com/office/drawing/2014/main" id="{42F938D9-D9C2-4758-A065-A864F46B1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1" name="Freeform 51">
              <a:extLst>
                <a:ext uri="{FF2B5EF4-FFF2-40B4-BE49-F238E27FC236}">
                  <a16:creationId xmlns:a16="http://schemas.microsoft.com/office/drawing/2014/main" id="{A7537270-701E-4E84-AE12-577511B8B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2" name="Freeform 52">
              <a:extLst>
                <a:ext uri="{FF2B5EF4-FFF2-40B4-BE49-F238E27FC236}">
                  <a16:creationId xmlns:a16="http://schemas.microsoft.com/office/drawing/2014/main" id="{C5967DC5-A01B-4A84-89D6-B3B295C50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3" name="Rectangle 53">
              <a:extLst>
                <a:ext uri="{FF2B5EF4-FFF2-40B4-BE49-F238E27FC236}">
                  <a16:creationId xmlns:a16="http://schemas.microsoft.com/office/drawing/2014/main" id="{961EA0F7-6654-4A6E-9C11-223469F36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4" name="Rectangle 54">
              <a:extLst>
                <a:ext uri="{FF2B5EF4-FFF2-40B4-BE49-F238E27FC236}">
                  <a16:creationId xmlns:a16="http://schemas.microsoft.com/office/drawing/2014/main" id="{4C364063-56AE-4DA4-AA5B-5FD5EE89D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5" name="Freeform 55">
              <a:extLst>
                <a:ext uri="{FF2B5EF4-FFF2-40B4-BE49-F238E27FC236}">
                  <a16:creationId xmlns:a16="http://schemas.microsoft.com/office/drawing/2014/main" id="{E083FCE9-161B-4A47-9FFD-0919848A0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6" name="Freeform 56">
              <a:extLst>
                <a:ext uri="{FF2B5EF4-FFF2-40B4-BE49-F238E27FC236}">
                  <a16:creationId xmlns:a16="http://schemas.microsoft.com/office/drawing/2014/main" id="{1C5AAE13-3EBD-485E-8C83-9BF27A8A7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7" name="Freeform 57">
              <a:extLst>
                <a:ext uri="{FF2B5EF4-FFF2-40B4-BE49-F238E27FC236}">
                  <a16:creationId xmlns:a16="http://schemas.microsoft.com/office/drawing/2014/main" id="{620677E2-0FA3-461F-A30B-216FBC7AA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8" name="Freeform 58">
              <a:extLst>
                <a:ext uri="{FF2B5EF4-FFF2-40B4-BE49-F238E27FC236}">
                  <a16:creationId xmlns:a16="http://schemas.microsoft.com/office/drawing/2014/main" id="{7DA74EE3-434E-4C01-955D-53F75FA61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9" name="Freeform 59">
              <a:extLst>
                <a:ext uri="{FF2B5EF4-FFF2-40B4-BE49-F238E27FC236}">
                  <a16:creationId xmlns:a16="http://schemas.microsoft.com/office/drawing/2014/main" id="{B2C51C21-4DA5-43BD-BB46-06D9FC36C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0" name="Freeform 60">
              <a:extLst>
                <a:ext uri="{FF2B5EF4-FFF2-40B4-BE49-F238E27FC236}">
                  <a16:creationId xmlns:a16="http://schemas.microsoft.com/office/drawing/2014/main" id="{E2C52038-20E4-4302-A885-2F72FF85FA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1" name="Freeform 61">
              <a:extLst>
                <a:ext uri="{FF2B5EF4-FFF2-40B4-BE49-F238E27FC236}">
                  <a16:creationId xmlns:a16="http://schemas.microsoft.com/office/drawing/2014/main" id="{CBC9E625-380E-4AEB-BBF6-00DF6785E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2" name="Freeform 62">
              <a:extLst>
                <a:ext uri="{FF2B5EF4-FFF2-40B4-BE49-F238E27FC236}">
                  <a16:creationId xmlns:a16="http://schemas.microsoft.com/office/drawing/2014/main" id="{B86E1716-DFB2-4BF9-BB61-899FC5A39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3" name="Freeform 63">
              <a:extLst>
                <a:ext uri="{FF2B5EF4-FFF2-40B4-BE49-F238E27FC236}">
                  <a16:creationId xmlns:a16="http://schemas.microsoft.com/office/drawing/2014/main" id="{25B0556A-EC7C-4941-A215-6549B0422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4" name="Freeform 64">
              <a:extLst>
                <a:ext uri="{FF2B5EF4-FFF2-40B4-BE49-F238E27FC236}">
                  <a16:creationId xmlns:a16="http://schemas.microsoft.com/office/drawing/2014/main" id="{C636EE86-301A-40D8-B1D5-695B98B80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5" name="Rectangle 65">
              <a:extLst>
                <a:ext uri="{FF2B5EF4-FFF2-40B4-BE49-F238E27FC236}">
                  <a16:creationId xmlns:a16="http://schemas.microsoft.com/office/drawing/2014/main" id="{A617338C-BB22-4530-9F3A-67E9A8368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6" name="Rectangle 66">
              <a:extLst>
                <a:ext uri="{FF2B5EF4-FFF2-40B4-BE49-F238E27FC236}">
                  <a16:creationId xmlns:a16="http://schemas.microsoft.com/office/drawing/2014/main" id="{10ED5C04-0C96-4638-9320-D8E48C9BB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7" name="Freeform 67">
              <a:extLst>
                <a:ext uri="{FF2B5EF4-FFF2-40B4-BE49-F238E27FC236}">
                  <a16:creationId xmlns:a16="http://schemas.microsoft.com/office/drawing/2014/main" id="{DE634A62-DBD8-4DB3-AE08-3432279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8" name="Freeform 68">
              <a:extLst>
                <a:ext uri="{FF2B5EF4-FFF2-40B4-BE49-F238E27FC236}">
                  <a16:creationId xmlns:a16="http://schemas.microsoft.com/office/drawing/2014/main" id="{990118CD-C515-4C88-B0F5-7BFD28960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9" name="Freeform 69">
              <a:extLst>
                <a:ext uri="{FF2B5EF4-FFF2-40B4-BE49-F238E27FC236}">
                  <a16:creationId xmlns:a16="http://schemas.microsoft.com/office/drawing/2014/main" id="{9A2E3BF2-A58E-4B26-B9AA-C0368A0DE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0" name="Freeform 70">
              <a:extLst>
                <a:ext uri="{FF2B5EF4-FFF2-40B4-BE49-F238E27FC236}">
                  <a16:creationId xmlns:a16="http://schemas.microsoft.com/office/drawing/2014/main" id="{8E8DB9E0-0E24-4190-BB5C-6F9D117E8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1" name="Freeform 71">
              <a:extLst>
                <a:ext uri="{FF2B5EF4-FFF2-40B4-BE49-F238E27FC236}">
                  <a16:creationId xmlns:a16="http://schemas.microsoft.com/office/drawing/2014/main" id="{A1D5AFE3-FD6B-4036-94CB-596163063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2" name="Freeform 72">
              <a:extLst>
                <a:ext uri="{FF2B5EF4-FFF2-40B4-BE49-F238E27FC236}">
                  <a16:creationId xmlns:a16="http://schemas.microsoft.com/office/drawing/2014/main" id="{5E02D8DE-349D-46A7-9B33-9229B7E85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3" name="Freeform 73">
              <a:extLst>
                <a:ext uri="{FF2B5EF4-FFF2-40B4-BE49-F238E27FC236}">
                  <a16:creationId xmlns:a16="http://schemas.microsoft.com/office/drawing/2014/main" id="{F5C88C02-FFA3-404F-94D0-23E1E6C0F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4" name="Freeform 74">
              <a:extLst>
                <a:ext uri="{FF2B5EF4-FFF2-40B4-BE49-F238E27FC236}">
                  <a16:creationId xmlns:a16="http://schemas.microsoft.com/office/drawing/2014/main" id="{7D09261E-4D00-44A0-A90B-8EC0B7CDD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5" name="Freeform 75">
              <a:extLst>
                <a:ext uri="{FF2B5EF4-FFF2-40B4-BE49-F238E27FC236}">
                  <a16:creationId xmlns:a16="http://schemas.microsoft.com/office/drawing/2014/main" id="{5659717D-D7C2-4FE3-8A57-842DCD4F7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6" name="Freeform 76">
              <a:extLst>
                <a:ext uri="{FF2B5EF4-FFF2-40B4-BE49-F238E27FC236}">
                  <a16:creationId xmlns:a16="http://schemas.microsoft.com/office/drawing/2014/main" id="{E2D9607D-84CC-445E-9CD9-21BADD4C1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7" name="Rectangle 77">
              <a:extLst>
                <a:ext uri="{FF2B5EF4-FFF2-40B4-BE49-F238E27FC236}">
                  <a16:creationId xmlns:a16="http://schemas.microsoft.com/office/drawing/2014/main" id="{AB3609AA-C967-4B9F-829F-6D619E8E7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8" name="Rectangle 78">
              <a:extLst>
                <a:ext uri="{FF2B5EF4-FFF2-40B4-BE49-F238E27FC236}">
                  <a16:creationId xmlns:a16="http://schemas.microsoft.com/office/drawing/2014/main" id="{DC377476-A166-47BC-B2E0-BEC2B09E6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9" name="Freeform 79">
              <a:extLst>
                <a:ext uri="{FF2B5EF4-FFF2-40B4-BE49-F238E27FC236}">
                  <a16:creationId xmlns:a16="http://schemas.microsoft.com/office/drawing/2014/main" id="{7945CDE6-EC30-41F8-98D2-ABEBCBF54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0" name="Freeform 80">
              <a:extLst>
                <a:ext uri="{FF2B5EF4-FFF2-40B4-BE49-F238E27FC236}">
                  <a16:creationId xmlns:a16="http://schemas.microsoft.com/office/drawing/2014/main" id="{4A9C7215-EFF4-4000-9700-BC5A1F5496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1" name="Freeform 81">
              <a:extLst>
                <a:ext uri="{FF2B5EF4-FFF2-40B4-BE49-F238E27FC236}">
                  <a16:creationId xmlns:a16="http://schemas.microsoft.com/office/drawing/2014/main" id="{C30660CF-9349-432A-939E-BCA46EAE0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2" name="Freeform 82">
              <a:extLst>
                <a:ext uri="{FF2B5EF4-FFF2-40B4-BE49-F238E27FC236}">
                  <a16:creationId xmlns:a16="http://schemas.microsoft.com/office/drawing/2014/main" id="{388A895D-CD76-4DC0-87CB-F19448D311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3" name="Freeform 83">
              <a:extLst>
                <a:ext uri="{FF2B5EF4-FFF2-40B4-BE49-F238E27FC236}">
                  <a16:creationId xmlns:a16="http://schemas.microsoft.com/office/drawing/2014/main" id="{5280E0F7-01CF-4B3E-9497-F3176264A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4" name="Freeform 84">
              <a:extLst>
                <a:ext uri="{FF2B5EF4-FFF2-40B4-BE49-F238E27FC236}">
                  <a16:creationId xmlns:a16="http://schemas.microsoft.com/office/drawing/2014/main" id="{13E8C1C4-459E-49D8-ADEE-101C71679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5" name="Freeform 85">
              <a:extLst>
                <a:ext uri="{FF2B5EF4-FFF2-40B4-BE49-F238E27FC236}">
                  <a16:creationId xmlns:a16="http://schemas.microsoft.com/office/drawing/2014/main" id="{E0889B24-69A5-477A-817D-78D2BF468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6" name="Freeform 86">
              <a:extLst>
                <a:ext uri="{FF2B5EF4-FFF2-40B4-BE49-F238E27FC236}">
                  <a16:creationId xmlns:a16="http://schemas.microsoft.com/office/drawing/2014/main" id="{A53277A9-A30B-42E0-B8DE-F33123C97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7" name="Freeform 87">
              <a:extLst>
                <a:ext uri="{FF2B5EF4-FFF2-40B4-BE49-F238E27FC236}">
                  <a16:creationId xmlns:a16="http://schemas.microsoft.com/office/drawing/2014/main" id="{D4735512-1C3D-430F-A7D6-C839F5F70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8" name="Freeform 88">
              <a:extLst>
                <a:ext uri="{FF2B5EF4-FFF2-40B4-BE49-F238E27FC236}">
                  <a16:creationId xmlns:a16="http://schemas.microsoft.com/office/drawing/2014/main" id="{37C46C5B-2822-4DAC-9426-F35B7CEA7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9" name="Rectangle 89">
              <a:extLst>
                <a:ext uri="{FF2B5EF4-FFF2-40B4-BE49-F238E27FC236}">
                  <a16:creationId xmlns:a16="http://schemas.microsoft.com/office/drawing/2014/main" id="{578E7EBA-50AD-4D27-A0E3-51C3F9EAD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0" name="Rectangle 90">
              <a:extLst>
                <a:ext uri="{FF2B5EF4-FFF2-40B4-BE49-F238E27FC236}">
                  <a16:creationId xmlns:a16="http://schemas.microsoft.com/office/drawing/2014/main" id="{0BA63869-27C8-4234-9F8C-74DBDF84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1" name="Freeform 91">
              <a:extLst>
                <a:ext uri="{FF2B5EF4-FFF2-40B4-BE49-F238E27FC236}">
                  <a16:creationId xmlns:a16="http://schemas.microsoft.com/office/drawing/2014/main" id="{1B306408-BA5A-42E9-9E43-E5ACB9640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2" name="Freeform 92">
              <a:extLst>
                <a:ext uri="{FF2B5EF4-FFF2-40B4-BE49-F238E27FC236}">
                  <a16:creationId xmlns:a16="http://schemas.microsoft.com/office/drawing/2014/main" id="{63938DBB-E290-496F-A347-A22C02B8DB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3" name="Freeform 93">
              <a:extLst>
                <a:ext uri="{FF2B5EF4-FFF2-40B4-BE49-F238E27FC236}">
                  <a16:creationId xmlns:a16="http://schemas.microsoft.com/office/drawing/2014/main" id="{56748281-77DF-480E-8634-26D975095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4" name="Freeform 94">
              <a:extLst>
                <a:ext uri="{FF2B5EF4-FFF2-40B4-BE49-F238E27FC236}">
                  <a16:creationId xmlns:a16="http://schemas.microsoft.com/office/drawing/2014/main" id="{393502F4-C84D-417E-95B2-458BB3863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5" name="Freeform 95">
              <a:extLst>
                <a:ext uri="{FF2B5EF4-FFF2-40B4-BE49-F238E27FC236}">
                  <a16:creationId xmlns:a16="http://schemas.microsoft.com/office/drawing/2014/main" id="{4C4D32AF-E9A2-4FA1-B02A-B85C4E16F3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6" name="Freeform 96">
              <a:extLst>
                <a:ext uri="{FF2B5EF4-FFF2-40B4-BE49-F238E27FC236}">
                  <a16:creationId xmlns:a16="http://schemas.microsoft.com/office/drawing/2014/main" id="{794E542B-A064-4E64-84BE-23DFBE770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7" name="Freeform 97">
              <a:extLst>
                <a:ext uri="{FF2B5EF4-FFF2-40B4-BE49-F238E27FC236}">
                  <a16:creationId xmlns:a16="http://schemas.microsoft.com/office/drawing/2014/main" id="{ED3302FE-B581-422C-A2D7-381499B1C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8" name="Freeform 98">
              <a:extLst>
                <a:ext uri="{FF2B5EF4-FFF2-40B4-BE49-F238E27FC236}">
                  <a16:creationId xmlns:a16="http://schemas.microsoft.com/office/drawing/2014/main" id="{AED83539-F8A0-4ECB-8A33-51FB6CF0B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9" name="Freeform 99">
              <a:extLst>
                <a:ext uri="{FF2B5EF4-FFF2-40B4-BE49-F238E27FC236}">
                  <a16:creationId xmlns:a16="http://schemas.microsoft.com/office/drawing/2014/main" id="{DD365FAA-1799-4450-9F7A-896EE6AB1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0" name="Freeform 100">
              <a:extLst>
                <a:ext uri="{FF2B5EF4-FFF2-40B4-BE49-F238E27FC236}">
                  <a16:creationId xmlns:a16="http://schemas.microsoft.com/office/drawing/2014/main" id="{8009C973-C00E-4362-9CF7-4438A9D04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1" name="Rectangle 101">
              <a:extLst>
                <a:ext uri="{FF2B5EF4-FFF2-40B4-BE49-F238E27FC236}">
                  <a16:creationId xmlns:a16="http://schemas.microsoft.com/office/drawing/2014/main" id="{F4F0FE19-EABE-4DB5-A8D5-4D7355797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2" name="Rectangle 102">
              <a:extLst>
                <a:ext uri="{FF2B5EF4-FFF2-40B4-BE49-F238E27FC236}">
                  <a16:creationId xmlns:a16="http://schemas.microsoft.com/office/drawing/2014/main" id="{E284D3BB-D4B3-4C18-B2C4-840E18989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3" name="Freeform 103">
              <a:extLst>
                <a:ext uri="{FF2B5EF4-FFF2-40B4-BE49-F238E27FC236}">
                  <a16:creationId xmlns:a16="http://schemas.microsoft.com/office/drawing/2014/main" id="{493674FD-8DB3-4FD0-A253-09A5FFE64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4" name="Freeform 104">
              <a:extLst>
                <a:ext uri="{FF2B5EF4-FFF2-40B4-BE49-F238E27FC236}">
                  <a16:creationId xmlns:a16="http://schemas.microsoft.com/office/drawing/2014/main" id="{3BA9D0CF-098F-445C-817A-A44CB5728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5" name="Freeform 105">
              <a:extLst>
                <a:ext uri="{FF2B5EF4-FFF2-40B4-BE49-F238E27FC236}">
                  <a16:creationId xmlns:a16="http://schemas.microsoft.com/office/drawing/2014/main" id="{645C7C22-E1CF-4626-9E56-8A3A98461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6" name="Freeform 106">
              <a:extLst>
                <a:ext uri="{FF2B5EF4-FFF2-40B4-BE49-F238E27FC236}">
                  <a16:creationId xmlns:a16="http://schemas.microsoft.com/office/drawing/2014/main" id="{22D312F4-62CD-48B3-82C5-7904DDFC3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7" name="Freeform 107">
              <a:extLst>
                <a:ext uri="{FF2B5EF4-FFF2-40B4-BE49-F238E27FC236}">
                  <a16:creationId xmlns:a16="http://schemas.microsoft.com/office/drawing/2014/main" id="{6E1A69E3-3389-4B26-B95A-667867F9E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8" name="Freeform 108">
              <a:extLst>
                <a:ext uri="{FF2B5EF4-FFF2-40B4-BE49-F238E27FC236}">
                  <a16:creationId xmlns:a16="http://schemas.microsoft.com/office/drawing/2014/main" id="{76932678-91D3-4E57-8F66-F4ABF3AB6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9" name="Freeform 109">
              <a:extLst>
                <a:ext uri="{FF2B5EF4-FFF2-40B4-BE49-F238E27FC236}">
                  <a16:creationId xmlns:a16="http://schemas.microsoft.com/office/drawing/2014/main" id="{A1CB0AEB-47C6-4D6F-ACCE-DD61184D2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0" name="Freeform 110">
              <a:extLst>
                <a:ext uri="{FF2B5EF4-FFF2-40B4-BE49-F238E27FC236}">
                  <a16:creationId xmlns:a16="http://schemas.microsoft.com/office/drawing/2014/main" id="{CC8117BC-6CE9-42B9-AA2E-7079538C9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1" name="Freeform 111">
              <a:extLst>
                <a:ext uri="{FF2B5EF4-FFF2-40B4-BE49-F238E27FC236}">
                  <a16:creationId xmlns:a16="http://schemas.microsoft.com/office/drawing/2014/main" id="{EFC6F435-F881-4B13-A8DC-0399688B6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2" name="Freeform 112">
              <a:extLst>
                <a:ext uri="{FF2B5EF4-FFF2-40B4-BE49-F238E27FC236}">
                  <a16:creationId xmlns:a16="http://schemas.microsoft.com/office/drawing/2014/main" id="{64751D24-1E4D-4A47-8BE8-7707E6E76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3" name="Rectangle 113">
              <a:extLst>
                <a:ext uri="{FF2B5EF4-FFF2-40B4-BE49-F238E27FC236}">
                  <a16:creationId xmlns:a16="http://schemas.microsoft.com/office/drawing/2014/main" id="{C8B255CF-342B-40FF-A6A4-2EF2AAB7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4" name="Rectangle 114">
              <a:extLst>
                <a:ext uri="{FF2B5EF4-FFF2-40B4-BE49-F238E27FC236}">
                  <a16:creationId xmlns:a16="http://schemas.microsoft.com/office/drawing/2014/main" id="{668E1480-CA89-47E3-B5B6-85CD6A10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5" name="Freeform 115">
              <a:extLst>
                <a:ext uri="{FF2B5EF4-FFF2-40B4-BE49-F238E27FC236}">
                  <a16:creationId xmlns:a16="http://schemas.microsoft.com/office/drawing/2014/main" id="{61985D4D-AF86-401D-97DC-3BD749FADB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6" name="Freeform 116">
              <a:extLst>
                <a:ext uri="{FF2B5EF4-FFF2-40B4-BE49-F238E27FC236}">
                  <a16:creationId xmlns:a16="http://schemas.microsoft.com/office/drawing/2014/main" id="{4877A383-0300-4669-B593-273B23A5B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7" name="Freeform 117">
              <a:extLst>
                <a:ext uri="{FF2B5EF4-FFF2-40B4-BE49-F238E27FC236}">
                  <a16:creationId xmlns:a16="http://schemas.microsoft.com/office/drawing/2014/main" id="{7079D353-0C47-4CF0-A2CF-CED7D1110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8" name="Freeform 118">
              <a:extLst>
                <a:ext uri="{FF2B5EF4-FFF2-40B4-BE49-F238E27FC236}">
                  <a16:creationId xmlns:a16="http://schemas.microsoft.com/office/drawing/2014/main" id="{58C7C7F1-CD1E-4A1E-81B7-6BEE809A36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9" name="Freeform 119">
              <a:extLst>
                <a:ext uri="{FF2B5EF4-FFF2-40B4-BE49-F238E27FC236}">
                  <a16:creationId xmlns:a16="http://schemas.microsoft.com/office/drawing/2014/main" id="{919BF344-975E-41E6-8FAE-4252F04EFC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0" name="Freeform 120">
              <a:extLst>
                <a:ext uri="{FF2B5EF4-FFF2-40B4-BE49-F238E27FC236}">
                  <a16:creationId xmlns:a16="http://schemas.microsoft.com/office/drawing/2014/main" id="{BFE372E3-BC51-42E1-AB00-2C692AB098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1" name="Freeform 121">
              <a:extLst>
                <a:ext uri="{FF2B5EF4-FFF2-40B4-BE49-F238E27FC236}">
                  <a16:creationId xmlns:a16="http://schemas.microsoft.com/office/drawing/2014/main" id="{875916DF-4A4E-46FF-B3BE-E2FB0AC36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2" name="Freeform 122">
              <a:extLst>
                <a:ext uri="{FF2B5EF4-FFF2-40B4-BE49-F238E27FC236}">
                  <a16:creationId xmlns:a16="http://schemas.microsoft.com/office/drawing/2014/main" id="{B5F976EF-D515-4A26-913C-60A6599A01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3" name="Freeform 123">
              <a:extLst>
                <a:ext uri="{FF2B5EF4-FFF2-40B4-BE49-F238E27FC236}">
                  <a16:creationId xmlns:a16="http://schemas.microsoft.com/office/drawing/2014/main" id="{8027E24F-4EB8-4E26-A837-41DD1373C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4" name="Freeform 124">
              <a:extLst>
                <a:ext uri="{FF2B5EF4-FFF2-40B4-BE49-F238E27FC236}">
                  <a16:creationId xmlns:a16="http://schemas.microsoft.com/office/drawing/2014/main" id="{2CBCDAE5-3304-4D73-AF52-D49644B1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5" name="Rectangle 125">
              <a:extLst>
                <a:ext uri="{FF2B5EF4-FFF2-40B4-BE49-F238E27FC236}">
                  <a16:creationId xmlns:a16="http://schemas.microsoft.com/office/drawing/2014/main" id="{F0F0A0CC-8FCF-4D77-99F0-67535952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6" name="Rectangle 126">
              <a:extLst>
                <a:ext uri="{FF2B5EF4-FFF2-40B4-BE49-F238E27FC236}">
                  <a16:creationId xmlns:a16="http://schemas.microsoft.com/office/drawing/2014/main" id="{969E5107-9D06-422D-A074-E1A3FC24C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7" name="Freeform 127">
              <a:extLst>
                <a:ext uri="{FF2B5EF4-FFF2-40B4-BE49-F238E27FC236}">
                  <a16:creationId xmlns:a16="http://schemas.microsoft.com/office/drawing/2014/main" id="{5C6E5A3A-D8CB-448D-8D7E-122D794A82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8" name="Freeform 128">
              <a:extLst>
                <a:ext uri="{FF2B5EF4-FFF2-40B4-BE49-F238E27FC236}">
                  <a16:creationId xmlns:a16="http://schemas.microsoft.com/office/drawing/2014/main" id="{E73F7759-D91C-4652-937A-A3E8FF370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9" name="Freeform 129">
              <a:extLst>
                <a:ext uri="{FF2B5EF4-FFF2-40B4-BE49-F238E27FC236}">
                  <a16:creationId xmlns:a16="http://schemas.microsoft.com/office/drawing/2014/main" id="{03F8829E-DB97-4911-B2D5-460BEA1F9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0" name="Freeform 130">
              <a:extLst>
                <a:ext uri="{FF2B5EF4-FFF2-40B4-BE49-F238E27FC236}">
                  <a16:creationId xmlns:a16="http://schemas.microsoft.com/office/drawing/2014/main" id="{A1FB258A-AAFC-4B59-BA15-CB59CE16D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1" name="Freeform 131">
              <a:extLst>
                <a:ext uri="{FF2B5EF4-FFF2-40B4-BE49-F238E27FC236}">
                  <a16:creationId xmlns:a16="http://schemas.microsoft.com/office/drawing/2014/main" id="{4F5F6891-FCD2-404D-ADC0-1A64B9544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2" name="Freeform 132">
              <a:extLst>
                <a:ext uri="{FF2B5EF4-FFF2-40B4-BE49-F238E27FC236}">
                  <a16:creationId xmlns:a16="http://schemas.microsoft.com/office/drawing/2014/main" id="{E4A7AFF5-F956-4687-B183-A1D52959B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3" name="Freeform 133">
              <a:extLst>
                <a:ext uri="{FF2B5EF4-FFF2-40B4-BE49-F238E27FC236}">
                  <a16:creationId xmlns:a16="http://schemas.microsoft.com/office/drawing/2014/main" id="{ED5F83A4-9395-4C9D-8E3B-B9EE93869C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4" name="Freeform 134">
              <a:extLst>
                <a:ext uri="{FF2B5EF4-FFF2-40B4-BE49-F238E27FC236}">
                  <a16:creationId xmlns:a16="http://schemas.microsoft.com/office/drawing/2014/main" id="{A0012365-B30C-4983-BDBF-61B4D6CA6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5" name="Freeform 135">
              <a:extLst>
                <a:ext uri="{FF2B5EF4-FFF2-40B4-BE49-F238E27FC236}">
                  <a16:creationId xmlns:a16="http://schemas.microsoft.com/office/drawing/2014/main" id="{09E79B15-AEBB-49E9-BC92-95B2C1C94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6" name="Freeform 136">
              <a:extLst>
                <a:ext uri="{FF2B5EF4-FFF2-40B4-BE49-F238E27FC236}">
                  <a16:creationId xmlns:a16="http://schemas.microsoft.com/office/drawing/2014/main" id="{4EAA016E-44CF-4419-9B7C-5CBA491B8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7" name="Rectangle 137">
              <a:extLst>
                <a:ext uri="{FF2B5EF4-FFF2-40B4-BE49-F238E27FC236}">
                  <a16:creationId xmlns:a16="http://schemas.microsoft.com/office/drawing/2014/main" id="{80BD1FBE-C85C-4AE6-ADB7-114CAE2C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8" name="Rectangle 138">
              <a:extLst>
                <a:ext uri="{FF2B5EF4-FFF2-40B4-BE49-F238E27FC236}">
                  <a16:creationId xmlns:a16="http://schemas.microsoft.com/office/drawing/2014/main" id="{F75A6699-3220-4899-83C7-695F90B3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9" name="Freeform 139">
              <a:extLst>
                <a:ext uri="{FF2B5EF4-FFF2-40B4-BE49-F238E27FC236}">
                  <a16:creationId xmlns:a16="http://schemas.microsoft.com/office/drawing/2014/main" id="{0B0B5647-0C10-42C7-94E0-2C32D2836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0" name="Freeform 140">
              <a:extLst>
                <a:ext uri="{FF2B5EF4-FFF2-40B4-BE49-F238E27FC236}">
                  <a16:creationId xmlns:a16="http://schemas.microsoft.com/office/drawing/2014/main" id="{95DE0553-DAD5-4951-A79B-18AB049F6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1" name="Freeform 141">
              <a:extLst>
                <a:ext uri="{FF2B5EF4-FFF2-40B4-BE49-F238E27FC236}">
                  <a16:creationId xmlns:a16="http://schemas.microsoft.com/office/drawing/2014/main" id="{AEDC9F4B-D3DB-4263-90B1-7AC44207D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2" name="Freeform 142">
              <a:extLst>
                <a:ext uri="{FF2B5EF4-FFF2-40B4-BE49-F238E27FC236}">
                  <a16:creationId xmlns:a16="http://schemas.microsoft.com/office/drawing/2014/main" id="{A598DDB8-C5C0-44FA-B338-783679166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3" name="Freeform 143">
              <a:extLst>
                <a:ext uri="{FF2B5EF4-FFF2-40B4-BE49-F238E27FC236}">
                  <a16:creationId xmlns:a16="http://schemas.microsoft.com/office/drawing/2014/main" id="{7BE104BE-B6B8-49E4-86AF-1AB8C0CA9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4" name="Freeform 144">
              <a:extLst>
                <a:ext uri="{FF2B5EF4-FFF2-40B4-BE49-F238E27FC236}">
                  <a16:creationId xmlns:a16="http://schemas.microsoft.com/office/drawing/2014/main" id="{29A00553-2875-4AA5-9C97-F49BFDD88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5" name="Freeform 145">
              <a:extLst>
                <a:ext uri="{FF2B5EF4-FFF2-40B4-BE49-F238E27FC236}">
                  <a16:creationId xmlns:a16="http://schemas.microsoft.com/office/drawing/2014/main" id="{998C4316-F104-412F-BBB3-C2340A819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6" name="Freeform 146">
              <a:extLst>
                <a:ext uri="{FF2B5EF4-FFF2-40B4-BE49-F238E27FC236}">
                  <a16:creationId xmlns:a16="http://schemas.microsoft.com/office/drawing/2014/main" id="{7E843170-AED7-47C3-94DC-8F94DB164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7" name="Freeform 147">
              <a:extLst>
                <a:ext uri="{FF2B5EF4-FFF2-40B4-BE49-F238E27FC236}">
                  <a16:creationId xmlns:a16="http://schemas.microsoft.com/office/drawing/2014/main" id="{F1D4A397-174E-46E1-82A7-CC3412E63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8" name="Freeform 148">
              <a:extLst>
                <a:ext uri="{FF2B5EF4-FFF2-40B4-BE49-F238E27FC236}">
                  <a16:creationId xmlns:a16="http://schemas.microsoft.com/office/drawing/2014/main" id="{C94DEE35-57D1-478A-A7E3-04E36E81E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9" name="Rectangle 149">
              <a:extLst>
                <a:ext uri="{FF2B5EF4-FFF2-40B4-BE49-F238E27FC236}">
                  <a16:creationId xmlns:a16="http://schemas.microsoft.com/office/drawing/2014/main" id="{EEA31FC6-7CBD-4847-907E-680A856E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0" name="Rectangle 150">
              <a:extLst>
                <a:ext uri="{FF2B5EF4-FFF2-40B4-BE49-F238E27FC236}">
                  <a16:creationId xmlns:a16="http://schemas.microsoft.com/office/drawing/2014/main" id="{BE199593-A515-4674-AFB4-3A3FB8006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1" name="Freeform 151">
              <a:extLst>
                <a:ext uri="{FF2B5EF4-FFF2-40B4-BE49-F238E27FC236}">
                  <a16:creationId xmlns:a16="http://schemas.microsoft.com/office/drawing/2014/main" id="{57C9C3E8-AE36-40C1-A8A0-A0B9D4E6A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2" name="Freeform 152">
              <a:extLst>
                <a:ext uri="{FF2B5EF4-FFF2-40B4-BE49-F238E27FC236}">
                  <a16:creationId xmlns:a16="http://schemas.microsoft.com/office/drawing/2014/main" id="{9F12DA31-377B-468D-B22E-E72D2BB8E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3" name="Freeform 153">
              <a:extLst>
                <a:ext uri="{FF2B5EF4-FFF2-40B4-BE49-F238E27FC236}">
                  <a16:creationId xmlns:a16="http://schemas.microsoft.com/office/drawing/2014/main" id="{A60E8A13-1402-4C8C-BB24-FAA0FA7D7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4" name="Freeform 154">
              <a:extLst>
                <a:ext uri="{FF2B5EF4-FFF2-40B4-BE49-F238E27FC236}">
                  <a16:creationId xmlns:a16="http://schemas.microsoft.com/office/drawing/2014/main" id="{547DF6EC-E7B3-4CCE-A7B0-18AC85FB1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5" name="Freeform 155">
              <a:extLst>
                <a:ext uri="{FF2B5EF4-FFF2-40B4-BE49-F238E27FC236}">
                  <a16:creationId xmlns:a16="http://schemas.microsoft.com/office/drawing/2014/main" id="{C5519FB2-72BA-40C1-A11E-5A7693CC5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6" name="Freeform 156">
              <a:extLst>
                <a:ext uri="{FF2B5EF4-FFF2-40B4-BE49-F238E27FC236}">
                  <a16:creationId xmlns:a16="http://schemas.microsoft.com/office/drawing/2014/main" id="{7F0516D6-B125-407B-A5F9-7FEBF3378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7" name="Freeform 157">
              <a:extLst>
                <a:ext uri="{FF2B5EF4-FFF2-40B4-BE49-F238E27FC236}">
                  <a16:creationId xmlns:a16="http://schemas.microsoft.com/office/drawing/2014/main" id="{718AE042-8CE3-4ECC-B5F1-E1C4A5AF66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8" name="Freeform 158">
              <a:extLst>
                <a:ext uri="{FF2B5EF4-FFF2-40B4-BE49-F238E27FC236}">
                  <a16:creationId xmlns:a16="http://schemas.microsoft.com/office/drawing/2014/main" id="{D30B6BE5-1BB0-4214-B6DB-04577F080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9" name="Freeform 159">
              <a:extLst>
                <a:ext uri="{FF2B5EF4-FFF2-40B4-BE49-F238E27FC236}">
                  <a16:creationId xmlns:a16="http://schemas.microsoft.com/office/drawing/2014/main" id="{81BC358F-B6E9-493C-975C-990D5177E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0" name="Freeform 160">
              <a:extLst>
                <a:ext uri="{FF2B5EF4-FFF2-40B4-BE49-F238E27FC236}">
                  <a16:creationId xmlns:a16="http://schemas.microsoft.com/office/drawing/2014/main" id="{65BD9CFD-737E-4528-BD36-D20C4ADB8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1" name="Rectangle 161">
              <a:extLst>
                <a:ext uri="{FF2B5EF4-FFF2-40B4-BE49-F238E27FC236}">
                  <a16:creationId xmlns:a16="http://schemas.microsoft.com/office/drawing/2014/main" id="{B072EBFB-FAB7-4F41-A650-20C22E55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2" name="Freeform 162">
              <a:extLst>
                <a:ext uri="{FF2B5EF4-FFF2-40B4-BE49-F238E27FC236}">
                  <a16:creationId xmlns:a16="http://schemas.microsoft.com/office/drawing/2014/main" id="{60F717E6-FACD-42DE-9D18-2C11E9A3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03" name="Rectangle 163">
            <a:extLst>
              <a:ext uri="{FF2B5EF4-FFF2-40B4-BE49-F238E27FC236}">
                <a16:creationId xmlns:a16="http://schemas.microsoft.com/office/drawing/2014/main" id="{E4654B78-3166-467C-AAAC-A4D010457031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5204" name="Rectangle 164">
            <a:extLst>
              <a:ext uri="{FF2B5EF4-FFF2-40B4-BE49-F238E27FC236}">
                <a16:creationId xmlns:a16="http://schemas.microsoft.com/office/drawing/2014/main" id="{24BB1FF8-1E37-4DDF-BC92-70DCDA863F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205" name="Rectangle 165">
            <a:extLst>
              <a:ext uri="{FF2B5EF4-FFF2-40B4-BE49-F238E27FC236}">
                <a16:creationId xmlns:a16="http://schemas.microsoft.com/office/drawing/2014/main" id="{F72BE986-7F62-4728-AA35-9AF633B8DC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206" name="Rectangle 166">
            <a:extLst>
              <a:ext uri="{FF2B5EF4-FFF2-40B4-BE49-F238E27FC236}">
                <a16:creationId xmlns:a16="http://schemas.microsoft.com/office/drawing/2014/main" id="{A3345840-3BD7-400E-A12C-5A30E37A06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C7EC9B9-D28B-4E59-822E-67079F0B93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207" name="Rectangle 167">
            <a:extLst>
              <a:ext uri="{FF2B5EF4-FFF2-40B4-BE49-F238E27FC236}">
                <a16:creationId xmlns:a16="http://schemas.microsoft.com/office/drawing/2014/main" id="{0670C8BF-6EF2-4A45-B4CE-86BA737CA601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grpSp>
        <p:nvGrpSpPr>
          <p:cNvPr id="215208" name="Group 168">
            <a:extLst>
              <a:ext uri="{FF2B5EF4-FFF2-40B4-BE49-F238E27FC236}">
                <a16:creationId xmlns:a16="http://schemas.microsoft.com/office/drawing/2014/main" id="{1788B0DD-0765-4BD5-963B-AEEE75A5C7B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15209" name="Freeform 169">
              <a:extLst>
                <a:ext uri="{FF2B5EF4-FFF2-40B4-BE49-F238E27FC236}">
                  <a16:creationId xmlns:a16="http://schemas.microsoft.com/office/drawing/2014/main" id="{EA86CE41-65DB-488F-91D6-96577F741A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0" name="Freeform 170">
              <a:extLst>
                <a:ext uri="{FF2B5EF4-FFF2-40B4-BE49-F238E27FC236}">
                  <a16:creationId xmlns:a16="http://schemas.microsoft.com/office/drawing/2014/main" id="{335E3874-5296-4BCB-8003-37C59C8B11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1" name="Freeform 171">
              <a:extLst>
                <a:ext uri="{FF2B5EF4-FFF2-40B4-BE49-F238E27FC236}">
                  <a16:creationId xmlns:a16="http://schemas.microsoft.com/office/drawing/2014/main" id="{B08EBC70-0B51-4B3B-A91A-23BB8310A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2" name="Freeform 172">
              <a:extLst>
                <a:ext uri="{FF2B5EF4-FFF2-40B4-BE49-F238E27FC236}">
                  <a16:creationId xmlns:a16="http://schemas.microsoft.com/office/drawing/2014/main" id="{8FC496F4-09CF-46F2-8EB5-922CD8B5AF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3" name="Freeform 173">
              <a:extLst>
                <a:ext uri="{FF2B5EF4-FFF2-40B4-BE49-F238E27FC236}">
                  <a16:creationId xmlns:a16="http://schemas.microsoft.com/office/drawing/2014/main" id="{C570BC5B-5FF2-4004-BD52-80A2F2688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4" name="Freeform 174">
              <a:extLst>
                <a:ext uri="{FF2B5EF4-FFF2-40B4-BE49-F238E27FC236}">
                  <a16:creationId xmlns:a16="http://schemas.microsoft.com/office/drawing/2014/main" id="{F148FD08-DC63-4695-8F57-9E6D1C6D9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5" name="Freeform 175">
              <a:extLst>
                <a:ext uri="{FF2B5EF4-FFF2-40B4-BE49-F238E27FC236}">
                  <a16:creationId xmlns:a16="http://schemas.microsoft.com/office/drawing/2014/main" id="{9003B340-0956-4E41-83C0-0458A8F52D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6" name="Freeform 176">
              <a:extLst>
                <a:ext uri="{FF2B5EF4-FFF2-40B4-BE49-F238E27FC236}">
                  <a16:creationId xmlns:a16="http://schemas.microsoft.com/office/drawing/2014/main" id="{ADA674A2-1E4E-4667-8753-57334B671F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7" name="Freeform 177">
              <a:extLst>
                <a:ext uri="{FF2B5EF4-FFF2-40B4-BE49-F238E27FC236}">
                  <a16:creationId xmlns:a16="http://schemas.microsoft.com/office/drawing/2014/main" id="{C0A81706-CB12-4D00-92B1-BF6CA5076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8" name="Freeform 178">
              <a:extLst>
                <a:ext uri="{FF2B5EF4-FFF2-40B4-BE49-F238E27FC236}">
                  <a16:creationId xmlns:a16="http://schemas.microsoft.com/office/drawing/2014/main" id="{B99425E7-CD7E-4B1A-B900-B9C77CA9D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9" name="Freeform 179">
              <a:extLst>
                <a:ext uri="{FF2B5EF4-FFF2-40B4-BE49-F238E27FC236}">
                  <a16:creationId xmlns:a16="http://schemas.microsoft.com/office/drawing/2014/main" id="{88EAE073-6C49-496F-8A8B-61CF69518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0" name="Freeform 180">
              <a:extLst>
                <a:ext uri="{FF2B5EF4-FFF2-40B4-BE49-F238E27FC236}">
                  <a16:creationId xmlns:a16="http://schemas.microsoft.com/office/drawing/2014/main" id="{9EAFCC35-C9F7-455D-84D6-F7512A288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1" name="Freeform 181">
              <a:extLst>
                <a:ext uri="{FF2B5EF4-FFF2-40B4-BE49-F238E27FC236}">
                  <a16:creationId xmlns:a16="http://schemas.microsoft.com/office/drawing/2014/main" id="{1EE6345F-519C-40DD-AE4A-391AB85E6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EFD4B-98A4-4E50-A728-AA1DBBAB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923E9-15D2-4F5C-9214-FE2B62C8E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189F3-CA48-43D5-86C8-8925518B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FC29D-F588-4C7A-941D-C93A9B04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5D2D4-8205-4622-9EDC-B3E9B0C5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09655-0162-450D-9F41-B43E10E6C6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91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B84A82-D688-4F35-9B94-57E1C5A7F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93859-E434-459B-BF43-D99D1ADA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343CA-1D2F-44FC-81CA-A3A8E013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C4B7-86A8-4F7C-8C72-689FD154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010B5-6100-4044-B893-CA1F334F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8EA28-1752-43B8-B330-8AA31A3022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C6AF4-9650-4D37-B678-E5B270F1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0BEFF-A053-4BF3-B86C-9957D0C6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43D36-327E-4DA0-89BC-2638BC30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B1741-E117-44CF-B01C-17EAD2F8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42CDC-93EC-4124-A671-73980A1E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58E74-BDDE-4E88-A37C-16BC59D06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6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2379-52F3-4EE1-B997-DA665381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72E55-A3C7-4BC0-BBE9-E26CB61D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8B8B1-346B-44B3-9001-92EC94F2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49AC9-11B1-4B27-B1EB-6A3078CC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A39FB-7866-4B4E-9DB5-C33A6D62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05D6F-3F3A-42F3-A9C1-FA3DB8BEE2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4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B32F-356C-476B-9877-7918A8A8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F7B11-8FBE-4EC8-872A-5F09EB725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7838F-BED0-4AD0-8189-F92BACDEE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5D8BA-7B2E-4436-B7DC-65F2A7F8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41C90-8C6D-43EF-AE23-37948148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8E45C-EB75-451C-A23C-B53B368C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10638-E2AD-42DF-9084-FC24212A2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7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3F52B-26AD-4E87-9CD4-0A1FD70B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FF622-2440-44FC-9A24-E57BDFAB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F5CB0-D1E0-4211-A1DD-B48691B7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98F782-8AB4-4A30-935A-6E853739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926394-7F08-449F-81EC-FF7B1C4E4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B6F1FB-5F36-42C4-89C5-5038C60C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A0FC87-EF50-48F7-A2C4-AA5274F1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C05CC-FD7D-4AB8-A6EE-5359B51E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A10BA-74AA-458A-8308-1C95CE1E8E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49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F546-1785-4402-BB40-9CC797C7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90C06D-CF24-4BC6-8DAD-F10A7885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5423BD-9022-4ECB-B903-768CC665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FC7CEE-5C54-47A9-8289-85060BEB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08454-84FE-4854-AA3A-0E7478D2BC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0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D9CF8-387E-4101-8D5C-8068B3F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A491C-B744-40BD-B665-AD14C020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CD6D3-6102-4152-BCC4-C0C21DE9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BAD37-DAB4-46CB-B719-E9AEB3DC3B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7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5950-C831-44FB-84C2-18668C25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FA717-CFDD-4AF1-8047-97647870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A77EE-1278-488E-A2B2-587B33F7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97354-2D6C-43E6-92D9-EA964E8C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506CF-9E4C-459D-9A48-1FBB247B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ACC32-1F7D-4063-8F2F-6E89505F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C82D0-4044-4A05-9A30-A81EF6190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0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5FF02-70C7-41CF-B8F2-A8D998D1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64EA9-954A-476C-A590-956CF3D85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FF044-B529-4B33-94CF-772C43ED8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6F1D6-8846-4039-9EC8-0EAE91E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F7254-762E-40C1-A58D-32FAC7CA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605D0-44AC-4AE4-B761-225A248E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11C5D-07F8-4A50-B9CA-D90A4EF027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7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8" name="Group 2">
            <a:extLst>
              <a:ext uri="{FF2B5EF4-FFF2-40B4-BE49-F238E27FC236}">
                <a16:creationId xmlns:a16="http://schemas.microsoft.com/office/drawing/2014/main" id="{4BCF22DC-7091-4C83-A46E-67F7C10EABEB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214019" name="Rectangle 3">
              <a:extLst>
                <a:ext uri="{FF2B5EF4-FFF2-40B4-BE49-F238E27FC236}">
                  <a16:creationId xmlns:a16="http://schemas.microsoft.com/office/drawing/2014/main" id="{FBCDE4A8-71DD-4B77-8E7B-73F376EA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0" name="Freeform 4">
              <a:extLst>
                <a:ext uri="{FF2B5EF4-FFF2-40B4-BE49-F238E27FC236}">
                  <a16:creationId xmlns:a16="http://schemas.microsoft.com/office/drawing/2014/main" id="{CACBE178-0AFB-4CEF-BA5A-859ECBA60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1" name="Freeform 5">
              <a:extLst>
                <a:ext uri="{FF2B5EF4-FFF2-40B4-BE49-F238E27FC236}">
                  <a16:creationId xmlns:a16="http://schemas.microsoft.com/office/drawing/2014/main" id="{C177A6BD-0059-4C30-AD26-00F4CFD77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2" name="Freeform 6">
              <a:extLst>
                <a:ext uri="{FF2B5EF4-FFF2-40B4-BE49-F238E27FC236}">
                  <a16:creationId xmlns:a16="http://schemas.microsoft.com/office/drawing/2014/main" id="{001D5ED1-4FE2-495D-883D-EFDCE3C68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3" name="Freeform 7">
              <a:extLst>
                <a:ext uri="{FF2B5EF4-FFF2-40B4-BE49-F238E27FC236}">
                  <a16:creationId xmlns:a16="http://schemas.microsoft.com/office/drawing/2014/main" id="{E3E88047-4E63-4922-9945-EA0C563E5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4" name="Freeform 8">
              <a:extLst>
                <a:ext uri="{FF2B5EF4-FFF2-40B4-BE49-F238E27FC236}">
                  <a16:creationId xmlns:a16="http://schemas.microsoft.com/office/drawing/2014/main" id="{1CDBCA04-D462-4AB5-A9ED-C4BF10836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5" name="Freeform 9">
              <a:extLst>
                <a:ext uri="{FF2B5EF4-FFF2-40B4-BE49-F238E27FC236}">
                  <a16:creationId xmlns:a16="http://schemas.microsoft.com/office/drawing/2014/main" id="{BAA2AC97-6DFB-4224-9BD1-059E7F387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6" name="Freeform 10">
              <a:extLst>
                <a:ext uri="{FF2B5EF4-FFF2-40B4-BE49-F238E27FC236}">
                  <a16:creationId xmlns:a16="http://schemas.microsoft.com/office/drawing/2014/main" id="{17C43505-FFDD-447B-BCC1-80B32C083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7" name="Freeform 11">
              <a:extLst>
                <a:ext uri="{FF2B5EF4-FFF2-40B4-BE49-F238E27FC236}">
                  <a16:creationId xmlns:a16="http://schemas.microsoft.com/office/drawing/2014/main" id="{0D131994-EC9D-422A-89B9-F99BBF9D88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8" name="Freeform 12">
              <a:extLst>
                <a:ext uri="{FF2B5EF4-FFF2-40B4-BE49-F238E27FC236}">
                  <a16:creationId xmlns:a16="http://schemas.microsoft.com/office/drawing/2014/main" id="{8D52DDF2-D4F1-4B32-B942-0F0538F632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9" name="Freeform 13">
              <a:extLst>
                <a:ext uri="{FF2B5EF4-FFF2-40B4-BE49-F238E27FC236}">
                  <a16:creationId xmlns:a16="http://schemas.microsoft.com/office/drawing/2014/main" id="{22F8E6E2-6F23-476F-A733-54CCE3C04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0" name="Rectangle 14">
              <a:extLst>
                <a:ext uri="{FF2B5EF4-FFF2-40B4-BE49-F238E27FC236}">
                  <a16:creationId xmlns:a16="http://schemas.microsoft.com/office/drawing/2014/main" id="{C6D58F2E-1D2C-4827-9C00-D76E7AAB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1" name="Rectangle 15">
              <a:extLst>
                <a:ext uri="{FF2B5EF4-FFF2-40B4-BE49-F238E27FC236}">
                  <a16:creationId xmlns:a16="http://schemas.microsoft.com/office/drawing/2014/main" id="{FB185E15-9E8A-47A4-9CA3-89F9F808E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2" name="Freeform 16">
              <a:extLst>
                <a:ext uri="{FF2B5EF4-FFF2-40B4-BE49-F238E27FC236}">
                  <a16:creationId xmlns:a16="http://schemas.microsoft.com/office/drawing/2014/main" id="{E1FD96C2-2294-44C4-A4B8-944022148C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3" name="Freeform 17">
              <a:extLst>
                <a:ext uri="{FF2B5EF4-FFF2-40B4-BE49-F238E27FC236}">
                  <a16:creationId xmlns:a16="http://schemas.microsoft.com/office/drawing/2014/main" id="{9F03B76D-8BF3-4A21-A700-312B2B899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4" name="Freeform 18">
              <a:extLst>
                <a:ext uri="{FF2B5EF4-FFF2-40B4-BE49-F238E27FC236}">
                  <a16:creationId xmlns:a16="http://schemas.microsoft.com/office/drawing/2014/main" id="{2CE66112-FA91-442F-86F9-D0E329839A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5" name="Freeform 19">
              <a:extLst>
                <a:ext uri="{FF2B5EF4-FFF2-40B4-BE49-F238E27FC236}">
                  <a16:creationId xmlns:a16="http://schemas.microsoft.com/office/drawing/2014/main" id="{F770B7AB-D35B-45DC-9FF3-7143B711D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6" name="Freeform 20">
              <a:extLst>
                <a:ext uri="{FF2B5EF4-FFF2-40B4-BE49-F238E27FC236}">
                  <a16:creationId xmlns:a16="http://schemas.microsoft.com/office/drawing/2014/main" id="{09CB5734-4A8D-4BFC-925A-3743B9F5A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7" name="Freeform 21">
              <a:extLst>
                <a:ext uri="{FF2B5EF4-FFF2-40B4-BE49-F238E27FC236}">
                  <a16:creationId xmlns:a16="http://schemas.microsoft.com/office/drawing/2014/main" id="{261BAA46-6985-45B1-987C-DAEF2D224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8" name="Freeform 22">
              <a:extLst>
                <a:ext uri="{FF2B5EF4-FFF2-40B4-BE49-F238E27FC236}">
                  <a16:creationId xmlns:a16="http://schemas.microsoft.com/office/drawing/2014/main" id="{0E8C96D7-56BA-44F6-B11B-11C747C77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9" name="Freeform 23">
              <a:extLst>
                <a:ext uri="{FF2B5EF4-FFF2-40B4-BE49-F238E27FC236}">
                  <a16:creationId xmlns:a16="http://schemas.microsoft.com/office/drawing/2014/main" id="{AFD71768-8460-4446-8D04-A326BE133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0" name="Freeform 24">
              <a:extLst>
                <a:ext uri="{FF2B5EF4-FFF2-40B4-BE49-F238E27FC236}">
                  <a16:creationId xmlns:a16="http://schemas.microsoft.com/office/drawing/2014/main" id="{4255EB3B-8EAD-4F81-A6C8-5A0C60154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1" name="Freeform 25">
              <a:extLst>
                <a:ext uri="{FF2B5EF4-FFF2-40B4-BE49-F238E27FC236}">
                  <a16:creationId xmlns:a16="http://schemas.microsoft.com/office/drawing/2014/main" id="{53AED3B9-8279-4182-86A5-AD8BD2F91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2" name="Rectangle 26">
              <a:extLst>
                <a:ext uri="{FF2B5EF4-FFF2-40B4-BE49-F238E27FC236}">
                  <a16:creationId xmlns:a16="http://schemas.microsoft.com/office/drawing/2014/main" id="{E8E27B14-3EE6-4173-8F18-C3E1497B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3" name="Rectangle 27">
              <a:extLst>
                <a:ext uri="{FF2B5EF4-FFF2-40B4-BE49-F238E27FC236}">
                  <a16:creationId xmlns:a16="http://schemas.microsoft.com/office/drawing/2014/main" id="{A68B4413-44C1-4ABA-A9C8-646ABB46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4" name="Freeform 28">
              <a:extLst>
                <a:ext uri="{FF2B5EF4-FFF2-40B4-BE49-F238E27FC236}">
                  <a16:creationId xmlns:a16="http://schemas.microsoft.com/office/drawing/2014/main" id="{D71C7D4B-299A-4AA6-AF5B-71F1A756BE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5" name="Freeform 29">
              <a:extLst>
                <a:ext uri="{FF2B5EF4-FFF2-40B4-BE49-F238E27FC236}">
                  <a16:creationId xmlns:a16="http://schemas.microsoft.com/office/drawing/2014/main" id="{8F2AE6DA-BACC-499B-AE46-2ADCC3ED7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6" name="Freeform 30">
              <a:extLst>
                <a:ext uri="{FF2B5EF4-FFF2-40B4-BE49-F238E27FC236}">
                  <a16:creationId xmlns:a16="http://schemas.microsoft.com/office/drawing/2014/main" id="{0BD792BF-FF2A-41DF-B69C-326D0FE78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7" name="Freeform 31">
              <a:extLst>
                <a:ext uri="{FF2B5EF4-FFF2-40B4-BE49-F238E27FC236}">
                  <a16:creationId xmlns:a16="http://schemas.microsoft.com/office/drawing/2014/main" id="{B0AC8B78-16B6-4C18-A47A-1E29D3C4C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8" name="Freeform 32">
              <a:extLst>
                <a:ext uri="{FF2B5EF4-FFF2-40B4-BE49-F238E27FC236}">
                  <a16:creationId xmlns:a16="http://schemas.microsoft.com/office/drawing/2014/main" id="{AE9E9F0E-2F69-4686-91A7-6DFC76CD2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9" name="Freeform 33">
              <a:extLst>
                <a:ext uri="{FF2B5EF4-FFF2-40B4-BE49-F238E27FC236}">
                  <a16:creationId xmlns:a16="http://schemas.microsoft.com/office/drawing/2014/main" id="{D97FE24B-ECF3-4781-8EE5-30B8E3523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0" name="Freeform 34">
              <a:extLst>
                <a:ext uri="{FF2B5EF4-FFF2-40B4-BE49-F238E27FC236}">
                  <a16:creationId xmlns:a16="http://schemas.microsoft.com/office/drawing/2014/main" id="{B6B9FF0C-A8FE-4F6F-9135-1B057FE09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1" name="Freeform 35">
              <a:extLst>
                <a:ext uri="{FF2B5EF4-FFF2-40B4-BE49-F238E27FC236}">
                  <a16:creationId xmlns:a16="http://schemas.microsoft.com/office/drawing/2014/main" id="{F44D499F-A6BF-4FDB-B767-5A73A337E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2" name="Freeform 36">
              <a:extLst>
                <a:ext uri="{FF2B5EF4-FFF2-40B4-BE49-F238E27FC236}">
                  <a16:creationId xmlns:a16="http://schemas.microsoft.com/office/drawing/2014/main" id="{38E9561F-77FB-4FAD-A876-C1390C777E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3" name="Freeform 37">
              <a:extLst>
                <a:ext uri="{FF2B5EF4-FFF2-40B4-BE49-F238E27FC236}">
                  <a16:creationId xmlns:a16="http://schemas.microsoft.com/office/drawing/2014/main" id="{1EB8D5EA-F6FF-4665-A740-923FCDB037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4" name="Rectangle 38">
              <a:extLst>
                <a:ext uri="{FF2B5EF4-FFF2-40B4-BE49-F238E27FC236}">
                  <a16:creationId xmlns:a16="http://schemas.microsoft.com/office/drawing/2014/main" id="{05394B95-5A95-43CA-BACC-8403486B0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5" name="Rectangle 39">
              <a:extLst>
                <a:ext uri="{FF2B5EF4-FFF2-40B4-BE49-F238E27FC236}">
                  <a16:creationId xmlns:a16="http://schemas.microsoft.com/office/drawing/2014/main" id="{5A637C94-1A42-42A6-9735-D04BC7FB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6" name="Freeform 40">
              <a:extLst>
                <a:ext uri="{FF2B5EF4-FFF2-40B4-BE49-F238E27FC236}">
                  <a16:creationId xmlns:a16="http://schemas.microsoft.com/office/drawing/2014/main" id="{00C2F830-E26C-4ECB-B8B8-F10D5295D9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7" name="Freeform 41">
              <a:extLst>
                <a:ext uri="{FF2B5EF4-FFF2-40B4-BE49-F238E27FC236}">
                  <a16:creationId xmlns:a16="http://schemas.microsoft.com/office/drawing/2014/main" id="{615D5077-9FB5-4A5B-80AA-536F6FE37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8" name="Freeform 42">
              <a:extLst>
                <a:ext uri="{FF2B5EF4-FFF2-40B4-BE49-F238E27FC236}">
                  <a16:creationId xmlns:a16="http://schemas.microsoft.com/office/drawing/2014/main" id="{E8A016C3-1483-4717-B606-C6EC30739C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9" name="Freeform 43">
              <a:extLst>
                <a:ext uri="{FF2B5EF4-FFF2-40B4-BE49-F238E27FC236}">
                  <a16:creationId xmlns:a16="http://schemas.microsoft.com/office/drawing/2014/main" id="{2B6A1249-547E-4507-9EF4-CCB9D5403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0" name="Freeform 44">
              <a:extLst>
                <a:ext uri="{FF2B5EF4-FFF2-40B4-BE49-F238E27FC236}">
                  <a16:creationId xmlns:a16="http://schemas.microsoft.com/office/drawing/2014/main" id="{A28C807C-BAED-49BC-9965-693784FB8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1" name="Freeform 45">
              <a:extLst>
                <a:ext uri="{FF2B5EF4-FFF2-40B4-BE49-F238E27FC236}">
                  <a16:creationId xmlns:a16="http://schemas.microsoft.com/office/drawing/2014/main" id="{4DF0D380-FFEF-485E-AA89-2AE70FBF2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2" name="Freeform 46">
              <a:extLst>
                <a:ext uri="{FF2B5EF4-FFF2-40B4-BE49-F238E27FC236}">
                  <a16:creationId xmlns:a16="http://schemas.microsoft.com/office/drawing/2014/main" id="{5FA91544-C8D0-4A39-98A0-DFB280119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3" name="Freeform 47">
              <a:extLst>
                <a:ext uri="{FF2B5EF4-FFF2-40B4-BE49-F238E27FC236}">
                  <a16:creationId xmlns:a16="http://schemas.microsoft.com/office/drawing/2014/main" id="{8CDD334C-79CB-43FB-8376-05C40B543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4" name="Freeform 48">
              <a:extLst>
                <a:ext uri="{FF2B5EF4-FFF2-40B4-BE49-F238E27FC236}">
                  <a16:creationId xmlns:a16="http://schemas.microsoft.com/office/drawing/2014/main" id="{E6D39992-FB05-4C67-B48E-E1C655E787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5" name="Freeform 49">
              <a:extLst>
                <a:ext uri="{FF2B5EF4-FFF2-40B4-BE49-F238E27FC236}">
                  <a16:creationId xmlns:a16="http://schemas.microsoft.com/office/drawing/2014/main" id="{74C600AD-997F-419D-AE33-525E8AFCB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6" name="Rectangle 50">
              <a:extLst>
                <a:ext uri="{FF2B5EF4-FFF2-40B4-BE49-F238E27FC236}">
                  <a16:creationId xmlns:a16="http://schemas.microsoft.com/office/drawing/2014/main" id="{1B050A4B-E8AC-46DC-B403-2E5A712E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7" name="Rectangle 51">
              <a:extLst>
                <a:ext uri="{FF2B5EF4-FFF2-40B4-BE49-F238E27FC236}">
                  <a16:creationId xmlns:a16="http://schemas.microsoft.com/office/drawing/2014/main" id="{6CA6563E-5B8A-40E1-97E3-8706065A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8" name="Freeform 52">
              <a:extLst>
                <a:ext uri="{FF2B5EF4-FFF2-40B4-BE49-F238E27FC236}">
                  <a16:creationId xmlns:a16="http://schemas.microsoft.com/office/drawing/2014/main" id="{5714AC96-B1EF-43C8-83AD-E47998FE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9" name="Freeform 53">
              <a:extLst>
                <a:ext uri="{FF2B5EF4-FFF2-40B4-BE49-F238E27FC236}">
                  <a16:creationId xmlns:a16="http://schemas.microsoft.com/office/drawing/2014/main" id="{90535230-DE2F-425F-9F42-CBD495528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0" name="Freeform 54">
              <a:extLst>
                <a:ext uri="{FF2B5EF4-FFF2-40B4-BE49-F238E27FC236}">
                  <a16:creationId xmlns:a16="http://schemas.microsoft.com/office/drawing/2014/main" id="{DE541281-E677-478D-9426-8DBCBE46A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1" name="Freeform 55">
              <a:extLst>
                <a:ext uri="{FF2B5EF4-FFF2-40B4-BE49-F238E27FC236}">
                  <a16:creationId xmlns:a16="http://schemas.microsoft.com/office/drawing/2014/main" id="{87EE6608-4D84-43F6-996D-CB9691777E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2" name="Freeform 56">
              <a:extLst>
                <a:ext uri="{FF2B5EF4-FFF2-40B4-BE49-F238E27FC236}">
                  <a16:creationId xmlns:a16="http://schemas.microsoft.com/office/drawing/2014/main" id="{949B0C0D-6758-40BC-B02D-A415E81C8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3" name="Freeform 57">
              <a:extLst>
                <a:ext uri="{FF2B5EF4-FFF2-40B4-BE49-F238E27FC236}">
                  <a16:creationId xmlns:a16="http://schemas.microsoft.com/office/drawing/2014/main" id="{63A2C046-5731-4B0D-8A91-675675AD1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4" name="Freeform 58">
              <a:extLst>
                <a:ext uri="{FF2B5EF4-FFF2-40B4-BE49-F238E27FC236}">
                  <a16:creationId xmlns:a16="http://schemas.microsoft.com/office/drawing/2014/main" id="{7C4DF8A4-61A7-421F-937E-BC23021CD9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5" name="Freeform 59">
              <a:extLst>
                <a:ext uri="{FF2B5EF4-FFF2-40B4-BE49-F238E27FC236}">
                  <a16:creationId xmlns:a16="http://schemas.microsoft.com/office/drawing/2014/main" id="{B331B624-D77F-4C2C-B9E6-62FEA810D6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6" name="Freeform 60">
              <a:extLst>
                <a:ext uri="{FF2B5EF4-FFF2-40B4-BE49-F238E27FC236}">
                  <a16:creationId xmlns:a16="http://schemas.microsoft.com/office/drawing/2014/main" id="{A8FCCC96-5E79-4383-B43D-57BE3203A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7" name="Freeform 61">
              <a:extLst>
                <a:ext uri="{FF2B5EF4-FFF2-40B4-BE49-F238E27FC236}">
                  <a16:creationId xmlns:a16="http://schemas.microsoft.com/office/drawing/2014/main" id="{0B19CD3A-5A93-48AF-8064-024A5CD18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8" name="Rectangle 62">
              <a:extLst>
                <a:ext uri="{FF2B5EF4-FFF2-40B4-BE49-F238E27FC236}">
                  <a16:creationId xmlns:a16="http://schemas.microsoft.com/office/drawing/2014/main" id="{F286C823-D4CB-4923-92DA-3B3DD49B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9" name="Rectangle 63">
              <a:extLst>
                <a:ext uri="{FF2B5EF4-FFF2-40B4-BE49-F238E27FC236}">
                  <a16:creationId xmlns:a16="http://schemas.microsoft.com/office/drawing/2014/main" id="{E3C9E638-F059-4D09-AA84-47697C84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0" name="Freeform 64">
              <a:extLst>
                <a:ext uri="{FF2B5EF4-FFF2-40B4-BE49-F238E27FC236}">
                  <a16:creationId xmlns:a16="http://schemas.microsoft.com/office/drawing/2014/main" id="{86490AE2-A0E6-4796-A84F-2F40DC97A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1" name="Freeform 65">
              <a:extLst>
                <a:ext uri="{FF2B5EF4-FFF2-40B4-BE49-F238E27FC236}">
                  <a16:creationId xmlns:a16="http://schemas.microsoft.com/office/drawing/2014/main" id="{00CE44AC-85F0-450E-A8FC-3A823D4C2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2" name="Freeform 66">
              <a:extLst>
                <a:ext uri="{FF2B5EF4-FFF2-40B4-BE49-F238E27FC236}">
                  <a16:creationId xmlns:a16="http://schemas.microsoft.com/office/drawing/2014/main" id="{00DC21C8-D04D-4218-9370-8DE4815724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3" name="Freeform 67">
              <a:extLst>
                <a:ext uri="{FF2B5EF4-FFF2-40B4-BE49-F238E27FC236}">
                  <a16:creationId xmlns:a16="http://schemas.microsoft.com/office/drawing/2014/main" id="{375A8BB7-5B19-46B6-B9BD-B000F9A39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4" name="Freeform 68">
              <a:extLst>
                <a:ext uri="{FF2B5EF4-FFF2-40B4-BE49-F238E27FC236}">
                  <a16:creationId xmlns:a16="http://schemas.microsoft.com/office/drawing/2014/main" id="{01907942-4298-4985-B2F7-29BCAA204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5" name="Freeform 69">
              <a:extLst>
                <a:ext uri="{FF2B5EF4-FFF2-40B4-BE49-F238E27FC236}">
                  <a16:creationId xmlns:a16="http://schemas.microsoft.com/office/drawing/2014/main" id="{217AD27C-AF63-40A3-8C90-7DE7F1709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6" name="Freeform 70">
              <a:extLst>
                <a:ext uri="{FF2B5EF4-FFF2-40B4-BE49-F238E27FC236}">
                  <a16:creationId xmlns:a16="http://schemas.microsoft.com/office/drawing/2014/main" id="{D8903B94-9414-4749-B1B0-3C7F20DA10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7" name="Freeform 71">
              <a:extLst>
                <a:ext uri="{FF2B5EF4-FFF2-40B4-BE49-F238E27FC236}">
                  <a16:creationId xmlns:a16="http://schemas.microsoft.com/office/drawing/2014/main" id="{E1234705-124B-4F47-8582-2C9B58417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8" name="Freeform 72">
              <a:extLst>
                <a:ext uri="{FF2B5EF4-FFF2-40B4-BE49-F238E27FC236}">
                  <a16:creationId xmlns:a16="http://schemas.microsoft.com/office/drawing/2014/main" id="{7345DFA1-9FC8-4EC0-B95A-996E8C0A4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9" name="Freeform 73">
              <a:extLst>
                <a:ext uri="{FF2B5EF4-FFF2-40B4-BE49-F238E27FC236}">
                  <a16:creationId xmlns:a16="http://schemas.microsoft.com/office/drawing/2014/main" id="{37E6EAD0-D0E7-4BFA-9423-3CC792590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0" name="Rectangle 74">
              <a:extLst>
                <a:ext uri="{FF2B5EF4-FFF2-40B4-BE49-F238E27FC236}">
                  <a16:creationId xmlns:a16="http://schemas.microsoft.com/office/drawing/2014/main" id="{104B8125-7C23-44E0-917E-1142C9A1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1" name="Rectangle 75">
              <a:extLst>
                <a:ext uri="{FF2B5EF4-FFF2-40B4-BE49-F238E27FC236}">
                  <a16:creationId xmlns:a16="http://schemas.microsoft.com/office/drawing/2014/main" id="{797723D8-FB47-4FE0-9BA3-B6A7764D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2" name="Freeform 76">
              <a:extLst>
                <a:ext uri="{FF2B5EF4-FFF2-40B4-BE49-F238E27FC236}">
                  <a16:creationId xmlns:a16="http://schemas.microsoft.com/office/drawing/2014/main" id="{A8AE51D6-5B84-4404-8C83-173E0E5DC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3" name="Freeform 77">
              <a:extLst>
                <a:ext uri="{FF2B5EF4-FFF2-40B4-BE49-F238E27FC236}">
                  <a16:creationId xmlns:a16="http://schemas.microsoft.com/office/drawing/2014/main" id="{87D15E5C-64B0-446F-B8DF-F820B25CA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4" name="Freeform 78">
              <a:extLst>
                <a:ext uri="{FF2B5EF4-FFF2-40B4-BE49-F238E27FC236}">
                  <a16:creationId xmlns:a16="http://schemas.microsoft.com/office/drawing/2014/main" id="{E2946327-CC58-4DAC-A794-ACF3E574B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5" name="Freeform 79">
              <a:extLst>
                <a:ext uri="{FF2B5EF4-FFF2-40B4-BE49-F238E27FC236}">
                  <a16:creationId xmlns:a16="http://schemas.microsoft.com/office/drawing/2014/main" id="{714DAD2A-861B-4A81-B601-0B5248A90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6" name="Freeform 80">
              <a:extLst>
                <a:ext uri="{FF2B5EF4-FFF2-40B4-BE49-F238E27FC236}">
                  <a16:creationId xmlns:a16="http://schemas.microsoft.com/office/drawing/2014/main" id="{6EFB3548-9A52-4616-8871-4CEF84665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7" name="Freeform 81">
              <a:extLst>
                <a:ext uri="{FF2B5EF4-FFF2-40B4-BE49-F238E27FC236}">
                  <a16:creationId xmlns:a16="http://schemas.microsoft.com/office/drawing/2014/main" id="{820E5BAC-5E48-429F-B2F0-959B852BC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8" name="Freeform 82">
              <a:extLst>
                <a:ext uri="{FF2B5EF4-FFF2-40B4-BE49-F238E27FC236}">
                  <a16:creationId xmlns:a16="http://schemas.microsoft.com/office/drawing/2014/main" id="{6154038C-18EA-4150-9FEC-06CAC45D5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9" name="Freeform 83">
              <a:extLst>
                <a:ext uri="{FF2B5EF4-FFF2-40B4-BE49-F238E27FC236}">
                  <a16:creationId xmlns:a16="http://schemas.microsoft.com/office/drawing/2014/main" id="{92465A80-60E8-48CB-B233-342F091F3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0" name="Freeform 84">
              <a:extLst>
                <a:ext uri="{FF2B5EF4-FFF2-40B4-BE49-F238E27FC236}">
                  <a16:creationId xmlns:a16="http://schemas.microsoft.com/office/drawing/2014/main" id="{67AA64F0-24B7-4276-8656-7FD92DAF1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1" name="Freeform 85">
              <a:extLst>
                <a:ext uri="{FF2B5EF4-FFF2-40B4-BE49-F238E27FC236}">
                  <a16:creationId xmlns:a16="http://schemas.microsoft.com/office/drawing/2014/main" id="{A828621F-2F82-49C4-B013-E6A2BC7D2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2" name="Rectangle 86">
              <a:extLst>
                <a:ext uri="{FF2B5EF4-FFF2-40B4-BE49-F238E27FC236}">
                  <a16:creationId xmlns:a16="http://schemas.microsoft.com/office/drawing/2014/main" id="{9D71315E-979B-425A-88D9-90D6D3A5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3" name="Rectangle 87">
              <a:extLst>
                <a:ext uri="{FF2B5EF4-FFF2-40B4-BE49-F238E27FC236}">
                  <a16:creationId xmlns:a16="http://schemas.microsoft.com/office/drawing/2014/main" id="{1AF12918-62EE-4B61-83D0-828388FE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4" name="Freeform 88">
              <a:extLst>
                <a:ext uri="{FF2B5EF4-FFF2-40B4-BE49-F238E27FC236}">
                  <a16:creationId xmlns:a16="http://schemas.microsoft.com/office/drawing/2014/main" id="{EA62FE11-8137-42F8-BC49-394523C42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5" name="Freeform 89">
              <a:extLst>
                <a:ext uri="{FF2B5EF4-FFF2-40B4-BE49-F238E27FC236}">
                  <a16:creationId xmlns:a16="http://schemas.microsoft.com/office/drawing/2014/main" id="{CC1E74EF-D23B-4DAA-AD74-EE1A7BA7A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6" name="Freeform 90">
              <a:extLst>
                <a:ext uri="{FF2B5EF4-FFF2-40B4-BE49-F238E27FC236}">
                  <a16:creationId xmlns:a16="http://schemas.microsoft.com/office/drawing/2014/main" id="{6978D2A8-302D-4B01-A87C-0407DC3AE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7" name="Freeform 91">
              <a:extLst>
                <a:ext uri="{FF2B5EF4-FFF2-40B4-BE49-F238E27FC236}">
                  <a16:creationId xmlns:a16="http://schemas.microsoft.com/office/drawing/2014/main" id="{D5EFF33D-F218-4EDB-9388-41368BA3B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8" name="Freeform 92">
              <a:extLst>
                <a:ext uri="{FF2B5EF4-FFF2-40B4-BE49-F238E27FC236}">
                  <a16:creationId xmlns:a16="http://schemas.microsoft.com/office/drawing/2014/main" id="{B4CBF8A2-8BBD-45CF-977A-08359DB1C4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9" name="Freeform 93">
              <a:extLst>
                <a:ext uri="{FF2B5EF4-FFF2-40B4-BE49-F238E27FC236}">
                  <a16:creationId xmlns:a16="http://schemas.microsoft.com/office/drawing/2014/main" id="{3262BAC0-A83C-4C1A-BD30-035BB3A0D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0" name="Freeform 94">
              <a:extLst>
                <a:ext uri="{FF2B5EF4-FFF2-40B4-BE49-F238E27FC236}">
                  <a16:creationId xmlns:a16="http://schemas.microsoft.com/office/drawing/2014/main" id="{F4A58C2C-74DD-4E6B-8293-6099EDFCFA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1" name="Freeform 95">
              <a:extLst>
                <a:ext uri="{FF2B5EF4-FFF2-40B4-BE49-F238E27FC236}">
                  <a16:creationId xmlns:a16="http://schemas.microsoft.com/office/drawing/2014/main" id="{2140CFF2-1395-4879-8F5B-8806542E6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2" name="Freeform 96">
              <a:extLst>
                <a:ext uri="{FF2B5EF4-FFF2-40B4-BE49-F238E27FC236}">
                  <a16:creationId xmlns:a16="http://schemas.microsoft.com/office/drawing/2014/main" id="{A364A050-59A7-4086-8618-31BB3A71F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3" name="Freeform 97">
              <a:extLst>
                <a:ext uri="{FF2B5EF4-FFF2-40B4-BE49-F238E27FC236}">
                  <a16:creationId xmlns:a16="http://schemas.microsoft.com/office/drawing/2014/main" id="{20235A9C-C9DD-4077-82BA-E023DE063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4" name="Rectangle 98">
              <a:extLst>
                <a:ext uri="{FF2B5EF4-FFF2-40B4-BE49-F238E27FC236}">
                  <a16:creationId xmlns:a16="http://schemas.microsoft.com/office/drawing/2014/main" id="{1AA8D30A-063C-4654-9CEA-77C20DC1E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5" name="Rectangle 99">
              <a:extLst>
                <a:ext uri="{FF2B5EF4-FFF2-40B4-BE49-F238E27FC236}">
                  <a16:creationId xmlns:a16="http://schemas.microsoft.com/office/drawing/2014/main" id="{19DB4662-DCC4-4FAA-B34D-734094CF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6" name="Freeform 100">
              <a:extLst>
                <a:ext uri="{FF2B5EF4-FFF2-40B4-BE49-F238E27FC236}">
                  <a16:creationId xmlns:a16="http://schemas.microsoft.com/office/drawing/2014/main" id="{292A50FD-3A4F-473C-B829-3A34752FE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7" name="Freeform 101">
              <a:extLst>
                <a:ext uri="{FF2B5EF4-FFF2-40B4-BE49-F238E27FC236}">
                  <a16:creationId xmlns:a16="http://schemas.microsoft.com/office/drawing/2014/main" id="{2185C6C9-B7F3-4A0A-90DE-9C736B280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8" name="Freeform 102">
              <a:extLst>
                <a:ext uri="{FF2B5EF4-FFF2-40B4-BE49-F238E27FC236}">
                  <a16:creationId xmlns:a16="http://schemas.microsoft.com/office/drawing/2014/main" id="{BA18AFC8-519E-479A-9768-74D7E348F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9" name="Freeform 103">
              <a:extLst>
                <a:ext uri="{FF2B5EF4-FFF2-40B4-BE49-F238E27FC236}">
                  <a16:creationId xmlns:a16="http://schemas.microsoft.com/office/drawing/2014/main" id="{60233FE3-A46B-4E35-9D2B-B7F71DD077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0" name="Freeform 104">
              <a:extLst>
                <a:ext uri="{FF2B5EF4-FFF2-40B4-BE49-F238E27FC236}">
                  <a16:creationId xmlns:a16="http://schemas.microsoft.com/office/drawing/2014/main" id="{F2CA7390-200E-4F25-8393-D6504F873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1" name="Freeform 105">
              <a:extLst>
                <a:ext uri="{FF2B5EF4-FFF2-40B4-BE49-F238E27FC236}">
                  <a16:creationId xmlns:a16="http://schemas.microsoft.com/office/drawing/2014/main" id="{8E77AD5F-0F86-4F11-AF3D-04B48F5CB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2" name="Freeform 106">
              <a:extLst>
                <a:ext uri="{FF2B5EF4-FFF2-40B4-BE49-F238E27FC236}">
                  <a16:creationId xmlns:a16="http://schemas.microsoft.com/office/drawing/2014/main" id="{AC191E5D-83A7-4862-94B6-E2D04F5B40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3" name="Freeform 107">
              <a:extLst>
                <a:ext uri="{FF2B5EF4-FFF2-40B4-BE49-F238E27FC236}">
                  <a16:creationId xmlns:a16="http://schemas.microsoft.com/office/drawing/2014/main" id="{D0F14A5D-9755-429C-BD87-D52F08011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4" name="Freeform 108">
              <a:extLst>
                <a:ext uri="{FF2B5EF4-FFF2-40B4-BE49-F238E27FC236}">
                  <a16:creationId xmlns:a16="http://schemas.microsoft.com/office/drawing/2014/main" id="{EB8B6EC8-28DE-49D6-B114-B57C1FAA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5" name="Freeform 109">
              <a:extLst>
                <a:ext uri="{FF2B5EF4-FFF2-40B4-BE49-F238E27FC236}">
                  <a16:creationId xmlns:a16="http://schemas.microsoft.com/office/drawing/2014/main" id="{41CB8AA7-3808-4258-9428-598D97C23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6" name="Rectangle 110">
              <a:extLst>
                <a:ext uri="{FF2B5EF4-FFF2-40B4-BE49-F238E27FC236}">
                  <a16:creationId xmlns:a16="http://schemas.microsoft.com/office/drawing/2014/main" id="{A93D6479-4F72-4EFC-B674-C150ADEE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7" name="Rectangle 111">
              <a:extLst>
                <a:ext uri="{FF2B5EF4-FFF2-40B4-BE49-F238E27FC236}">
                  <a16:creationId xmlns:a16="http://schemas.microsoft.com/office/drawing/2014/main" id="{E7AD4D75-BA4D-4A7A-9372-49391682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8" name="Freeform 112">
              <a:extLst>
                <a:ext uri="{FF2B5EF4-FFF2-40B4-BE49-F238E27FC236}">
                  <a16:creationId xmlns:a16="http://schemas.microsoft.com/office/drawing/2014/main" id="{F5F6D7C2-7E96-4986-B859-98F5A62D6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29" name="Freeform 113">
              <a:extLst>
                <a:ext uri="{FF2B5EF4-FFF2-40B4-BE49-F238E27FC236}">
                  <a16:creationId xmlns:a16="http://schemas.microsoft.com/office/drawing/2014/main" id="{EA2D7F43-030D-4B9B-AEB2-E1C01508A8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0" name="Freeform 114">
              <a:extLst>
                <a:ext uri="{FF2B5EF4-FFF2-40B4-BE49-F238E27FC236}">
                  <a16:creationId xmlns:a16="http://schemas.microsoft.com/office/drawing/2014/main" id="{8A1B6076-7E43-4FF3-A71A-BCA52A46CF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1" name="Freeform 115">
              <a:extLst>
                <a:ext uri="{FF2B5EF4-FFF2-40B4-BE49-F238E27FC236}">
                  <a16:creationId xmlns:a16="http://schemas.microsoft.com/office/drawing/2014/main" id="{71789B80-C782-493D-87AE-E7910E4C7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2" name="Freeform 116">
              <a:extLst>
                <a:ext uri="{FF2B5EF4-FFF2-40B4-BE49-F238E27FC236}">
                  <a16:creationId xmlns:a16="http://schemas.microsoft.com/office/drawing/2014/main" id="{160E2FCF-A865-4CFC-9AA0-84FD347A4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3" name="Freeform 117">
              <a:extLst>
                <a:ext uri="{FF2B5EF4-FFF2-40B4-BE49-F238E27FC236}">
                  <a16:creationId xmlns:a16="http://schemas.microsoft.com/office/drawing/2014/main" id="{FCE4B860-F8CD-4282-A025-719E6C3B4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4" name="Freeform 118">
              <a:extLst>
                <a:ext uri="{FF2B5EF4-FFF2-40B4-BE49-F238E27FC236}">
                  <a16:creationId xmlns:a16="http://schemas.microsoft.com/office/drawing/2014/main" id="{DCE75E64-4954-431F-A9D2-15914488AB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5" name="Freeform 119">
              <a:extLst>
                <a:ext uri="{FF2B5EF4-FFF2-40B4-BE49-F238E27FC236}">
                  <a16:creationId xmlns:a16="http://schemas.microsoft.com/office/drawing/2014/main" id="{57BE2D5A-0BFF-48D2-9FC3-999540400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6" name="Freeform 120">
              <a:extLst>
                <a:ext uri="{FF2B5EF4-FFF2-40B4-BE49-F238E27FC236}">
                  <a16:creationId xmlns:a16="http://schemas.microsoft.com/office/drawing/2014/main" id="{D80001B2-0041-4C2F-B948-F1FF52841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7" name="Freeform 121">
              <a:extLst>
                <a:ext uri="{FF2B5EF4-FFF2-40B4-BE49-F238E27FC236}">
                  <a16:creationId xmlns:a16="http://schemas.microsoft.com/office/drawing/2014/main" id="{B287CBCD-C553-44B1-8562-B6D81EEC6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8" name="Rectangle 122">
              <a:extLst>
                <a:ext uri="{FF2B5EF4-FFF2-40B4-BE49-F238E27FC236}">
                  <a16:creationId xmlns:a16="http://schemas.microsoft.com/office/drawing/2014/main" id="{E337DF92-ACAC-4984-848D-242C8C2C3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39" name="Rectangle 123">
              <a:extLst>
                <a:ext uri="{FF2B5EF4-FFF2-40B4-BE49-F238E27FC236}">
                  <a16:creationId xmlns:a16="http://schemas.microsoft.com/office/drawing/2014/main" id="{FAD84D3F-E02F-4541-8F5D-55DB68466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0" name="Freeform 124">
              <a:extLst>
                <a:ext uri="{FF2B5EF4-FFF2-40B4-BE49-F238E27FC236}">
                  <a16:creationId xmlns:a16="http://schemas.microsoft.com/office/drawing/2014/main" id="{1C69BE98-F0D9-4970-82FC-8CF1E7078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1" name="Freeform 125">
              <a:extLst>
                <a:ext uri="{FF2B5EF4-FFF2-40B4-BE49-F238E27FC236}">
                  <a16:creationId xmlns:a16="http://schemas.microsoft.com/office/drawing/2014/main" id="{DC38BBB8-61EA-4675-A91A-B70BDDE47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2" name="Freeform 126">
              <a:extLst>
                <a:ext uri="{FF2B5EF4-FFF2-40B4-BE49-F238E27FC236}">
                  <a16:creationId xmlns:a16="http://schemas.microsoft.com/office/drawing/2014/main" id="{3942BED6-D5B4-4C1D-8BE2-E335A318B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3" name="Freeform 127">
              <a:extLst>
                <a:ext uri="{FF2B5EF4-FFF2-40B4-BE49-F238E27FC236}">
                  <a16:creationId xmlns:a16="http://schemas.microsoft.com/office/drawing/2014/main" id="{2216B17F-A069-437F-A8A4-ACAF2D752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4" name="Freeform 128">
              <a:extLst>
                <a:ext uri="{FF2B5EF4-FFF2-40B4-BE49-F238E27FC236}">
                  <a16:creationId xmlns:a16="http://schemas.microsoft.com/office/drawing/2014/main" id="{5C8F9DE2-C1B3-430A-B7AD-0C2B555F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5" name="Freeform 129">
              <a:extLst>
                <a:ext uri="{FF2B5EF4-FFF2-40B4-BE49-F238E27FC236}">
                  <a16:creationId xmlns:a16="http://schemas.microsoft.com/office/drawing/2014/main" id="{1D6DAAA1-FD8C-4AE0-9B16-B230726F7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6" name="Freeform 130">
              <a:extLst>
                <a:ext uri="{FF2B5EF4-FFF2-40B4-BE49-F238E27FC236}">
                  <a16:creationId xmlns:a16="http://schemas.microsoft.com/office/drawing/2014/main" id="{AF901AD3-CD01-499B-837A-32805647E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7" name="Freeform 131">
              <a:extLst>
                <a:ext uri="{FF2B5EF4-FFF2-40B4-BE49-F238E27FC236}">
                  <a16:creationId xmlns:a16="http://schemas.microsoft.com/office/drawing/2014/main" id="{C3C4ADA1-1267-4C5C-AA78-E6B7F560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8" name="Freeform 132">
              <a:extLst>
                <a:ext uri="{FF2B5EF4-FFF2-40B4-BE49-F238E27FC236}">
                  <a16:creationId xmlns:a16="http://schemas.microsoft.com/office/drawing/2014/main" id="{69BABBD4-F082-4BD4-8BC7-1C7526BB7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49" name="Freeform 133">
              <a:extLst>
                <a:ext uri="{FF2B5EF4-FFF2-40B4-BE49-F238E27FC236}">
                  <a16:creationId xmlns:a16="http://schemas.microsoft.com/office/drawing/2014/main" id="{D41010F0-59C8-4D6B-AC95-FA4DED96F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0" name="Rectangle 134">
              <a:extLst>
                <a:ext uri="{FF2B5EF4-FFF2-40B4-BE49-F238E27FC236}">
                  <a16:creationId xmlns:a16="http://schemas.microsoft.com/office/drawing/2014/main" id="{981B26FB-1666-4264-B272-72294187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1" name="Rectangle 135">
              <a:extLst>
                <a:ext uri="{FF2B5EF4-FFF2-40B4-BE49-F238E27FC236}">
                  <a16:creationId xmlns:a16="http://schemas.microsoft.com/office/drawing/2014/main" id="{ACC225FE-D892-4392-A97A-8049AB63C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2" name="Freeform 136">
              <a:extLst>
                <a:ext uri="{FF2B5EF4-FFF2-40B4-BE49-F238E27FC236}">
                  <a16:creationId xmlns:a16="http://schemas.microsoft.com/office/drawing/2014/main" id="{192AE47D-3339-4E64-BC1E-C8058A34B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3" name="Freeform 137">
              <a:extLst>
                <a:ext uri="{FF2B5EF4-FFF2-40B4-BE49-F238E27FC236}">
                  <a16:creationId xmlns:a16="http://schemas.microsoft.com/office/drawing/2014/main" id="{5137BBBA-8A2A-4CCC-8030-83227854E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4" name="Freeform 138">
              <a:extLst>
                <a:ext uri="{FF2B5EF4-FFF2-40B4-BE49-F238E27FC236}">
                  <a16:creationId xmlns:a16="http://schemas.microsoft.com/office/drawing/2014/main" id="{272547D1-EAAA-49CD-83B4-3D79991507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5" name="Freeform 139">
              <a:extLst>
                <a:ext uri="{FF2B5EF4-FFF2-40B4-BE49-F238E27FC236}">
                  <a16:creationId xmlns:a16="http://schemas.microsoft.com/office/drawing/2014/main" id="{D74F4089-7352-409F-8E6D-2427B4FC1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6" name="Freeform 140">
              <a:extLst>
                <a:ext uri="{FF2B5EF4-FFF2-40B4-BE49-F238E27FC236}">
                  <a16:creationId xmlns:a16="http://schemas.microsoft.com/office/drawing/2014/main" id="{7472B444-DDBB-4EC7-A699-2AE5F502B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7" name="Freeform 141">
              <a:extLst>
                <a:ext uri="{FF2B5EF4-FFF2-40B4-BE49-F238E27FC236}">
                  <a16:creationId xmlns:a16="http://schemas.microsoft.com/office/drawing/2014/main" id="{30F50E3F-DA6E-4736-8CBA-6E2CE33C2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8" name="Freeform 142">
              <a:extLst>
                <a:ext uri="{FF2B5EF4-FFF2-40B4-BE49-F238E27FC236}">
                  <a16:creationId xmlns:a16="http://schemas.microsoft.com/office/drawing/2014/main" id="{5F61097B-BDDF-4410-8C47-716BF01F6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59" name="Freeform 143">
              <a:extLst>
                <a:ext uri="{FF2B5EF4-FFF2-40B4-BE49-F238E27FC236}">
                  <a16:creationId xmlns:a16="http://schemas.microsoft.com/office/drawing/2014/main" id="{60CA0BFC-27E5-4D8A-997C-305993814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0" name="Freeform 144">
              <a:extLst>
                <a:ext uri="{FF2B5EF4-FFF2-40B4-BE49-F238E27FC236}">
                  <a16:creationId xmlns:a16="http://schemas.microsoft.com/office/drawing/2014/main" id="{92F97B3D-61B0-4ADD-A661-0A3200C66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1" name="Freeform 145">
              <a:extLst>
                <a:ext uri="{FF2B5EF4-FFF2-40B4-BE49-F238E27FC236}">
                  <a16:creationId xmlns:a16="http://schemas.microsoft.com/office/drawing/2014/main" id="{F8C9AF70-8D11-4332-941A-7166FD547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2" name="Rectangle 146">
              <a:extLst>
                <a:ext uri="{FF2B5EF4-FFF2-40B4-BE49-F238E27FC236}">
                  <a16:creationId xmlns:a16="http://schemas.microsoft.com/office/drawing/2014/main" id="{289D0902-5195-4D6F-9D1A-E923653BE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3" name="Freeform 147">
              <a:extLst>
                <a:ext uri="{FF2B5EF4-FFF2-40B4-BE49-F238E27FC236}">
                  <a16:creationId xmlns:a16="http://schemas.microsoft.com/office/drawing/2014/main" id="{67E87537-3647-406F-BED1-1F07ACB65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164" name="Group 148">
            <a:extLst>
              <a:ext uri="{FF2B5EF4-FFF2-40B4-BE49-F238E27FC236}">
                <a16:creationId xmlns:a16="http://schemas.microsoft.com/office/drawing/2014/main" id="{10C0A803-6105-487A-A724-1CF8E68DDA5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14165" name="Freeform 149">
              <a:extLst>
                <a:ext uri="{FF2B5EF4-FFF2-40B4-BE49-F238E27FC236}">
                  <a16:creationId xmlns:a16="http://schemas.microsoft.com/office/drawing/2014/main" id="{26CE138A-24D8-4DC1-8580-45993D9BD4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6" name="Freeform 150">
              <a:extLst>
                <a:ext uri="{FF2B5EF4-FFF2-40B4-BE49-F238E27FC236}">
                  <a16:creationId xmlns:a16="http://schemas.microsoft.com/office/drawing/2014/main" id="{8152317F-0368-494C-A3A4-A97AB84E7B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7" name="Freeform 151">
              <a:extLst>
                <a:ext uri="{FF2B5EF4-FFF2-40B4-BE49-F238E27FC236}">
                  <a16:creationId xmlns:a16="http://schemas.microsoft.com/office/drawing/2014/main" id="{1D93D14A-B8C3-4F5F-9F93-DC224BC2FB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8" name="Freeform 152">
              <a:extLst>
                <a:ext uri="{FF2B5EF4-FFF2-40B4-BE49-F238E27FC236}">
                  <a16:creationId xmlns:a16="http://schemas.microsoft.com/office/drawing/2014/main" id="{8B469C67-D818-4B9A-9086-24B1A9BDC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69" name="Freeform 153">
              <a:extLst>
                <a:ext uri="{FF2B5EF4-FFF2-40B4-BE49-F238E27FC236}">
                  <a16:creationId xmlns:a16="http://schemas.microsoft.com/office/drawing/2014/main" id="{3B959E7D-E359-4447-997A-9497D7E9CB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0" name="Freeform 154">
              <a:extLst>
                <a:ext uri="{FF2B5EF4-FFF2-40B4-BE49-F238E27FC236}">
                  <a16:creationId xmlns:a16="http://schemas.microsoft.com/office/drawing/2014/main" id="{7A0B736A-7CD4-44B7-BF0E-4EC6A4845E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1" name="Freeform 155">
              <a:extLst>
                <a:ext uri="{FF2B5EF4-FFF2-40B4-BE49-F238E27FC236}">
                  <a16:creationId xmlns:a16="http://schemas.microsoft.com/office/drawing/2014/main" id="{2033D905-E9A3-49C8-B7DB-6901435C39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2" name="Freeform 156">
              <a:extLst>
                <a:ext uri="{FF2B5EF4-FFF2-40B4-BE49-F238E27FC236}">
                  <a16:creationId xmlns:a16="http://schemas.microsoft.com/office/drawing/2014/main" id="{326287B6-F3F8-4AB8-BAA5-67E5AC7177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3" name="Freeform 157">
              <a:extLst>
                <a:ext uri="{FF2B5EF4-FFF2-40B4-BE49-F238E27FC236}">
                  <a16:creationId xmlns:a16="http://schemas.microsoft.com/office/drawing/2014/main" id="{8105C069-21B9-46C3-A440-6D0B77C161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4" name="Freeform 158">
              <a:extLst>
                <a:ext uri="{FF2B5EF4-FFF2-40B4-BE49-F238E27FC236}">
                  <a16:creationId xmlns:a16="http://schemas.microsoft.com/office/drawing/2014/main" id="{90210349-01E3-493A-9114-6B31FD61A4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5" name="Freeform 159">
              <a:extLst>
                <a:ext uri="{FF2B5EF4-FFF2-40B4-BE49-F238E27FC236}">
                  <a16:creationId xmlns:a16="http://schemas.microsoft.com/office/drawing/2014/main" id="{6ECBE0BA-A485-48EF-9BE4-74567731AE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6" name="Freeform 160">
              <a:extLst>
                <a:ext uri="{FF2B5EF4-FFF2-40B4-BE49-F238E27FC236}">
                  <a16:creationId xmlns:a16="http://schemas.microsoft.com/office/drawing/2014/main" id="{F40FE81F-8D17-476C-91DB-FFD2387F9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77" name="Freeform 161">
              <a:extLst>
                <a:ext uri="{FF2B5EF4-FFF2-40B4-BE49-F238E27FC236}">
                  <a16:creationId xmlns:a16="http://schemas.microsoft.com/office/drawing/2014/main" id="{7FD55349-10BA-4290-8597-554B6E64E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178" name="Group 162">
            <a:extLst>
              <a:ext uri="{FF2B5EF4-FFF2-40B4-BE49-F238E27FC236}">
                <a16:creationId xmlns:a16="http://schemas.microsoft.com/office/drawing/2014/main" id="{CDEF4694-9BCC-4CD6-BCE0-B56693DA8F5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14179" name="Freeform 163">
              <a:extLst>
                <a:ext uri="{FF2B5EF4-FFF2-40B4-BE49-F238E27FC236}">
                  <a16:creationId xmlns:a16="http://schemas.microsoft.com/office/drawing/2014/main" id="{9481CD4A-D615-4EA2-9BA6-98C6A93F1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0" name="Freeform 164">
              <a:extLst>
                <a:ext uri="{FF2B5EF4-FFF2-40B4-BE49-F238E27FC236}">
                  <a16:creationId xmlns:a16="http://schemas.microsoft.com/office/drawing/2014/main" id="{E3F2A462-7D2F-44CE-97C5-B1350C305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1" name="Freeform 165">
              <a:extLst>
                <a:ext uri="{FF2B5EF4-FFF2-40B4-BE49-F238E27FC236}">
                  <a16:creationId xmlns:a16="http://schemas.microsoft.com/office/drawing/2014/main" id="{9B0ACD15-E598-4D79-9383-44178562E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2" name="Freeform 166">
              <a:extLst>
                <a:ext uri="{FF2B5EF4-FFF2-40B4-BE49-F238E27FC236}">
                  <a16:creationId xmlns:a16="http://schemas.microsoft.com/office/drawing/2014/main" id="{38F60E56-EAB3-4627-A1C7-53A681B83F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3" name="Freeform 167">
              <a:extLst>
                <a:ext uri="{FF2B5EF4-FFF2-40B4-BE49-F238E27FC236}">
                  <a16:creationId xmlns:a16="http://schemas.microsoft.com/office/drawing/2014/main" id="{3261B418-E462-4096-9467-5C1422FACE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4" name="Freeform 168">
              <a:extLst>
                <a:ext uri="{FF2B5EF4-FFF2-40B4-BE49-F238E27FC236}">
                  <a16:creationId xmlns:a16="http://schemas.microsoft.com/office/drawing/2014/main" id="{812EAEC9-F36B-4C9A-A7A1-1474B6327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5" name="Freeform 169">
              <a:extLst>
                <a:ext uri="{FF2B5EF4-FFF2-40B4-BE49-F238E27FC236}">
                  <a16:creationId xmlns:a16="http://schemas.microsoft.com/office/drawing/2014/main" id="{0DB825F3-6F22-4444-A613-40B1B28DD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6" name="Freeform 170">
              <a:extLst>
                <a:ext uri="{FF2B5EF4-FFF2-40B4-BE49-F238E27FC236}">
                  <a16:creationId xmlns:a16="http://schemas.microsoft.com/office/drawing/2014/main" id="{56AB5F31-4A58-422D-BF0D-04AAC21C2C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7" name="Freeform 171">
              <a:extLst>
                <a:ext uri="{FF2B5EF4-FFF2-40B4-BE49-F238E27FC236}">
                  <a16:creationId xmlns:a16="http://schemas.microsoft.com/office/drawing/2014/main" id="{0415C497-B29C-4B2C-891F-04ED2714A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8" name="Freeform 172">
              <a:extLst>
                <a:ext uri="{FF2B5EF4-FFF2-40B4-BE49-F238E27FC236}">
                  <a16:creationId xmlns:a16="http://schemas.microsoft.com/office/drawing/2014/main" id="{C1649F6B-7B88-4F92-B824-DE15BFF682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89" name="Freeform 173">
              <a:extLst>
                <a:ext uri="{FF2B5EF4-FFF2-40B4-BE49-F238E27FC236}">
                  <a16:creationId xmlns:a16="http://schemas.microsoft.com/office/drawing/2014/main" id="{8C7D997A-2E2C-4EB3-A2EC-CA37E9FFE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0" name="Freeform 174">
              <a:extLst>
                <a:ext uri="{FF2B5EF4-FFF2-40B4-BE49-F238E27FC236}">
                  <a16:creationId xmlns:a16="http://schemas.microsoft.com/office/drawing/2014/main" id="{48722881-E193-4FFC-A086-2FAA7C51B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1" name="Freeform 175">
              <a:extLst>
                <a:ext uri="{FF2B5EF4-FFF2-40B4-BE49-F238E27FC236}">
                  <a16:creationId xmlns:a16="http://schemas.microsoft.com/office/drawing/2014/main" id="{1F01F6B6-48CE-4567-A76F-B6402B6FBE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192" name="Group 176">
            <a:extLst>
              <a:ext uri="{FF2B5EF4-FFF2-40B4-BE49-F238E27FC236}">
                <a16:creationId xmlns:a16="http://schemas.microsoft.com/office/drawing/2014/main" id="{6D7D927F-6169-4236-9D14-4346E754555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14193" name="Freeform 177">
              <a:extLst>
                <a:ext uri="{FF2B5EF4-FFF2-40B4-BE49-F238E27FC236}">
                  <a16:creationId xmlns:a16="http://schemas.microsoft.com/office/drawing/2014/main" id="{56BB1378-C7AD-42B8-8632-6ED35DB2E0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4" name="Freeform 178">
              <a:extLst>
                <a:ext uri="{FF2B5EF4-FFF2-40B4-BE49-F238E27FC236}">
                  <a16:creationId xmlns:a16="http://schemas.microsoft.com/office/drawing/2014/main" id="{5749AD96-6414-46E7-9FC1-D4DA2F8B8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5" name="Freeform 179">
              <a:extLst>
                <a:ext uri="{FF2B5EF4-FFF2-40B4-BE49-F238E27FC236}">
                  <a16:creationId xmlns:a16="http://schemas.microsoft.com/office/drawing/2014/main" id="{64703A83-E03F-4ACB-8CDB-6C437F222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6" name="Freeform 180">
              <a:extLst>
                <a:ext uri="{FF2B5EF4-FFF2-40B4-BE49-F238E27FC236}">
                  <a16:creationId xmlns:a16="http://schemas.microsoft.com/office/drawing/2014/main" id="{127BB09D-8725-4A6E-A23C-0DB7675B3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7" name="Freeform 181">
              <a:extLst>
                <a:ext uri="{FF2B5EF4-FFF2-40B4-BE49-F238E27FC236}">
                  <a16:creationId xmlns:a16="http://schemas.microsoft.com/office/drawing/2014/main" id="{9A6CC1F6-8766-4068-9E63-844030874A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8" name="Freeform 182">
              <a:extLst>
                <a:ext uri="{FF2B5EF4-FFF2-40B4-BE49-F238E27FC236}">
                  <a16:creationId xmlns:a16="http://schemas.microsoft.com/office/drawing/2014/main" id="{B5DE5A0E-5B3C-4F1A-ADE7-95DEC2072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99" name="Freeform 183">
              <a:extLst>
                <a:ext uri="{FF2B5EF4-FFF2-40B4-BE49-F238E27FC236}">
                  <a16:creationId xmlns:a16="http://schemas.microsoft.com/office/drawing/2014/main" id="{6CFF0ACF-7EF5-4C3D-BE33-BA1AFCD732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0" name="Freeform 184">
              <a:extLst>
                <a:ext uri="{FF2B5EF4-FFF2-40B4-BE49-F238E27FC236}">
                  <a16:creationId xmlns:a16="http://schemas.microsoft.com/office/drawing/2014/main" id="{619211F9-4097-4BAB-AF38-EA1927348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1" name="Freeform 185">
              <a:extLst>
                <a:ext uri="{FF2B5EF4-FFF2-40B4-BE49-F238E27FC236}">
                  <a16:creationId xmlns:a16="http://schemas.microsoft.com/office/drawing/2014/main" id="{38D0D5DC-B0D2-400B-870E-588C45E6C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2" name="Freeform 186">
              <a:extLst>
                <a:ext uri="{FF2B5EF4-FFF2-40B4-BE49-F238E27FC236}">
                  <a16:creationId xmlns:a16="http://schemas.microsoft.com/office/drawing/2014/main" id="{F5174B89-1E5C-40EF-B5CC-82D8F2EC98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3" name="Freeform 187">
              <a:extLst>
                <a:ext uri="{FF2B5EF4-FFF2-40B4-BE49-F238E27FC236}">
                  <a16:creationId xmlns:a16="http://schemas.microsoft.com/office/drawing/2014/main" id="{82BD74D0-8348-4196-B18D-1B5602FA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4" name="Freeform 188">
              <a:extLst>
                <a:ext uri="{FF2B5EF4-FFF2-40B4-BE49-F238E27FC236}">
                  <a16:creationId xmlns:a16="http://schemas.microsoft.com/office/drawing/2014/main" id="{D939C438-F7BE-43D5-9DCA-1ED8EF154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5" name="Freeform 189">
              <a:extLst>
                <a:ext uri="{FF2B5EF4-FFF2-40B4-BE49-F238E27FC236}">
                  <a16:creationId xmlns:a16="http://schemas.microsoft.com/office/drawing/2014/main" id="{DDB56EC0-E517-4FB5-8E24-21647FA75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206" name="Group 190">
            <a:extLst>
              <a:ext uri="{FF2B5EF4-FFF2-40B4-BE49-F238E27FC236}">
                <a16:creationId xmlns:a16="http://schemas.microsoft.com/office/drawing/2014/main" id="{7F075673-F264-4093-AE73-74A098A4790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14207" name="Freeform 191">
              <a:extLst>
                <a:ext uri="{FF2B5EF4-FFF2-40B4-BE49-F238E27FC236}">
                  <a16:creationId xmlns:a16="http://schemas.microsoft.com/office/drawing/2014/main" id="{70C33781-E1CA-4050-927C-2E3C7E452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8" name="Freeform 192">
              <a:extLst>
                <a:ext uri="{FF2B5EF4-FFF2-40B4-BE49-F238E27FC236}">
                  <a16:creationId xmlns:a16="http://schemas.microsoft.com/office/drawing/2014/main" id="{8D4E43AA-151B-4BF4-AC4B-662CDA45EC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09" name="Freeform 193">
              <a:extLst>
                <a:ext uri="{FF2B5EF4-FFF2-40B4-BE49-F238E27FC236}">
                  <a16:creationId xmlns:a16="http://schemas.microsoft.com/office/drawing/2014/main" id="{FDCC7C78-10C3-454C-A6EE-163EF0F382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0" name="Freeform 194">
              <a:extLst>
                <a:ext uri="{FF2B5EF4-FFF2-40B4-BE49-F238E27FC236}">
                  <a16:creationId xmlns:a16="http://schemas.microsoft.com/office/drawing/2014/main" id="{25E42041-7482-4085-A8AD-61EB0CE4FA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1" name="Freeform 195">
              <a:extLst>
                <a:ext uri="{FF2B5EF4-FFF2-40B4-BE49-F238E27FC236}">
                  <a16:creationId xmlns:a16="http://schemas.microsoft.com/office/drawing/2014/main" id="{60E29C60-B323-4DB7-9ECD-0E57BF6AE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2" name="Freeform 196">
              <a:extLst>
                <a:ext uri="{FF2B5EF4-FFF2-40B4-BE49-F238E27FC236}">
                  <a16:creationId xmlns:a16="http://schemas.microsoft.com/office/drawing/2014/main" id="{B9405B85-D5D2-45FB-BF9B-09D2D58C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3" name="Freeform 197">
              <a:extLst>
                <a:ext uri="{FF2B5EF4-FFF2-40B4-BE49-F238E27FC236}">
                  <a16:creationId xmlns:a16="http://schemas.microsoft.com/office/drawing/2014/main" id="{11B4EF6C-51B9-4DE7-9B3D-C929B706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4" name="Freeform 198">
              <a:extLst>
                <a:ext uri="{FF2B5EF4-FFF2-40B4-BE49-F238E27FC236}">
                  <a16:creationId xmlns:a16="http://schemas.microsoft.com/office/drawing/2014/main" id="{DA7F7978-11F0-4AC7-8AEB-0F82A2E0DA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5" name="Freeform 199">
              <a:extLst>
                <a:ext uri="{FF2B5EF4-FFF2-40B4-BE49-F238E27FC236}">
                  <a16:creationId xmlns:a16="http://schemas.microsoft.com/office/drawing/2014/main" id="{17F78C4F-A74F-472B-8D10-532D728A73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6" name="Freeform 200">
              <a:extLst>
                <a:ext uri="{FF2B5EF4-FFF2-40B4-BE49-F238E27FC236}">
                  <a16:creationId xmlns:a16="http://schemas.microsoft.com/office/drawing/2014/main" id="{4AE3DE0C-39C0-444C-AAEA-E5C1A79617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7" name="Freeform 201">
              <a:extLst>
                <a:ext uri="{FF2B5EF4-FFF2-40B4-BE49-F238E27FC236}">
                  <a16:creationId xmlns:a16="http://schemas.microsoft.com/office/drawing/2014/main" id="{4FBAFE56-DCDC-4552-9945-CEC27032F9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8" name="Freeform 202">
              <a:extLst>
                <a:ext uri="{FF2B5EF4-FFF2-40B4-BE49-F238E27FC236}">
                  <a16:creationId xmlns:a16="http://schemas.microsoft.com/office/drawing/2014/main" id="{3E5107CC-A641-4A80-AE03-470C9F30F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19" name="Freeform 203">
              <a:extLst>
                <a:ext uri="{FF2B5EF4-FFF2-40B4-BE49-F238E27FC236}">
                  <a16:creationId xmlns:a16="http://schemas.microsoft.com/office/drawing/2014/main" id="{D84A8A35-FF61-4CE1-B148-89768519C4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220" name="Group 204">
            <a:extLst>
              <a:ext uri="{FF2B5EF4-FFF2-40B4-BE49-F238E27FC236}">
                <a16:creationId xmlns:a16="http://schemas.microsoft.com/office/drawing/2014/main" id="{A0945CE3-BC0E-4B3D-A6D8-A1F6BECC18D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14221" name="Freeform 205">
              <a:extLst>
                <a:ext uri="{FF2B5EF4-FFF2-40B4-BE49-F238E27FC236}">
                  <a16:creationId xmlns:a16="http://schemas.microsoft.com/office/drawing/2014/main" id="{B180A218-7863-446C-9F7B-521E245604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2" name="Freeform 206">
              <a:extLst>
                <a:ext uri="{FF2B5EF4-FFF2-40B4-BE49-F238E27FC236}">
                  <a16:creationId xmlns:a16="http://schemas.microsoft.com/office/drawing/2014/main" id="{221DF52F-7CC5-4E40-8F84-27FD814DA0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3" name="Freeform 207">
              <a:extLst>
                <a:ext uri="{FF2B5EF4-FFF2-40B4-BE49-F238E27FC236}">
                  <a16:creationId xmlns:a16="http://schemas.microsoft.com/office/drawing/2014/main" id="{BEEBB692-2106-4F6D-BFBF-F2316D6815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4" name="Freeform 208">
              <a:extLst>
                <a:ext uri="{FF2B5EF4-FFF2-40B4-BE49-F238E27FC236}">
                  <a16:creationId xmlns:a16="http://schemas.microsoft.com/office/drawing/2014/main" id="{55577406-1310-4045-8C8E-AACDA86B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5" name="Freeform 209">
              <a:extLst>
                <a:ext uri="{FF2B5EF4-FFF2-40B4-BE49-F238E27FC236}">
                  <a16:creationId xmlns:a16="http://schemas.microsoft.com/office/drawing/2014/main" id="{92CC0616-E0E5-4909-A72E-DDD1F9449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6" name="Freeform 210">
              <a:extLst>
                <a:ext uri="{FF2B5EF4-FFF2-40B4-BE49-F238E27FC236}">
                  <a16:creationId xmlns:a16="http://schemas.microsoft.com/office/drawing/2014/main" id="{4A9B7132-178E-47A3-A699-E7DF05F40A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7" name="Freeform 211">
              <a:extLst>
                <a:ext uri="{FF2B5EF4-FFF2-40B4-BE49-F238E27FC236}">
                  <a16:creationId xmlns:a16="http://schemas.microsoft.com/office/drawing/2014/main" id="{83309375-C51B-4A7F-9B95-278A335346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8" name="Freeform 212">
              <a:extLst>
                <a:ext uri="{FF2B5EF4-FFF2-40B4-BE49-F238E27FC236}">
                  <a16:creationId xmlns:a16="http://schemas.microsoft.com/office/drawing/2014/main" id="{25FBBDEB-9239-453A-9031-206DF193A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29" name="Freeform 213">
              <a:extLst>
                <a:ext uri="{FF2B5EF4-FFF2-40B4-BE49-F238E27FC236}">
                  <a16:creationId xmlns:a16="http://schemas.microsoft.com/office/drawing/2014/main" id="{BFFD39E6-FEB0-4542-96DA-CA251C928D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0" name="Freeform 214">
              <a:extLst>
                <a:ext uri="{FF2B5EF4-FFF2-40B4-BE49-F238E27FC236}">
                  <a16:creationId xmlns:a16="http://schemas.microsoft.com/office/drawing/2014/main" id="{48ACEF12-6E8A-4399-9D49-63F094F636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1" name="Freeform 215">
              <a:extLst>
                <a:ext uri="{FF2B5EF4-FFF2-40B4-BE49-F238E27FC236}">
                  <a16:creationId xmlns:a16="http://schemas.microsoft.com/office/drawing/2014/main" id="{6E4B8661-0B68-4AAC-B8B3-72F2397DF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2" name="Freeform 216">
              <a:extLst>
                <a:ext uri="{FF2B5EF4-FFF2-40B4-BE49-F238E27FC236}">
                  <a16:creationId xmlns:a16="http://schemas.microsoft.com/office/drawing/2014/main" id="{5589B822-AB84-4A99-B915-5EDE075C0B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3" name="Freeform 217">
              <a:extLst>
                <a:ext uri="{FF2B5EF4-FFF2-40B4-BE49-F238E27FC236}">
                  <a16:creationId xmlns:a16="http://schemas.microsoft.com/office/drawing/2014/main" id="{93AB3A48-C63D-4A87-9BAD-E95709B3A9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234" name="Group 218">
            <a:extLst>
              <a:ext uri="{FF2B5EF4-FFF2-40B4-BE49-F238E27FC236}">
                <a16:creationId xmlns:a16="http://schemas.microsoft.com/office/drawing/2014/main" id="{F1CD8892-45CB-46E9-AD53-71D2A69165D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14235" name="Freeform 219">
              <a:extLst>
                <a:ext uri="{FF2B5EF4-FFF2-40B4-BE49-F238E27FC236}">
                  <a16:creationId xmlns:a16="http://schemas.microsoft.com/office/drawing/2014/main" id="{0214A588-DB09-4578-A3D4-DF3024FEBF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6" name="Freeform 220">
              <a:extLst>
                <a:ext uri="{FF2B5EF4-FFF2-40B4-BE49-F238E27FC236}">
                  <a16:creationId xmlns:a16="http://schemas.microsoft.com/office/drawing/2014/main" id="{5F533FD2-C5A7-4C1C-86FF-AF0B067DF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7" name="Freeform 221">
              <a:extLst>
                <a:ext uri="{FF2B5EF4-FFF2-40B4-BE49-F238E27FC236}">
                  <a16:creationId xmlns:a16="http://schemas.microsoft.com/office/drawing/2014/main" id="{A9BB162D-15AC-4FCE-A381-4C5A84E16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8" name="Freeform 222">
              <a:extLst>
                <a:ext uri="{FF2B5EF4-FFF2-40B4-BE49-F238E27FC236}">
                  <a16:creationId xmlns:a16="http://schemas.microsoft.com/office/drawing/2014/main" id="{C2B21811-32DC-48E1-BB9C-88AFEC90D7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39" name="Freeform 223">
              <a:extLst>
                <a:ext uri="{FF2B5EF4-FFF2-40B4-BE49-F238E27FC236}">
                  <a16:creationId xmlns:a16="http://schemas.microsoft.com/office/drawing/2014/main" id="{C0BA9FD4-C95C-4F89-8F2F-2736A3BD5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0" name="Freeform 224">
              <a:extLst>
                <a:ext uri="{FF2B5EF4-FFF2-40B4-BE49-F238E27FC236}">
                  <a16:creationId xmlns:a16="http://schemas.microsoft.com/office/drawing/2014/main" id="{DA905844-EA9B-472D-96D0-EA10388AC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1" name="Freeform 225">
              <a:extLst>
                <a:ext uri="{FF2B5EF4-FFF2-40B4-BE49-F238E27FC236}">
                  <a16:creationId xmlns:a16="http://schemas.microsoft.com/office/drawing/2014/main" id="{FDC8621D-4122-44D7-B92D-0490889411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2" name="Freeform 226">
              <a:extLst>
                <a:ext uri="{FF2B5EF4-FFF2-40B4-BE49-F238E27FC236}">
                  <a16:creationId xmlns:a16="http://schemas.microsoft.com/office/drawing/2014/main" id="{05BFD462-AC98-4F0B-AC61-DBEDEC643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3" name="Freeform 227">
              <a:extLst>
                <a:ext uri="{FF2B5EF4-FFF2-40B4-BE49-F238E27FC236}">
                  <a16:creationId xmlns:a16="http://schemas.microsoft.com/office/drawing/2014/main" id="{F167DD0D-9D14-47CA-807E-0F995CAC6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4" name="Freeform 228">
              <a:extLst>
                <a:ext uri="{FF2B5EF4-FFF2-40B4-BE49-F238E27FC236}">
                  <a16:creationId xmlns:a16="http://schemas.microsoft.com/office/drawing/2014/main" id="{0D3A606B-4E80-4191-86D5-2A03A8CD8B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5" name="Freeform 229">
              <a:extLst>
                <a:ext uri="{FF2B5EF4-FFF2-40B4-BE49-F238E27FC236}">
                  <a16:creationId xmlns:a16="http://schemas.microsoft.com/office/drawing/2014/main" id="{EB64A416-A8C8-4041-8F72-1B2ADDF60B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6" name="Freeform 230">
              <a:extLst>
                <a:ext uri="{FF2B5EF4-FFF2-40B4-BE49-F238E27FC236}">
                  <a16:creationId xmlns:a16="http://schemas.microsoft.com/office/drawing/2014/main" id="{81D8F2D1-E2B3-4114-9602-12F3D6B0B3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47" name="Freeform 231">
              <a:extLst>
                <a:ext uri="{FF2B5EF4-FFF2-40B4-BE49-F238E27FC236}">
                  <a16:creationId xmlns:a16="http://schemas.microsoft.com/office/drawing/2014/main" id="{CF906464-40B8-4A7C-B137-6B2D030CF5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248" name="Group 232">
            <a:extLst>
              <a:ext uri="{FF2B5EF4-FFF2-40B4-BE49-F238E27FC236}">
                <a16:creationId xmlns:a16="http://schemas.microsoft.com/office/drawing/2014/main" id="{10CD18E2-FA19-4778-89C7-D46763AF33A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14249" name="Freeform 233">
              <a:extLst>
                <a:ext uri="{FF2B5EF4-FFF2-40B4-BE49-F238E27FC236}">
                  <a16:creationId xmlns:a16="http://schemas.microsoft.com/office/drawing/2014/main" id="{BFC4C7B7-3D18-4B8D-A38D-3DB6046F96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4250" name="Group 234">
              <a:extLst>
                <a:ext uri="{FF2B5EF4-FFF2-40B4-BE49-F238E27FC236}">
                  <a16:creationId xmlns:a16="http://schemas.microsoft.com/office/drawing/2014/main" id="{0CCE2606-33F9-4444-9B95-1BF22F4FA74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14251" name="Freeform 235">
                <a:extLst>
                  <a:ext uri="{FF2B5EF4-FFF2-40B4-BE49-F238E27FC236}">
                    <a16:creationId xmlns:a16="http://schemas.microsoft.com/office/drawing/2014/main" id="{13B492C2-E5FB-4C65-B3F1-440D9A988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2" name="Freeform 236">
                <a:extLst>
                  <a:ext uri="{FF2B5EF4-FFF2-40B4-BE49-F238E27FC236}">
                    <a16:creationId xmlns:a16="http://schemas.microsoft.com/office/drawing/2014/main" id="{72D0F4EC-DC3E-446F-80A0-626F4460A3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3" name="Freeform 237">
                <a:extLst>
                  <a:ext uri="{FF2B5EF4-FFF2-40B4-BE49-F238E27FC236}">
                    <a16:creationId xmlns:a16="http://schemas.microsoft.com/office/drawing/2014/main" id="{18798766-1060-4D90-B95C-D098191A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4" name="Freeform 238">
                <a:extLst>
                  <a:ext uri="{FF2B5EF4-FFF2-40B4-BE49-F238E27FC236}">
                    <a16:creationId xmlns:a16="http://schemas.microsoft.com/office/drawing/2014/main" id="{CBC78EBF-79E5-476E-B931-F76F64993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5" name="Freeform 239">
                <a:extLst>
                  <a:ext uri="{FF2B5EF4-FFF2-40B4-BE49-F238E27FC236}">
                    <a16:creationId xmlns:a16="http://schemas.microsoft.com/office/drawing/2014/main" id="{52C1BA06-F76D-476D-9187-251E87861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6" name="Freeform 240">
                <a:extLst>
                  <a:ext uri="{FF2B5EF4-FFF2-40B4-BE49-F238E27FC236}">
                    <a16:creationId xmlns:a16="http://schemas.microsoft.com/office/drawing/2014/main" id="{7B64ABAB-A254-45EC-9CB7-8698E30AB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7" name="Freeform 241">
                <a:extLst>
                  <a:ext uri="{FF2B5EF4-FFF2-40B4-BE49-F238E27FC236}">
                    <a16:creationId xmlns:a16="http://schemas.microsoft.com/office/drawing/2014/main" id="{5A47485A-9293-4437-8075-C965696C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8" name="Freeform 242">
                <a:extLst>
                  <a:ext uri="{FF2B5EF4-FFF2-40B4-BE49-F238E27FC236}">
                    <a16:creationId xmlns:a16="http://schemas.microsoft.com/office/drawing/2014/main" id="{6DAE18EA-A330-43EE-BB32-195303034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59" name="Freeform 243">
                <a:extLst>
                  <a:ext uri="{FF2B5EF4-FFF2-40B4-BE49-F238E27FC236}">
                    <a16:creationId xmlns:a16="http://schemas.microsoft.com/office/drawing/2014/main" id="{368812DC-A680-43F4-BD88-FEB31515A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60" name="Freeform 244">
                <a:extLst>
                  <a:ext uri="{FF2B5EF4-FFF2-40B4-BE49-F238E27FC236}">
                    <a16:creationId xmlns:a16="http://schemas.microsoft.com/office/drawing/2014/main" id="{BA5961C3-6BF5-496E-B6A4-DC8A3FC71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61" name="Freeform 245">
                <a:extLst>
                  <a:ext uri="{FF2B5EF4-FFF2-40B4-BE49-F238E27FC236}">
                    <a16:creationId xmlns:a16="http://schemas.microsoft.com/office/drawing/2014/main" id="{9FF9DFC4-AD98-490A-9141-71A651AF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62" name="Freeform 246">
                <a:extLst>
                  <a:ext uri="{FF2B5EF4-FFF2-40B4-BE49-F238E27FC236}">
                    <a16:creationId xmlns:a16="http://schemas.microsoft.com/office/drawing/2014/main" id="{53879906-D8C5-4CDE-A702-EE235552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63" name="Freeform 247">
                <a:extLst>
                  <a:ext uri="{FF2B5EF4-FFF2-40B4-BE49-F238E27FC236}">
                    <a16:creationId xmlns:a16="http://schemas.microsoft.com/office/drawing/2014/main" id="{87040688-B85C-482B-AFAD-A385ADB1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4264" name="Rectangle 248">
            <a:extLst>
              <a:ext uri="{FF2B5EF4-FFF2-40B4-BE49-F238E27FC236}">
                <a16:creationId xmlns:a16="http://schemas.microsoft.com/office/drawing/2014/main" id="{79F90BB4-A49A-48D8-B914-0FD8AD10BC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4265" name="Rectangle 249">
            <a:extLst>
              <a:ext uri="{FF2B5EF4-FFF2-40B4-BE49-F238E27FC236}">
                <a16:creationId xmlns:a16="http://schemas.microsoft.com/office/drawing/2014/main" id="{9E94D183-2D37-42A5-B5CB-40D9FD70799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4266" name="Rectangle 250">
            <a:extLst>
              <a:ext uri="{FF2B5EF4-FFF2-40B4-BE49-F238E27FC236}">
                <a16:creationId xmlns:a16="http://schemas.microsoft.com/office/drawing/2014/main" id="{E976125C-0990-44A0-83BE-C25485ACBB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14267" name="Rectangle 251">
            <a:extLst>
              <a:ext uri="{FF2B5EF4-FFF2-40B4-BE49-F238E27FC236}">
                <a16:creationId xmlns:a16="http://schemas.microsoft.com/office/drawing/2014/main" id="{97F465CE-6F6E-4D1C-B9DF-877210E7FA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14268" name="Rectangle 252">
            <a:extLst>
              <a:ext uri="{FF2B5EF4-FFF2-40B4-BE49-F238E27FC236}">
                <a16:creationId xmlns:a16="http://schemas.microsoft.com/office/drawing/2014/main" id="{B3ABDFB4-F898-484F-A5B2-0933BC80E8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896904-C2D0-40CC-B0FA-8DFD9B46C6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2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1.wmf"/><Relationship Id="rId3" Type="http://schemas.openxmlformats.org/officeDocument/2006/relationships/image" Target="../media/image72.png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oleObject" Target="../embeddings/oleObject20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3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5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4.bin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64CCF10-717C-4B20-9BCC-F7093677CD6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420938"/>
            <a:ext cx="8540750" cy="43021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第五讲 非线性方程求解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>
            <a:extLst>
              <a:ext uri="{FF2B5EF4-FFF2-40B4-BE49-F238E27FC236}">
                <a16:creationId xmlns:a16="http://schemas.microsoft.com/office/drawing/2014/main" id="{D01397B9-1376-4FB9-AA7F-5C616D24F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04813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迭代法的收敛性</a:t>
            </a:r>
          </a:p>
        </p:txBody>
      </p:sp>
      <p:graphicFrame>
        <p:nvGraphicFramePr>
          <p:cNvPr id="251907" name="Object 3">
            <a:extLst>
              <a:ext uri="{FF2B5EF4-FFF2-40B4-BE49-F238E27FC236}">
                <a16:creationId xmlns:a16="http://schemas.microsoft.com/office/drawing/2014/main" id="{FFE96530-FA12-47C6-95EB-78C815157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724400"/>
          <a:ext cx="83058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1" name="文档" r:id="rId3" imgW="3056760" imgH="698400" progId="Word.Document.8">
                  <p:embed/>
                </p:oleObj>
              </mc:Choice>
              <mc:Fallback>
                <p:oleObj name="文档" r:id="rId3" imgW="3056760" imgH="698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24400"/>
                        <a:ext cx="8305800" cy="188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8" name="Text Box 4">
            <a:extLst>
              <a:ext uri="{FF2B5EF4-FFF2-40B4-BE49-F238E27FC236}">
                <a16:creationId xmlns:a16="http://schemas.microsoft.com/office/drawing/2014/main" id="{D21F65E6-BA73-45A2-A8A6-945F9F2E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41798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</a:rPr>
              <a:t> L</a:t>
            </a:r>
            <a:r>
              <a:rPr kumimoji="1" lang="zh-CN" altLang="zh-CN" sz="2800">
                <a:latin typeface="Times New Roman" panose="02020603050405020304" pitchFamily="18" charset="0"/>
              </a:rPr>
              <a:t>不易确定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51909" name="Group 5">
            <a:extLst>
              <a:ext uri="{FF2B5EF4-FFF2-40B4-BE49-F238E27FC236}">
                <a16:creationId xmlns:a16="http://schemas.microsoft.com/office/drawing/2014/main" id="{215D9FAF-4560-4668-AC21-26899846029A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4179888"/>
            <a:ext cx="5410200" cy="519112"/>
            <a:chOff x="2112" y="2496"/>
            <a:chExt cx="2928" cy="327"/>
          </a:xfrm>
        </p:grpSpPr>
        <p:sp>
          <p:nvSpPr>
            <p:cNvPr id="251910" name="Text Box 6">
              <a:extLst>
                <a:ext uri="{FF2B5EF4-FFF2-40B4-BE49-F238E27FC236}">
                  <a16:creationId xmlns:a16="http://schemas.microsoft.com/office/drawing/2014/main" id="{958172C5-D74A-4008-A7C0-C793655B1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496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放宽定理条件，缩小初值范围</a:t>
              </a:r>
            </a:p>
          </p:txBody>
        </p:sp>
        <p:sp>
          <p:nvSpPr>
            <p:cNvPr id="251911" name="AutoShape 7">
              <a:extLst>
                <a:ext uri="{FF2B5EF4-FFF2-40B4-BE49-F238E27FC236}">
                  <a16:creationId xmlns:a16="http://schemas.microsoft.com/office/drawing/2014/main" id="{F43BCAC9-458F-4DCA-BD99-0D3FE0CD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144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1912" name="Group 8">
            <a:extLst>
              <a:ext uri="{FF2B5EF4-FFF2-40B4-BE49-F238E27FC236}">
                <a16:creationId xmlns:a16="http://schemas.microsoft.com/office/drawing/2014/main" id="{2C6A5475-4F0C-4D4E-B195-4053194F6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0825" y="1196975"/>
            <a:ext cx="8534400" cy="2990850"/>
            <a:chOff x="158" y="754"/>
            <a:chExt cx="5376" cy="1884"/>
          </a:xfrm>
        </p:grpSpPr>
        <p:sp>
          <p:nvSpPr>
            <p:cNvPr id="251913" name="AutoShape 9">
              <a:extLst>
                <a:ext uri="{FF2B5EF4-FFF2-40B4-BE49-F238E27FC236}">
                  <a16:creationId xmlns:a16="http://schemas.microsoft.com/office/drawing/2014/main" id="{D29C6B29-09D1-40D9-B828-D0EEBDAC06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" y="754"/>
              <a:ext cx="5376" cy="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4" name="Rectangle 10">
              <a:extLst>
                <a:ext uri="{FF2B5EF4-FFF2-40B4-BE49-F238E27FC236}">
                  <a16:creationId xmlns:a16="http://schemas.microsoft.com/office/drawing/2014/main" id="{706AB837-EF28-45C6-B7F7-25DCD64E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787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endParaRPr lang="zh-CN" altLang="en-US"/>
            </a:p>
          </p:txBody>
        </p:sp>
        <p:grpSp>
          <p:nvGrpSpPr>
            <p:cNvPr id="251915" name="Group 11">
              <a:extLst>
                <a:ext uri="{FF2B5EF4-FFF2-40B4-BE49-F238E27FC236}">
                  <a16:creationId xmlns:a16="http://schemas.microsoft.com/office/drawing/2014/main" id="{92952A65-1583-48E9-915F-CF2812304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" y="735"/>
              <a:ext cx="841" cy="323"/>
              <a:chOff x="452" y="735"/>
              <a:chExt cx="841" cy="323"/>
            </a:xfrm>
          </p:grpSpPr>
          <p:sp>
            <p:nvSpPr>
              <p:cNvPr id="251916" name="Rectangle 12">
                <a:extLst>
                  <a:ext uri="{FF2B5EF4-FFF2-40B4-BE49-F238E27FC236}">
                    <a16:creationId xmlns:a16="http://schemas.microsoft.com/office/drawing/2014/main" id="{A322793C-AD18-4698-90FA-B461A0823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760"/>
                <a:ext cx="16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51917" name="Rectangle 13">
                <a:extLst>
                  <a:ext uri="{FF2B5EF4-FFF2-40B4-BE49-F238E27FC236}">
                    <a16:creationId xmlns:a16="http://schemas.microsoft.com/office/drawing/2014/main" id="{AAD8FFD8-0D8C-400E-8456-99E0E711A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760"/>
                <a:ext cx="16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51918" name="Rectangle 14">
                <a:extLst>
                  <a:ext uri="{FF2B5EF4-FFF2-40B4-BE49-F238E27FC236}">
                    <a16:creationId xmlns:a16="http://schemas.microsoft.com/office/drawing/2014/main" id="{1A762F8E-ABD5-4814-8AD1-FB3290684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" y="760"/>
                <a:ext cx="191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1919" name="Rectangle 15">
                <a:extLst>
                  <a:ext uri="{FF2B5EF4-FFF2-40B4-BE49-F238E27FC236}">
                    <a16:creationId xmlns:a16="http://schemas.microsoft.com/office/drawing/2014/main" id="{8338E95B-BD65-48A9-89FE-6D9EBB5FD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760"/>
                <a:ext cx="191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251920" name="Rectangle 16">
                <a:extLst>
                  <a:ext uri="{FF2B5EF4-FFF2-40B4-BE49-F238E27FC236}">
                    <a16:creationId xmlns:a16="http://schemas.microsoft.com/office/drawing/2014/main" id="{871B91B9-908A-4EE2-BFCE-5722F3C09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735"/>
                <a:ext cx="273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251921" name="Rectangle 17">
                <a:extLst>
                  <a:ext uri="{FF2B5EF4-FFF2-40B4-BE49-F238E27FC236}">
                    <a16:creationId xmlns:a16="http://schemas.microsoft.com/office/drawing/2014/main" id="{5970C896-DABF-490B-8B84-A00C45082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735"/>
                <a:ext cx="261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</p:grpSp>
        <p:sp>
          <p:nvSpPr>
            <p:cNvPr id="251922" name="Rectangle 18">
              <a:extLst>
                <a:ext uri="{FF2B5EF4-FFF2-40B4-BE49-F238E27FC236}">
                  <a16:creationId xmlns:a16="http://schemas.microsoft.com/office/drawing/2014/main" id="{ED230043-121E-4025-A307-48D7D3CD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" y="787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grpSp>
          <p:nvGrpSpPr>
            <p:cNvPr id="251923" name="Group 19">
              <a:extLst>
                <a:ext uri="{FF2B5EF4-FFF2-40B4-BE49-F238E27FC236}">
                  <a16:creationId xmlns:a16="http://schemas.microsoft.com/office/drawing/2014/main" id="{0B89B896-34EB-47A1-8380-282287963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6" y="734"/>
              <a:ext cx="895" cy="324"/>
              <a:chOff x="1486" y="734"/>
              <a:chExt cx="895" cy="324"/>
            </a:xfrm>
          </p:grpSpPr>
          <p:sp>
            <p:nvSpPr>
              <p:cNvPr id="251924" name="Rectangle 20">
                <a:extLst>
                  <a:ext uri="{FF2B5EF4-FFF2-40B4-BE49-F238E27FC236}">
                    <a16:creationId xmlns:a16="http://schemas.microsoft.com/office/drawing/2014/main" id="{0C9BB464-9AA9-48F1-9A9B-1744A44B7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759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251925" name="Rectangle 21">
                <a:extLst>
                  <a:ext uri="{FF2B5EF4-FFF2-40B4-BE49-F238E27FC236}">
                    <a16:creationId xmlns:a16="http://schemas.microsoft.com/office/drawing/2014/main" id="{2C41AFFB-2213-4422-9522-93791594E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759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1926" name="Rectangle 22">
                <a:extLst>
                  <a:ext uri="{FF2B5EF4-FFF2-40B4-BE49-F238E27FC236}">
                    <a16:creationId xmlns:a16="http://schemas.microsoft.com/office/drawing/2014/main" id="{1219BBE9-6B3D-4494-BA8D-4E68A1C3E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759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251927" name="Rectangle 23">
                <a:extLst>
                  <a:ext uri="{FF2B5EF4-FFF2-40B4-BE49-F238E27FC236}">
                    <a16:creationId xmlns:a16="http://schemas.microsoft.com/office/drawing/2014/main" id="{1F1A1FDF-ED76-49BE-8A67-48282BF58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734"/>
                <a:ext cx="26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  <p:sp>
            <p:nvSpPr>
              <p:cNvPr id="251928" name="Rectangle 24">
                <a:extLst>
                  <a:ext uri="{FF2B5EF4-FFF2-40B4-BE49-F238E27FC236}">
                    <a16:creationId xmlns:a16="http://schemas.microsoft.com/office/drawing/2014/main" id="{5AD6E99C-2D0A-4A57-9BE2-19A8A6495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734"/>
                <a:ext cx="26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</p:grpSp>
        <p:sp>
          <p:nvSpPr>
            <p:cNvPr id="251929" name="Rectangle 25">
              <a:extLst>
                <a:ext uri="{FF2B5EF4-FFF2-40B4-BE49-F238E27FC236}">
                  <a16:creationId xmlns:a16="http://schemas.microsoft.com/office/drawing/2014/main" id="{3289432E-751F-4E6E-ACA9-0B3754D4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787"/>
              <a:ext cx="90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连续，且</a:t>
              </a:r>
              <a:endParaRPr lang="zh-CN" altLang="en-US"/>
            </a:p>
          </p:txBody>
        </p:sp>
        <p:grpSp>
          <p:nvGrpSpPr>
            <p:cNvPr id="251930" name="Group 26">
              <a:extLst>
                <a:ext uri="{FF2B5EF4-FFF2-40B4-BE49-F238E27FC236}">
                  <a16:creationId xmlns:a16="http://schemas.microsoft.com/office/drawing/2014/main" id="{FE1263F9-07C2-4067-9C85-ED2001A63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735"/>
              <a:ext cx="907" cy="323"/>
              <a:chOff x="3167" y="735"/>
              <a:chExt cx="907" cy="323"/>
            </a:xfrm>
          </p:grpSpPr>
          <p:sp>
            <p:nvSpPr>
              <p:cNvPr id="251931" name="Rectangle 27">
                <a:extLst>
                  <a:ext uri="{FF2B5EF4-FFF2-40B4-BE49-F238E27FC236}">
                    <a16:creationId xmlns:a16="http://schemas.microsoft.com/office/drawing/2014/main" id="{8927A8A7-4885-4396-97AD-1BE5A85D4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" y="760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251932" name="Rectangle 28">
                <a:extLst>
                  <a:ext uri="{FF2B5EF4-FFF2-40B4-BE49-F238E27FC236}">
                    <a16:creationId xmlns:a16="http://schemas.microsoft.com/office/drawing/2014/main" id="{16D54054-52CF-4534-9A6A-AB7DA2024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760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251933" name="Rectangle 29">
                <a:extLst>
                  <a:ext uri="{FF2B5EF4-FFF2-40B4-BE49-F238E27FC236}">
                    <a16:creationId xmlns:a16="http://schemas.microsoft.com/office/drawing/2014/main" id="{6EF2A8D0-F36F-47C7-B9EB-D86615571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760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251934" name="Rectangle 30">
                <a:extLst>
                  <a:ext uri="{FF2B5EF4-FFF2-40B4-BE49-F238E27FC236}">
                    <a16:creationId xmlns:a16="http://schemas.microsoft.com/office/drawing/2014/main" id="{BE2BD6AA-B1D3-4121-B8DA-6986FA390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735"/>
                <a:ext cx="261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  <p:sp>
            <p:nvSpPr>
              <p:cNvPr id="251935" name="Rectangle 31">
                <a:extLst>
                  <a:ext uri="{FF2B5EF4-FFF2-40B4-BE49-F238E27FC236}">
                    <a16:creationId xmlns:a16="http://schemas.microsoft.com/office/drawing/2014/main" id="{BCE38D8A-84FD-44AD-99D2-0F06641E0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735"/>
                <a:ext cx="261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</p:grpSp>
        <p:sp>
          <p:nvSpPr>
            <p:cNvPr id="251936" name="Rectangle 32">
              <a:extLst>
                <a:ext uri="{FF2B5EF4-FFF2-40B4-BE49-F238E27FC236}">
                  <a16:creationId xmlns:a16="http://schemas.microsoft.com/office/drawing/2014/main" id="{A1C3BD4C-BEB0-466D-9DA9-12128566B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787"/>
              <a:ext cx="90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，若存在</a:t>
              </a:r>
              <a:endParaRPr lang="zh-CN" altLang="en-US"/>
            </a:p>
          </p:txBody>
        </p:sp>
        <p:grpSp>
          <p:nvGrpSpPr>
            <p:cNvPr id="251937" name="Group 33">
              <a:extLst>
                <a:ext uri="{FF2B5EF4-FFF2-40B4-BE49-F238E27FC236}">
                  <a16:creationId xmlns:a16="http://schemas.microsoft.com/office/drawing/2014/main" id="{3D38E030-2BD7-49CB-9774-DE5044686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735"/>
              <a:ext cx="541" cy="323"/>
              <a:chOff x="4874" y="735"/>
              <a:chExt cx="541" cy="323"/>
            </a:xfrm>
          </p:grpSpPr>
          <p:sp>
            <p:nvSpPr>
              <p:cNvPr id="251938" name="Rectangle 34">
                <a:extLst>
                  <a:ext uri="{FF2B5EF4-FFF2-40B4-BE49-F238E27FC236}">
                    <a16:creationId xmlns:a16="http://schemas.microsoft.com/office/drawing/2014/main" id="{73D8E65C-AE6B-4C50-8210-B1E6B44A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0" y="760"/>
                <a:ext cx="205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51939" name="Rectangle 35">
                <a:extLst>
                  <a:ext uri="{FF2B5EF4-FFF2-40B4-BE49-F238E27FC236}">
                    <a16:creationId xmlns:a16="http://schemas.microsoft.com/office/drawing/2014/main" id="{166CC124-5379-485D-8617-F7E05378D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4" y="735"/>
                <a:ext cx="261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&lt;</a:t>
                </a:r>
                <a:endParaRPr lang="en-US" altLang="zh-CN"/>
              </a:p>
            </p:txBody>
          </p:sp>
          <p:sp>
            <p:nvSpPr>
              <p:cNvPr id="251940" name="Rectangle 36">
                <a:extLst>
                  <a:ext uri="{FF2B5EF4-FFF2-40B4-BE49-F238E27FC236}">
                    <a16:creationId xmlns:a16="http://schemas.microsoft.com/office/drawing/2014/main" id="{62049A22-10CE-4962-B72B-1DCAF4B4A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4" y="760"/>
                <a:ext cx="21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/>
              </a:p>
            </p:txBody>
          </p:sp>
        </p:grpSp>
        <p:sp>
          <p:nvSpPr>
            <p:cNvPr id="251941" name="Rectangle 37">
              <a:extLst>
                <a:ext uri="{FF2B5EF4-FFF2-40B4-BE49-F238E27FC236}">
                  <a16:creationId xmlns:a16="http://schemas.microsoft.com/office/drawing/2014/main" id="{036CBA92-3476-43F2-8C5A-5D9883705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787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使</a:t>
              </a:r>
              <a:endParaRPr lang="zh-CN" altLang="en-US"/>
            </a:p>
          </p:txBody>
        </p:sp>
        <p:grpSp>
          <p:nvGrpSpPr>
            <p:cNvPr id="251942" name="Group 38">
              <a:extLst>
                <a:ext uri="{FF2B5EF4-FFF2-40B4-BE49-F238E27FC236}">
                  <a16:creationId xmlns:a16="http://schemas.microsoft.com/office/drawing/2014/main" id="{00CE391E-12DC-4BF1-834D-BABB5980A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" y="1051"/>
              <a:ext cx="1028" cy="337"/>
              <a:chOff x="237" y="1051"/>
              <a:chExt cx="1028" cy="337"/>
            </a:xfrm>
          </p:grpSpPr>
          <p:sp>
            <p:nvSpPr>
              <p:cNvPr id="251943" name="Line 39">
                <a:extLst>
                  <a:ext uri="{FF2B5EF4-FFF2-40B4-BE49-F238E27FC236}">
                    <a16:creationId xmlns:a16="http://schemas.microsoft.com/office/drawing/2014/main" id="{6E4255D3-B5CD-4080-AC74-FB63B0BDC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" y="1098"/>
                <a:ext cx="0" cy="26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44" name="Line 40">
                <a:extLst>
                  <a:ext uri="{FF2B5EF4-FFF2-40B4-BE49-F238E27FC236}">
                    <a16:creationId xmlns:a16="http://schemas.microsoft.com/office/drawing/2014/main" id="{3DD13C3D-FB9B-4096-88F3-A078BD8CA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1098"/>
                <a:ext cx="0" cy="26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45" name="Rectangle 41">
                <a:extLst>
                  <a:ext uri="{FF2B5EF4-FFF2-40B4-BE49-F238E27FC236}">
                    <a16:creationId xmlns:a16="http://schemas.microsoft.com/office/drawing/2014/main" id="{257AEBDE-19F9-49C3-907D-E368FD4A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1089"/>
                <a:ext cx="14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251946" name="Rectangle 42">
                <a:extLst>
                  <a:ext uri="{FF2B5EF4-FFF2-40B4-BE49-F238E27FC236}">
                    <a16:creationId xmlns:a16="http://schemas.microsoft.com/office/drawing/2014/main" id="{42608958-D212-4A36-B1F7-33645C6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089"/>
                <a:ext cx="16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51947" name="Rectangle 43">
                <a:extLst>
                  <a:ext uri="{FF2B5EF4-FFF2-40B4-BE49-F238E27FC236}">
                    <a16:creationId xmlns:a16="http://schemas.microsoft.com/office/drawing/2014/main" id="{D8DF0298-297C-4C1A-A44E-594794EE1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1089"/>
                <a:ext cx="16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51948" name="Rectangle 44">
                <a:extLst>
                  <a:ext uri="{FF2B5EF4-FFF2-40B4-BE49-F238E27FC236}">
                    <a16:creationId xmlns:a16="http://schemas.microsoft.com/office/drawing/2014/main" id="{C655D36D-DEBA-4107-A6C1-9A3719365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" y="1089"/>
                <a:ext cx="21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251949" name="Rectangle 45">
                <a:extLst>
                  <a:ext uri="{FF2B5EF4-FFF2-40B4-BE49-F238E27FC236}">
                    <a16:creationId xmlns:a16="http://schemas.microsoft.com/office/drawing/2014/main" id="{568D485D-B859-4D5F-AE4F-0E888B4C9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" y="1089"/>
                <a:ext cx="191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1950" name="Rectangle 46">
                <a:extLst>
                  <a:ext uri="{FF2B5EF4-FFF2-40B4-BE49-F238E27FC236}">
                    <a16:creationId xmlns:a16="http://schemas.microsoft.com/office/drawing/2014/main" id="{6EA4966E-C3B9-4374-994C-6DE867B11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1064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  <p:sp>
            <p:nvSpPr>
              <p:cNvPr id="251951" name="Rectangle 47">
                <a:extLst>
                  <a:ext uri="{FF2B5EF4-FFF2-40B4-BE49-F238E27FC236}">
                    <a16:creationId xmlns:a16="http://schemas.microsoft.com/office/drawing/2014/main" id="{B0FE9768-876F-413C-98CC-CF4DAE53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1051"/>
                <a:ext cx="19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/>
              </a:p>
            </p:txBody>
          </p:sp>
          <p:sp>
            <p:nvSpPr>
              <p:cNvPr id="251952" name="Rectangle 48">
                <a:extLst>
                  <a:ext uri="{FF2B5EF4-FFF2-40B4-BE49-F238E27FC236}">
                    <a16:creationId xmlns:a16="http://schemas.microsoft.com/office/drawing/2014/main" id="{2459BF48-993A-48BD-A586-7CBAC335F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1064"/>
                <a:ext cx="27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</p:grpSp>
        <p:sp>
          <p:nvSpPr>
            <p:cNvPr id="251953" name="Rectangle 49">
              <a:extLst>
                <a:ext uri="{FF2B5EF4-FFF2-40B4-BE49-F238E27FC236}">
                  <a16:creationId xmlns:a16="http://schemas.microsoft.com/office/drawing/2014/main" id="{E4983AE1-FA78-44FA-9830-6D39E571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112"/>
              <a:ext cx="13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51954" name="Rectangle 50">
              <a:extLst>
                <a:ext uri="{FF2B5EF4-FFF2-40B4-BE49-F238E27FC236}">
                  <a16:creationId xmlns:a16="http://schemas.microsoft.com/office/drawing/2014/main" id="{91646E0A-D5A3-41EE-A93A-60DAF3B4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1119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则</a:t>
              </a:r>
              <a:endParaRPr lang="zh-CN" altLang="en-US"/>
            </a:p>
          </p:txBody>
        </p:sp>
        <p:grpSp>
          <p:nvGrpSpPr>
            <p:cNvPr id="251955" name="Group 51">
              <a:extLst>
                <a:ext uri="{FF2B5EF4-FFF2-40B4-BE49-F238E27FC236}">
                  <a16:creationId xmlns:a16="http://schemas.microsoft.com/office/drawing/2014/main" id="{9E438F1E-F6BE-413E-A5DA-C76F436C2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5" y="1066"/>
              <a:ext cx="838" cy="323"/>
              <a:chOff x="1545" y="1066"/>
              <a:chExt cx="838" cy="323"/>
            </a:xfrm>
          </p:grpSpPr>
          <p:sp>
            <p:nvSpPr>
              <p:cNvPr id="251956" name="Rectangle 52">
                <a:extLst>
                  <a:ext uri="{FF2B5EF4-FFF2-40B4-BE49-F238E27FC236}">
                    <a16:creationId xmlns:a16="http://schemas.microsoft.com/office/drawing/2014/main" id="{FBF37A54-B045-43D5-A27D-1DB2BB9E1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1091"/>
                <a:ext cx="16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51957" name="Rectangle 53">
                <a:extLst>
                  <a:ext uri="{FF2B5EF4-FFF2-40B4-BE49-F238E27FC236}">
                    <a16:creationId xmlns:a16="http://schemas.microsoft.com/office/drawing/2014/main" id="{F7F52283-1276-41FA-A9DE-9E6F17FA3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1091"/>
                <a:ext cx="16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51958" name="Rectangle 54">
                <a:extLst>
                  <a:ext uri="{FF2B5EF4-FFF2-40B4-BE49-F238E27FC236}">
                    <a16:creationId xmlns:a16="http://schemas.microsoft.com/office/drawing/2014/main" id="{3FB6908E-5346-4839-A4C7-D155914D3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1091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1959" name="Rectangle 55">
                <a:extLst>
                  <a:ext uri="{FF2B5EF4-FFF2-40B4-BE49-F238E27FC236}">
                    <a16:creationId xmlns:a16="http://schemas.microsoft.com/office/drawing/2014/main" id="{3FE18BFF-DF1F-4217-A5BE-31AC65393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" y="1091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1960" name="Rectangle 56">
                <a:extLst>
                  <a:ext uri="{FF2B5EF4-FFF2-40B4-BE49-F238E27FC236}">
                    <a16:creationId xmlns:a16="http://schemas.microsoft.com/office/drawing/2014/main" id="{292CD50A-4A72-4164-AA4C-EEF51927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066"/>
                <a:ext cx="273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251961" name="Rectangle 57">
                <a:extLst>
                  <a:ext uri="{FF2B5EF4-FFF2-40B4-BE49-F238E27FC236}">
                    <a16:creationId xmlns:a16="http://schemas.microsoft.com/office/drawing/2014/main" id="{AC2236F7-15FF-4356-84B9-974699B5B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1066"/>
                <a:ext cx="261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</p:grpSp>
        <p:sp>
          <p:nvSpPr>
            <p:cNvPr id="251962" name="Rectangle 58">
              <a:extLst>
                <a:ext uri="{FF2B5EF4-FFF2-40B4-BE49-F238E27FC236}">
                  <a16:creationId xmlns:a16="http://schemas.microsoft.com/office/drawing/2014/main" id="{CAF3DC75-1D69-439B-B1A3-6966C9C3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119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grpSp>
          <p:nvGrpSpPr>
            <p:cNvPr id="251963" name="Group 59">
              <a:extLst>
                <a:ext uri="{FF2B5EF4-FFF2-40B4-BE49-F238E27FC236}">
                  <a16:creationId xmlns:a16="http://schemas.microsoft.com/office/drawing/2014/main" id="{7D41CB28-99C1-4851-AF51-4C3D228F2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1" y="1066"/>
              <a:ext cx="895" cy="324"/>
              <a:chOff x="2561" y="1066"/>
              <a:chExt cx="895" cy="324"/>
            </a:xfrm>
          </p:grpSpPr>
          <p:sp>
            <p:nvSpPr>
              <p:cNvPr id="251964" name="Rectangle 60">
                <a:extLst>
                  <a:ext uri="{FF2B5EF4-FFF2-40B4-BE49-F238E27FC236}">
                    <a16:creationId xmlns:a16="http://schemas.microsoft.com/office/drawing/2014/main" id="{B0FDFDD8-01AB-470F-8891-C9A1D7EDB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1091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251965" name="Rectangle 61">
                <a:extLst>
                  <a:ext uri="{FF2B5EF4-FFF2-40B4-BE49-F238E27FC236}">
                    <a16:creationId xmlns:a16="http://schemas.microsoft.com/office/drawing/2014/main" id="{8FD9D7DF-0600-47DC-BFE4-7F1931D8C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1091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1966" name="Rectangle 62">
                <a:extLst>
                  <a:ext uri="{FF2B5EF4-FFF2-40B4-BE49-F238E27FC236}">
                    <a16:creationId xmlns:a16="http://schemas.microsoft.com/office/drawing/2014/main" id="{59697E9B-4CED-406D-B596-5C55796EC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1091"/>
                <a:ext cx="205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251967" name="Rectangle 63">
                <a:extLst>
                  <a:ext uri="{FF2B5EF4-FFF2-40B4-BE49-F238E27FC236}">
                    <a16:creationId xmlns:a16="http://schemas.microsoft.com/office/drawing/2014/main" id="{2BFA9AA0-5B08-4A7C-9294-22671CC4A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1066"/>
                <a:ext cx="26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  <p:sp>
            <p:nvSpPr>
              <p:cNvPr id="251968" name="Rectangle 64">
                <a:extLst>
                  <a:ext uri="{FF2B5EF4-FFF2-40B4-BE49-F238E27FC236}">
                    <a16:creationId xmlns:a16="http://schemas.microsoft.com/office/drawing/2014/main" id="{1AC20123-DD85-4A35-BE46-EDE5E001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1066"/>
                <a:ext cx="26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</p:grpSp>
        <p:sp>
          <p:nvSpPr>
            <p:cNvPr id="251969" name="Rectangle 65">
              <a:extLst>
                <a:ext uri="{FF2B5EF4-FFF2-40B4-BE49-F238E27FC236}">
                  <a16:creationId xmlns:a16="http://schemas.microsoft.com/office/drawing/2014/main" id="{31765A57-3E93-49BF-9D87-EA76C36F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119"/>
              <a:ext cx="90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有唯一解</a:t>
              </a:r>
              <a:endParaRPr lang="zh-CN" altLang="en-US"/>
            </a:p>
          </p:txBody>
        </p:sp>
        <p:grpSp>
          <p:nvGrpSpPr>
            <p:cNvPr id="251970" name="Group 66">
              <a:extLst>
                <a:ext uri="{FF2B5EF4-FFF2-40B4-BE49-F238E27FC236}">
                  <a16:creationId xmlns:a16="http://schemas.microsoft.com/office/drawing/2014/main" id="{CD6299EB-529E-416C-B22B-1C633275A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0" y="1089"/>
              <a:ext cx="200" cy="296"/>
              <a:chOff x="4210" y="1089"/>
              <a:chExt cx="200" cy="296"/>
            </a:xfrm>
          </p:grpSpPr>
          <p:sp>
            <p:nvSpPr>
              <p:cNvPr id="251971" name="Rectangle 67">
                <a:extLst>
                  <a:ext uri="{FF2B5EF4-FFF2-40B4-BE49-F238E27FC236}">
                    <a16:creationId xmlns:a16="http://schemas.microsoft.com/office/drawing/2014/main" id="{F6164075-B64C-47B7-B5AE-6C6A41855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1105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/>
              </a:p>
            </p:txBody>
          </p:sp>
          <p:sp>
            <p:nvSpPr>
              <p:cNvPr id="251972" name="Rectangle 68">
                <a:extLst>
                  <a:ext uri="{FF2B5EF4-FFF2-40B4-BE49-F238E27FC236}">
                    <a16:creationId xmlns:a16="http://schemas.microsoft.com/office/drawing/2014/main" id="{53C61F2F-0564-46D8-8B5A-091B0C5A3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1089"/>
                <a:ext cx="19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</p:grpSp>
        <p:sp>
          <p:nvSpPr>
            <p:cNvPr id="251973" name="Rectangle 69">
              <a:extLst>
                <a:ext uri="{FF2B5EF4-FFF2-40B4-BE49-F238E27FC236}">
                  <a16:creationId xmlns:a16="http://schemas.microsoft.com/office/drawing/2014/main" id="{921CF79D-92FC-4910-8869-C06E9086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1119"/>
              <a:ext cx="50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，且</a:t>
              </a:r>
              <a:endParaRPr lang="zh-CN" altLang="en-US"/>
            </a:p>
          </p:txBody>
        </p:sp>
        <p:sp>
          <p:nvSpPr>
            <p:cNvPr id="251974" name="Rectangle 70">
              <a:extLst>
                <a:ext uri="{FF2B5EF4-FFF2-40B4-BE49-F238E27FC236}">
                  <a16:creationId xmlns:a16="http://schemas.microsoft.com/office/drawing/2014/main" id="{FBFFFE30-4F4A-44E7-88B9-C7E6FFF4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1459"/>
              <a:ext cx="18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251975" name="Rectangle 71">
              <a:extLst>
                <a:ext uri="{FF2B5EF4-FFF2-40B4-BE49-F238E27FC236}">
                  <a16:creationId xmlns:a16="http://schemas.microsoft.com/office/drawing/2014/main" id="{6FDB055A-6DDC-4F3E-92CC-E17F00011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1465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endParaRPr lang="zh-CN" altLang="en-US"/>
            </a:p>
          </p:txBody>
        </p:sp>
        <p:sp>
          <p:nvSpPr>
            <p:cNvPr id="251976" name="Rectangle 72">
              <a:extLst>
                <a:ext uri="{FF2B5EF4-FFF2-40B4-BE49-F238E27FC236}">
                  <a16:creationId xmlns:a16="http://schemas.microsoft.com/office/drawing/2014/main" id="{BFFED3F1-82C2-41BF-B3BF-E204D26F3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465"/>
              <a:ext cx="2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/>
            </a:p>
          </p:txBody>
        </p:sp>
        <p:sp>
          <p:nvSpPr>
            <p:cNvPr id="251977" name="Rectangle 73">
              <a:extLst>
                <a:ext uri="{FF2B5EF4-FFF2-40B4-BE49-F238E27FC236}">
                  <a16:creationId xmlns:a16="http://schemas.microsoft.com/office/drawing/2014/main" id="{066B7479-021E-4A60-8C26-6D62A31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465"/>
              <a:ext cx="50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对于</a:t>
              </a:r>
              <a:endParaRPr lang="zh-CN" altLang="en-US"/>
            </a:p>
          </p:txBody>
        </p:sp>
        <p:grpSp>
          <p:nvGrpSpPr>
            <p:cNvPr id="251978" name="Group 74">
              <a:extLst>
                <a:ext uri="{FF2B5EF4-FFF2-40B4-BE49-F238E27FC236}">
                  <a16:creationId xmlns:a16="http://schemas.microsoft.com/office/drawing/2014/main" id="{6044B945-41E2-4B52-A0DE-8F0406ED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" y="1411"/>
              <a:ext cx="930" cy="324"/>
              <a:chOff x="938" y="1411"/>
              <a:chExt cx="930" cy="324"/>
            </a:xfrm>
          </p:grpSpPr>
          <p:sp>
            <p:nvSpPr>
              <p:cNvPr id="251979" name="Rectangle 75">
                <a:extLst>
                  <a:ext uri="{FF2B5EF4-FFF2-40B4-BE49-F238E27FC236}">
                    <a16:creationId xmlns:a16="http://schemas.microsoft.com/office/drawing/2014/main" id="{20B77319-2D35-4D55-8091-B059A6EE9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2" y="1436"/>
                <a:ext cx="16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51980" name="Rectangle 76">
                <a:extLst>
                  <a:ext uri="{FF2B5EF4-FFF2-40B4-BE49-F238E27FC236}">
                    <a16:creationId xmlns:a16="http://schemas.microsoft.com/office/drawing/2014/main" id="{60401D45-2235-4645-A599-ADD03EF4C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" y="1436"/>
                <a:ext cx="147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251981" name="Rectangle 77">
                <a:extLst>
                  <a:ext uri="{FF2B5EF4-FFF2-40B4-BE49-F238E27FC236}">
                    <a16:creationId xmlns:a16="http://schemas.microsoft.com/office/drawing/2014/main" id="{48CD43B1-5295-48E8-91F1-FC2B01B28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436"/>
                <a:ext cx="16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51982" name="Rectangle 78">
                <a:extLst>
                  <a:ext uri="{FF2B5EF4-FFF2-40B4-BE49-F238E27FC236}">
                    <a16:creationId xmlns:a16="http://schemas.microsoft.com/office/drawing/2014/main" id="{77557B82-BE7A-4D7E-A444-8E1C4CD5A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05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51983" name="Rectangle 79">
                <a:extLst>
                  <a:ext uri="{FF2B5EF4-FFF2-40B4-BE49-F238E27FC236}">
                    <a16:creationId xmlns:a16="http://schemas.microsoft.com/office/drawing/2014/main" id="{E81A8D6E-BB45-4C76-BA0E-B2E02F1BE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436"/>
                <a:ext cx="20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251984" name="Rectangle 80">
                <a:extLst>
                  <a:ext uri="{FF2B5EF4-FFF2-40B4-BE49-F238E27FC236}">
                    <a16:creationId xmlns:a16="http://schemas.microsoft.com/office/drawing/2014/main" id="{85E30356-669E-41A7-A7D3-5A4C410B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1436"/>
                <a:ext cx="20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251985" name="Rectangle 81">
                <a:extLst>
                  <a:ext uri="{FF2B5EF4-FFF2-40B4-BE49-F238E27FC236}">
                    <a16:creationId xmlns:a16="http://schemas.microsoft.com/office/drawing/2014/main" id="{85574DE3-E54D-4EBF-AC40-6DB52B1DF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1436"/>
                <a:ext cx="19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1986" name="Rectangle 82">
                <a:extLst>
                  <a:ext uri="{FF2B5EF4-FFF2-40B4-BE49-F238E27FC236}">
                    <a16:creationId xmlns:a16="http://schemas.microsoft.com/office/drawing/2014/main" id="{E51511EA-2C6C-4A19-B56F-940EA06F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1411"/>
                <a:ext cx="296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Î</a:t>
                </a:r>
                <a:endParaRPr lang="en-US" altLang="zh-CN"/>
              </a:p>
            </p:txBody>
          </p:sp>
        </p:grpSp>
        <p:sp>
          <p:nvSpPr>
            <p:cNvPr id="251987" name="Rectangle 83">
              <a:extLst>
                <a:ext uri="{FF2B5EF4-FFF2-40B4-BE49-F238E27FC236}">
                  <a16:creationId xmlns:a16="http://schemas.microsoft.com/office/drawing/2014/main" id="{14CE1508-EF18-4A49-8BD3-7CCDA1521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" y="1465"/>
              <a:ext cx="111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，迭代公式</a:t>
              </a:r>
              <a:endParaRPr lang="zh-CN" altLang="en-US"/>
            </a:p>
          </p:txBody>
        </p:sp>
        <p:grpSp>
          <p:nvGrpSpPr>
            <p:cNvPr id="251988" name="Group 84">
              <a:extLst>
                <a:ext uri="{FF2B5EF4-FFF2-40B4-BE49-F238E27FC236}">
                  <a16:creationId xmlns:a16="http://schemas.microsoft.com/office/drawing/2014/main" id="{4A89471A-C06B-4C22-9616-297A5CA6C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1378"/>
              <a:ext cx="2289" cy="513"/>
              <a:chOff x="2895" y="1378"/>
              <a:chExt cx="2289" cy="513"/>
            </a:xfrm>
          </p:grpSpPr>
          <p:sp>
            <p:nvSpPr>
              <p:cNvPr id="251989" name="Rectangle 85">
                <a:extLst>
                  <a:ext uri="{FF2B5EF4-FFF2-40B4-BE49-F238E27FC236}">
                    <a16:creationId xmlns:a16="http://schemas.microsoft.com/office/drawing/2014/main" id="{991E4F30-DBC1-48FF-8653-718E9E623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1436"/>
                <a:ext cx="16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51990" name="Rectangle 86">
                <a:extLst>
                  <a:ext uri="{FF2B5EF4-FFF2-40B4-BE49-F238E27FC236}">
                    <a16:creationId xmlns:a16="http://schemas.microsoft.com/office/drawing/2014/main" id="{3CF7BAE8-29F2-4687-8C44-A9872BDE9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436"/>
                <a:ext cx="20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251991" name="Rectangle 87">
                <a:extLst>
                  <a:ext uri="{FF2B5EF4-FFF2-40B4-BE49-F238E27FC236}">
                    <a16:creationId xmlns:a16="http://schemas.microsoft.com/office/drawing/2014/main" id="{A591208B-AC67-4ADA-B62A-3928AA93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8" y="1436"/>
                <a:ext cx="147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251992" name="Rectangle 88">
                <a:extLst>
                  <a:ext uri="{FF2B5EF4-FFF2-40B4-BE49-F238E27FC236}">
                    <a16:creationId xmlns:a16="http://schemas.microsoft.com/office/drawing/2014/main" id="{BA11B313-3658-449B-9C3E-C477449D2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1436"/>
                <a:ext cx="20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51993" name="Rectangle 89">
                <a:extLst>
                  <a:ext uri="{FF2B5EF4-FFF2-40B4-BE49-F238E27FC236}">
                    <a16:creationId xmlns:a16="http://schemas.microsoft.com/office/drawing/2014/main" id="{D24EE5E4-50CB-4D79-8817-4784F9519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436"/>
                <a:ext cx="147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251994" name="Rectangle 90">
                <a:extLst>
                  <a:ext uri="{FF2B5EF4-FFF2-40B4-BE49-F238E27FC236}">
                    <a16:creationId xmlns:a16="http://schemas.microsoft.com/office/drawing/2014/main" id="{AFD6E3BA-B877-4863-99FE-68AF13992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436"/>
                <a:ext cx="20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51995" name="Rectangle 91">
                <a:extLst>
                  <a:ext uri="{FF2B5EF4-FFF2-40B4-BE49-F238E27FC236}">
                    <a16:creationId xmlns:a16="http://schemas.microsoft.com/office/drawing/2014/main" id="{6EE4C1A8-AD87-4EA3-B6CA-2D64D4D20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1436"/>
                <a:ext cx="16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51996" name="Rectangle 92">
                <a:extLst>
                  <a:ext uri="{FF2B5EF4-FFF2-40B4-BE49-F238E27FC236}">
                    <a16:creationId xmlns:a16="http://schemas.microsoft.com/office/drawing/2014/main" id="{0CF1B6D1-42A1-446D-9F94-4F1103645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1436"/>
                <a:ext cx="16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51997" name="Rectangle 93">
                <a:extLst>
                  <a:ext uri="{FF2B5EF4-FFF2-40B4-BE49-F238E27FC236}">
                    <a16:creationId xmlns:a16="http://schemas.microsoft.com/office/drawing/2014/main" id="{B7DC05F7-2747-4FBB-8D21-DFD473774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1436"/>
                <a:ext cx="16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51998" name="Rectangle 94">
                <a:extLst>
                  <a:ext uri="{FF2B5EF4-FFF2-40B4-BE49-F238E27FC236}">
                    <a16:creationId xmlns:a16="http://schemas.microsoft.com/office/drawing/2014/main" id="{8DAF8F80-5D7E-4D4E-9299-649E11BDD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1605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51999" name="Rectangle 95">
                <a:extLst>
                  <a:ext uri="{FF2B5EF4-FFF2-40B4-BE49-F238E27FC236}">
                    <a16:creationId xmlns:a16="http://schemas.microsoft.com/office/drawing/2014/main" id="{45BFD629-6D2D-46FB-81E7-1EAC59F2B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1378"/>
                <a:ext cx="380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252000" name="Rectangle 96">
                <a:extLst>
                  <a:ext uri="{FF2B5EF4-FFF2-40B4-BE49-F238E27FC236}">
                    <a16:creationId xmlns:a16="http://schemas.microsoft.com/office/drawing/2014/main" id="{E5597177-57B3-4C19-8C3D-7BF0E452F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411"/>
                <a:ext cx="26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52001" name="Rectangle 97">
                <a:extLst>
                  <a:ext uri="{FF2B5EF4-FFF2-40B4-BE49-F238E27FC236}">
                    <a16:creationId xmlns:a16="http://schemas.microsoft.com/office/drawing/2014/main" id="{95B2FA55-4809-4CA3-8502-8D5FB3691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1411"/>
                <a:ext cx="26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52002" name="Rectangle 98">
                <a:extLst>
                  <a:ext uri="{FF2B5EF4-FFF2-40B4-BE49-F238E27FC236}">
                    <a16:creationId xmlns:a16="http://schemas.microsoft.com/office/drawing/2014/main" id="{C00F4F6B-9D2C-4547-B0AA-EB86F4564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1594"/>
                <a:ext cx="11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252003" name="Rectangle 99">
                <a:extLst>
                  <a:ext uri="{FF2B5EF4-FFF2-40B4-BE49-F238E27FC236}">
                    <a16:creationId xmlns:a16="http://schemas.microsoft.com/office/drawing/2014/main" id="{A1289514-F821-448A-97C3-76B0C657B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6" y="1436"/>
                <a:ext cx="19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04" name="Rectangle 100">
                <a:extLst>
                  <a:ext uri="{FF2B5EF4-FFF2-40B4-BE49-F238E27FC236}">
                    <a16:creationId xmlns:a16="http://schemas.microsoft.com/office/drawing/2014/main" id="{C93E7389-116C-4D9A-A801-5C21B3537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436"/>
                <a:ext cx="19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05" name="Rectangle 101">
                <a:extLst>
                  <a:ext uri="{FF2B5EF4-FFF2-40B4-BE49-F238E27FC236}">
                    <a16:creationId xmlns:a16="http://schemas.microsoft.com/office/drawing/2014/main" id="{3B0F1FCB-6947-41BA-A5E8-5CAA47063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1436"/>
                <a:ext cx="19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06" name="Rectangle 102">
                <a:extLst>
                  <a:ext uri="{FF2B5EF4-FFF2-40B4-BE49-F238E27FC236}">
                    <a16:creationId xmlns:a16="http://schemas.microsoft.com/office/drawing/2014/main" id="{46482E73-4E2D-4480-8574-DD651118E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05"/>
                <a:ext cx="8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07" name="Rectangle 103">
                <a:extLst>
                  <a:ext uri="{FF2B5EF4-FFF2-40B4-BE49-F238E27FC236}">
                    <a16:creationId xmlns:a16="http://schemas.microsoft.com/office/drawing/2014/main" id="{90CCE659-FE01-454A-807B-7329DDBEE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3" y="1605"/>
                <a:ext cx="8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08" name="Rectangle 104">
                <a:extLst>
                  <a:ext uri="{FF2B5EF4-FFF2-40B4-BE49-F238E27FC236}">
                    <a16:creationId xmlns:a16="http://schemas.microsoft.com/office/drawing/2014/main" id="{43B7A5E6-9FF3-4FA6-B02A-BE3AEEC2C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1411"/>
                <a:ext cx="272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</p:grpSp>
        <p:sp>
          <p:nvSpPr>
            <p:cNvPr id="252009" name="Rectangle 105">
              <a:extLst>
                <a:ext uri="{FF2B5EF4-FFF2-40B4-BE49-F238E27FC236}">
                  <a16:creationId xmlns:a16="http://schemas.microsoft.com/office/drawing/2014/main" id="{A17BEF3A-BADD-4DFF-AB00-4129AA3B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1465"/>
              <a:ext cx="50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产生</a:t>
              </a:r>
              <a:endParaRPr lang="zh-CN" altLang="en-US"/>
            </a:p>
          </p:txBody>
        </p:sp>
        <p:sp>
          <p:nvSpPr>
            <p:cNvPr id="252010" name="Rectangle 106">
              <a:extLst>
                <a:ext uri="{FF2B5EF4-FFF2-40B4-BE49-F238E27FC236}">
                  <a16:creationId xmlns:a16="http://schemas.microsoft.com/office/drawing/2014/main" id="{2AD881DA-F319-41F1-88F9-8117E90F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795"/>
              <a:ext cx="70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的序列</a:t>
              </a:r>
              <a:endParaRPr lang="zh-CN" altLang="en-US"/>
            </a:p>
          </p:txBody>
        </p:sp>
        <p:grpSp>
          <p:nvGrpSpPr>
            <p:cNvPr id="252011" name="Group 107">
              <a:extLst>
                <a:ext uri="{FF2B5EF4-FFF2-40B4-BE49-F238E27FC236}">
                  <a16:creationId xmlns:a16="http://schemas.microsoft.com/office/drawing/2014/main" id="{C99261AC-B875-4E4C-9FE6-1C8093D5D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" y="1765"/>
              <a:ext cx="488" cy="299"/>
              <a:chOff x="1083" y="1765"/>
              <a:chExt cx="488" cy="299"/>
            </a:xfrm>
          </p:grpSpPr>
          <p:sp>
            <p:nvSpPr>
              <p:cNvPr id="252012" name="Rectangle 108">
                <a:extLst>
                  <a:ext uri="{FF2B5EF4-FFF2-40B4-BE49-F238E27FC236}">
                    <a16:creationId xmlns:a16="http://schemas.microsoft.com/office/drawing/2014/main" id="{5BA93C5E-53C1-4AE7-B951-133D9AF54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" y="1765"/>
                <a:ext cx="20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}</a:t>
                </a:r>
                <a:endParaRPr lang="en-US" altLang="zh-CN"/>
              </a:p>
            </p:txBody>
          </p:sp>
          <p:sp>
            <p:nvSpPr>
              <p:cNvPr id="252013" name="Rectangle 109">
                <a:extLst>
                  <a:ext uri="{FF2B5EF4-FFF2-40B4-BE49-F238E27FC236}">
                    <a16:creationId xmlns:a16="http://schemas.microsoft.com/office/drawing/2014/main" id="{61B84701-C150-473D-A7D5-5FA34E8F2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1765"/>
                <a:ext cx="20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{</a:t>
                </a:r>
                <a:endParaRPr lang="en-US" altLang="zh-CN"/>
              </a:p>
            </p:txBody>
          </p:sp>
          <p:sp>
            <p:nvSpPr>
              <p:cNvPr id="252014" name="Rectangle 110">
                <a:extLst>
                  <a:ext uri="{FF2B5EF4-FFF2-40B4-BE49-F238E27FC236}">
                    <a16:creationId xmlns:a16="http://schemas.microsoft.com/office/drawing/2014/main" id="{318EEC69-DB68-4AF4-B648-AD917337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" y="1934"/>
                <a:ext cx="8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15" name="Rectangle 111">
                <a:extLst>
                  <a:ext uri="{FF2B5EF4-FFF2-40B4-BE49-F238E27FC236}">
                    <a16:creationId xmlns:a16="http://schemas.microsoft.com/office/drawing/2014/main" id="{9E8CADD7-07ED-4AB1-ACDC-D4BBA2EC2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" y="1765"/>
                <a:ext cx="19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</p:grpSp>
        <p:sp>
          <p:nvSpPr>
            <p:cNvPr id="252016" name="Rectangle 112">
              <a:extLst>
                <a:ext uri="{FF2B5EF4-FFF2-40B4-BE49-F238E27FC236}">
                  <a16:creationId xmlns:a16="http://schemas.microsoft.com/office/drawing/2014/main" id="{13342D99-A079-4BC9-A9BA-347EE5282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795"/>
              <a:ext cx="70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收敛于</a:t>
              </a:r>
              <a:endParaRPr lang="zh-CN" altLang="en-US"/>
            </a:p>
          </p:txBody>
        </p:sp>
        <p:grpSp>
          <p:nvGrpSpPr>
            <p:cNvPr id="252017" name="Group 113">
              <a:extLst>
                <a:ext uri="{FF2B5EF4-FFF2-40B4-BE49-F238E27FC236}">
                  <a16:creationId xmlns:a16="http://schemas.microsoft.com/office/drawing/2014/main" id="{83446536-F101-4B11-B3C8-E363684B3F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6" y="1765"/>
              <a:ext cx="201" cy="296"/>
              <a:chOff x="2116" y="1765"/>
              <a:chExt cx="201" cy="296"/>
            </a:xfrm>
          </p:grpSpPr>
          <p:sp>
            <p:nvSpPr>
              <p:cNvPr id="252018" name="Rectangle 114">
                <a:extLst>
                  <a:ext uri="{FF2B5EF4-FFF2-40B4-BE49-F238E27FC236}">
                    <a16:creationId xmlns:a16="http://schemas.microsoft.com/office/drawing/2014/main" id="{2B73843D-1ADE-40AE-9950-3EAB4804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1780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/>
              </a:p>
            </p:txBody>
          </p:sp>
          <p:sp>
            <p:nvSpPr>
              <p:cNvPr id="252019" name="Rectangle 115">
                <a:extLst>
                  <a:ext uri="{FF2B5EF4-FFF2-40B4-BE49-F238E27FC236}">
                    <a16:creationId xmlns:a16="http://schemas.microsoft.com/office/drawing/2014/main" id="{718B9C93-C2CA-47B1-909E-FE6EFAFF4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765"/>
                <a:ext cx="19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</p:grpSp>
        <p:sp>
          <p:nvSpPr>
            <p:cNvPr id="252020" name="Rectangle 116">
              <a:extLst>
                <a:ext uri="{FF2B5EF4-FFF2-40B4-BE49-F238E27FC236}">
                  <a16:creationId xmlns:a16="http://schemas.microsoft.com/office/drawing/2014/main" id="{A312DDCB-0017-4E44-A29E-49C73330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1795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；</a:t>
              </a:r>
              <a:endParaRPr lang="zh-CN" altLang="en-US"/>
            </a:p>
          </p:txBody>
        </p:sp>
        <p:sp>
          <p:nvSpPr>
            <p:cNvPr id="252021" name="Rectangle 117">
              <a:extLst>
                <a:ext uri="{FF2B5EF4-FFF2-40B4-BE49-F238E27FC236}">
                  <a16:creationId xmlns:a16="http://schemas.microsoft.com/office/drawing/2014/main" id="{EF3A0C63-4D15-4269-A6FE-0D96F2E02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245"/>
              <a:ext cx="18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252022" name="Rectangle 118">
              <a:extLst>
                <a:ext uri="{FF2B5EF4-FFF2-40B4-BE49-F238E27FC236}">
                  <a16:creationId xmlns:a16="http://schemas.microsoft.com/office/drawing/2014/main" id="{9E34123C-C4D3-4BB7-B878-8D01AD2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2252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endParaRPr lang="zh-CN" altLang="en-US"/>
            </a:p>
          </p:txBody>
        </p:sp>
        <p:sp>
          <p:nvSpPr>
            <p:cNvPr id="252023" name="Rectangle 119">
              <a:extLst>
                <a:ext uri="{FF2B5EF4-FFF2-40B4-BE49-F238E27FC236}">
                  <a16:creationId xmlns:a16="http://schemas.microsoft.com/office/drawing/2014/main" id="{32082551-6724-4746-80FD-76D05E65E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252"/>
              <a:ext cx="2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/>
            </a:p>
          </p:txBody>
        </p:sp>
        <p:grpSp>
          <p:nvGrpSpPr>
            <p:cNvPr id="252024" name="Group 120">
              <a:extLst>
                <a:ext uri="{FF2B5EF4-FFF2-40B4-BE49-F238E27FC236}">
                  <a16:creationId xmlns:a16="http://schemas.microsoft.com/office/drawing/2014/main" id="{21B261E8-6CBC-4929-B85B-E0BAD5436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089"/>
              <a:ext cx="3780" cy="604"/>
              <a:chOff x="528" y="2089"/>
              <a:chExt cx="3780" cy="604"/>
            </a:xfrm>
          </p:grpSpPr>
          <p:sp>
            <p:nvSpPr>
              <p:cNvPr id="252025" name="Line 121">
                <a:extLst>
                  <a:ext uri="{FF2B5EF4-FFF2-40B4-BE49-F238E27FC236}">
                    <a16:creationId xmlns:a16="http://schemas.microsoft.com/office/drawing/2014/main" id="{CA98CBE5-6745-4DFE-AA3E-ABDB3E7A1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26" name="Line 122">
                <a:extLst>
                  <a:ext uri="{FF2B5EF4-FFF2-40B4-BE49-F238E27FC236}">
                    <a16:creationId xmlns:a16="http://schemas.microsoft.com/office/drawing/2014/main" id="{3CC3DD5C-0845-4612-BFF9-383182B7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7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27" name="Line 123">
                <a:extLst>
                  <a:ext uri="{FF2B5EF4-FFF2-40B4-BE49-F238E27FC236}">
                    <a16:creationId xmlns:a16="http://schemas.microsoft.com/office/drawing/2014/main" id="{00212817-BE6E-4AC6-BA3D-63A912DDB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28" name="Line 124">
                <a:extLst>
                  <a:ext uri="{FF2B5EF4-FFF2-40B4-BE49-F238E27FC236}">
                    <a16:creationId xmlns:a16="http://schemas.microsoft.com/office/drawing/2014/main" id="{02E59B0C-731D-4D7F-8700-F5E35F170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29" name="Line 125">
                <a:extLst>
                  <a:ext uri="{FF2B5EF4-FFF2-40B4-BE49-F238E27FC236}">
                    <a16:creationId xmlns:a16="http://schemas.microsoft.com/office/drawing/2014/main" id="{E411E1D7-6763-48D7-A9F1-477199164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30" name="Line 126">
                <a:extLst>
                  <a:ext uri="{FF2B5EF4-FFF2-40B4-BE49-F238E27FC236}">
                    <a16:creationId xmlns:a16="http://schemas.microsoft.com/office/drawing/2014/main" id="{9C58F9EE-8705-4264-B3A6-D57642DF6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1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31" name="Line 127">
                <a:extLst>
                  <a:ext uri="{FF2B5EF4-FFF2-40B4-BE49-F238E27FC236}">
                    <a16:creationId xmlns:a16="http://schemas.microsoft.com/office/drawing/2014/main" id="{200FDDCA-9CB8-4E97-84E5-58220A00D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9" y="2365"/>
                <a:ext cx="421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32" name="Line 128">
                <a:extLst>
                  <a:ext uri="{FF2B5EF4-FFF2-40B4-BE49-F238E27FC236}">
                    <a16:creationId xmlns:a16="http://schemas.microsoft.com/office/drawing/2014/main" id="{775DA6B1-E9F9-4369-A938-0D91C7804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33" name="Line 129">
                <a:extLst>
                  <a:ext uri="{FF2B5EF4-FFF2-40B4-BE49-F238E27FC236}">
                    <a16:creationId xmlns:a16="http://schemas.microsoft.com/office/drawing/2014/main" id="{07C89282-F8EA-4257-BF51-C01A10DF6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3" y="2234"/>
                <a:ext cx="0" cy="26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34" name="Rectangle 130">
                <a:extLst>
                  <a:ext uri="{FF2B5EF4-FFF2-40B4-BE49-F238E27FC236}">
                    <a16:creationId xmlns:a16="http://schemas.microsoft.com/office/drawing/2014/main" id="{E3B86944-026D-435A-8247-6EC592A67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2394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52035" name="Rectangle 131">
                <a:extLst>
                  <a:ext uri="{FF2B5EF4-FFF2-40B4-BE49-F238E27FC236}">
                    <a16:creationId xmlns:a16="http://schemas.microsoft.com/office/drawing/2014/main" id="{8235068F-6B59-4515-BCCA-9E9AE627A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2394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52036" name="Rectangle 132">
                <a:extLst>
                  <a:ext uri="{FF2B5EF4-FFF2-40B4-BE49-F238E27FC236}">
                    <a16:creationId xmlns:a16="http://schemas.microsoft.com/office/drawing/2014/main" id="{F595F6D6-4AAB-4150-B2D8-B2C2D7468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241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/>
              </a:p>
            </p:txBody>
          </p:sp>
          <p:sp>
            <p:nvSpPr>
              <p:cNvPr id="252037" name="Rectangle 133">
                <a:extLst>
                  <a:ext uri="{FF2B5EF4-FFF2-40B4-BE49-F238E27FC236}">
                    <a16:creationId xmlns:a16="http://schemas.microsoft.com/office/drawing/2014/main" id="{A34B6A01-729E-4043-ACC4-3C2B62CD9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2241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/>
              </a:p>
            </p:txBody>
          </p:sp>
          <p:sp>
            <p:nvSpPr>
              <p:cNvPr id="252038" name="Rectangle 134">
                <a:extLst>
                  <a:ext uri="{FF2B5EF4-FFF2-40B4-BE49-F238E27FC236}">
                    <a16:creationId xmlns:a16="http://schemas.microsoft.com/office/drawing/2014/main" id="{4953EE9F-590E-4F1F-AF85-B51664F8C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2241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/>
              </a:p>
            </p:txBody>
          </p:sp>
          <p:sp>
            <p:nvSpPr>
              <p:cNvPr id="252039" name="Rectangle 135">
                <a:extLst>
                  <a:ext uri="{FF2B5EF4-FFF2-40B4-BE49-F238E27FC236}">
                    <a16:creationId xmlns:a16="http://schemas.microsoft.com/office/drawing/2014/main" id="{ECB27A24-587D-44AF-9FFC-205FA5962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2394"/>
                <a:ext cx="87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52040" name="Rectangle 136">
                <a:extLst>
                  <a:ext uri="{FF2B5EF4-FFF2-40B4-BE49-F238E27FC236}">
                    <a16:creationId xmlns:a16="http://schemas.microsoft.com/office/drawing/2014/main" id="{11BF4C54-3554-48C3-866A-74E046561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2395"/>
                <a:ext cx="204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52041" name="Rectangle 137">
                <a:extLst>
                  <a:ext uri="{FF2B5EF4-FFF2-40B4-BE49-F238E27FC236}">
                    <a16:creationId xmlns:a16="http://schemas.microsoft.com/office/drawing/2014/main" id="{08416A21-4E48-4FC0-819A-7AD3D562E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5" y="2225"/>
                <a:ext cx="14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252042" name="Rectangle 138">
                <a:extLst>
                  <a:ext uri="{FF2B5EF4-FFF2-40B4-BE49-F238E27FC236}">
                    <a16:creationId xmlns:a16="http://schemas.microsoft.com/office/drawing/2014/main" id="{315349FA-29EF-4322-9869-ABF82F08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43" name="Rectangle 139">
                <a:extLst>
                  <a:ext uri="{FF2B5EF4-FFF2-40B4-BE49-F238E27FC236}">
                    <a16:creationId xmlns:a16="http://schemas.microsoft.com/office/drawing/2014/main" id="{B6E43222-BC18-40BE-9C7F-53801DE3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3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44" name="Rectangle 140">
                <a:extLst>
                  <a:ext uri="{FF2B5EF4-FFF2-40B4-BE49-F238E27FC236}">
                    <a16:creationId xmlns:a16="http://schemas.microsoft.com/office/drawing/2014/main" id="{4F7BF30D-CF23-4B0C-991C-C9B1A7F76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2395"/>
                <a:ext cx="21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252045" name="Rectangle 141">
                <a:extLst>
                  <a:ext uri="{FF2B5EF4-FFF2-40B4-BE49-F238E27FC236}">
                    <a16:creationId xmlns:a16="http://schemas.microsoft.com/office/drawing/2014/main" id="{06EE568A-2918-42E8-AD5F-A8C597FBE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2089"/>
                <a:ext cx="21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252046" name="Rectangle 142">
                <a:extLst>
                  <a:ext uri="{FF2B5EF4-FFF2-40B4-BE49-F238E27FC236}">
                    <a16:creationId xmlns:a16="http://schemas.microsoft.com/office/drawing/2014/main" id="{088178DE-29A3-47A0-B19F-9FE489AE6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47" name="Rectangle 143">
                <a:extLst>
                  <a:ext uri="{FF2B5EF4-FFF2-40B4-BE49-F238E27FC236}">
                    <a16:creationId xmlns:a16="http://schemas.microsoft.com/office/drawing/2014/main" id="{B43A7AEC-8793-4F86-B2D0-986D1C20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48" name="Rectangle 144">
                <a:extLst>
                  <a:ext uri="{FF2B5EF4-FFF2-40B4-BE49-F238E27FC236}">
                    <a16:creationId xmlns:a16="http://schemas.microsoft.com/office/drawing/2014/main" id="{BC015E3C-517E-4AE2-A58E-5D937CBB1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49" name="Rectangle 145">
                <a:extLst>
                  <a:ext uri="{FF2B5EF4-FFF2-40B4-BE49-F238E27FC236}">
                    <a16:creationId xmlns:a16="http://schemas.microsoft.com/office/drawing/2014/main" id="{CC91F418-0BBE-4390-B1C5-34CEBEDF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50" name="Rectangle 146">
                <a:extLst>
                  <a:ext uri="{FF2B5EF4-FFF2-40B4-BE49-F238E27FC236}">
                    <a16:creationId xmlns:a16="http://schemas.microsoft.com/office/drawing/2014/main" id="{FA4C8117-706E-4A4A-B047-6A1F4AC1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2225"/>
                <a:ext cx="21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/>
              </a:p>
            </p:txBody>
          </p:sp>
          <p:sp>
            <p:nvSpPr>
              <p:cNvPr id="252051" name="Rectangle 147">
                <a:extLst>
                  <a:ext uri="{FF2B5EF4-FFF2-40B4-BE49-F238E27FC236}">
                    <a16:creationId xmlns:a16="http://schemas.microsoft.com/office/drawing/2014/main" id="{70696ECD-E46E-42E4-8A9C-83D14031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52" name="Rectangle 148">
                <a:extLst>
                  <a:ext uri="{FF2B5EF4-FFF2-40B4-BE49-F238E27FC236}">
                    <a16:creationId xmlns:a16="http://schemas.microsoft.com/office/drawing/2014/main" id="{F408DB55-74BD-4EFC-ADE8-D8887CCAD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2225"/>
                <a:ext cx="19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252053" name="Rectangle 149">
                <a:extLst>
                  <a:ext uri="{FF2B5EF4-FFF2-40B4-BE49-F238E27FC236}">
                    <a16:creationId xmlns:a16="http://schemas.microsoft.com/office/drawing/2014/main" id="{8B0DFB1B-C95D-4105-8F70-55E2801A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104"/>
                <a:ext cx="8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54" name="Rectangle 150">
                <a:extLst>
                  <a:ext uri="{FF2B5EF4-FFF2-40B4-BE49-F238E27FC236}">
                    <a16:creationId xmlns:a16="http://schemas.microsoft.com/office/drawing/2014/main" id="{AA737BE4-B4E5-4209-BD1B-2D5BF9570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2394"/>
                <a:ext cx="8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55" name="Rectangle 151">
                <a:extLst>
                  <a:ext uri="{FF2B5EF4-FFF2-40B4-BE49-F238E27FC236}">
                    <a16:creationId xmlns:a16="http://schemas.microsoft.com/office/drawing/2014/main" id="{634A0622-D5E3-457D-A8C4-56120743F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394"/>
                <a:ext cx="8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56" name="Rectangle 152">
                <a:extLst>
                  <a:ext uri="{FF2B5EF4-FFF2-40B4-BE49-F238E27FC236}">
                    <a16:creationId xmlns:a16="http://schemas.microsoft.com/office/drawing/2014/main" id="{BA9B216C-3CD6-4E1F-BB18-A4D681F42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2394"/>
                <a:ext cx="8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52057" name="Rectangle 153">
                <a:extLst>
                  <a:ext uri="{FF2B5EF4-FFF2-40B4-BE49-F238E27FC236}">
                    <a16:creationId xmlns:a16="http://schemas.microsoft.com/office/drawing/2014/main" id="{C3025C7B-8B60-4DCF-BA88-B98952D9F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2199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52058" name="Rectangle 154">
                <a:extLst>
                  <a:ext uri="{FF2B5EF4-FFF2-40B4-BE49-F238E27FC236}">
                    <a16:creationId xmlns:a16="http://schemas.microsoft.com/office/drawing/2014/main" id="{945C7572-4473-464E-A0DA-D291669F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8" y="2369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52059" name="Rectangle 155">
                <a:extLst>
                  <a:ext uri="{FF2B5EF4-FFF2-40B4-BE49-F238E27FC236}">
                    <a16:creationId xmlns:a16="http://schemas.microsoft.com/office/drawing/2014/main" id="{609A453D-C8B3-460A-BC0C-F95D70F3F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199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  <p:sp>
            <p:nvSpPr>
              <p:cNvPr id="252060" name="Rectangle 156">
                <a:extLst>
                  <a:ext uri="{FF2B5EF4-FFF2-40B4-BE49-F238E27FC236}">
                    <a16:creationId xmlns:a16="http://schemas.microsoft.com/office/drawing/2014/main" id="{32643E4E-6103-458C-BAD5-6F2ACB4A3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199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52061" name="Rectangle 157">
                <a:extLst>
                  <a:ext uri="{FF2B5EF4-FFF2-40B4-BE49-F238E27FC236}">
                    <a16:creationId xmlns:a16="http://schemas.microsoft.com/office/drawing/2014/main" id="{6BA4E243-A699-48C9-B177-3678A4BD2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" y="2199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52062" name="Rectangle 158">
                <a:extLst>
                  <a:ext uri="{FF2B5EF4-FFF2-40B4-BE49-F238E27FC236}">
                    <a16:creationId xmlns:a16="http://schemas.microsoft.com/office/drawing/2014/main" id="{1F667D51-0742-4BA7-88B4-ECC9FD3EC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199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  <p:sp>
            <p:nvSpPr>
              <p:cNvPr id="252063" name="Rectangle 159">
                <a:extLst>
                  <a:ext uri="{FF2B5EF4-FFF2-40B4-BE49-F238E27FC236}">
                    <a16:creationId xmlns:a16="http://schemas.microsoft.com/office/drawing/2014/main" id="{E92A3421-62A2-450A-AC8B-7DD4AF11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2199"/>
                <a:ext cx="2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52064" name="Rectangle 160">
                <a:extLst>
                  <a:ext uri="{FF2B5EF4-FFF2-40B4-BE49-F238E27FC236}">
                    <a16:creationId xmlns:a16="http://schemas.microsoft.com/office/drawing/2014/main" id="{3AD41555-2D62-41D1-9B70-1E6850B9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" y="2383"/>
                <a:ext cx="11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</p:grpSp>
        <p:sp>
          <p:nvSpPr>
            <p:cNvPr id="252065" name="Rectangle 161">
              <a:extLst>
                <a:ext uri="{FF2B5EF4-FFF2-40B4-BE49-F238E27FC236}">
                  <a16:creationId xmlns:a16="http://schemas.microsoft.com/office/drawing/2014/main" id="{525412FF-A3B8-4649-929D-6049BB52C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2252"/>
              <a:ext cx="30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2B0CA42F-3EA0-42B9-9D7C-65E64A5B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4813"/>
            <a:ext cx="6481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迭代法的收敛速度（收敛阶）</a:t>
            </a:r>
          </a:p>
        </p:txBody>
      </p:sp>
      <p:graphicFrame>
        <p:nvGraphicFramePr>
          <p:cNvPr id="252931" name="Object 3">
            <a:extLst>
              <a:ext uri="{FF2B5EF4-FFF2-40B4-BE49-F238E27FC236}">
                <a16:creationId xmlns:a16="http://schemas.microsoft.com/office/drawing/2014/main" id="{ADA9791B-E517-4EEF-ADC9-F7E95EF01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81075"/>
          <a:ext cx="8382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4" name="文档" r:id="rId3" imgW="2984040" imgH="673200" progId="Word.Document.8">
                  <p:embed/>
                </p:oleObj>
              </mc:Choice>
              <mc:Fallback>
                <p:oleObj name="文档" r:id="rId3" imgW="2984040" imgH="673200" progId="Word.Document.8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83820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>
            <a:extLst>
              <a:ext uri="{FF2B5EF4-FFF2-40B4-BE49-F238E27FC236}">
                <a16:creationId xmlns:a16="http://schemas.microsoft.com/office/drawing/2014/main" id="{1CC0E74C-4BAA-4E1D-A4B0-CAD5B3EF8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692400"/>
          <a:ext cx="88201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5" name="Equation" r:id="rId5" imgW="3784320" imgH="457200" progId="Equation.DSMT4">
                  <p:embed/>
                </p:oleObj>
              </mc:Choice>
              <mc:Fallback>
                <p:oleObj name="Equation" r:id="rId5" imgW="3784320" imgH="45720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92400"/>
                        <a:ext cx="88201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>
            <a:extLst>
              <a:ext uri="{FF2B5EF4-FFF2-40B4-BE49-F238E27FC236}">
                <a16:creationId xmlns:a16="http://schemas.microsoft.com/office/drawing/2014/main" id="{98036188-E3CD-4148-81C2-ED60E6D51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508500"/>
          <a:ext cx="72009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6" name="文档" r:id="rId7" imgW="1543895" imgH="228604" progId="Word.Document.8">
                  <p:embed/>
                </p:oleObj>
              </mc:Choice>
              <mc:Fallback>
                <p:oleObj name="文档" r:id="rId7" imgW="1543895" imgH="228604" progId="Word.Document.8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72009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4" name="Object 6">
            <a:extLst>
              <a:ext uri="{FF2B5EF4-FFF2-40B4-BE49-F238E27FC236}">
                <a16:creationId xmlns:a16="http://schemas.microsoft.com/office/drawing/2014/main" id="{DFD97DA5-CF6A-49F6-BC91-E9AF1502C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45125"/>
          <a:ext cx="8229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7" name="文档" r:id="rId9" imgW="3682485" imgH="228604" progId="Word.Document.8">
                  <p:embed/>
                </p:oleObj>
              </mc:Choice>
              <mc:Fallback>
                <p:oleObj name="文档" r:id="rId9" imgW="3682485" imgH="228604" progId="Word.Document.8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25"/>
                        <a:ext cx="8229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2935" name="Group 7">
            <a:extLst>
              <a:ext uri="{FF2B5EF4-FFF2-40B4-BE49-F238E27FC236}">
                <a16:creationId xmlns:a16="http://schemas.microsoft.com/office/drawing/2014/main" id="{07ED6461-4661-40E5-9233-9BE42D99E92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79800"/>
            <a:ext cx="6032500" cy="1092200"/>
            <a:chOff x="720" y="2304"/>
            <a:chExt cx="3800" cy="688"/>
          </a:xfrm>
        </p:grpSpPr>
        <p:graphicFrame>
          <p:nvGraphicFramePr>
            <p:cNvPr id="252936" name="Object 8">
              <a:extLst>
                <a:ext uri="{FF2B5EF4-FFF2-40B4-BE49-F238E27FC236}">
                  <a16:creationId xmlns:a16="http://schemas.microsoft.com/office/drawing/2014/main" id="{0C49ADD4-4564-4703-89DB-8E39E54193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304"/>
            <a:ext cx="3320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68" name="公式" r:id="rId11" imgW="1714320" imgH="355320" progId="Equation.3">
                    <p:embed/>
                  </p:oleObj>
                </mc:Choice>
                <mc:Fallback>
                  <p:oleObj name="公式" r:id="rId11" imgW="1714320" imgH="35532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304"/>
                          <a:ext cx="3320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2937" name="AutoShape 9">
              <a:extLst>
                <a:ext uri="{FF2B5EF4-FFF2-40B4-BE49-F238E27FC236}">
                  <a16:creationId xmlns:a16="http://schemas.microsoft.com/office/drawing/2014/main" id="{E9D2B7DC-58C8-4D1A-AD53-EFC1DDB2E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92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703C7D84-925A-4063-806C-DC5E1E3A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收敛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线性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阶收敛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>
            <a:extLst>
              <a:ext uri="{FF2B5EF4-FFF2-40B4-BE49-F238E27FC236}">
                <a16:creationId xmlns:a16="http://schemas.microsoft.com/office/drawing/2014/main" id="{E470DB14-AE8A-4C49-9E63-91AB2F5A5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49950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结论：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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的构造决定收敛速度</a:t>
            </a:r>
          </a:p>
        </p:txBody>
      </p:sp>
      <p:graphicFrame>
        <p:nvGraphicFramePr>
          <p:cNvPr id="253955" name="Object 3">
            <a:extLst>
              <a:ext uri="{FF2B5EF4-FFF2-40B4-BE49-F238E27FC236}">
                <a16:creationId xmlns:a16="http://schemas.microsoft.com/office/drawing/2014/main" id="{7512C2CB-6F01-476D-B6C6-4ED75CB9A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213" y="3281363"/>
          <a:ext cx="71516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8" name="文档" r:id="rId3" imgW="2303286" imgH="394765" progId="Word.Document.8">
                  <p:embed/>
                </p:oleObj>
              </mc:Choice>
              <mc:Fallback>
                <p:oleObj name="文档" r:id="rId3" imgW="2303286" imgH="394765" progId="Word.Document.8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281363"/>
                        <a:ext cx="715168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6" name="Text Box 4">
            <a:extLst>
              <a:ext uri="{FF2B5EF4-FFF2-40B4-BE49-F238E27FC236}">
                <a16:creationId xmlns:a16="http://schemas.microsoft.com/office/drawing/2014/main" id="{020B6571-FF6E-4632-B87A-4C9CA314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0713"/>
            <a:ext cx="6638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迭代法的收敛速度（例）</a:t>
            </a:r>
          </a:p>
        </p:txBody>
      </p:sp>
      <p:graphicFrame>
        <p:nvGraphicFramePr>
          <p:cNvPr id="253957" name="Object 5">
            <a:extLst>
              <a:ext uri="{FF2B5EF4-FFF2-40B4-BE49-F238E27FC236}">
                <a16:creationId xmlns:a16="http://schemas.microsoft.com/office/drawing/2014/main" id="{35D35C93-493E-427B-A546-1DA6CC8B3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5588" y="1416050"/>
          <a:ext cx="3795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9" name="文档" r:id="rId5" imgW="1472808" imgH="228567" progId="Word.Document.8">
                  <p:embed/>
                </p:oleObj>
              </mc:Choice>
              <mc:Fallback>
                <p:oleObj name="文档" r:id="rId5" imgW="1472808" imgH="228567" progId="Word.Document.8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1416050"/>
                        <a:ext cx="37957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58" name="Group 6">
            <a:extLst>
              <a:ext uri="{FF2B5EF4-FFF2-40B4-BE49-F238E27FC236}">
                <a16:creationId xmlns:a16="http://schemas.microsoft.com/office/drawing/2014/main" id="{CB3A2CED-D6C4-4885-8EB5-C133A72BAE6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412875"/>
            <a:ext cx="4152900" cy="549275"/>
            <a:chOff x="576" y="624"/>
            <a:chExt cx="2616" cy="346"/>
          </a:xfrm>
        </p:grpSpPr>
        <p:graphicFrame>
          <p:nvGraphicFramePr>
            <p:cNvPr id="253959" name="Object 7">
              <a:extLst>
                <a:ext uri="{FF2B5EF4-FFF2-40B4-BE49-F238E27FC236}">
                  <a16:creationId xmlns:a16="http://schemas.microsoft.com/office/drawing/2014/main" id="{A949ABE0-EFCE-46E8-A446-05133A3A8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624"/>
            <a:ext cx="204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990" name="公式" r:id="rId7" imgW="1346040" imgH="228600" progId="Equation.3">
                    <p:embed/>
                  </p:oleObj>
                </mc:Choice>
                <mc:Fallback>
                  <p:oleObj name="公式" r:id="rId7" imgW="1346040" imgH="22860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24"/>
                          <a:ext cx="204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60" name="Text Box 8">
              <a:extLst>
                <a:ext uri="{FF2B5EF4-FFF2-40B4-BE49-F238E27FC236}">
                  <a16:creationId xmlns:a16="http://schemas.microsoft.com/office/drawing/2014/main" id="{25CE1841-52A4-4BB8-9D08-96BB4CB8D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2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例题</a:t>
              </a:r>
            </a:p>
          </p:txBody>
        </p:sp>
      </p:grpSp>
      <p:graphicFrame>
        <p:nvGraphicFramePr>
          <p:cNvPr id="253961" name="Object 9">
            <a:extLst>
              <a:ext uri="{FF2B5EF4-FFF2-40B4-BE49-F238E27FC236}">
                <a16:creationId xmlns:a16="http://schemas.microsoft.com/office/drawing/2014/main" id="{21CB20E2-EDFF-4152-9D39-90DE1EA84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1200"/>
          <a:ext cx="7620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1" name="公式" r:id="rId9" imgW="1892160" imgH="330120" progId="Equation.3">
                  <p:embed/>
                </p:oleObj>
              </mc:Choice>
              <mc:Fallback>
                <p:oleObj name="公式" r:id="rId9" imgW="1892160" imgH="33012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620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2" name="Object 10">
            <a:extLst>
              <a:ext uri="{FF2B5EF4-FFF2-40B4-BE49-F238E27FC236}">
                <a16:creationId xmlns:a16="http://schemas.microsoft.com/office/drawing/2014/main" id="{00ABF453-1B3B-4B9E-BB07-04AB48122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38588"/>
          <a:ext cx="5078413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2" name="公式" r:id="rId11" imgW="1485720" imgH="558720" progId="Equation.3">
                  <p:embed/>
                </p:oleObj>
              </mc:Choice>
              <mc:Fallback>
                <p:oleObj name="公式" r:id="rId11" imgW="1485720" imgH="55872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38588"/>
                        <a:ext cx="5078413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>
            <a:extLst>
              <a:ext uri="{FF2B5EF4-FFF2-40B4-BE49-F238E27FC236}">
                <a16:creationId xmlns:a16="http://schemas.microsoft.com/office/drawing/2014/main" id="{BC86D2C3-AD78-4D2D-AE6B-54FD7026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60350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牛顿切线法</a:t>
            </a:r>
          </a:p>
        </p:txBody>
      </p:sp>
      <p:graphicFrame>
        <p:nvGraphicFramePr>
          <p:cNvPr id="254979" name="Object 3">
            <a:extLst>
              <a:ext uri="{FF2B5EF4-FFF2-40B4-BE49-F238E27FC236}">
                <a16:creationId xmlns:a16="http://schemas.microsoft.com/office/drawing/2014/main" id="{DF45B1D7-5136-453E-86BE-17FA24CB3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08050"/>
          <a:ext cx="7105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5" name="文档" r:id="rId3" imgW="3199680" imgH="498600" progId="Word.Document.8">
                  <p:embed/>
                </p:oleObj>
              </mc:Choice>
              <mc:Fallback>
                <p:oleObj name="文档" r:id="rId3" imgW="3199680" imgH="498600" progId="Word.Document.8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7105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>
            <a:extLst>
              <a:ext uri="{FF2B5EF4-FFF2-40B4-BE49-F238E27FC236}">
                <a16:creationId xmlns:a16="http://schemas.microsoft.com/office/drawing/2014/main" id="{09223AF7-B655-40BF-8CAB-D1AD4E5CA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11550"/>
          <a:ext cx="6248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6" name="公式" r:id="rId5" imgW="2527200" imgH="444240" progId="Equation.3">
                  <p:embed/>
                </p:oleObj>
              </mc:Choice>
              <mc:Fallback>
                <p:oleObj name="公式" r:id="rId5" imgW="2527200" imgH="4442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11550"/>
                        <a:ext cx="6248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>
            <a:extLst>
              <a:ext uri="{FF2B5EF4-FFF2-40B4-BE49-F238E27FC236}">
                <a16:creationId xmlns:a16="http://schemas.microsoft.com/office/drawing/2014/main" id="{CA96CC39-636B-470B-A5B3-E946B4452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404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牛顿切线法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阶收敛</a:t>
            </a:r>
          </a:p>
        </p:txBody>
      </p:sp>
      <p:grpSp>
        <p:nvGrpSpPr>
          <p:cNvPr id="254982" name="Group 6">
            <a:extLst>
              <a:ext uri="{FF2B5EF4-FFF2-40B4-BE49-F238E27FC236}">
                <a16:creationId xmlns:a16="http://schemas.microsoft.com/office/drawing/2014/main" id="{6B636C6F-BA89-4B22-8D3F-1A94FC01E80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654550"/>
            <a:ext cx="4038600" cy="685800"/>
            <a:chOff x="2809" y="2928"/>
            <a:chExt cx="2231" cy="350"/>
          </a:xfrm>
        </p:grpSpPr>
        <p:graphicFrame>
          <p:nvGraphicFramePr>
            <p:cNvPr id="254983" name="Object 7">
              <a:extLst>
                <a:ext uri="{FF2B5EF4-FFF2-40B4-BE49-F238E27FC236}">
                  <a16:creationId xmlns:a16="http://schemas.microsoft.com/office/drawing/2014/main" id="{29081199-3B52-4132-BDF0-5812C6FFD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9" y="2928"/>
            <a:ext cx="81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37" name="公式" r:id="rId7" imgW="469800" imgH="190440" progId="Equation.3">
                    <p:embed/>
                  </p:oleObj>
                </mc:Choice>
                <mc:Fallback>
                  <p:oleObj name="公式" r:id="rId7" imgW="469800" imgH="19044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2928"/>
                          <a:ext cx="81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4984" name="Object 8">
              <a:extLst>
                <a:ext uri="{FF2B5EF4-FFF2-40B4-BE49-F238E27FC236}">
                  <a16:creationId xmlns:a16="http://schemas.microsoft.com/office/drawing/2014/main" id="{48A50018-0709-4E9E-9146-847F5C986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928"/>
            <a:ext cx="144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38" name="公式" r:id="rId9" imgW="787320" imgH="190440" progId="Equation.3">
                    <p:embed/>
                  </p:oleObj>
                </mc:Choice>
                <mc:Fallback>
                  <p:oleObj name="公式" r:id="rId9" imgW="787320" imgH="19044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28"/>
                          <a:ext cx="1440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4985" name="Group 9">
            <a:extLst>
              <a:ext uri="{FF2B5EF4-FFF2-40B4-BE49-F238E27FC236}">
                <a16:creationId xmlns:a16="http://schemas.microsoft.com/office/drawing/2014/main" id="{C909B9A1-7D9A-4148-80C2-568DA1F19AA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340350"/>
            <a:ext cx="3657600" cy="587375"/>
            <a:chOff x="3600" y="3312"/>
            <a:chExt cx="2016" cy="370"/>
          </a:xfrm>
        </p:grpSpPr>
        <p:graphicFrame>
          <p:nvGraphicFramePr>
            <p:cNvPr id="254986" name="Object 10">
              <a:extLst>
                <a:ext uri="{FF2B5EF4-FFF2-40B4-BE49-F238E27FC236}">
                  <a16:creationId xmlns:a16="http://schemas.microsoft.com/office/drawing/2014/main" id="{24C40B66-625D-474C-BD6D-FB530ABAD0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312"/>
            <a:ext cx="172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39" name="公式" r:id="rId11" imgW="927000" imgH="190440" progId="Equation.3">
                    <p:embed/>
                  </p:oleObj>
                </mc:Choice>
                <mc:Fallback>
                  <p:oleObj name="公式" r:id="rId11" imgW="927000" imgH="190440" progId="Equation.3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12"/>
                          <a:ext cx="1728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4987" name="AutoShape 11">
              <a:extLst>
                <a:ext uri="{FF2B5EF4-FFF2-40B4-BE49-F238E27FC236}">
                  <a16:creationId xmlns:a16="http://schemas.microsoft.com/office/drawing/2014/main" id="{64D67E8D-4BF5-4C17-8929-F55556966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08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D01C3035-257D-4928-8801-4176CC2E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65455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*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为单根</a:t>
            </a:r>
          </a:p>
        </p:txBody>
      </p:sp>
      <p:graphicFrame>
        <p:nvGraphicFramePr>
          <p:cNvPr id="254989" name="Object 13">
            <a:extLst>
              <a:ext uri="{FF2B5EF4-FFF2-40B4-BE49-F238E27FC236}">
                <a16:creationId xmlns:a16="http://schemas.microsoft.com/office/drawing/2014/main" id="{95FD53B3-5E05-4286-AD70-62161B473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" y="1987550"/>
          <a:ext cx="89725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40" name="文档" r:id="rId13" imgW="3226320" imgH="992160" progId="Word.Document.8">
                  <p:embed/>
                </p:oleObj>
              </mc:Choice>
              <mc:Fallback>
                <p:oleObj name="文档" r:id="rId13" imgW="3226320" imgH="992160" progId="Word.Document.8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987550"/>
                        <a:ext cx="89725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990" name="Group 14">
            <a:extLst>
              <a:ext uri="{FF2B5EF4-FFF2-40B4-BE49-F238E27FC236}">
                <a16:creationId xmlns:a16="http://schemas.microsoft.com/office/drawing/2014/main" id="{67D759A4-DEEE-4906-9A43-F76BBFD2AFA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11550"/>
            <a:ext cx="2895600" cy="2984500"/>
            <a:chOff x="384" y="2204"/>
            <a:chExt cx="1824" cy="1880"/>
          </a:xfrm>
        </p:grpSpPr>
        <p:sp>
          <p:nvSpPr>
            <p:cNvPr id="254991" name="Line 15">
              <a:extLst>
                <a:ext uri="{FF2B5EF4-FFF2-40B4-BE49-F238E27FC236}">
                  <a16:creationId xmlns:a16="http://schemas.microsoft.com/office/drawing/2014/main" id="{68B8864D-957B-48C4-A783-E49BD4E9C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648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2" name="Line 16">
              <a:extLst>
                <a:ext uri="{FF2B5EF4-FFF2-40B4-BE49-F238E27FC236}">
                  <a16:creationId xmlns:a16="http://schemas.microsoft.com/office/drawing/2014/main" id="{D6D5711A-4E4D-4ED8-BFD4-D50447FF5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" y="2256"/>
              <a:ext cx="0" cy="1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3" name="Arc 17">
              <a:extLst>
                <a:ext uri="{FF2B5EF4-FFF2-40B4-BE49-F238E27FC236}">
                  <a16:creationId xmlns:a16="http://schemas.microsoft.com/office/drawing/2014/main" id="{24261869-A60D-4E34-BAB9-9F393804193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30" y="2472"/>
              <a:ext cx="1173" cy="132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4" name="Line 18">
              <a:extLst>
                <a:ext uri="{FF2B5EF4-FFF2-40B4-BE49-F238E27FC236}">
                  <a16:creationId xmlns:a16="http://schemas.microsoft.com/office/drawing/2014/main" id="{53AA08F4-1993-4843-94FF-0F3F11C57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23"/>
              <a:ext cx="420" cy="130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5" name="Line 19">
              <a:extLst>
                <a:ext uri="{FF2B5EF4-FFF2-40B4-BE49-F238E27FC236}">
                  <a16:creationId xmlns:a16="http://schemas.microsoft.com/office/drawing/2014/main" id="{F4AE7C62-A6F8-4735-9BC6-B329DA9EB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" y="2891"/>
              <a:ext cx="0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6" name="Text Box 20">
              <a:extLst>
                <a:ext uri="{FF2B5EF4-FFF2-40B4-BE49-F238E27FC236}">
                  <a16:creationId xmlns:a16="http://schemas.microsoft.com/office/drawing/2014/main" id="{511436DF-C3D0-4872-928C-1541B1CE7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00"/>
              <a:ext cx="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i="1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k</a:t>
              </a:r>
              <a:endParaRPr kumimoji="1" lang="en-US" altLang="zh-CN" sz="1000" i="1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4997" name="Text Box 21">
              <a:extLst>
                <a:ext uri="{FF2B5EF4-FFF2-40B4-BE49-F238E27FC236}">
                  <a16:creationId xmlns:a16="http://schemas.microsoft.com/office/drawing/2014/main" id="{9DFBAB6A-9A29-43B5-8BC0-2148B6A80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52"/>
              <a:ext cx="779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i="1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k+1</a:t>
              </a:r>
              <a:endParaRPr kumimoji="1" lang="en-US" altLang="zh-CN" sz="1000" i="1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4998" name="Text Box 22">
              <a:extLst>
                <a:ext uri="{FF2B5EF4-FFF2-40B4-BE49-F238E27FC236}">
                  <a16:creationId xmlns:a16="http://schemas.microsoft.com/office/drawing/2014/main" id="{D676FEE8-AD52-4B24-81B8-600DB1837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2281"/>
              <a:ext cx="32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M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4999" name="Text Box 23">
              <a:extLst>
                <a:ext uri="{FF2B5EF4-FFF2-40B4-BE49-F238E27FC236}">
                  <a16:creationId xmlns:a16="http://schemas.microsoft.com/office/drawing/2014/main" id="{5DA16AD1-013D-4641-98B9-BDE1B2DF3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792"/>
              <a:ext cx="35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5000" name="Text Box 24">
              <a:extLst>
                <a:ext uri="{FF2B5EF4-FFF2-40B4-BE49-F238E27FC236}">
                  <a16:creationId xmlns:a16="http://schemas.microsoft.com/office/drawing/2014/main" id="{E4A6DE26-C0B3-4033-BEAE-489575702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3600"/>
              <a:ext cx="35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</a:p>
          </p:txBody>
        </p:sp>
        <p:sp>
          <p:nvSpPr>
            <p:cNvPr id="255001" name="Text Box 25">
              <a:extLst>
                <a:ext uri="{FF2B5EF4-FFF2-40B4-BE49-F238E27FC236}">
                  <a16:creationId xmlns:a16="http://schemas.microsoft.com/office/drawing/2014/main" id="{7A8DE6A8-950F-4B01-B530-69EEB84E9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504"/>
              <a:ext cx="34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O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5002" name="Text Box 26">
              <a:extLst>
                <a:ext uri="{FF2B5EF4-FFF2-40B4-BE49-F238E27FC236}">
                  <a16:creationId xmlns:a16="http://schemas.microsoft.com/office/drawing/2014/main" id="{590C3645-0AE0-43B3-B808-FB9467226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2942"/>
              <a:ext cx="59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y=f(x)</a:t>
              </a:r>
              <a:endPara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5003" name="Text Box 27">
              <a:extLst>
                <a:ext uri="{FF2B5EF4-FFF2-40B4-BE49-F238E27FC236}">
                  <a16:creationId xmlns:a16="http://schemas.microsoft.com/office/drawing/2014/main" id="{249F3B75-440D-4667-A88C-D44A4553B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04"/>
              <a:ext cx="37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endPara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5004" name="Text Box 28">
              <a:extLst>
                <a:ext uri="{FF2B5EF4-FFF2-40B4-BE49-F238E27FC236}">
                  <a16:creationId xmlns:a16="http://schemas.microsoft.com/office/drawing/2014/main" id="{B85BAA40-74F8-47FB-B288-E16F7F88D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22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i="1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k</a:t>
              </a: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)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/>
      <p:bldP spid="2549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8D03B6C2-0E21-4600-A650-BBBBC49DF5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关于初始值的选取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61E20228-5889-4971-82B6-9A8E8A6BD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196975"/>
          <a:ext cx="7127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5" name="文档" r:id="rId3" imgW="3241556" imgH="421909" progId="Word.Document.8">
                  <p:embed/>
                </p:oleObj>
              </mc:Choice>
              <mc:Fallback>
                <p:oleObj name="文档" r:id="rId3" imgW="3241556" imgH="421909" progId="Word.Document.8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96975"/>
                        <a:ext cx="71278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55C9131E-812A-47EF-9FBA-37D2A59F4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060575"/>
          <a:ext cx="8893175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6" name="Equation" r:id="rId5" imgW="3924000" imgH="1803240" progId="Equation.DSMT4">
                  <p:embed/>
                </p:oleObj>
              </mc:Choice>
              <mc:Fallback>
                <p:oleObj name="Equation" r:id="rId5" imgW="3924000" imgH="180324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60575"/>
                        <a:ext cx="8893175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>
            <a:extLst>
              <a:ext uri="{FF2B5EF4-FFF2-40B4-BE49-F238E27FC236}">
                <a16:creationId xmlns:a16="http://schemas.microsoft.com/office/drawing/2014/main" id="{FF1EA7DF-054D-42E6-B751-D539D2677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667" y="182780"/>
            <a:ext cx="38047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牛顿割线法</a:t>
            </a:r>
          </a:p>
        </p:txBody>
      </p:sp>
      <p:graphicFrame>
        <p:nvGraphicFramePr>
          <p:cNvPr id="256003" name="Object 3">
            <a:extLst>
              <a:ext uri="{FF2B5EF4-FFF2-40B4-BE49-F238E27FC236}">
                <a16:creationId xmlns:a16="http://schemas.microsoft.com/office/drawing/2014/main" id="{6644CA22-C669-4A4F-A201-EF69B0A5E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205038"/>
          <a:ext cx="64960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0" name="文档" r:id="rId3" imgW="2402280" imgH="888840" progId="Word.Document.8">
                  <p:embed/>
                </p:oleObj>
              </mc:Choice>
              <mc:Fallback>
                <p:oleObj name="文档" r:id="rId3" imgW="2402280" imgH="888840" progId="Word.Document.8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05038"/>
                        <a:ext cx="649605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>
            <a:extLst>
              <a:ext uri="{FF2B5EF4-FFF2-40B4-BE49-F238E27FC236}">
                <a16:creationId xmlns:a16="http://schemas.microsoft.com/office/drawing/2014/main" id="{BBA4A6F8-3B01-4910-A631-5FB706798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5424488"/>
          <a:ext cx="4629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1" name="文档" r:id="rId5" imgW="1718280" imgH="190080" progId="Word.Document.8">
                  <p:embed/>
                </p:oleObj>
              </mc:Choice>
              <mc:Fallback>
                <p:oleObj name="文档" r:id="rId5" imgW="1718280" imgH="190080" progId="Word.Document.8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5424488"/>
                        <a:ext cx="46291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05" name="Group 5">
            <a:extLst>
              <a:ext uri="{FF2B5EF4-FFF2-40B4-BE49-F238E27FC236}">
                <a16:creationId xmlns:a16="http://schemas.microsoft.com/office/drawing/2014/main" id="{1C9966D2-9D77-4BB0-ACF2-F0970296B3F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141663"/>
            <a:ext cx="3644900" cy="3165475"/>
            <a:chOff x="3216" y="1776"/>
            <a:chExt cx="2296" cy="1994"/>
          </a:xfrm>
        </p:grpSpPr>
        <p:grpSp>
          <p:nvGrpSpPr>
            <p:cNvPr id="256006" name="Group 6">
              <a:extLst>
                <a:ext uri="{FF2B5EF4-FFF2-40B4-BE49-F238E27FC236}">
                  <a16:creationId xmlns:a16="http://schemas.microsoft.com/office/drawing/2014/main" id="{E3313E6C-2654-4A57-97B1-00D587773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776"/>
              <a:ext cx="2296" cy="1994"/>
              <a:chOff x="3216" y="1776"/>
              <a:chExt cx="2296" cy="1994"/>
            </a:xfrm>
          </p:grpSpPr>
          <p:sp>
            <p:nvSpPr>
              <p:cNvPr id="256007" name="Line 7">
                <a:extLst>
                  <a:ext uri="{FF2B5EF4-FFF2-40B4-BE49-F238E27FC236}">
                    <a16:creationId xmlns:a16="http://schemas.microsoft.com/office/drawing/2014/main" id="{CE59A780-7D7A-4D1D-ACFA-BF714ABD0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3" y="3266"/>
                <a:ext cx="17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08" name="Arc 8">
                <a:extLst>
                  <a:ext uri="{FF2B5EF4-FFF2-40B4-BE49-F238E27FC236}">
                    <a16:creationId xmlns:a16="http://schemas.microsoft.com/office/drawing/2014/main" id="{5136A235-7F36-4448-89BE-C54D84DE65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640" y="2080"/>
                <a:ext cx="1372" cy="129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09" name="Line 9">
                <a:extLst>
                  <a:ext uri="{FF2B5EF4-FFF2-40B4-BE49-F238E27FC236}">
                    <a16:creationId xmlns:a16="http://schemas.microsoft.com/office/drawing/2014/main" id="{07573581-92A1-4E2C-836B-47D028F41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2118"/>
                <a:ext cx="661" cy="1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10" name="Line 10">
                <a:extLst>
                  <a:ext uri="{FF2B5EF4-FFF2-40B4-BE49-F238E27FC236}">
                    <a16:creationId xmlns:a16="http://schemas.microsoft.com/office/drawing/2014/main" id="{C1F3477F-2F7E-465E-97FC-E48DCE8E9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0" y="2268"/>
                <a:ext cx="0" cy="10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11" name="Line 11">
                <a:extLst>
                  <a:ext uri="{FF2B5EF4-FFF2-40B4-BE49-F238E27FC236}">
                    <a16:creationId xmlns:a16="http://schemas.microsoft.com/office/drawing/2014/main" id="{DAC8597F-C01B-4EB4-8CC2-F842A8BB1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984"/>
                <a:ext cx="0" cy="3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12" name="Line 12">
                <a:extLst>
                  <a:ext uri="{FF2B5EF4-FFF2-40B4-BE49-F238E27FC236}">
                    <a16:creationId xmlns:a16="http://schemas.microsoft.com/office/drawing/2014/main" id="{389391DF-DA14-4609-9F3C-62C19D439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5" y="1876"/>
                <a:ext cx="0" cy="1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13" name="Text Box 13">
                <a:extLst>
                  <a:ext uri="{FF2B5EF4-FFF2-40B4-BE49-F238E27FC236}">
                    <a16:creationId xmlns:a16="http://schemas.microsoft.com/office/drawing/2014/main" id="{4098DA7F-1420-4B8B-8840-80AADD05C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374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i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y</a:t>
                </a:r>
                <a:endParaRPr kumimoji="1" lang="en-US" altLang="zh-CN" sz="1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014" name="Text Box 14">
                <a:extLst>
                  <a:ext uri="{FF2B5EF4-FFF2-40B4-BE49-F238E27FC236}">
                    <a16:creationId xmlns:a16="http://schemas.microsoft.com/office/drawing/2014/main" id="{4657C6E7-4384-4B48-9AFC-A20D7FEAC2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115"/>
                <a:ext cx="4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O</a:t>
                </a:r>
                <a:endParaRPr kumimoji="1" lang="en-US" altLang="zh-CN" sz="1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015" name="Text Box 15">
                <a:extLst>
                  <a:ext uri="{FF2B5EF4-FFF2-40B4-BE49-F238E27FC236}">
                    <a16:creationId xmlns:a16="http://schemas.microsoft.com/office/drawing/2014/main" id="{89FA279C-B0AB-47FF-B507-C26E76428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216"/>
                <a:ext cx="611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i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r>
                  <a:rPr kumimoji="1" lang="en-US" altLang="zh-CN" sz="2000" baseline="-25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k+1</a:t>
                </a:r>
                <a:endParaRPr kumimoji="1" lang="en-US" altLang="zh-CN" sz="1000" baseline="-25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016" name="Text Box 16">
                <a:extLst>
                  <a:ext uri="{FF2B5EF4-FFF2-40B4-BE49-F238E27FC236}">
                    <a16:creationId xmlns:a16="http://schemas.microsoft.com/office/drawing/2014/main" id="{4787931F-A1A8-4E42-81EB-C8ACFDE14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216"/>
                <a:ext cx="424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i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endParaRPr kumimoji="1" lang="en-US" altLang="zh-CN" sz="1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017" name="Text Box 17">
                <a:extLst>
                  <a:ext uri="{FF2B5EF4-FFF2-40B4-BE49-F238E27FC236}">
                    <a16:creationId xmlns:a16="http://schemas.microsoft.com/office/drawing/2014/main" id="{5ED19471-51D1-4077-AAEF-C12651C1F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2582"/>
                <a:ext cx="673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 i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y=f(x)</a:t>
                </a:r>
                <a:endParaRPr kumimoji="1" lang="en-US" altLang="zh-CN" sz="1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018" name="Text Box 18">
                <a:extLst>
                  <a:ext uri="{FF2B5EF4-FFF2-40B4-BE49-F238E27FC236}">
                    <a16:creationId xmlns:a16="http://schemas.microsoft.com/office/drawing/2014/main" id="{4EF64859-7E81-47B2-8112-299F7EF3A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" y="1879"/>
                <a:ext cx="437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P</a:t>
                </a:r>
                <a:endParaRPr kumimoji="1" lang="en-US" altLang="zh-CN" sz="1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019" name="Text Box 19">
                <a:extLst>
                  <a:ext uri="{FF2B5EF4-FFF2-40B4-BE49-F238E27FC236}">
                    <a16:creationId xmlns:a16="http://schemas.microsoft.com/office/drawing/2014/main" id="{2A700380-DD6C-4D75-AF6F-25CF4AA3A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456"/>
                <a:ext cx="336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Q</a:t>
                </a:r>
                <a:endParaRPr kumimoji="1" lang="en-US" altLang="zh-CN" sz="10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256020" name="Text Box 20">
              <a:extLst>
                <a:ext uri="{FF2B5EF4-FFF2-40B4-BE49-F238E27FC236}">
                  <a16:creationId xmlns:a16="http://schemas.microsoft.com/office/drawing/2014/main" id="{382F964B-800A-418A-97DB-BDFCA118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216"/>
              <a:ext cx="611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k-1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6021" name="Text Box 21">
              <a:extLst>
                <a:ext uri="{FF2B5EF4-FFF2-40B4-BE49-F238E27FC236}">
                  <a16:creationId xmlns:a16="http://schemas.microsoft.com/office/drawing/2014/main" id="{A0FA1991-C897-439C-BE39-6EBFA060A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611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k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56022" name="Text Box 22">
            <a:extLst>
              <a:ext uri="{FF2B5EF4-FFF2-40B4-BE49-F238E27FC236}">
                <a16:creationId xmlns:a16="http://schemas.microsoft.com/office/drawing/2014/main" id="{E1E3B17C-C5AA-450F-BDDD-E182058A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952" y="92456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30000" dirty="0">
                <a:latin typeface="Times New Roman" panose="02020603050405020304" pitchFamily="18" charset="0"/>
              </a:rPr>
              <a:t>*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为重根</a:t>
            </a:r>
          </a:p>
        </p:txBody>
      </p:sp>
      <p:grpSp>
        <p:nvGrpSpPr>
          <p:cNvPr id="256023" name="Group 23">
            <a:extLst>
              <a:ext uri="{FF2B5EF4-FFF2-40B4-BE49-F238E27FC236}">
                <a16:creationId xmlns:a16="http://schemas.microsoft.com/office/drawing/2014/main" id="{2349A736-C3D1-4096-BFE1-ACFF0851066A}"/>
              </a:ext>
            </a:extLst>
          </p:cNvPr>
          <p:cNvGrpSpPr>
            <a:grpSpLocks/>
          </p:cNvGrpSpPr>
          <p:nvPr/>
        </p:nvGrpSpPr>
        <p:grpSpPr bwMode="auto">
          <a:xfrm>
            <a:off x="6760670" y="835818"/>
            <a:ext cx="1809750" cy="587375"/>
            <a:chOff x="2448" y="432"/>
            <a:chExt cx="1140" cy="370"/>
          </a:xfrm>
        </p:grpSpPr>
        <p:graphicFrame>
          <p:nvGraphicFramePr>
            <p:cNvPr id="256024" name="Object 24">
              <a:extLst>
                <a:ext uri="{FF2B5EF4-FFF2-40B4-BE49-F238E27FC236}">
                  <a16:creationId xmlns:a16="http://schemas.microsoft.com/office/drawing/2014/main" id="{88C83306-84E8-4630-80F2-DB8A1A55B0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432"/>
            <a:ext cx="85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2" name="公式" r:id="rId7" imgW="457200" imgH="190440" progId="Equation.3">
                    <p:embed/>
                  </p:oleObj>
                </mc:Choice>
                <mc:Fallback>
                  <p:oleObj name="公式" r:id="rId7" imgW="457200" imgH="190440" progId="Equation.3">
                    <p:embed/>
                    <p:pic>
                      <p:nvPicPr>
                        <p:cNvPr id="0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432"/>
                          <a:ext cx="85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25" name="AutoShape 25">
              <a:extLst>
                <a:ext uri="{FF2B5EF4-FFF2-40B4-BE49-F238E27FC236}">
                  <a16:creationId xmlns:a16="http://schemas.microsoft.com/office/drawing/2014/main" id="{680853F5-2C7F-4449-A4F7-90EA4EEA9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528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26" name="Text Box 26">
            <a:extLst>
              <a:ext uri="{FF2B5EF4-FFF2-40B4-BE49-F238E27FC236}">
                <a16:creationId xmlns:a16="http://schemas.microsoft.com/office/drawing/2014/main" id="{DAF75CDE-9543-4C20-90E8-B64F6A42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670" y="1547019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牛顿切线法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阶收敛</a:t>
            </a:r>
          </a:p>
        </p:txBody>
      </p:sp>
      <p:sp>
        <p:nvSpPr>
          <p:cNvPr id="256027" name="Text Box 27">
            <a:extLst>
              <a:ext uri="{FF2B5EF4-FFF2-40B4-BE49-F238E27FC236}">
                <a16:creationId xmlns:a16="http://schemas.microsoft.com/office/drawing/2014/main" id="{712BA572-56DA-4AFA-824B-9B18AB1CC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465772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收敛速度比牛顿切线法稍慢</a:t>
            </a:r>
          </a:p>
        </p:txBody>
      </p:sp>
      <p:graphicFrame>
        <p:nvGraphicFramePr>
          <p:cNvPr id="256028" name="Object 28">
            <a:extLst>
              <a:ext uri="{FF2B5EF4-FFF2-40B4-BE49-F238E27FC236}">
                <a16:creationId xmlns:a16="http://schemas.microsoft.com/office/drawing/2014/main" id="{C064E88F-9362-4B94-849E-B180DD975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94508"/>
              </p:ext>
            </p:extLst>
          </p:nvPr>
        </p:nvGraphicFramePr>
        <p:xfrm>
          <a:off x="3892666" y="887411"/>
          <a:ext cx="274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3" name="公式" r:id="rId9" imgW="1155600" imgH="228600" progId="Equation.3">
                  <p:embed/>
                </p:oleObj>
              </mc:Choice>
              <mc:Fallback>
                <p:oleObj name="公式" r:id="rId9" imgW="1155600" imgH="22860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666" y="887411"/>
                        <a:ext cx="274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9" name="Text Box 29">
            <a:extLst>
              <a:ext uri="{FF2B5EF4-FFF2-40B4-BE49-F238E27FC236}">
                <a16:creationId xmlns:a16="http://schemas.microsoft.com/office/drawing/2014/main" id="{99B6BFED-7A4C-4A22-9D6E-4EE398DA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540" y="1547018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重数越高，收敛越慢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  <p:bldP spid="256022" grpId="0"/>
      <p:bldP spid="256026" grpId="0"/>
      <p:bldP spid="256027" grpId="0"/>
      <p:bldP spid="2560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>
            <a:extLst>
              <a:ext uri="{FF2B5EF4-FFF2-40B4-BE49-F238E27FC236}">
                <a16:creationId xmlns:a16="http://schemas.microsoft.com/office/drawing/2014/main" id="{8F87524F-5E6F-468C-A007-A7B4E0E22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194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解非线性方程组的牛顿法</a:t>
            </a:r>
          </a:p>
        </p:txBody>
      </p:sp>
      <p:graphicFrame>
        <p:nvGraphicFramePr>
          <p:cNvPr id="257027" name="Object 3">
            <a:extLst>
              <a:ext uri="{FF2B5EF4-FFF2-40B4-BE49-F238E27FC236}">
                <a16:creationId xmlns:a16="http://schemas.microsoft.com/office/drawing/2014/main" id="{1B562DDD-570C-49C4-9051-2C1B54210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048000"/>
          <a:ext cx="77406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4" name="公式" r:id="rId3" imgW="2158920" imgH="203040" progId="Equation.3">
                  <p:embed/>
                </p:oleObj>
              </mc:Choice>
              <mc:Fallback>
                <p:oleObj name="公式" r:id="rId3" imgW="2158920" imgH="2030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77406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28" name="Group 4">
            <a:extLst>
              <a:ext uri="{FF2B5EF4-FFF2-40B4-BE49-F238E27FC236}">
                <a16:creationId xmlns:a16="http://schemas.microsoft.com/office/drawing/2014/main" id="{2E77D480-2E6D-4536-B90C-D561513BDE30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052513"/>
            <a:ext cx="5599113" cy="1981200"/>
            <a:chOff x="1214" y="912"/>
            <a:chExt cx="3527" cy="1248"/>
          </a:xfrm>
        </p:grpSpPr>
        <p:graphicFrame>
          <p:nvGraphicFramePr>
            <p:cNvPr id="257029" name="Object 5">
              <a:extLst>
                <a:ext uri="{FF2B5EF4-FFF2-40B4-BE49-F238E27FC236}">
                  <a16:creationId xmlns:a16="http://schemas.microsoft.com/office/drawing/2014/main" id="{6BF0D0D3-674A-4C75-AA3F-761963E474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" y="912"/>
            <a:ext cx="352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55" name="公式" r:id="rId5" imgW="1600200" imgH="190440" progId="Equation.3">
                    <p:embed/>
                  </p:oleObj>
                </mc:Choice>
                <mc:Fallback>
                  <p:oleObj name="公式" r:id="rId5" imgW="1600200" imgH="1904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912"/>
                          <a:ext cx="352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30" name="Object 6">
              <a:extLst>
                <a:ext uri="{FF2B5EF4-FFF2-40B4-BE49-F238E27FC236}">
                  <a16:creationId xmlns:a16="http://schemas.microsoft.com/office/drawing/2014/main" id="{02036684-CF6E-47F9-B1E8-56049C232C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1" y="1374"/>
            <a:ext cx="1836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56" name="公式" r:id="rId7" imgW="863280" imgH="368280" progId="Equation.3">
                    <p:embed/>
                  </p:oleObj>
                </mc:Choice>
                <mc:Fallback>
                  <p:oleObj name="公式" r:id="rId7" imgW="863280" imgH="3682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1374"/>
                          <a:ext cx="1836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031" name="Text Box 7">
            <a:extLst>
              <a:ext uri="{FF2B5EF4-FFF2-40B4-BE49-F238E27FC236}">
                <a16:creationId xmlns:a16="http://schemas.microsoft.com/office/drawing/2014/main" id="{6AB29573-786A-480D-B861-78935C6A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2438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解方程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)=0            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牛顿切线法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57032" name="Text Box 8">
            <a:extLst>
              <a:ext uri="{FF2B5EF4-FFF2-40B4-BE49-F238E27FC236}">
                <a16:creationId xmlns:a16="http://schemas.microsoft.com/office/drawing/2014/main" id="{8E743BA5-5DCD-46C5-95CC-B168A7AB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推广到解方程组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7033" name="Object 9">
            <a:extLst>
              <a:ext uri="{FF2B5EF4-FFF2-40B4-BE49-F238E27FC236}">
                <a16:creationId xmlns:a16="http://schemas.microsoft.com/office/drawing/2014/main" id="{2F9E7F76-E521-4DB2-B068-D2FA0F30C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3886200"/>
          <a:ext cx="6831012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7" name="公式" r:id="rId9" imgW="2323800" imgH="914400" progId="Equation.3">
                  <p:embed/>
                </p:oleObj>
              </mc:Choice>
              <mc:Fallback>
                <p:oleObj name="公式" r:id="rId9" imgW="2323800" imgH="91440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886200"/>
                        <a:ext cx="6831012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1" grpId="0"/>
      <p:bldP spid="2570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050" name="Object 2">
            <a:extLst>
              <a:ext uri="{FF2B5EF4-FFF2-40B4-BE49-F238E27FC236}">
                <a16:creationId xmlns:a16="http://schemas.microsoft.com/office/drawing/2014/main" id="{A23FD60C-BB3F-4D34-8B62-730E3D3E5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581525"/>
          <a:ext cx="55213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3" name="公式" r:id="rId3" imgW="2184120" imgH="228600" progId="Equation.3">
                  <p:embed/>
                </p:oleObj>
              </mc:Choice>
              <mc:Fallback>
                <p:oleObj name="公式" r:id="rId3" imgW="2184120" imgH="2286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81525"/>
                        <a:ext cx="55213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1" name="Object 3">
            <a:extLst>
              <a:ext uri="{FF2B5EF4-FFF2-40B4-BE49-F238E27FC236}">
                <a16:creationId xmlns:a16="http://schemas.microsoft.com/office/drawing/2014/main" id="{95D05E67-1985-4E43-989E-DC3536170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229225"/>
          <a:ext cx="4251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4" name="公式" r:id="rId5" imgW="1257120" imgH="190440" progId="Equation.3">
                  <p:embed/>
                </p:oleObj>
              </mc:Choice>
              <mc:Fallback>
                <p:oleObj name="公式" r:id="rId5" imgW="1257120" imgH="1904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42513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2" name="Object 4">
            <a:extLst>
              <a:ext uri="{FF2B5EF4-FFF2-40B4-BE49-F238E27FC236}">
                <a16:creationId xmlns:a16="http://schemas.microsoft.com/office/drawing/2014/main" id="{945A2166-CC46-46E6-8922-478A5E97E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989138"/>
          <a:ext cx="4572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5" name="公式" r:id="rId7" imgW="2057400" imgH="1143000" progId="Equation.3">
                  <p:embed/>
                </p:oleObj>
              </mc:Choice>
              <mc:Fallback>
                <p:oleObj name="公式" r:id="rId7" imgW="2057400" imgH="11430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89138"/>
                        <a:ext cx="4572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>
            <a:extLst>
              <a:ext uri="{FF2B5EF4-FFF2-40B4-BE49-F238E27FC236}">
                <a16:creationId xmlns:a16="http://schemas.microsoft.com/office/drawing/2014/main" id="{39A52E9E-B359-4C9A-BE0B-F6BBA8736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052513"/>
          <a:ext cx="77406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6" name="公式" r:id="rId9" imgW="2158920" imgH="203040" progId="Equation.3">
                  <p:embed/>
                </p:oleObj>
              </mc:Choice>
              <mc:Fallback>
                <p:oleObj name="公式" r:id="rId9" imgW="2158920" imgH="2030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52513"/>
                        <a:ext cx="77406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8054" name="Group 6">
            <a:extLst>
              <a:ext uri="{FF2B5EF4-FFF2-40B4-BE49-F238E27FC236}">
                <a16:creationId xmlns:a16="http://schemas.microsoft.com/office/drawing/2014/main" id="{15D1A70B-8C96-4C8A-97AA-F2CA18F0047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695575"/>
            <a:ext cx="4038600" cy="1600200"/>
            <a:chOff x="1214" y="912"/>
            <a:chExt cx="3527" cy="1248"/>
          </a:xfrm>
        </p:grpSpPr>
        <p:graphicFrame>
          <p:nvGraphicFramePr>
            <p:cNvPr id="258055" name="Object 7">
              <a:extLst>
                <a:ext uri="{FF2B5EF4-FFF2-40B4-BE49-F238E27FC236}">
                  <a16:creationId xmlns:a16="http://schemas.microsoft.com/office/drawing/2014/main" id="{2D43BEDE-5AB4-4E33-B912-8459597548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" y="912"/>
            <a:ext cx="352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07" name="公式" r:id="rId11" imgW="1600200" imgH="190440" progId="Equation.3">
                    <p:embed/>
                  </p:oleObj>
                </mc:Choice>
                <mc:Fallback>
                  <p:oleObj name="公式" r:id="rId11" imgW="1600200" imgH="19044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912"/>
                          <a:ext cx="352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56" name="Object 8">
              <a:extLst>
                <a:ext uri="{FF2B5EF4-FFF2-40B4-BE49-F238E27FC236}">
                  <a16:creationId xmlns:a16="http://schemas.microsoft.com/office/drawing/2014/main" id="{9F5D4500-B47D-44CA-967C-A75FDE4E08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1" y="1374"/>
            <a:ext cx="1836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08" name="公式" r:id="rId13" imgW="863280" imgH="368280" progId="Equation.3">
                    <p:embed/>
                  </p:oleObj>
                </mc:Choice>
                <mc:Fallback>
                  <p:oleObj name="公式" r:id="rId13" imgW="863280" imgH="36828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1374"/>
                          <a:ext cx="1836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8057" name="Text Box 9">
            <a:extLst>
              <a:ext uri="{FF2B5EF4-FFF2-40B4-BE49-F238E27FC236}">
                <a16:creationId xmlns:a16="http://schemas.microsoft.com/office/drawing/2014/main" id="{8EF91AD6-48FC-4F32-A5C5-68525509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06057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解方程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)=0                 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58058" name="Object 10">
            <a:extLst>
              <a:ext uri="{FF2B5EF4-FFF2-40B4-BE49-F238E27FC236}">
                <a16:creationId xmlns:a16="http://schemas.microsoft.com/office/drawing/2014/main" id="{9D53039F-FFA8-4A03-B203-63C889F3D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886450"/>
          <a:ext cx="2492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9" name="公式" r:id="rId15" imgW="939600" imgH="203040" progId="Equation.3">
                  <p:embed/>
                </p:oleObj>
              </mc:Choice>
              <mc:Fallback>
                <p:oleObj name="公式" r:id="rId15" imgW="939600" imgH="20304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886450"/>
                        <a:ext cx="24923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8059" name="Group 11">
            <a:extLst>
              <a:ext uri="{FF2B5EF4-FFF2-40B4-BE49-F238E27FC236}">
                <a16:creationId xmlns:a16="http://schemas.microsoft.com/office/drawing/2014/main" id="{C9D16BE0-55A9-49F3-9E0E-7D71839E082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886450"/>
            <a:ext cx="3733800" cy="566738"/>
            <a:chOff x="720" y="3504"/>
            <a:chExt cx="2352" cy="357"/>
          </a:xfrm>
        </p:grpSpPr>
        <p:graphicFrame>
          <p:nvGraphicFramePr>
            <p:cNvPr id="258060" name="Object 12">
              <a:extLst>
                <a:ext uri="{FF2B5EF4-FFF2-40B4-BE49-F238E27FC236}">
                  <a16:creationId xmlns:a16="http://schemas.microsoft.com/office/drawing/2014/main" id="{D532EBB7-DBEA-4336-B8FF-E079EAC843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504"/>
            <a:ext cx="201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10" name="公式" r:id="rId17" imgW="1295280" imgH="228600" progId="Equation.3">
                    <p:embed/>
                  </p:oleObj>
                </mc:Choice>
                <mc:Fallback>
                  <p:oleObj name="公式" r:id="rId17" imgW="1295280" imgH="22860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04"/>
                          <a:ext cx="201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61" name="AutoShape 13">
              <a:extLst>
                <a:ext uri="{FF2B5EF4-FFF2-40B4-BE49-F238E27FC236}">
                  <a16:creationId xmlns:a16="http://schemas.microsoft.com/office/drawing/2014/main" id="{7ECA5BC4-0EC7-48ED-9BF3-574DA55AB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552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062" name="Text Box 14">
            <a:extLst>
              <a:ext uri="{FF2B5EF4-FFF2-40B4-BE49-F238E27FC236}">
                <a16:creationId xmlns:a16="http://schemas.microsoft.com/office/drawing/2014/main" id="{4834115D-1286-474B-9598-D55A30E26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194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解非线性方程组的牛顿法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>
            <a:extLst>
              <a:ext uri="{FF2B5EF4-FFF2-40B4-BE49-F238E27FC236}">
                <a16:creationId xmlns:a16="http://schemas.microsoft.com/office/drawing/2014/main" id="{4E112B9C-FBC4-49C2-8383-D25C1001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25923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解方程  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)=0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的牛顿割线法 </a:t>
            </a:r>
          </a:p>
        </p:txBody>
      </p:sp>
      <p:grpSp>
        <p:nvGrpSpPr>
          <p:cNvPr id="259075" name="Group 3">
            <a:extLst>
              <a:ext uri="{FF2B5EF4-FFF2-40B4-BE49-F238E27FC236}">
                <a16:creationId xmlns:a16="http://schemas.microsoft.com/office/drawing/2014/main" id="{8D902A34-DDA5-41D8-95F4-22C4FB12C8A2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196975"/>
            <a:ext cx="7140575" cy="1960563"/>
            <a:chOff x="778" y="480"/>
            <a:chExt cx="4498" cy="1235"/>
          </a:xfrm>
        </p:grpSpPr>
        <p:graphicFrame>
          <p:nvGraphicFramePr>
            <p:cNvPr id="259076" name="Object 4">
              <a:extLst>
                <a:ext uri="{FF2B5EF4-FFF2-40B4-BE49-F238E27FC236}">
                  <a16:creationId xmlns:a16="http://schemas.microsoft.com/office/drawing/2014/main" id="{789E2C88-7A38-4F43-8B7D-897E0C9B4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6" y="480"/>
            <a:ext cx="316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15" name="公式" r:id="rId3" imgW="1434960" imgH="190440" progId="Equation.3">
                    <p:embed/>
                  </p:oleObj>
                </mc:Choice>
                <mc:Fallback>
                  <p:oleObj name="公式" r:id="rId3" imgW="1434960" imgH="190440" progId="Equation.3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480"/>
                          <a:ext cx="316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77" name="Object 5">
              <a:extLst>
                <a:ext uri="{FF2B5EF4-FFF2-40B4-BE49-F238E27FC236}">
                  <a16:creationId xmlns:a16="http://schemas.microsoft.com/office/drawing/2014/main" id="{1401F530-4A1E-4974-9657-86F878550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8" y="960"/>
            <a:ext cx="1786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16" name="公式" r:id="rId5" imgW="838080" imgH="355320" progId="Equation.3">
                    <p:embed/>
                  </p:oleObj>
                </mc:Choice>
                <mc:Fallback>
                  <p:oleObj name="公式" r:id="rId5" imgW="838080" imgH="35532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" y="960"/>
                          <a:ext cx="1786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78" name="Object 6">
              <a:extLst>
                <a:ext uri="{FF2B5EF4-FFF2-40B4-BE49-F238E27FC236}">
                  <a16:creationId xmlns:a16="http://schemas.microsoft.com/office/drawing/2014/main" id="{0E6CA442-2955-4AA4-AB95-CD19D48C04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7" y="960"/>
            <a:ext cx="2009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17" name="公式" r:id="rId7" imgW="977760" imgH="355320" progId="Equation.3">
                    <p:embed/>
                  </p:oleObj>
                </mc:Choice>
                <mc:Fallback>
                  <p:oleObj name="公式" r:id="rId7" imgW="977760" imgH="35532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960"/>
                          <a:ext cx="2009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9079" name="Text Box 7">
            <a:extLst>
              <a:ext uri="{FF2B5EF4-FFF2-40B4-BE49-F238E27FC236}">
                <a16:creationId xmlns:a16="http://schemas.microsoft.com/office/drawing/2014/main" id="{413B1254-FAB4-4F51-A1C4-B4C2BF93B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8453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解方程组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的拟牛顿法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zh-CN" sz="2800" b="1">
                <a:latin typeface="楷体_GB2312" pitchFamily="49" charset="-122"/>
                <a:ea typeface="楷体_GB2312" pitchFamily="49" charset="-122"/>
              </a:rPr>
              <a:t>代替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9080" name="Object 8">
            <a:extLst>
              <a:ext uri="{FF2B5EF4-FFF2-40B4-BE49-F238E27FC236}">
                <a16:creationId xmlns:a16="http://schemas.microsoft.com/office/drawing/2014/main" id="{42F76CA1-B52E-4B43-AF82-6B9035444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933825"/>
          <a:ext cx="6991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8" name="公式" r:id="rId9" imgW="1917360" imgH="190440" progId="Equation.3">
                  <p:embed/>
                </p:oleObj>
              </mc:Choice>
              <mc:Fallback>
                <p:oleObj name="公式" r:id="rId9" imgW="1917360" imgH="19044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6991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1" name="Text Box 9">
            <a:extLst>
              <a:ext uri="{FF2B5EF4-FFF2-40B4-BE49-F238E27FC236}">
                <a16:creationId xmlns:a16="http://schemas.microsoft.com/office/drawing/2014/main" id="{87850377-CE6E-4504-A668-B6A7D9B6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46609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矩阵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i="1" baseline="30000">
                <a:latin typeface="Times New Roman" panose="02020603050405020304" pitchFamily="18" charset="0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2</a:t>
            </a:r>
            <a:r>
              <a:rPr kumimoji="1" lang="zh-CN" altLang="zh-CN" sz="2800">
                <a:latin typeface="Times New Roman" panose="02020603050405020304" pitchFamily="18" charset="0"/>
              </a:rPr>
              <a:t>个未知数)不能由这样的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zh-CN" altLang="zh-CN" sz="2800">
                <a:latin typeface="Times New Roman" panose="02020603050405020304" pitchFamily="18" charset="0"/>
              </a:rPr>
              <a:t>个方程</a:t>
            </a:r>
            <a:r>
              <a:rPr kumimoji="1" lang="zh-CN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确定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9082" name="Object 10">
            <a:extLst>
              <a:ext uri="{FF2B5EF4-FFF2-40B4-BE49-F238E27FC236}">
                <a16:creationId xmlns:a16="http://schemas.microsoft.com/office/drawing/2014/main" id="{39EEBDE9-A8AC-4BF0-84B2-53123547E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270500"/>
          <a:ext cx="9074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9" name="公式" r:id="rId11" imgW="2489040" imgH="190440" progId="Equation.3">
                  <p:embed/>
                </p:oleObj>
              </mc:Choice>
              <mc:Fallback>
                <p:oleObj name="公式" r:id="rId11" imgW="2489040" imgH="19044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70500"/>
                        <a:ext cx="9074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3" name="Object 11">
            <a:extLst>
              <a:ext uri="{FF2B5EF4-FFF2-40B4-BE49-F238E27FC236}">
                <a16:creationId xmlns:a16="http://schemas.microsoft.com/office/drawing/2014/main" id="{88007023-27D0-45A4-A7D5-BA13E7FEB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5995988"/>
          <a:ext cx="45069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0" name="公式" r:id="rId13" imgW="1333440" imgH="190440" progId="Equation.3">
                  <p:embed/>
                </p:oleObj>
              </mc:Choice>
              <mc:Fallback>
                <p:oleObj name="公式" r:id="rId13" imgW="1333440" imgH="19044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995988"/>
                        <a:ext cx="45069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4" name="Text Box 12">
            <a:extLst>
              <a:ext uri="{FF2B5EF4-FFF2-40B4-BE49-F238E27FC236}">
                <a16:creationId xmlns:a16="http://schemas.microsoft.com/office/drawing/2014/main" id="{8EFF3AEB-9399-46B7-80F5-CC133673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4" y="333375"/>
            <a:ext cx="61200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拟牛顿法</a:t>
            </a:r>
            <a:r>
              <a:rPr kumimoji="1"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(Quasi-Newton)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9" grpId="0"/>
      <p:bldP spid="2590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4194" name="Object 2">
                <a:extLst>
                  <a:ext uri="{FF2B5EF4-FFF2-40B4-BE49-F238E27FC236}">
                    <a16:creationId xmlns:a16="http://schemas.microsoft.com/office/drawing/2014/main" id="{ADBD45A1-9C5C-4098-BA2D-C865F4E72E0E}"/>
                  </a:ext>
                </a:extLst>
              </p:cNvPr>
              <p:cNvSpPr txBox="1"/>
              <p:nvPr/>
            </p:nvSpPr>
            <p:spPr bwMode="auto">
              <a:xfrm>
                <a:off x="600428" y="743585"/>
                <a:ext cx="5092473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=4,  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4194" name="Object 2">
                <a:extLst>
                  <a:ext uri="{FF2B5EF4-FFF2-40B4-BE49-F238E27FC236}">
                    <a16:creationId xmlns:a16="http://schemas.microsoft.com/office/drawing/2014/main" id="{ADBD45A1-9C5C-4098-BA2D-C865F4E72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428" y="743585"/>
                <a:ext cx="5092473" cy="549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0450818A-797A-4202-8B16-3B1FC7170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313148"/>
              </p:ext>
            </p:extLst>
          </p:nvPr>
        </p:nvGraphicFramePr>
        <p:xfrm>
          <a:off x="1259632" y="1440179"/>
          <a:ext cx="62182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1" name="公式" r:id="rId4" imgW="2590560" imgH="507960" progId="Equation.3">
                  <p:embed/>
                </p:oleObj>
              </mc:Choice>
              <mc:Fallback>
                <p:oleObj name="公式" r:id="rId4" imgW="2590560" imgH="5079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40179"/>
                        <a:ext cx="621823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196" name="Group 4">
            <a:extLst>
              <a:ext uri="{FF2B5EF4-FFF2-40B4-BE49-F238E27FC236}">
                <a16:creationId xmlns:a16="http://schemas.microsoft.com/office/drawing/2014/main" id="{49EFB05F-5E3E-43E4-8C23-BB01A761EF5C}"/>
              </a:ext>
            </a:extLst>
          </p:cNvPr>
          <p:cNvGrpSpPr>
            <a:grpSpLocks/>
          </p:cNvGrpSpPr>
          <p:nvPr/>
        </p:nvGrpSpPr>
        <p:grpSpPr bwMode="auto">
          <a:xfrm>
            <a:off x="403224" y="2631281"/>
            <a:ext cx="8129588" cy="608013"/>
            <a:chOff x="288" y="1584"/>
            <a:chExt cx="5121" cy="383"/>
          </a:xfrm>
        </p:grpSpPr>
        <p:graphicFrame>
          <p:nvGraphicFramePr>
            <p:cNvPr id="264197" name="Object 5">
              <a:extLst>
                <a:ext uri="{FF2B5EF4-FFF2-40B4-BE49-F238E27FC236}">
                  <a16:creationId xmlns:a16="http://schemas.microsoft.com/office/drawing/2014/main" id="{A57BD123-6A09-4B29-AB36-1CA5476DD3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584"/>
            <a:ext cx="231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32" name="公式" r:id="rId6" imgW="1485720" imgH="228600" progId="Equation.3">
                    <p:embed/>
                  </p:oleObj>
                </mc:Choice>
                <mc:Fallback>
                  <p:oleObj name="公式" r:id="rId6" imgW="1485720" imgH="22860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584"/>
                          <a:ext cx="231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198" name="Object 6">
              <a:extLst>
                <a:ext uri="{FF2B5EF4-FFF2-40B4-BE49-F238E27FC236}">
                  <a16:creationId xmlns:a16="http://schemas.microsoft.com/office/drawing/2014/main" id="{BAC9459B-4FBC-4F9F-B876-D5625D42F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584"/>
            <a:ext cx="286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33" name="公式" r:id="rId8" imgW="1714320" imgH="228600" progId="Equation.3">
                    <p:embed/>
                  </p:oleObj>
                </mc:Choice>
                <mc:Fallback>
                  <p:oleObj name="公式" r:id="rId8" imgW="1714320" imgH="22860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84"/>
                          <a:ext cx="2865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4199" name="Object 7">
            <a:extLst>
              <a:ext uri="{FF2B5EF4-FFF2-40B4-BE49-F238E27FC236}">
                <a16:creationId xmlns:a16="http://schemas.microsoft.com/office/drawing/2014/main" id="{950B8993-B71E-47C6-8419-3579A2140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83342"/>
              </p:ext>
            </p:extLst>
          </p:nvPr>
        </p:nvGraphicFramePr>
        <p:xfrm>
          <a:off x="434880" y="3332480"/>
          <a:ext cx="20574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4" name="公式" r:id="rId10" imgW="825480" imgH="228600" progId="Equation.3">
                  <p:embed/>
                </p:oleObj>
              </mc:Choice>
              <mc:Fallback>
                <p:oleObj name="公式" r:id="rId10" imgW="825480" imgH="2286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80" y="3332480"/>
                        <a:ext cx="20574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00" name="Group 8">
            <a:extLst>
              <a:ext uri="{FF2B5EF4-FFF2-40B4-BE49-F238E27FC236}">
                <a16:creationId xmlns:a16="http://schemas.microsoft.com/office/drawing/2014/main" id="{8F23BF60-02AF-4A65-913A-0FD81AD1143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52800"/>
            <a:ext cx="3429000" cy="3140075"/>
            <a:chOff x="1728" y="2208"/>
            <a:chExt cx="2016" cy="1978"/>
          </a:xfrm>
        </p:grpSpPr>
        <p:sp>
          <p:nvSpPr>
            <p:cNvPr id="264201" name="Text Box 9">
              <a:extLst>
                <a:ext uri="{FF2B5EF4-FFF2-40B4-BE49-F238E27FC236}">
                  <a16:creationId xmlns:a16="http://schemas.microsoft.com/office/drawing/2014/main" id="{AA4BBF66-2D01-4E2E-91D6-1A16EEE60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08"/>
              <a:ext cx="1920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 k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               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i="1" baseline="30000">
                  <a:latin typeface="Times New Roman" panose="02020603050405020304" pitchFamily="18" charset="0"/>
                </a:rPr>
                <a:t>k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0      (1.000000, 1.000000)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1      (1.750000, 1.250000)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2      (1.589286, 1.225000)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3      (1.581160, 1.224645)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4      (1.581139, 1.224745)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5      (1.581139, 1.224745)</a:t>
              </a:r>
            </a:p>
          </p:txBody>
        </p:sp>
        <p:sp>
          <p:nvSpPr>
            <p:cNvPr id="264202" name="Line 10">
              <a:extLst>
                <a:ext uri="{FF2B5EF4-FFF2-40B4-BE49-F238E27FC236}">
                  <a16:creationId xmlns:a16="http://schemas.microsoft.com/office/drawing/2014/main" id="{7FEA22F7-6092-4033-BECF-81A927EE5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03" name="Line 11">
              <a:extLst>
                <a:ext uri="{FF2B5EF4-FFF2-40B4-BE49-F238E27FC236}">
                  <a16:creationId xmlns:a16="http://schemas.microsoft.com/office/drawing/2014/main" id="{7B105B71-7685-420C-A418-75A9D477E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2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4204" name="Object 12">
            <a:extLst>
              <a:ext uri="{FF2B5EF4-FFF2-40B4-BE49-F238E27FC236}">
                <a16:creationId xmlns:a16="http://schemas.microsoft.com/office/drawing/2014/main" id="{C1AE10B6-FA6A-446B-8300-8AC8D6A7B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47319"/>
              </p:ext>
            </p:extLst>
          </p:nvPr>
        </p:nvGraphicFramePr>
        <p:xfrm>
          <a:off x="483299" y="4149080"/>
          <a:ext cx="40179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5" name="公式" r:id="rId12" imgW="1815840" imgH="495000" progId="Equation.3">
                  <p:embed/>
                </p:oleObj>
              </mc:Choice>
              <mc:Fallback>
                <p:oleObj name="公式" r:id="rId12" imgW="1815840" imgH="4950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99" y="4149080"/>
                        <a:ext cx="4017962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>
            <a:extLst>
              <a:ext uri="{FF2B5EF4-FFF2-40B4-BE49-F238E27FC236}">
                <a16:creationId xmlns:a16="http://schemas.microsoft.com/office/drawing/2014/main" id="{FAEDF1AB-BEB0-45C5-B3B6-D35AB716F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17317"/>
            <a:ext cx="6194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非线性方程组求解算例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>
            <a:extLst>
              <a:ext uri="{FF2B5EF4-FFF2-40B4-BE49-F238E27FC236}">
                <a16:creationId xmlns:a16="http://schemas.microsoft.com/office/drawing/2014/main" id="{B15DE817-2795-48FA-823F-F31F6C44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9600"/>
            <a:ext cx="541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057A229A-21EF-4F21-888F-8042F562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846" y="1772816"/>
            <a:ext cx="68580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宋体" panose="02010600030101010101" pitchFamily="2" charset="-122"/>
              </a:rPr>
              <a:t>1.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非线性方程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)=0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的数值解法</a:t>
            </a:r>
            <a:endParaRPr kumimoji="1" lang="en-US" altLang="zh-CN" sz="2800" dirty="0"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迭代方法的基本原理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牛顿法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拟牛顿法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4E58A658-D82D-43C0-8F8A-EA5343566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71633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2.</a:t>
            </a:r>
            <a:r>
              <a:rPr kumimoji="1" lang="zh-CN" altLang="en-US" sz="2800" b="1">
                <a:latin typeface="宋体" panose="02010600030101010101" pitchFamily="2" charset="-122"/>
              </a:rPr>
              <a:t>推广到解非线性方程组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75"/>
                                        <p:tgtEl>
                                          <p:spTgt spid="244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75"/>
                                        <p:tgtEl>
                                          <p:spTgt spid="244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build="p"/>
      <p:bldP spid="2447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4">
            <a:extLst>
              <a:ext uri="{FF2B5EF4-FFF2-40B4-BE49-F238E27FC236}">
                <a16:creationId xmlns:a16="http://schemas.microsoft.com/office/drawing/2014/main" id="{FAEDF1AB-BEB0-45C5-B3B6-D35AB716F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76672"/>
            <a:ext cx="6194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BCA4C45C-D9C0-4AA4-B087-32F290AF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12776"/>
            <a:ext cx="496855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习题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4102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>
            <a:extLst>
              <a:ext uri="{FF2B5EF4-FFF2-40B4-BE49-F238E27FC236}">
                <a16:creationId xmlns:a16="http://schemas.microsoft.com/office/drawing/2014/main" id="{5CA049AE-5D29-406F-BF81-4F5BE309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04813"/>
            <a:ext cx="554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什么叫方程（组）</a:t>
            </a:r>
            <a:r>
              <a:rPr kumimoji="1"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45CB8914-E632-40AF-8E3D-390D5151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8642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方    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：包含未知数（或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和未知函数）的等式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方程组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：包含未知数（或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和未知函数）的一组等式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kumimoji="1" lang="zh-CN" altLang="en-US" sz="12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不包含未知函数的方程组的一般形式：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F(x)=0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x= (x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,x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,…,x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, F(x)=(f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(x),f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(x),…,f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(x))</a:t>
            </a:r>
            <a:r>
              <a:rPr kumimoji="1" lang="en-US" altLang="zh-CN" sz="2800" b="1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T   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一般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m=n)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kumimoji="1" lang="en-US" altLang="zh-CN" sz="12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满足方程（组）的未知数的取值称为方程（组）的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，或称为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F(x)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零点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kumimoji="1" lang="zh-CN" altLang="en-US" sz="12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单变量方程（一元方程）：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f(x)=0,    “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解”也称为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“根”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75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75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75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75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>
            <a:extLst>
              <a:ext uri="{FF2B5EF4-FFF2-40B4-BE49-F238E27FC236}">
                <a16:creationId xmlns:a16="http://schemas.microsoft.com/office/drawing/2014/main" id="{940C988D-CFED-44AA-BCCF-14CDE1FA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49275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非线性方程的特点</a:t>
            </a: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1B791E1C-DCAB-419D-B62E-0766D228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8359775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方程根的特点：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次代数方程有且只有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包括复根、重根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次以上的代数方程无求根公式；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 超越方程有无根，有几个根通常难以判断。</a:t>
            </a: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603E21C2-32E0-450F-80EB-A1752B1F5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3597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方程分类：</a:t>
            </a:r>
            <a:endParaRPr kumimoji="1" lang="zh-CN" altLang="en-US" sz="28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  代数方程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+a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+…+a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  超越方程：包含超越函数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ln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的方程；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</a:rPr>
              <a:t>非线性方程：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2800" b="1">
                <a:latin typeface="Times New Roman" panose="02020603050405020304" pitchFamily="18" charset="0"/>
                <a:sym typeface="Math1" pitchFamily="2" charset="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次代数方程和超越方程。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24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75"/>
                                        <p:tgtEl>
                                          <p:spTgt spid="24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75"/>
                                        <p:tgtEl>
                                          <p:spTgt spid="24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75"/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75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75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75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75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  <p:bldP spid="2426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>
            <a:extLst>
              <a:ext uri="{FF2B5EF4-FFF2-40B4-BE49-F238E27FC236}">
                <a16:creationId xmlns:a16="http://schemas.microsoft.com/office/drawing/2014/main" id="{DC2C0BBE-268A-4940-B119-72C279491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97200"/>
            <a:ext cx="324053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根的隔离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二分法</a:t>
            </a:r>
            <a:endParaRPr kumimoji="1" lang="zh-CN" altLang="en-US" sz="2800" b="1" u="sng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6787" name="Text Box 3">
            <a:extLst>
              <a:ext uri="{FF2B5EF4-FFF2-40B4-BE49-F238E27FC236}">
                <a16:creationId xmlns:a16="http://schemas.microsoft.com/office/drawing/2014/main" id="{F9D033F5-1167-4996-97CC-6D8010CB6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20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解方程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)=0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第一步——确定根的大致范围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2A4F1329-1A73-4C70-BAD8-2CA354F3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20938"/>
            <a:ext cx="734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图形法：作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</a:rPr>
              <a:t>图形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观察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宋体" panose="02010600030101010101" pitchFamily="2" charset="-122"/>
              </a:rPr>
              <a:t>轴的交点</a:t>
            </a:r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3202115C-E9E4-4F39-B042-E368E7896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92150"/>
            <a:ext cx="5040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非线性方程的基本解法 </a:t>
            </a:r>
          </a:p>
        </p:txBody>
      </p:sp>
      <p:pic>
        <p:nvPicPr>
          <p:cNvPr id="246790" name="Picture 6">
            <a:extLst>
              <a:ext uri="{FF2B5EF4-FFF2-40B4-BE49-F238E27FC236}">
                <a16:creationId xmlns:a16="http://schemas.microsoft.com/office/drawing/2014/main" id="{FF70A69C-401B-42D7-8F96-364C74CA620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398838"/>
            <a:ext cx="41402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91" name="Rectangle 7">
            <a:extLst>
              <a:ext uri="{FF2B5EF4-FFF2-40B4-BE49-F238E27FC236}">
                <a16:creationId xmlns:a16="http://schemas.microsoft.com/office/drawing/2014/main" id="{042B1B9D-FC5C-4E09-B679-6A4C5F24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6792" name="Object 8">
            <a:extLst>
              <a:ext uri="{FF2B5EF4-FFF2-40B4-BE49-F238E27FC236}">
                <a16:creationId xmlns:a16="http://schemas.microsoft.com/office/drawing/2014/main" id="{0F0FA6FD-C389-4878-80C9-DA98AD040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292600"/>
          <a:ext cx="42957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0" name="公式" r:id="rId4" imgW="2095200" imgH="203040" progId="Equation.3">
                  <p:embed/>
                </p:oleObj>
              </mc:Choice>
              <mc:Fallback>
                <p:oleObj name="公式" r:id="rId4" imgW="20952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92600"/>
                        <a:ext cx="42957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3" name="Text Box 9">
            <a:extLst>
              <a:ext uri="{FF2B5EF4-FFF2-40B4-BE49-F238E27FC236}">
                <a16:creationId xmlns:a16="http://schemas.microsoft.com/office/drawing/2014/main" id="{DD714793-2340-4722-BF2F-514E70BC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图形法</a:t>
            </a:r>
          </a:p>
        </p:txBody>
      </p:sp>
      <p:sp>
        <p:nvSpPr>
          <p:cNvPr id="246794" name="Text Box 10">
            <a:extLst>
              <a:ext uri="{FF2B5EF4-FFF2-40B4-BE49-F238E27FC236}">
                <a16:creationId xmlns:a16="http://schemas.microsoft.com/office/drawing/2014/main" id="{136E0997-20F2-469D-B882-E1C55B79B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5318126"/>
            <a:ext cx="44640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个根分别位于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 -1.75, -0.75, 1.00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2.40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附近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  <p:bldP spid="246787" grpId="0"/>
      <p:bldP spid="246788" grpId="0"/>
      <p:bldP spid="246793" grpId="0"/>
      <p:bldP spid="2467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0" name="Object 2">
            <a:extLst>
              <a:ext uri="{FF2B5EF4-FFF2-40B4-BE49-F238E27FC236}">
                <a16:creationId xmlns:a16="http://schemas.microsoft.com/office/drawing/2014/main" id="{3F78FC14-6EC9-496D-B747-5297BC032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590675"/>
          <a:ext cx="73802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4" name="文档" r:id="rId3" imgW="3246840" imgH="406440" progId="Word.Document.8">
                  <p:embed/>
                </p:oleObj>
              </mc:Choice>
              <mc:Fallback>
                <p:oleObj name="文档" r:id="rId3" imgW="3246840" imgH="4064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90675"/>
                        <a:ext cx="73802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1" name="Text Box 3">
            <a:extLst>
              <a:ext uri="{FF2B5EF4-FFF2-40B4-BE49-F238E27FC236}">
                <a16:creationId xmlns:a16="http://schemas.microsoft.com/office/drawing/2014/main" id="{A1C627E3-F020-44C3-8526-BCB7DBC9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58925"/>
            <a:ext cx="1371600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二分法的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原理</a:t>
            </a: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3830FDEB-CC58-498E-B159-5BC31362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0"/>
            <a:ext cx="1371600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二分法的实现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77325403-90AE-4A56-805E-6FC96A02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9144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不足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A2D5D24A-3DE0-49C9-9BE3-650136912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收敛速度较慢</a:t>
            </a:r>
          </a:p>
        </p:txBody>
      </p:sp>
      <p:grpSp>
        <p:nvGrpSpPr>
          <p:cNvPr id="247815" name="Group 7">
            <a:extLst>
              <a:ext uri="{FF2B5EF4-FFF2-40B4-BE49-F238E27FC236}">
                <a16:creationId xmlns:a16="http://schemas.microsoft.com/office/drawing/2014/main" id="{058022C3-D197-4D79-A814-6F3D380F1146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2565400"/>
            <a:ext cx="1219200" cy="928688"/>
            <a:chOff x="1104" y="1776"/>
            <a:chExt cx="768" cy="585"/>
          </a:xfrm>
        </p:grpSpPr>
        <p:graphicFrame>
          <p:nvGraphicFramePr>
            <p:cNvPr id="247816" name="Object 8">
              <a:extLst>
                <a:ext uri="{FF2B5EF4-FFF2-40B4-BE49-F238E27FC236}">
                  <a16:creationId xmlns:a16="http://schemas.microsoft.com/office/drawing/2014/main" id="{49C82AAC-14A8-46EC-ACEA-7A9D103CA5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776"/>
            <a:ext cx="76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55" name="公式" r:id="rId5" imgW="393480" imgH="152280" progId="Equation.3">
                    <p:embed/>
                  </p:oleObj>
                </mc:Choice>
                <mc:Fallback>
                  <p:oleObj name="公式" r:id="rId5" imgW="393480" imgH="152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776"/>
                          <a:ext cx="76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817" name="Object 9">
              <a:extLst>
                <a:ext uri="{FF2B5EF4-FFF2-40B4-BE49-F238E27FC236}">
                  <a16:creationId xmlns:a16="http://schemas.microsoft.com/office/drawing/2014/main" id="{EED1714D-B816-4C77-B2FC-690727B3D3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064"/>
            <a:ext cx="76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56" name="公式" r:id="rId7" imgW="393480" imgH="152280" progId="Equation.3">
                    <p:embed/>
                  </p:oleObj>
                </mc:Choice>
                <mc:Fallback>
                  <p:oleObj name="公式" r:id="rId7" imgW="393480" imgH="152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64"/>
                          <a:ext cx="76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7818" name="Object 10">
            <a:extLst>
              <a:ext uri="{FF2B5EF4-FFF2-40B4-BE49-F238E27FC236}">
                <a16:creationId xmlns:a16="http://schemas.microsoft.com/office/drawing/2014/main" id="{0900587A-0DE2-4293-AE91-1EAA1561F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267200"/>
          <a:ext cx="13779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7" name="公式" r:id="rId9" imgW="444240" imgH="177480" progId="Equation.3">
                  <p:embed/>
                </p:oleObj>
              </mc:Choice>
              <mc:Fallback>
                <p:oleObj name="公式" r:id="rId9" imgW="44424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1377950" cy="550863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1">
            <a:extLst>
              <a:ext uri="{FF2B5EF4-FFF2-40B4-BE49-F238E27FC236}">
                <a16:creationId xmlns:a16="http://schemas.microsoft.com/office/drawing/2014/main" id="{4D9E08FD-E3E8-42CA-8403-F0B7E2CF3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267200"/>
          <a:ext cx="13779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8" name="公式" r:id="rId11" imgW="444240" imgH="177480" progId="Equation.3">
                  <p:embed/>
                </p:oleObj>
              </mc:Choice>
              <mc:Fallback>
                <p:oleObj name="公式" r:id="rId11" imgW="44424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67200"/>
                        <a:ext cx="1377950" cy="55086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>
            <a:extLst>
              <a:ext uri="{FF2B5EF4-FFF2-40B4-BE49-F238E27FC236}">
                <a16:creationId xmlns:a16="http://schemas.microsoft.com/office/drawing/2014/main" id="{52CA7827-FA6F-4F1D-A732-860FC056A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062538"/>
          <a:ext cx="54864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9" name="公式" r:id="rId13" imgW="1600200" imgH="177480" progId="Equation.3">
                  <p:embed/>
                </p:oleObj>
              </mc:Choice>
              <mc:Fallback>
                <p:oleObj name="公式" r:id="rId13" imgW="16002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062538"/>
                        <a:ext cx="54864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7821" name="Group 13">
            <a:extLst>
              <a:ext uri="{FF2B5EF4-FFF2-40B4-BE49-F238E27FC236}">
                <a16:creationId xmlns:a16="http://schemas.microsoft.com/office/drawing/2014/main" id="{705003C4-B3D6-42FD-8B95-15FC95130FB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227513"/>
            <a:ext cx="2895600" cy="649287"/>
            <a:chOff x="1056" y="2663"/>
            <a:chExt cx="1824" cy="409"/>
          </a:xfrm>
        </p:grpSpPr>
        <p:graphicFrame>
          <p:nvGraphicFramePr>
            <p:cNvPr id="247822" name="Object 14">
              <a:extLst>
                <a:ext uri="{FF2B5EF4-FFF2-40B4-BE49-F238E27FC236}">
                  <a16:creationId xmlns:a16="http://schemas.microsoft.com/office/drawing/2014/main" id="{EDF20BF7-5F71-4CD0-B45B-F10E7A8566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663"/>
            <a:ext cx="163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0" name="公式" r:id="rId15" imgW="622080" imgH="177480" progId="Equation.3">
                    <p:embed/>
                  </p:oleObj>
                </mc:Choice>
                <mc:Fallback>
                  <p:oleObj name="公式" r:id="rId15" imgW="622080" imgH="177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63"/>
                          <a:ext cx="1632" cy="409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23" name="AutoShape 15">
              <a:extLst>
                <a:ext uri="{FF2B5EF4-FFF2-40B4-BE49-F238E27FC236}">
                  <a16:creationId xmlns:a16="http://schemas.microsoft.com/office/drawing/2014/main" id="{78327626-02D3-4180-97C9-432BBCAE96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75" y="2817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247824" name="Group 16">
            <a:extLst>
              <a:ext uri="{FF2B5EF4-FFF2-40B4-BE49-F238E27FC236}">
                <a16:creationId xmlns:a16="http://schemas.microsoft.com/office/drawing/2014/main" id="{373EFAB5-A24B-4A73-B704-75B11B33A64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191000"/>
            <a:ext cx="2895600" cy="649288"/>
            <a:chOff x="3936" y="2640"/>
            <a:chExt cx="1824" cy="409"/>
          </a:xfrm>
        </p:grpSpPr>
        <p:graphicFrame>
          <p:nvGraphicFramePr>
            <p:cNvPr id="247825" name="Object 17">
              <a:extLst>
                <a:ext uri="{FF2B5EF4-FFF2-40B4-BE49-F238E27FC236}">
                  <a16:creationId xmlns:a16="http://schemas.microsoft.com/office/drawing/2014/main" id="{1869DE9B-A8EC-4487-81EB-01F5B7730A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640"/>
            <a:ext cx="163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1" name="公式" r:id="rId17" imgW="622080" imgH="177480" progId="Equation.3">
                    <p:embed/>
                  </p:oleObj>
                </mc:Choice>
                <mc:Fallback>
                  <p:oleObj name="公式" r:id="rId17" imgW="622080" imgH="177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40"/>
                          <a:ext cx="1632" cy="409"/>
                        </a:xfrm>
                        <a:prstGeom prst="rect">
                          <a:avLst/>
                        </a:prstGeom>
                        <a:solidFill>
                          <a:srgbClr val="FF99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26" name="AutoShape 18">
              <a:extLst>
                <a:ext uri="{FF2B5EF4-FFF2-40B4-BE49-F238E27FC236}">
                  <a16:creationId xmlns:a16="http://schemas.microsoft.com/office/drawing/2014/main" id="{292DB597-9697-4EA0-B97D-38B71C82E6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55" y="2769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47827" name="Text Box 19">
            <a:extLst>
              <a:ext uri="{FF2B5EF4-FFF2-40B4-BE49-F238E27FC236}">
                <a16:creationId xmlns:a16="http://schemas.microsoft.com/office/drawing/2014/main" id="{11C6D8B0-4F6B-45CF-A811-6F3C5639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3581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区间每次缩小一半，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足够大时，可确定根的范围</a:t>
            </a:r>
          </a:p>
        </p:txBody>
      </p:sp>
      <p:grpSp>
        <p:nvGrpSpPr>
          <p:cNvPr id="247828" name="Group 20">
            <a:extLst>
              <a:ext uri="{FF2B5EF4-FFF2-40B4-BE49-F238E27FC236}">
                <a16:creationId xmlns:a16="http://schemas.microsoft.com/office/drawing/2014/main" id="{B6271D2B-41C9-461F-9C98-2D48E77AB26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90800"/>
            <a:ext cx="2540000" cy="1447800"/>
            <a:chOff x="1440" y="1632"/>
            <a:chExt cx="1600" cy="912"/>
          </a:xfrm>
        </p:grpSpPr>
        <p:sp>
          <p:nvSpPr>
            <p:cNvPr id="247829" name="Line 21">
              <a:extLst>
                <a:ext uri="{FF2B5EF4-FFF2-40B4-BE49-F238E27FC236}">
                  <a16:creationId xmlns:a16="http://schemas.microsoft.com/office/drawing/2014/main" id="{94C433A0-DAEA-4006-A612-67670FCE2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56"/>
              <a:ext cx="158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7830" name="Object 22">
              <a:extLst>
                <a:ext uri="{FF2B5EF4-FFF2-40B4-BE49-F238E27FC236}">
                  <a16:creationId xmlns:a16="http://schemas.microsoft.com/office/drawing/2014/main" id="{2FDDA05B-E730-4C1A-9BE5-1C7064DD2E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" y="2256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2" name="公式" r:id="rId19" imgW="101520" imgH="114120" progId="Equation.3">
                    <p:embed/>
                  </p:oleObj>
                </mc:Choice>
                <mc:Fallback>
                  <p:oleObj name="公式" r:id="rId19" imgW="101520" imgH="1141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2256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831" name="Object 23">
              <a:extLst>
                <a:ext uri="{FF2B5EF4-FFF2-40B4-BE49-F238E27FC236}">
                  <a16:creationId xmlns:a16="http://schemas.microsoft.com/office/drawing/2014/main" id="{6863F761-63BF-4906-BA34-0CAAD5C63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1" y="2208"/>
            <a:ext cx="21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3" name="公式" r:id="rId21" imgW="101520" imgH="139680" progId="Equation.3">
                    <p:embed/>
                  </p:oleObj>
                </mc:Choice>
                <mc:Fallback>
                  <p:oleObj name="公式" r:id="rId21" imgW="101520" imgH="1396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2208"/>
                          <a:ext cx="21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32" name="Line 24">
              <a:extLst>
                <a:ext uri="{FF2B5EF4-FFF2-40B4-BE49-F238E27FC236}">
                  <a16:creationId xmlns:a16="http://schemas.microsoft.com/office/drawing/2014/main" id="{04FF1FD5-603B-418C-AADB-C8C04E6C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33" name="Arc 25">
              <a:extLst>
                <a:ext uri="{FF2B5EF4-FFF2-40B4-BE49-F238E27FC236}">
                  <a16:creationId xmlns:a16="http://schemas.microsoft.com/office/drawing/2014/main" id="{3B50CA61-A29E-41DF-8CF2-8779EFAD13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8" y="1872"/>
              <a:ext cx="960" cy="6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34" name="Line 26">
              <a:extLst>
                <a:ext uri="{FF2B5EF4-FFF2-40B4-BE49-F238E27FC236}">
                  <a16:creationId xmlns:a16="http://schemas.microsoft.com/office/drawing/2014/main" id="{C1C63945-F801-4775-871A-E97B3D1C8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35" name="Line 27">
              <a:extLst>
                <a:ext uri="{FF2B5EF4-FFF2-40B4-BE49-F238E27FC236}">
                  <a16:creationId xmlns:a16="http://schemas.microsoft.com/office/drawing/2014/main" id="{537D9AF9-56B6-4B3B-B4B0-189692270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7836" name="Object 28">
              <a:extLst>
                <a:ext uri="{FF2B5EF4-FFF2-40B4-BE49-F238E27FC236}">
                  <a16:creationId xmlns:a16="http://schemas.microsoft.com/office/drawing/2014/main" id="{49D57B3F-538D-45E2-AB3F-D38F16143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680"/>
            <a:ext cx="38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4" name="公式" r:id="rId23" imgW="241200" imgH="152280" progId="Equation.3">
                    <p:embed/>
                  </p:oleObj>
                </mc:Choice>
                <mc:Fallback>
                  <p:oleObj name="公式" r:id="rId23" imgW="241200" imgH="1522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680"/>
                          <a:ext cx="38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837" name="Object 29">
              <a:extLst>
                <a:ext uri="{FF2B5EF4-FFF2-40B4-BE49-F238E27FC236}">
                  <a16:creationId xmlns:a16="http://schemas.microsoft.com/office/drawing/2014/main" id="{4CDEF51E-8A93-4E7A-9481-71E7DE2F0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301"/>
            <a:ext cx="16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5" name="公式" r:id="rId25" imgW="101520" imgH="114120" progId="Equation.3">
                    <p:embed/>
                  </p:oleObj>
                </mc:Choice>
                <mc:Fallback>
                  <p:oleObj name="公式" r:id="rId25" imgW="101520" imgH="1141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1"/>
                          <a:ext cx="16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7838" name="Group 30">
            <a:extLst>
              <a:ext uri="{FF2B5EF4-FFF2-40B4-BE49-F238E27FC236}">
                <a16:creationId xmlns:a16="http://schemas.microsoft.com/office/drawing/2014/main" id="{C910BF9C-94E6-4D92-A72A-AD43D726323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590800"/>
            <a:ext cx="2540000" cy="1447800"/>
            <a:chOff x="2928" y="1632"/>
            <a:chExt cx="1600" cy="912"/>
          </a:xfrm>
        </p:grpSpPr>
        <p:sp>
          <p:nvSpPr>
            <p:cNvPr id="247839" name="Line 31">
              <a:extLst>
                <a:ext uri="{FF2B5EF4-FFF2-40B4-BE49-F238E27FC236}">
                  <a16:creationId xmlns:a16="http://schemas.microsoft.com/office/drawing/2014/main" id="{920DCDD1-B6E1-496E-BB62-BCD5ADBB8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256"/>
              <a:ext cx="158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7840" name="Object 32">
              <a:extLst>
                <a:ext uri="{FF2B5EF4-FFF2-40B4-BE49-F238E27FC236}">
                  <a16:creationId xmlns:a16="http://schemas.microsoft.com/office/drawing/2014/main" id="{F554A9D7-8C5B-418E-9F47-FBE753A091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01"/>
            <a:ext cx="16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66" name="公式" r:id="rId27" imgW="101520" imgH="114120" progId="Equation.3">
                    <p:embed/>
                  </p:oleObj>
                </mc:Choice>
                <mc:Fallback>
                  <p:oleObj name="公式" r:id="rId27" imgW="101520" imgH="1141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01"/>
                          <a:ext cx="16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7841" name="Group 33">
              <a:extLst>
                <a:ext uri="{FF2B5EF4-FFF2-40B4-BE49-F238E27FC236}">
                  <a16:creationId xmlns:a16="http://schemas.microsoft.com/office/drawing/2014/main" id="{FBD85A78-10E0-4DF5-8254-F92EE0490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32"/>
              <a:ext cx="1248" cy="912"/>
              <a:chOff x="3024" y="1632"/>
              <a:chExt cx="1248" cy="912"/>
            </a:xfrm>
          </p:grpSpPr>
          <p:graphicFrame>
            <p:nvGraphicFramePr>
              <p:cNvPr id="247842" name="Object 34">
                <a:extLst>
                  <a:ext uri="{FF2B5EF4-FFF2-40B4-BE49-F238E27FC236}">
                    <a16:creationId xmlns:a16="http://schemas.microsoft.com/office/drawing/2014/main" id="{8DD77D77-BD99-48A0-91D1-806BE7911E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51" y="2256"/>
              <a:ext cx="21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967" name="公式" r:id="rId28" imgW="101520" imgH="114120" progId="Equation.3">
                      <p:embed/>
                    </p:oleObj>
                  </mc:Choice>
                  <mc:Fallback>
                    <p:oleObj name="公式" r:id="rId28" imgW="101520" imgH="11412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1" y="2256"/>
                            <a:ext cx="21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7843" name="Object 35">
                <a:extLst>
                  <a:ext uri="{FF2B5EF4-FFF2-40B4-BE49-F238E27FC236}">
                    <a16:creationId xmlns:a16="http://schemas.microsoft.com/office/drawing/2014/main" id="{BBCB92AA-C845-4E27-BF61-3534C2F80D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2208"/>
              <a:ext cx="213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968" name="公式" r:id="rId29" imgW="101520" imgH="139680" progId="Equation.3">
                      <p:embed/>
                    </p:oleObj>
                  </mc:Choice>
                  <mc:Fallback>
                    <p:oleObj name="公式" r:id="rId29" imgW="101520" imgH="1396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208"/>
                            <a:ext cx="213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7844" name="Line 36">
                <a:extLst>
                  <a:ext uri="{FF2B5EF4-FFF2-40B4-BE49-F238E27FC236}">
                    <a16:creationId xmlns:a16="http://schemas.microsoft.com/office/drawing/2014/main" id="{FCE75EF9-218E-4D93-AB10-3663AF18D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63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45" name="Line 37">
                <a:extLst>
                  <a:ext uri="{FF2B5EF4-FFF2-40B4-BE49-F238E27FC236}">
                    <a16:creationId xmlns:a16="http://schemas.microsoft.com/office/drawing/2014/main" id="{DB550F89-DEC4-4848-A9B7-8EB36C15F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846" name="Line 38">
                <a:extLst>
                  <a:ext uri="{FF2B5EF4-FFF2-40B4-BE49-F238E27FC236}">
                    <a16:creationId xmlns:a16="http://schemas.microsoft.com/office/drawing/2014/main" id="{777F5CE9-7FC9-4889-B7E4-E730C70CA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7847" name="Object 39">
                <a:extLst>
                  <a:ext uri="{FF2B5EF4-FFF2-40B4-BE49-F238E27FC236}">
                    <a16:creationId xmlns:a16="http://schemas.microsoft.com/office/drawing/2014/main" id="{9947020B-9F72-4D8F-9488-048658B4BE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1872"/>
              <a:ext cx="38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969" name="公式" r:id="rId30" imgW="241200" imgH="152280" progId="Equation.3">
                      <p:embed/>
                    </p:oleObj>
                  </mc:Choice>
                  <mc:Fallback>
                    <p:oleObj name="公式" r:id="rId30" imgW="241200" imgH="15228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872"/>
                            <a:ext cx="38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7848" name="Arc 40">
                <a:extLst>
                  <a:ext uri="{FF2B5EF4-FFF2-40B4-BE49-F238E27FC236}">
                    <a16:creationId xmlns:a16="http://schemas.microsoft.com/office/drawing/2014/main" id="{DD811827-4731-4732-8D9D-E985B6891F9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16" y="1872"/>
                <a:ext cx="960" cy="6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7849" name="Group 41">
            <a:extLst>
              <a:ext uri="{FF2B5EF4-FFF2-40B4-BE49-F238E27FC236}">
                <a16:creationId xmlns:a16="http://schemas.microsoft.com/office/drawing/2014/main" id="{862680B3-6AB4-4C55-A2EB-DBB3B8FF7EE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124200"/>
            <a:ext cx="473075" cy="900113"/>
            <a:chOff x="1632" y="1968"/>
            <a:chExt cx="298" cy="567"/>
          </a:xfrm>
        </p:grpSpPr>
        <p:graphicFrame>
          <p:nvGraphicFramePr>
            <p:cNvPr id="247850" name="Object 42">
              <a:extLst>
                <a:ext uri="{FF2B5EF4-FFF2-40B4-BE49-F238E27FC236}">
                  <a16:creationId xmlns:a16="http://schemas.microsoft.com/office/drawing/2014/main" id="{F88F101F-A894-4F73-B252-B505FA655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160"/>
            <a:ext cx="2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70" name="公式" r:id="rId31" imgW="139680" imgH="177480" progId="Equation.3">
                    <p:embed/>
                  </p:oleObj>
                </mc:Choice>
                <mc:Fallback>
                  <p:oleObj name="公式" r:id="rId31" imgW="139680" imgH="1774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160"/>
                          <a:ext cx="298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51" name="Line 43">
              <a:extLst>
                <a:ext uri="{FF2B5EF4-FFF2-40B4-BE49-F238E27FC236}">
                  <a16:creationId xmlns:a16="http://schemas.microsoft.com/office/drawing/2014/main" id="{8EDEF3D2-FC29-4258-9334-1D135BA78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52" name="Group 44">
            <a:extLst>
              <a:ext uri="{FF2B5EF4-FFF2-40B4-BE49-F238E27FC236}">
                <a16:creationId xmlns:a16="http://schemas.microsoft.com/office/drawing/2014/main" id="{8ECCC234-7AC9-4B97-B192-1413EA70452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24200"/>
            <a:ext cx="473075" cy="762000"/>
            <a:chOff x="3312" y="1968"/>
            <a:chExt cx="298" cy="480"/>
          </a:xfrm>
        </p:grpSpPr>
        <p:graphicFrame>
          <p:nvGraphicFramePr>
            <p:cNvPr id="247853" name="Object 45">
              <a:extLst>
                <a:ext uri="{FF2B5EF4-FFF2-40B4-BE49-F238E27FC236}">
                  <a16:creationId xmlns:a16="http://schemas.microsoft.com/office/drawing/2014/main" id="{514A8DDC-C4AF-4FDE-A1D7-025AF2CC4D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968"/>
            <a:ext cx="2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71" name="公式" r:id="rId33" imgW="139680" imgH="177480" progId="Equation.3">
                    <p:embed/>
                  </p:oleObj>
                </mc:Choice>
                <mc:Fallback>
                  <p:oleObj name="公式" r:id="rId33" imgW="139680" imgH="1774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68"/>
                          <a:ext cx="298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54" name="Line 46">
              <a:extLst>
                <a:ext uri="{FF2B5EF4-FFF2-40B4-BE49-F238E27FC236}">
                  <a16:creationId xmlns:a16="http://schemas.microsoft.com/office/drawing/2014/main" id="{08581323-6012-46B7-855F-1440F0133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855" name="Group 47">
            <a:extLst>
              <a:ext uri="{FF2B5EF4-FFF2-40B4-BE49-F238E27FC236}">
                <a16:creationId xmlns:a16="http://schemas.microsoft.com/office/drawing/2014/main" id="{3D5DCFA0-A5A0-487E-9BCA-A8A3FFDD2F5A}"/>
              </a:ext>
            </a:extLst>
          </p:cNvPr>
          <p:cNvGrpSpPr>
            <a:grpSpLocks/>
          </p:cNvGrpSpPr>
          <p:nvPr/>
        </p:nvGrpSpPr>
        <p:grpSpPr bwMode="auto">
          <a:xfrm>
            <a:off x="7115175" y="3505200"/>
            <a:ext cx="2105025" cy="595313"/>
            <a:chOff x="4482" y="2208"/>
            <a:chExt cx="1326" cy="375"/>
          </a:xfrm>
        </p:grpSpPr>
        <p:sp>
          <p:nvSpPr>
            <p:cNvPr id="247856" name="Text Box 48">
              <a:extLst>
                <a:ext uri="{FF2B5EF4-FFF2-40B4-BE49-F238E27FC236}">
                  <a16:creationId xmlns:a16="http://schemas.microsoft.com/office/drawing/2014/main" id="{4F7C5E9E-2B02-4AE9-9004-83F7F7AE3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25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中点</a:t>
              </a:r>
            </a:p>
          </p:txBody>
        </p:sp>
        <p:graphicFrame>
          <p:nvGraphicFramePr>
            <p:cNvPr id="247857" name="Object 49">
              <a:extLst>
                <a:ext uri="{FF2B5EF4-FFF2-40B4-BE49-F238E27FC236}">
                  <a16:creationId xmlns:a16="http://schemas.microsoft.com/office/drawing/2014/main" id="{A34E7486-A0B0-48FD-9276-4359A73F9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2" y="2208"/>
            <a:ext cx="89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972" name="公式" r:id="rId34" imgW="419040" imgH="177480" progId="Equation.3">
                    <p:embed/>
                  </p:oleObj>
                </mc:Choice>
                <mc:Fallback>
                  <p:oleObj name="公式" r:id="rId34" imgW="419040" imgH="1774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2208"/>
                          <a:ext cx="89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7858" name="Text Box 50">
            <a:extLst>
              <a:ext uri="{FF2B5EF4-FFF2-40B4-BE49-F238E27FC236}">
                <a16:creationId xmlns:a16="http://schemas.microsoft.com/office/drawing/2014/main" id="{7146B02F-35CA-4278-8E0F-21E70F27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547688"/>
            <a:ext cx="5040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非线性方程的基本解法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2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 autoUpdateAnimBg="0"/>
      <p:bldP spid="247812" grpId="0" animBg="1" autoUpdateAnimBg="0"/>
      <p:bldP spid="247813" grpId="0" animBg="1" autoUpdateAnimBg="0"/>
      <p:bldP spid="247814" grpId="0"/>
      <p:bldP spid="2478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>
            <a:extLst>
              <a:ext uri="{FF2B5EF4-FFF2-40B4-BE49-F238E27FC236}">
                <a16:creationId xmlns:a16="http://schemas.microsoft.com/office/drawing/2014/main" id="{7B871105-F863-4DE6-A8C5-398B83A7E2F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565400"/>
            <a:ext cx="5372100" cy="625475"/>
            <a:chOff x="266" y="842"/>
            <a:chExt cx="3384" cy="394"/>
          </a:xfrm>
        </p:grpSpPr>
        <p:sp>
          <p:nvSpPr>
            <p:cNvPr id="248835" name="Text Box 3">
              <a:extLst>
                <a:ext uri="{FF2B5EF4-FFF2-40B4-BE49-F238E27FC236}">
                  <a16:creationId xmlns:a16="http://schemas.microsoft.com/office/drawing/2014/main" id="{1AB50E16-A9BE-485B-96E5-D24D4586B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842"/>
              <a:ext cx="6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zh-CN" altLang="en-US" sz="3200" b="1"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1" lang="en-US" altLang="zh-CN" sz="3200" b="1"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en-US" altLang="zh-CN" sz="32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248836" name="Object 4">
              <a:extLst>
                <a:ext uri="{FF2B5EF4-FFF2-40B4-BE49-F238E27FC236}">
                  <a16:creationId xmlns:a16="http://schemas.microsoft.com/office/drawing/2014/main" id="{E61C0B34-0EC2-4F33-8040-4C3150BF93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890"/>
            <a:ext cx="204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87" name="公式" r:id="rId3" imgW="1346040" imgH="228600" progId="Equation.3">
                    <p:embed/>
                  </p:oleObj>
                </mc:Choice>
                <mc:Fallback>
                  <p:oleObj name="公式" r:id="rId3" imgW="1346040" imgH="228600" progId="Equation.3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890"/>
                          <a:ext cx="204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837" name="Object 5">
            <a:extLst>
              <a:ext uri="{FF2B5EF4-FFF2-40B4-BE49-F238E27FC236}">
                <a16:creationId xmlns:a16="http://schemas.microsoft.com/office/drawing/2014/main" id="{0DE97CB8-C206-4203-9A0C-CABE863DB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860800"/>
          <a:ext cx="716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8" name="文档" r:id="rId5" imgW="2958480" imgH="231840" progId="Word.Document.8">
                  <p:embed/>
                </p:oleObj>
              </mc:Choice>
              <mc:Fallback>
                <p:oleObj name="文档" r:id="rId5" imgW="2958480" imgH="231840" progId="Word.Document.8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716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>
            <a:extLst>
              <a:ext uri="{FF2B5EF4-FFF2-40B4-BE49-F238E27FC236}">
                <a16:creationId xmlns:a16="http://schemas.microsoft.com/office/drawing/2014/main" id="{50E63DE3-CE66-4953-BF00-543E571D9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81525"/>
          <a:ext cx="754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9" name="文档" r:id="rId7" imgW="3352680" imgH="232920" progId="Word.Document.8">
                  <p:embed/>
                </p:oleObj>
              </mc:Choice>
              <mc:Fallback>
                <p:oleObj name="文档" r:id="rId7" imgW="3352680" imgH="232920" progId="Word.Document.8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7543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>
            <a:extLst>
              <a:ext uri="{FF2B5EF4-FFF2-40B4-BE49-F238E27FC236}">
                <a16:creationId xmlns:a16="http://schemas.microsoft.com/office/drawing/2014/main" id="{722A6E5E-008E-4AA2-97EC-A21E24F8F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229225"/>
          <a:ext cx="73152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0" name="文档" r:id="rId9" imgW="2863800" imgH="469800" progId="Word.Document.8">
                  <p:embed/>
                </p:oleObj>
              </mc:Choice>
              <mc:Fallback>
                <p:oleObj name="文档" r:id="rId9" imgW="2863800" imgH="469800" progId="Word.Document.8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73152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0" name="Object 8">
            <a:extLst>
              <a:ext uri="{FF2B5EF4-FFF2-40B4-BE49-F238E27FC236}">
                <a16:creationId xmlns:a16="http://schemas.microsoft.com/office/drawing/2014/main" id="{412A37EF-EC82-46DD-89BD-0A5FF9887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213100"/>
          <a:ext cx="2743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1" name="公式" r:id="rId11" imgW="838080" imgH="152280" progId="Equation.3">
                  <p:embed/>
                </p:oleObj>
              </mc:Choice>
              <mc:Fallback>
                <p:oleObj name="公式" r:id="rId11" imgW="838080" imgH="1522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13100"/>
                        <a:ext cx="2743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8841" name="Group 9">
            <a:extLst>
              <a:ext uri="{FF2B5EF4-FFF2-40B4-BE49-F238E27FC236}">
                <a16:creationId xmlns:a16="http://schemas.microsoft.com/office/drawing/2014/main" id="{8CECBC58-70BE-4B24-8D8D-ACDB2BE4EF8C}"/>
              </a:ext>
            </a:extLst>
          </p:cNvPr>
          <p:cNvGrpSpPr>
            <a:grpSpLocks/>
          </p:cNvGrpSpPr>
          <p:nvPr/>
        </p:nvGrpSpPr>
        <p:grpSpPr bwMode="auto">
          <a:xfrm>
            <a:off x="5680075" y="3246438"/>
            <a:ext cx="2667000" cy="498475"/>
            <a:chOff x="3936" y="432"/>
            <a:chExt cx="1488" cy="314"/>
          </a:xfrm>
        </p:grpSpPr>
        <p:graphicFrame>
          <p:nvGraphicFramePr>
            <p:cNvPr id="248842" name="Object 10">
              <a:extLst>
                <a:ext uri="{FF2B5EF4-FFF2-40B4-BE49-F238E27FC236}">
                  <a16:creationId xmlns:a16="http://schemas.microsoft.com/office/drawing/2014/main" id="{DD588513-8446-409D-A543-D44A2B1305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432"/>
            <a:ext cx="81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92" name="公式" r:id="rId13" imgW="393480" imgH="152280" progId="Equation.3">
                    <p:embed/>
                  </p:oleObj>
                </mc:Choice>
                <mc:Fallback>
                  <p:oleObj name="公式" r:id="rId13" imgW="393480" imgH="152280" progId="Equation.3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32"/>
                          <a:ext cx="81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8843" name="Text Box 11">
              <a:extLst>
                <a:ext uri="{FF2B5EF4-FFF2-40B4-BE49-F238E27FC236}">
                  <a16:creationId xmlns:a16="http://schemas.microsoft.com/office/drawing/2014/main" id="{A7418CDA-1B87-4B1E-9C73-86BBB5E91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4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存在根</a:t>
              </a:r>
            </a:p>
          </p:txBody>
        </p:sp>
      </p:grpSp>
      <p:graphicFrame>
        <p:nvGraphicFramePr>
          <p:cNvPr id="248844" name="Object 12">
            <a:extLst>
              <a:ext uri="{FF2B5EF4-FFF2-40B4-BE49-F238E27FC236}">
                <a16:creationId xmlns:a16="http://schemas.microsoft.com/office/drawing/2014/main" id="{9299C792-8144-4BED-B703-403D436C4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75" y="2651125"/>
          <a:ext cx="1828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3" name="公式" r:id="rId15" imgW="736560" imgH="203040" progId="Equation.3">
                  <p:embed/>
                </p:oleObj>
              </mc:Choice>
              <mc:Fallback>
                <p:oleObj name="公式" r:id="rId15" imgW="736560" imgH="20304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651125"/>
                        <a:ext cx="1828800" cy="498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5" name="Text Box 13">
            <a:extLst>
              <a:ext uri="{FF2B5EF4-FFF2-40B4-BE49-F238E27FC236}">
                <a16:creationId xmlns:a16="http://schemas.microsoft.com/office/drawing/2014/main" id="{051E9283-F8C2-4083-BA71-A5615CC3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20713"/>
            <a:ext cx="676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非线性方程迭代法的基本思想</a:t>
            </a:r>
          </a:p>
        </p:txBody>
      </p:sp>
      <p:graphicFrame>
        <p:nvGraphicFramePr>
          <p:cNvPr id="248846" name="Object 14">
            <a:extLst>
              <a:ext uri="{FF2B5EF4-FFF2-40B4-BE49-F238E27FC236}">
                <a16:creationId xmlns:a16="http://schemas.microsoft.com/office/drawing/2014/main" id="{99860B36-2A3F-48DC-803F-BAB36D7F7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412875"/>
          <a:ext cx="84582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4" name="文档" r:id="rId17" imgW="3276000" imgH="431640" progId="Word.Document.8">
                  <p:embed/>
                </p:oleObj>
              </mc:Choice>
              <mc:Fallback>
                <p:oleObj name="文档" r:id="rId17" imgW="3276000" imgH="43164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8458200" cy="10699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8" name="Object 2">
            <a:extLst>
              <a:ext uri="{FF2B5EF4-FFF2-40B4-BE49-F238E27FC236}">
                <a16:creationId xmlns:a16="http://schemas.microsoft.com/office/drawing/2014/main" id="{E501AB47-865D-4DF7-B9AC-2373EB320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52413" y="1773238"/>
          <a:ext cx="9753601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7" name="文档" r:id="rId3" imgW="4780800" imgH="1029600" progId="Word.Document.8">
                  <p:embed/>
                </p:oleObj>
              </mc:Choice>
              <mc:Fallback>
                <p:oleObj name="文档" r:id="rId3" imgW="4780800" imgH="1029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413" y="1773238"/>
                        <a:ext cx="9753601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9" name="Object 3">
            <a:extLst>
              <a:ext uri="{FF2B5EF4-FFF2-40B4-BE49-F238E27FC236}">
                <a16:creationId xmlns:a16="http://schemas.microsoft.com/office/drawing/2014/main" id="{66DCA151-9A71-43CB-B563-1B341D759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300663"/>
          <a:ext cx="85391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8" name="文档" r:id="rId5" imgW="3550320" imgH="232920" progId="Word.Document.8">
                  <p:embed/>
                </p:oleObj>
              </mc:Choice>
              <mc:Fallback>
                <p:oleObj name="文档" r:id="rId5" imgW="3550320" imgH="2329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00663"/>
                        <a:ext cx="85391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0" name="Object 4">
            <a:extLst>
              <a:ext uri="{FF2B5EF4-FFF2-40B4-BE49-F238E27FC236}">
                <a16:creationId xmlns:a16="http://schemas.microsoft.com/office/drawing/2014/main" id="{29E3C967-DF0E-4430-BFEA-C61C973FA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933825"/>
          <a:ext cx="645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9" name="Equation" r:id="rId7" imgW="3288960" imgH="368280" progId="Equation.3">
                  <p:embed/>
                </p:oleObj>
              </mc:Choice>
              <mc:Fallback>
                <p:oleObj name="Equation" r:id="rId7" imgW="328896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645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1" name="Text Box 5">
            <a:extLst>
              <a:ext uri="{FF2B5EF4-FFF2-40B4-BE49-F238E27FC236}">
                <a16:creationId xmlns:a16="http://schemas.microsoft.com/office/drawing/2014/main" id="{D7556D93-B3CD-41CE-A1F0-82EAA651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92150"/>
            <a:ext cx="575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非线性方程的迭代法（例）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>
            <a:extLst>
              <a:ext uri="{FF2B5EF4-FFF2-40B4-BE49-F238E27FC236}">
                <a16:creationId xmlns:a16="http://schemas.microsoft.com/office/drawing/2014/main" id="{4910A33D-9098-4D98-8BE7-A0B746C86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04813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迭代法的几何解释</a:t>
            </a:r>
          </a:p>
        </p:txBody>
      </p:sp>
      <p:sp>
        <p:nvSpPr>
          <p:cNvPr id="250883" name="Arc 3">
            <a:extLst>
              <a:ext uri="{FF2B5EF4-FFF2-40B4-BE49-F238E27FC236}">
                <a16:creationId xmlns:a16="http://schemas.microsoft.com/office/drawing/2014/main" id="{6BCFD232-0734-4B95-A931-300EA200CBD9}"/>
              </a:ext>
            </a:extLst>
          </p:cNvPr>
          <p:cNvSpPr>
            <a:spLocks/>
          </p:cNvSpPr>
          <p:nvPr/>
        </p:nvSpPr>
        <p:spPr bwMode="auto">
          <a:xfrm flipH="1" flipV="1">
            <a:off x="1042988" y="2139950"/>
            <a:ext cx="3125787" cy="22304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F6CD2898-A2BC-4059-BAF4-493E4E7B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4200525"/>
            <a:ext cx="14874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 i="1">
                <a:latin typeface="Times New Roman" panose="02020603050405020304" pitchFamily="18" charset="0"/>
                <a:ea typeface="隶书" panose="02010509060101010101" pitchFamily="49" charset="-122"/>
              </a:rPr>
              <a:t>y=</a:t>
            </a:r>
            <a:r>
              <a:rPr kumimoji="1" lang="en-US" altLang="zh-CN" sz="2000" i="1">
                <a:latin typeface="宋体" panose="02010600030101010101" pitchFamily="2" charset="-122"/>
              </a:rPr>
              <a:t>φ</a:t>
            </a:r>
            <a:r>
              <a:rPr kumimoji="1" lang="en-US" altLang="zh-CN" sz="2000" i="1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endParaRPr kumimoji="1" lang="en-US" altLang="zh-CN" sz="1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5E067BA9-4B5F-4312-AF07-ABBDCC472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5141913"/>
            <a:ext cx="5746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endParaRPr kumimoji="1" lang="en-US" altLang="zh-CN" sz="1000" baseline="30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886" name="Line 6">
            <a:extLst>
              <a:ext uri="{FF2B5EF4-FFF2-40B4-BE49-F238E27FC236}">
                <a16:creationId xmlns:a16="http://schemas.microsoft.com/office/drawing/2014/main" id="{B16A92B0-0515-47AA-9604-55F0E269B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325" y="5210175"/>
            <a:ext cx="3914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7" name="Line 7">
            <a:extLst>
              <a:ext uri="{FF2B5EF4-FFF2-40B4-BE49-F238E27FC236}">
                <a16:creationId xmlns:a16="http://schemas.microsoft.com/office/drawing/2014/main" id="{5EE31D90-19A5-4E89-8948-B1CF93983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413" y="2060575"/>
            <a:ext cx="0" cy="314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8" name="Line 8">
            <a:extLst>
              <a:ext uri="{FF2B5EF4-FFF2-40B4-BE49-F238E27FC236}">
                <a16:creationId xmlns:a16="http://schemas.microsoft.com/office/drawing/2014/main" id="{97F2D031-5788-4419-AF37-6EF67428F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775" y="2239963"/>
            <a:ext cx="2913063" cy="297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9" name="Line 9">
            <a:extLst>
              <a:ext uri="{FF2B5EF4-FFF2-40B4-BE49-F238E27FC236}">
                <a16:creationId xmlns:a16="http://schemas.microsoft.com/office/drawing/2014/main" id="{608AD691-6A74-4B3B-B593-2CC26FF2A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374332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C8F85685-53CD-447D-9D0F-C5A84E8DC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5078413"/>
            <a:ext cx="658813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endParaRPr kumimoji="1" lang="en-US" altLang="zh-CN" sz="1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891" name="Text Box 11">
            <a:extLst>
              <a:ext uri="{FF2B5EF4-FFF2-40B4-BE49-F238E27FC236}">
                <a16:creationId xmlns:a16="http://schemas.microsoft.com/office/drawing/2014/main" id="{D1B2856A-2490-46D0-A52F-6653F5C2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595313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 i="1"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  <a:endParaRPr kumimoji="1" lang="en-US" altLang="zh-CN" sz="1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892" name="Text Box 12">
            <a:extLst>
              <a:ext uri="{FF2B5EF4-FFF2-40B4-BE49-F238E27FC236}">
                <a16:creationId xmlns:a16="http://schemas.microsoft.com/office/drawing/2014/main" id="{3FAEE067-C2C5-4C4E-B9A2-E73F5898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492375"/>
            <a:ext cx="11699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 i="1">
                <a:latin typeface="Times New Roman" panose="02020603050405020304" pitchFamily="18" charset="0"/>
                <a:ea typeface="隶书" panose="02010509060101010101" pitchFamily="49" charset="-122"/>
              </a:rPr>
              <a:t>y=x</a:t>
            </a:r>
            <a:endParaRPr kumimoji="1" lang="en-US" altLang="zh-CN" sz="1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893" name="Text Box 13">
            <a:extLst>
              <a:ext uri="{FF2B5EF4-FFF2-40B4-BE49-F238E27FC236}">
                <a16:creationId xmlns:a16="http://schemas.microsoft.com/office/drawing/2014/main" id="{A1439CF4-8F76-4AEB-B2BE-D908D2AAA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5145088"/>
            <a:ext cx="5095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endParaRPr kumimoji="1" lang="en-US" altLang="zh-CN" sz="1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50894" name="Group 14">
            <a:extLst>
              <a:ext uri="{FF2B5EF4-FFF2-40B4-BE49-F238E27FC236}">
                <a16:creationId xmlns:a16="http://schemas.microsoft.com/office/drawing/2014/main" id="{75F209D4-D9B3-440B-94A9-CA99AFB67C8C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3068638"/>
            <a:ext cx="1495425" cy="2479675"/>
            <a:chOff x="808" y="2182"/>
            <a:chExt cx="942" cy="1562"/>
          </a:xfrm>
        </p:grpSpPr>
        <p:sp>
          <p:nvSpPr>
            <p:cNvPr id="250895" name="Line 15">
              <a:extLst>
                <a:ext uri="{FF2B5EF4-FFF2-40B4-BE49-F238E27FC236}">
                  <a16:creationId xmlns:a16="http://schemas.microsoft.com/office/drawing/2014/main" id="{5A1162E9-BACA-496D-B7A5-32786CA64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182"/>
              <a:ext cx="7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6" name="Line 16">
              <a:extLst>
                <a:ext uri="{FF2B5EF4-FFF2-40B4-BE49-F238E27FC236}">
                  <a16:creationId xmlns:a16="http://schemas.microsoft.com/office/drawing/2014/main" id="{59AEFB12-4557-4FB1-9A6E-17E1A5696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198"/>
              <a:ext cx="0" cy="6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7" name="Line 17">
              <a:extLst>
                <a:ext uri="{FF2B5EF4-FFF2-40B4-BE49-F238E27FC236}">
                  <a16:creationId xmlns:a16="http://schemas.microsoft.com/office/drawing/2014/main" id="{41E9EC57-0DB1-4BE4-9A61-58E05D04B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91"/>
              <a:ext cx="0" cy="7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8" name="Text Box 18">
              <a:extLst>
                <a:ext uri="{FF2B5EF4-FFF2-40B4-BE49-F238E27FC236}">
                  <a16:creationId xmlns:a16="http://schemas.microsoft.com/office/drawing/2014/main" id="{31469FD5-6707-4EF7-9053-67DB78372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79"/>
              <a:ext cx="26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250899" name="Group 19">
            <a:extLst>
              <a:ext uri="{FF2B5EF4-FFF2-40B4-BE49-F238E27FC236}">
                <a16:creationId xmlns:a16="http://schemas.microsoft.com/office/drawing/2014/main" id="{DBB08006-7BD8-4F38-BFF8-6A84E185CCC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36838"/>
            <a:ext cx="1352550" cy="2963862"/>
            <a:chOff x="624" y="1877"/>
            <a:chExt cx="852" cy="1867"/>
          </a:xfrm>
        </p:grpSpPr>
        <p:sp>
          <p:nvSpPr>
            <p:cNvPr id="250900" name="Line 20">
              <a:extLst>
                <a:ext uri="{FF2B5EF4-FFF2-40B4-BE49-F238E27FC236}">
                  <a16:creationId xmlns:a16="http://schemas.microsoft.com/office/drawing/2014/main" id="{DDA2BA5B-AE33-4A96-87C4-AA3084406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" y="2180"/>
              <a:ext cx="0" cy="1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01" name="Text Box 21">
              <a:extLst>
                <a:ext uri="{FF2B5EF4-FFF2-40B4-BE49-F238E27FC236}">
                  <a16:creationId xmlns:a16="http://schemas.microsoft.com/office/drawing/2014/main" id="{04DB9EF5-0811-49BF-935D-2AA6087AF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02" name="Text Box 22">
              <a:extLst>
                <a:ext uri="{FF2B5EF4-FFF2-40B4-BE49-F238E27FC236}">
                  <a16:creationId xmlns:a16="http://schemas.microsoft.com/office/drawing/2014/main" id="{A291E643-E088-4118-ABBA-6CC612A6E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877"/>
              <a:ext cx="75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P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(x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,x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)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50903" name="Line 23">
            <a:extLst>
              <a:ext uri="{FF2B5EF4-FFF2-40B4-BE49-F238E27FC236}">
                <a16:creationId xmlns:a16="http://schemas.microsoft.com/office/drawing/2014/main" id="{F01DF3D4-74BF-44B6-984E-183D5F0E0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4076700"/>
            <a:ext cx="873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04" name="Line 24">
            <a:extLst>
              <a:ext uri="{FF2B5EF4-FFF2-40B4-BE49-F238E27FC236}">
                <a16:creationId xmlns:a16="http://schemas.microsoft.com/office/drawing/2014/main" id="{6EA4EDB3-B143-4879-9506-653354A57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4013200"/>
            <a:ext cx="0" cy="11604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05" name="Text Box 25">
            <a:extLst>
              <a:ext uri="{FF2B5EF4-FFF2-40B4-BE49-F238E27FC236}">
                <a16:creationId xmlns:a16="http://schemas.microsoft.com/office/drawing/2014/main" id="{D3949812-D40B-4FED-BF32-37BE9D7B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064125"/>
            <a:ext cx="48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endParaRPr kumimoji="1" lang="en-US" altLang="zh-CN" sz="1000" baseline="-25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906" name="Text Box 26">
            <a:extLst>
              <a:ext uri="{FF2B5EF4-FFF2-40B4-BE49-F238E27FC236}">
                <a16:creationId xmlns:a16="http://schemas.microsoft.com/office/drawing/2014/main" id="{945F2B68-46F7-4790-B7C1-AAECD81DF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3644900"/>
            <a:ext cx="112871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,x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en-US" altLang="zh-CN" sz="1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907" name="Line 27">
            <a:extLst>
              <a:ext uri="{FF2B5EF4-FFF2-40B4-BE49-F238E27FC236}">
                <a16:creationId xmlns:a16="http://schemas.microsoft.com/office/drawing/2014/main" id="{D265806B-6950-466E-9532-D515E65C3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522663"/>
            <a:ext cx="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08" name="Line 28">
            <a:extLst>
              <a:ext uri="{FF2B5EF4-FFF2-40B4-BE49-F238E27FC236}">
                <a16:creationId xmlns:a16="http://schemas.microsoft.com/office/drawing/2014/main" id="{03B84853-B760-42E5-B04F-1B6A9CF271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0225" y="3451225"/>
            <a:ext cx="0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09" name="Line 29">
            <a:extLst>
              <a:ext uri="{FF2B5EF4-FFF2-40B4-BE49-F238E27FC236}">
                <a16:creationId xmlns:a16="http://schemas.microsoft.com/office/drawing/2014/main" id="{85496BA7-31C0-48FE-8892-36FD6B25E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3429000"/>
            <a:ext cx="477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10" name="Line 30">
            <a:extLst>
              <a:ext uri="{FF2B5EF4-FFF2-40B4-BE49-F238E27FC236}">
                <a16:creationId xmlns:a16="http://schemas.microsoft.com/office/drawing/2014/main" id="{417DABBE-BE15-47F2-BC32-1E6AD6F29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3781425"/>
            <a:ext cx="0" cy="13366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11" name="Text Box 31">
            <a:extLst>
              <a:ext uri="{FF2B5EF4-FFF2-40B4-BE49-F238E27FC236}">
                <a16:creationId xmlns:a16="http://schemas.microsoft.com/office/drawing/2014/main" id="{B9D424EF-FD07-4063-8370-60DED08E1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041900"/>
            <a:ext cx="4254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endParaRPr kumimoji="1" lang="en-US" altLang="zh-CN" sz="1000" baseline="-25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912" name="Text Box 32">
            <a:extLst>
              <a:ext uri="{FF2B5EF4-FFF2-40B4-BE49-F238E27FC236}">
                <a16:creationId xmlns:a16="http://schemas.microsoft.com/office/drawing/2014/main" id="{8149F7CA-D7B1-4E09-8A5B-B432FD93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068638"/>
            <a:ext cx="71437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endParaRPr kumimoji="1" lang="en-US" altLang="zh-CN" sz="1000" baseline="-25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0913" name="Text Box 33">
            <a:extLst>
              <a:ext uri="{FF2B5EF4-FFF2-40B4-BE49-F238E27FC236}">
                <a16:creationId xmlns:a16="http://schemas.microsoft.com/office/drawing/2014/main" id="{C26C6553-3353-4F4E-86EA-EEB4B667E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141663"/>
            <a:ext cx="4238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en-US" altLang="zh-CN" sz="2000"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endParaRPr kumimoji="1" lang="en-US" altLang="zh-CN" sz="1000" baseline="-25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50914" name="Group 34">
            <a:extLst>
              <a:ext uri="{FF2B5EF4-FFF2-40B4-BE49-F238E27FC236}">
                <a16:creationId xmlns:a16="http://schemas.microsoft.com/office/drawing/2014/main" id="{F18A901E-6147-41C7-A85D-676C3B9C35C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133600"/>
            <a:ext cx="4256088" cy="3651250"/>
            <a:chOff x="3024" y="1488"/>
            <a:chExt cx="2928" cy="2396"/>
          </a:xfrm>
        </p:grpSpPr>
        <p:sp>
          <p:nvSpPr>
            <p:cNvPr id="250915" name="Line 35">
              <a:extLst>
                <a:ext uri="{FF2B5EF4-FFF2-40B4-BE49-F238E27FC236}">
                  <a16:creationId xmlns:a16="http://schemas.microsoft.com/office/drawing/2014/main" id="{840EED11-401F-4EC9-B467-689176410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7" y="3548"/>
              <a:ext cx="24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16" name="Line 36">
              <a:extLst>
                <a:ext uri="{FF2B5EF4-FFF2-40B4-BE49-F238E27FC236}">
                  <a16:creationId xmlns:a16="http://schemas.microsoft.com/office/drawing/2014/main" id="{C6201766-DC81-4143-9D10-7F381A727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1662"/>
              <a:ext cx="0" cy="18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17" name="Line 37">
              <a:extLst>
                <a:ext uri="{FF2B5EF4-FFF2-40B4-BE49-F238E27FC236}">
                  <a16:creationId xmlns:a16="http://schemas.microsoft.com/office/drawing/2014/main" id="{86167756-2D51-4EA5-ACA8-258D42E17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7" y="1688"/>
              <a:ext cx="0" cy="1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18" name="Line 38">
              <a:extLst>
                <a:ext uri="{FF2B5EF4-FFF2-40B4-BE49-F238E27FC236}">
                  <a16:creationId xmlns:a16="http://schemas.microsoft.com/office/drawing/2014/main" id="{1A31D885-D258-4C70-A74E-2CE4F7726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7" y="2812"/>
              <a:ext cx="1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19" name="Arc 39">
              <a:extLst>
                <a:ext uri="{FF2B5EF4-FFF2-40B4-BE49-F238E27FC236}">
                  <a16:creationId xmlns:a16="http://schemas.microsoft.com/office/drawing/2014/main" id="{5F0B3272-26DE-4758-B8FC-96FFC6D8B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649"/>
              <a:ext cx="1130" cy="170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0" name="Line 40">
              <a:extLst>
                <a:ext uri="{FF2B5EF4-FFF2-40B4-BE49-F238E27FC236}">
                  <a16:creationId xmlns:a16="http://schemas.microsoft.com/office/drawing/2014/main" id="{04E63C69-A390-4082-B0E0-2EB971416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1703"/>
              <a:ext cx="0" cy="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1" name="Line 41">
              <a:extLst>
                <a:ext uri="{FF2B5EF4-FFF2-40B4-BE49-F238E27FC236}">
                  <a16:creationId xmlns:a16="http://schemas.microsoft.com/office/drawing/2014/main" id="{DE4BD601-40E2-4E38-8A70-29AC45E63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9" y="1817"/>
              <a:ext cx="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2" name="Line 42">
              <a:extLst>
                <a:ext uri="{FF2B5EF4-FFF2-40B4-BE49-F238E27FC236}">
                  <a16:creationId xmlns:a16="http://schemas.microsoft.com/office/drawing/2014/main" id="{77EFB366-16A1-4F9F-9E45-51230B2E6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1817"/>
              <a:ext cx="0" cy="1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3" name="Line 43">
              <a:extLst>
                <a:ext uri="{FF2B5EF4-FFF2-40B4-BE49-F238E27FC236}">
                  <a16:creationId xmlns:a16="http://schemas.microsoft.com/office/drawing/2014/main" id="{6CA5FED2-AF67-467E-8E52-77C817683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2476"/>
              <a:ext cx="0" cy="10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4" name="Line 44">
              <a:extLst>
                <a:ext uri="{FF2B5EF4-FFF2-40B4-BE49-F238E27FC236}">
                  <a16:creationId xmlns:a16="http://schemas.microsoft.com/office/drawing/2014/main" id="{F2B2BC9E-FBD5-43FD-929C-BB7BCE792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7" y="2812"/>
              <a:ext cx="0" cy="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5" name="Line 45">
              <a:extLst>
                <a:ext uri="{FF2B5EF4-FFF2-40B4-BE49-F238E27FC236}">
                  <a16:creationId xmlns:a16="http://schemas.microsoft.com/office/drawing/2014/main" id="{AD9C0C03-8A30-440C-A0E5-2B6523CB0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3" y="1657"/>
              <a:ext cx="0" cy="1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6" name="Line 46">
              <a:extLst>
                <a:ext uri="{FF2B5EF4-FFF2-40B4-BE49-F238E27FC236}">
                  <a16:creationId xmlns:a16="http://schemas.microsoft.com/office/drawing/2014/main" id="{D220681C-6358-40D4-BB65-08B743C16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3" y="2812"/>
              <a:ext cx="0" cy="7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7" name="Line 47">
              <a:extLst>
                <a:ext uri="{FF2B5EF4-FFF2-40B4-BE49-F238E27FC236}">
                  <a16:creationId xmlns:a16="http://schemas.microsoft.com/office/drawing/2014/main" id="{4B0A91B9-DEC6-4AFF-BFD2-BB1541CA8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4" y="1714"/>
              <a:ext cx="7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8" name="Line 48">
              <a:extLst>
                <a:ext uri="{FF2B5EF4-FFF2-40B4-BE49-F238E27FC236}">
                  <a16:creationId xmlns:a16="http://schemas.microsoft.com/office/drawing/2014/main" id="{0E51D544-443B-49A9-9BFA-F9D687552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817"/>
              <a:ext cx="0" cy="6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9" name="Line 49">
              <a:extLst>
                <a:ext uri="{FF2B5EF4-FFF2-40B4-BE49-F238E27FC236}">
                  <a16:creationId xmlns:a16="http://schemas.microsoft.com/office/drawing/2014/main" id="{D0F0BBA0-5A65-415C-808E-740610824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7" y="2450"/>
              <a:ext cx="6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0" name="Line 50">
              <a:extLst>
                <a:ext uri="{FF2B5EF4-FFF2-40B4-BE49-F238E27FC236}">
                  <a16:creationId xmlns:a16="http://schemas.microsoft.com/office/drawing/2014/main" id="{8E21C092-4226-4834-AD3E-BEE1D1256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050"/>
              <a:ext cx="0" cy="1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1" name="Text Box 51">
              <a:extLst>
                <a:ext uri="{FF2B5EF4-FFF2-40B4-BE49-F238E27FC236}">
                  <a16:creationId xmlns:a16="http://schemas.microsoft.com/office/drawing/2014/main" id="{F2733EED-0513-4DC8-87CF-65632AAD2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3484"/>
              <a:ext cx="35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32" name="Text Box 52">
              <a:extLst>
                <a:ext uri="{FF2B5EF4-FFF2-40B4-BE49-F238E27FC236}">
                  <a16:creationId xmlns:a16="http://schemas.microsoft.com/office/drawing/2014/main" id="{FBEBFF09-B15D-4CBE-8943-F6AE8251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49"/>
              <a:ext cx="4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33" name="Text Box 53">
              <a:extLst>
                <a:ext uri="{FF2B5EF4-FFF2-40B4-BE49-F238E27FC236}">
                  <a16:creationId xmlns:a16="http://schemas.microsoft.com/office/drawing/2014/main" id="{28A4D2B4-E12C-40CA-9190-B9731D7B6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" y="1647"/>
              <a:ext cx="74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 i="1">
                  <a:latin typeface="Times New Roman" panose="02020603050405020304" pitchFamily="18" charset="0"/>
                  <a:ea typeface="隶书" panose="02010509060101010101" pitchFamily="49" charset="-122"/>
                </a:rPr>
                <a:t>y=x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34" name="Text Box 54">
              <a:extLst>
                <a:ext uri="{FF2B5EF4-FFF2-40B4-BE49-F238E27FC236}">
                  <a16:creationId xmlns:a16="http://schemas.microsoft.com/office/drawing/2014/main" id="{555ABD6E-45E7-43E0-8D27-9602A9545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" y="2980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y=</a:t>
              </a:r>
              <a:r>
                <a:rPr kumimoji="1" lang="en-US" altLang="zh-CN" sz="2000">
                  <a:latin typeface="宋体" panose="02010600030101010101" pitchFamily="2" charset="-122"/>
                </a:rPr>
                <a:t>φ</a:t>
              </a: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(x)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35" name="Text Box 55">
              <a:extLst>
                <a:ext uri="{FF2B5EF4-FFF2-40B4-BE49-F238E27FC236}">
                  <a16:creationId xmlns:a16="http://schemas.microsoft.com/office/drawing/2014/main" id="{71AE0C41-A7DA-4CBA-8E4F-7AC98C8D7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3497"/>
              <a:ext cx="33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36" name="Line 56">
              <a:extLst>
                <a:ext uri="{FF2B5EF4-FFF2-40B4-BE49-F238E27FC236}">
                  <a16:creationId xmlns:a16="http://schemas.microsoft.com/office/drawing/2014/main" id="{5533B910-9AC3-47A3-8718-27111E0F3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2463"/>
              <a:ext cx="0" cy="1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7" name="Text Box 57">
              <a:extLst>
                <a:ext uri="{FF2B5EF4-FFF2-40B4-BE49-F238E27FC236}">
                  <a16:creationId xmlns:a16="http://schemas.microsoft.com/office/drawing/2014/main" id="{D3C43DE6-6D86-49B1-8D33-2F476161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504"/>
              <a:ext cx="30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30000">
                  <a:latin typeface="Times New Roman" panose="02020603050405020304" pitchFamily="18" charset="0"/>
                  <a:ea typeface="隶书" panose="02010509060101010101" pitchFamily="49" charset="-122"/>
                </a:rPr>
                <a:t>*</a:t>
              </a:r>
              <a:endParaRPr kumimoji="1" lang="en-US" altLang="zh-CN" sz="1000" baseline="30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38" name="Text Box 58">
              <a:extLst>
                <a:ext uri="{FF2B5EF4-FFF2-40B4-BE49-F238E27FC236}">
                  <a16:creationId xmlns:a16="http://schemas.microsoft.com/office/drawing/2014/main" id="{6CC54C0C-4265-4D0F-B6F0-ED26AE15E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504"/>
              <a:ext cx="296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39" name="Text Box 59">
              <a:extLst>
                <a:ext uri="{FF2B5EF4-FFF2-40B4-BE49-F238E27FC236}">
                  <a16:creationId xmlns:a16="http://schemas.microsoft.com/office/drawing/2014/main" id="{6A581839-96FC-495B-8618-40C79702A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504"/>
              <a:ext cx="360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40" name="Text Box 60">
              <a:extLst>
                <a:ext uri="{FF2B5EF4-FFF2-40B4-BE49-F238E27FC236}">
                  <a16:creationId xmlns:a16="http://schemas.microsoft.com/office/drawing/2014/main" id="{1463B91D-9EAD-4ED5-BA74-F0AB1823B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504"/>
              <a:ext cx="35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41" name="Text Box 61">
              <a:extLst>
                <a:ext uri="{FF2B5EF4-FFF2-40B4-BE49-F238E27FC236}">
                  <a16:creationId xmlns:a16="http://schemas.microsoft.com/office/drawing/2014/main" id="{2FAB5CD2-065C-47A9-8B39-E1570727B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3484"/>
              <a:ext cx="39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3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42" name="Line 62">
              <a:extLst>
                <a:ext uri="{FF2B5EF4-FFF2-40B4-BE49-F238E27FC236}">
                  <a16:creationId xmlns:a16="http://schemas.microsoft.com/office/drawing/2014/main" id="{BBF446EA-23E9-4D63-924E-9DFA50A24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1488"/>
              <a:ext cx="2068" cy="2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43" name="AutoShape 63">
              <a:extLst>
                <a:ext uri="{FF2B5EF4-FFF2-40B4-BE49-F238E27FC236}">
                  <a16:creationId xmlns:a16="http://schemas.microsoft.com/office/drawing/2014/main" id="{019F827A-5CFC-4E80-82FE-2CAF40A03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76"/>
              <a:ext cx="1053" cy="259"/>
            </a:xfrm>
            <a:prstGeom prst="wedgeRectCallout">
              <a:avLst>
                <a:gd name="adj1" fmla="val -28537"/>
                <a:gd name="adj2" fmla="val -29921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P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kumimoji="1" lang="en-US" altLang="zh-CN" sz="1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44" name="Text Box 64">
              <a:extLst>
                <a:ext uri="{FF2B5EF4-FFF2-40B4-BE49-F238E27FC236}">
                  <a16:creationId xmlns:a16="http://schemas.microsoft.com/office/drawing/2014/main" id="{9D6B6BEE-C3DE-4A7B-BB2E-878D39C33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2414"/>
              <a:ext cx="37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P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0945" name="Text Box 65">
              <a:extLst>
                <a:ext uri="{FF2B5EF4-FFF2-40B4-BE49-F238E27FC236}">
                  <a16:creationId xmlns:a16="http://schemas.microsoft.com/office/drawing/2014/main" id="{47F5CEA0-49B7-4AF1-B094-05E07EFAD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40"/>
              <a:ext cx="38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P</a:t>
              </a:r>
              <a:r>
                <a:rPr kumimoji="1" lang="en-US" altLang="zh-CN" sz="2000" baseline="-25000">
                  <a:latin typeface="Times New Roman" panose="02020603050405020304" pitchFamily="18" charset="0"/>
                  <a:ea typeface="隶书" panose="02010509060101010101" pitchFamily="49" charset="-122"/>
                </a:rPr>
                <a:t>3</a:t>
              </a:r>
              <a:endParaRPr kumimoji="1" lang="en-US" altLang="zh-CN" sz="1000" baseline="-25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50946" name="Text Box 66">
            <a:extLst>
              <a:ext uri="{FF2B5EF4-FFF2-40B4-BE49-F238E27FC236}">
                <a16:creationId xmlns:a16="http://schemas.microsoft.com/office/drawing/2014/main" id="{E0CD48DD-449D-4960-B30E-08BE4B3A5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400" b="1"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}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收敛于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50947" name="Text Box 67">
            <a:extLst>
              <a:ext uri="{FF2B5EF4-FFF2-40B4-BE49-F238E27FC236}">
                <a16:creationId xmlns:a16="http://schemas.microsoft.com/office/drawing/2014/main" id="{301DD86A-E173-40F4-A026-EA15D3ED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400" b="1"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}</a:t>
            </a:r>
            <a:r>
              <a:rPr kumimoji="1" lang="zh-CN" altLang="zh-CN" sz="2400" b="1">
                <a:latin typeface="Times New Roman" panose="02020603050405020304" pitchFamily="18" charset="0"/>
              </a:rPr>
              <a:t>不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收敛于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50948" name="Group 68">
            <a:extLst>
              <a:ext uri="{FF2B5EF4-FFF2-40B4-BE49-F238E27FC236}">
                <a16:creationId xmlns:a16="http://schemas.microsoft.com/office/drawing/2014/main" id="{B0F71B6F-F102-4C9C-8F1B-B7488668683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867400"/>
            <a:ext cx="4038600" cy="587375"/>
            <a:chOff x="1680" y="3696"/>
            <a:chExt cx="2496" cy="288"/>
          </a:xfrm>
        </p:grpSpPr>
        <p:sp>
          <p:nvSpPr>
            <p:cNvPr id="250949" name="Text Box 69">
              <a:extLst>
                <a:ext uri="{FF2B5EF4-FFF2-40B4-BE49-F238E27FC236}">
                  <a16:creationId xmlns:a16="http://schemas.microsoft.com/office/drawing/2014/main" id="{B5A858CA-73DB-41C6-9B9A-196C52EA8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744"/>
              <a:ext cx="206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取决于曲线 </a:t>
              </a:r>
              <a:r>
                <a:rPr kumimoji="1" lang="zh-CN" altLang="en-US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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的斜率</a:t>
              </a:r>
            </a:p>
          </p:txBody>
        </p:sp>
        <p:sp>
          <p:nvSpPr>
            <p:cNvPr id="250950" name="AutoShape 70">
              <a:extLst>
                <a:ext uri="{FF2B5EF4-FFF2-40B4-BE49-F238E27FC236}">
                  <a16:creationId xmlns:a16="http://schemas.microsoft.com/office/drawing/2014/main" id="{00269FA5-BF38-4FDA-A22E-D89079194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6510">
              <a:off x="1680" y="3744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51" name="AutoShape 71">
              <a:extLst>
                <a:ext uri="{FF2B5EF4-FFF2-40B4-BE49-F238E27FC236}">
                  <a16:creationId xmlns:a16="http://schemas.microsoft.com/office/drawing/2014/main" id="{AEA4F9C6-6846-404A-AECE-763E8D4D80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141525">
              <a:off x="3984" y="3696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0952" name="Object 72">
            <a:extLst>
              <a:ext uri="{FF2B5EF4-FFF2-40B4-BE49-F238E27FC236}">
                <a16:creationId xmlns:a16="http://schemas.microsoft.com/office/drawing/2014/main" id="{F74691F6-B1FF-4C10-A4CE-01499F30A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196975"/>
          <a:ext cx="2830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5" name="公式" r:id="rId3" imgW="1155600" imgH="228600" progId="Equation.3">
                  <p:embed/>
                </p:oleObj>
              </mc:Choice>
              <mc:Fallback>
                <p:oleObj name="公式" r:id="rId3" imgW="1155600" imgH="2286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96975"/>
                        <a:ext cx="28305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53" name="Rectangle 73">
            <a:extLst>
              <a:ext uri="{FF2B5EF4-FFF2-40B4-BE49-F238E27FC236}">
                <a16:creationId xmlns:a16="http://schemas.microsoft.com/office/drawing/2014/main" id="{D55941F2-B896-4BAA-BB69-B5A18E02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413" y="328453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0954" name="Object 74">
            <a:extLst>
              <a:ext uri="{FF2B5EF4-FFF2-40B4-BE49-F238E27FC236}">
                <a16:creationId xmlns:a16="http://schemas.microsoft.com/office/drawing/2014/main" id="{E84F77B3-47AE-42D3-A587-BB6AEB6EB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196975"/>
          <a:ext cx="42481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6" name="公式" r:id="rId5" imgW="1562100" imgH="228600" progId="Equation.3">
                  <p:embed/>
                </p:oleObj>
              </mc:Choice>
              <mc:Fallback>
                <p:oleObj name="公式" r:id="rId5" imgW="156210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42481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46" grpId="0"/>
      <p:bldP spid="250947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2640</TotalTime>
  <Words>871</Words>
  <Application>Microsoft Office PowerPoint</Application>
  <PresentationFormat>全屏显示(4:3)</PresentationFormat>
  <Paragraphs>261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仿宋_GB2312</vt:lpstr>
      <vt:lpstr>楷体_GB2312</vt:lpstr>
      <vt:lpstr>宋体</vt:lpstr>
      <vt:lpstr>微软雅黑</vt:lpstr>
      <vt:lpstr>Arial</vt:lpstr>
      <vt:lpstr>Cambria Math</vt:lpstr>
      <vt:lpstr>MT Extra</vt:lpstr>
      <vt:lpstr>Symbol</vt:lpstr>
      <vt:lpstr>Times New Roman</vt:lpstr>
      <vt:lpstr>Wingdings</vt:lpstr>
      <vt:lpstr>Wingdings 2</vt:lpstr>
      <vt:lpstr>吉祥如意</vt:lpstr>
      <vt:lpstr>公式</vt:lpstr>
      <vt:lpstr>文档</vt:lpstr>
      <vt:lpstr>Equation</vt:lpstr>
      <vt:lpstr>第五讲 非线性方程求解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关于初始值的选取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翻译的基本方法</dc:title>
  <dc:creator>XUHaihan</dc:creator>
  <cp:lastModifiedBy>徐 海涵</cp:lastModifiedBy>
  <cp:revision>466</cp:revision>
  <dcterms:created xsi:type="dcterms:W3CDTF">2006-10-18T01:34:14Z</dcterms:created>
  <dcterms:modified xsi:type="dcterms:W3CDTF">2020-02-11T01:23:37Z</dcterms:modified>
</cp:coreProperties>
</file>