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a:ln/>
        </p:spPr>
      </p:sp>
      <p:sp>
        <p:nvSpPr>
          <p:cNvPr id="1434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a:ln/>
        </p:spPr>
      </p:sp>
      <p:sp>
        <p:nvSpPr>
          <p:cNvPr id="3584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a:ln/>
        </p:spPr>
      </p:sp>
      <p:sp>
        <p:nvSpPr>
          <p:cNvPr id="3789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a:ln/>
        </p:spPr>
      </p:sp>
      <p:sp>
        <p:nvSpPr>
          <p:cNvPr id="4608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a:ln/>
        </p:spPr>
      </p:sp>
      <p:sp>
        <p:nvSpPr>
          <p:cNvPr id="4813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a:ln/>
        </p:spPr>
      </p:sp>
      <p:sp>
        <p:nvSpPr>
          <p:cNvPr id="501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a:ln/>
        </p:spPr>
      </p:sp>
      <p:sp>
        <p:nvSpPr>
          <p:cNvPr id="5222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a:ln/>
        </p:spPr>
      </p:sp>
      <p:sp>
        <p:nvSpPr>
          <p:cNvPr id="5427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a:ln/>
        </p:spPr>
      </p:sp>
      <p:sp>
        <p:nvSpPr>
          <p:cNvPr id="163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a:ln/>
        </p:spPr>
      </p:sp>
      <p:sp>
        <p:nvSpPr>
          <p:cNvPr id="5837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a:ln/>
        </p:spPr>
      </p:sp>
      <p:sp>
        <p:nvSpPr>
          <p:cNvPr id="6042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a:ln/>
        </p:spPr>
      </p:sp>
      <p:sp>
        <p:nvSpPr>
          <p:cNvPr id="6246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a:ln/>
        </p:spPr>
      </p:sp>
      <p:sp>
        <p:nvSpPr>
          <p:cNvPr id="6451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a:ln/>
        </p:spPr>
      </p:sp>
      <p:sp>
        <p:nvSpPr>
          <p:cNvPr id="6656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a:ln/>
        </p:spPr>
      </p:sp>
      <p:sp>
        <p:nvSpPr>
          <p:cNvPr id="7270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a:ln/>
        </p:spPr>
      </p:sp>
      <p:sp>
        <p:nvSpPr>
          <p:cNvPr id="7475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a:ln/>
        </p:spPr>
      </p:sp>
      <p:sp>
        <p:nvSpPr>
          <p:cNvPr id="184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a:ln/>
        </p:spPr>
      </p:sp>
      <p:sp>
        <p:nvSpPr>
          <p:cNvPr id="7680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a:ln/>
        </p:spPr>
      </p:sp>
      <p:sp>
        <p:nvSpPr>
          <p:cNvPr id="829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a:ln/>
        </p:spPr>
      </p:sp>
      <p:sp>
        <p:nvSpPr>
          <p:cNvPr id="8704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a:ln/>
        </p:spPr>
      </p:sp>
      <p:sp>
        <p:nvSpPr>
          <p:cNvPr id="8909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a:ln/>
        </p:spPr>
      </p:sp>
      <p:sp>
        <p:nvSpPr>
          <p:cNvPr id="9114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a:ln/>
        </p:spPr>
      </p:sp>
      <p:sp>
        <p:nvSpPr>
          <p:cNvPr id="9318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a:ln/>
        </p:spPr>
      </p:sp>
      <p:sp>
        <p:nvSpPr>
          <p:cNvPr id="952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a:ln/>
        </p:spPr>
      </p:sp>
      <p:sp>
        <p:nvSpPr>
          <p:cNvPr id="9830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a:ln/>
        </p:spPr>
      </p:sp>
      <p:sp>
        <p:nvSpPr>
          <p:cNvPr id="10035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a:ln/>
        </p:spPr>
      </p:sp>
      <p:sp>
        <p:nvSpPr>
          <p:cNvPr id="2048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a:ln/>
        </p:spPr>
      </p:sp>
      <p:sp>
        <p:nvSpPr>
          <p:cNvPr id="10240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a:ln/>
        </p:spPr>
      </p:sp>
      <p:sp>
        <p:nvSpPr>
          <p:cNvPr id="10445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a:ln/>
        </p:spPr>
      </p:sp>
      <p:sp>
        <p:nvSpPr>
          <p:cNvPr id="10650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a:ln/>
        </p:spPr>
      </p:sp>
      <p:sp>
        <p:nvSpPr>
          <p:cNvPr id="1085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a:ln/>
        </p:spPr>
      </p:sp>
      <p:sp>
        <p:nvSpPr>
          <p:cNvPr id="11059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a:ln/>
        </p:spPr>
      </p:sp>
      <p:sp>
        <p:nvSpPr>
          <p:cNvPr id="2253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a:ln/>
        </p:spPr>
      </p:sp>
      <p:sp>
        <p:nvSpPr>
          <p:cNvPr id="245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a:ln/>
        </p:spPr>
      </p:sp>
      <p:sp>
        <p:nvSpPr>
          <p:cNvPr id="2662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a:ln/>
        </p:spPr>
      </p:sp>
      <p:sp>
        <p:nvSpPr>
          <p:cNvPr id="2867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a:ln/>
        </p:spPr>
      </p:sp>
      <p:sp>
        <p:nvSpPr>
          <p:cNvPr id="3277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B060402020209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a:ln/>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a:ln/>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B0604020202090204" pitchFamily="34" charset="0"/>
                <a:ea typeface="宋体" pitchFamily="2" charset="-122"/>
              </a:rPr>
              <a:t>*  </a:t>
            </a:r>
            <a:endParaRPr lang="zh-CN" altLang="en-US" sz="1800" dirty="0">
              <a:latin typeface="Arial" panose="020B060402020209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B0604020202090204" pitchFamily="34" charset="0"/>
                <a:ea typeface="宋体" pitchFamily="2" charset="-122"/>
              </a:rPr>
              <a:t>   /</a:t>
            </a:r>
            <a:endParaRPr lang="zh-CN" altLang="en-US" sz="1800" dirty="0">
              <a:latin typeface="Arial" panose="020B060402020209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a:ln/>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B0604020202090204" pitchFamily="34" charset="0"/>
                <a:ea typeface="宋体" pitchFamily="2" charset="-122"/>
              </a:rPr>
              <a:t>*  </a:t>
            </a:r>
            <a:endParaRPr lang="zh-CN" altLang="en-US" sz="1800" dirty="0">
              <a:solidFill>
                <a:srgbClr val="000000"/>
              </a:solidFill>
              <a:latin typeface="Arial" panose="020B060402020209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a:ln/>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a:ln/>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a:ln/>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a:ln/>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a:ln/>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a:ln/>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a:ln/>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a:ln/>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a:ln/>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a:ln/>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a:ln/>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a:ln/>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a:ln/>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a:ln/>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a:ln/>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a:ln/>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B060402020209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a:ln/>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B060402020209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a:ln/>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B060402020209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a:ln/>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a:ln/>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a:ln/>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a:ln/>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a:ln/>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a:ln/>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C→b</a:t>
              </a:r>
              <a:endParaRPr lang="en-US" altLang="zh-CN" sz="2000" b="1" dirty="0">
                <a:latin typeface="Arial" panose="020B060402020209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C</a:t>
              </a:r>
              <a:endParaRPr lang="en-US" altLang="zh-CN" sz="2000" b="1" dirty="0">
                <a:latin typeface="Arial" panose="020B060402020209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B0604020202090204" pitchFamily="34" charset="0"/>
                  <a:ea typeface="宋体" pitchFamily="2" charset="-122"/>
                </a:rPr>
                <a:t> </a:t>
              </a:r>
              <a:endParaRPr lang="en-US" altLang="zh-CN" sz="2000" b="1" dirty="0">
                <a:latin typeface="Arial" panose="020B060402020209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S’→eS</a:t>
              </a:r>
              <a:endParaRPr lang="en-US" altLang="zh-CN" sz="2000" b="1" dirty="0">
                <a:latin typeface="Arial" panose="020B060402020209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B0604020202090204" pitchFamily="34" charset="0"/>
                  <a:ea typeface="宋体" pitchFamily="2" charset="-122"/>
                </a:rPr>
                <a:t> </a:t>
              </a:r>
              <a:endParaRPr lang="en-US" altLang="zh-CN" sz="2000" b="1" dirty="0">
                <a:latin typeface="Arial" panose="020B060402020209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a:t>
              </a:r>
              <a:endParaRPr lang="en-US" altLang="zh-CN" sz="2000" b="1" dirty="0">
                <a:latin typeface="Arial" panose="020B060402020209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S→i(C)SS’</a:t>
              </a:r>
              <a:endParaRPr lang="en-US" altLang="zh-CN" sz="2000" b="1" dirty="0">
                <a:latin typeface="Arial" panose="020B060402020209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B060402020209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S→a</a:t>
              </a:r>
              <a:endParaRPr lang="en-US" altLang="zh-CN" sz="2000" b="1" dirty="0">
                <a:latin typeface="Arial" panose="020B060402020209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S</a:t>
              </a:r>
              <a:endParaRPr lang="en-US" altLang="zh-CN" sz="2000" b="1" dirty="0">
                <a:latin typeface="Arial" panose="020B060402020209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a:t>
              </a:r>
              <a:endParaRPr lang="en-US" altLang="zh-CN" sz="2000" b="1" dirty="0">
                <a:latin typeface="Arial" panose="020B060402020209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i</a:t>
              </a:r>
              <a:endParaRPr lang="en-US" altLang="zh-CN" sz="2000" b="1" dirty="0">
                <a:latin typeface="Arial" panose="020B060402020209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e</a:t>
              </a:r>
              <a:endParaRPr lang="en-US" altLang="zh-CN" sz="2000" b="1" dirty="0">
                <a:latin typeface="Arial" panose="020B060402020209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B</a:t>
              </a:r>
              <a:endParaRPr lang="en-US" altLang="zh-CN" sz="2000" b="1" dirty="0">
                <a:latin typeface="Arial" panose="020B060402020209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B0604020202090204" pitchFamily="34" charset="0"/>
                  <a:ea typeface="宋体" pitchFamily="2" charset="-122"/>
                </a:rPr>
                <a:t>a</a:t>
              </a:r>
              <a:endParaRPr lang="en-US" altLang="zh-CN" sz="2000" b="1" dirty="0">
                <a:latin typeface="Arial" panose="020B060402020209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B0604020202090204" pitchFamily="34" charset="0"/>
                  <a:ea typeface="宋体" pitchFamily="2" charset="-122"/>
                </a:rPr>
                <a:t>规则       输入</a:t>
              </a:r>
              <a:endParaRPr lang="zh-CN" altLang="en-US" sz="1500" b="1" dirty="0">
                <a:latin typeface="Arial" panose="020B060402020209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B060402020209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B0604020202090204" pitchFamily="34" charset="0"/>
                  <a:ea typeface="宋体" pitchFamily="2" charset="-122"/>
                </a:rPr>
                <a:t>栈顶</a:t>
              </a:r>
              <a:endParaRPr lang="zh-CN" altLang="en-US" sz="1500" b="1" dirty="0">
                <a:latin typeface="Arial" panose="020B060402020209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a:ln/>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a:ln/>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a:ln/>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a:ln/>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a:ln/>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a:ln/>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a:ln/>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a:ln/>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B0604020202090204" pitchFamily="34" charset="0"/>
                <a:ea typeface="宋体" pitchFamily="2" charset="-122"/>
              </a:rPr>
              <a:t>*</a:t>
            </a:r>
            <a:endParaRPr lang="zh-CN" altLang="en-US" sz="2800" dirty="0">
              <a:latin typeface="Arial" panose="020B060402020209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B0604020202090204" pitchFamily="34" charset="0"/>
                <a:ea typeface="宋体" pitchFamily="2" charset="-122"/>
              </a:rPr>
              <a:t>*</a:t>
            </a:r>
            <a:endParaRPr lang="zh-CN" altLang="en-US" sz="2800" dirty="0">
              <a:latin typeface="Arial" panose="020B060402020209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a:ln/>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B060402020209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B060402020209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a:ln/>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表格</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5" baseType="lpstr">
      <vt:lpstr>Arial</vt:lpstr>
      <vt:lpstr>方正书宋_GBK</vt:lpstr>
      <vt:lpstr>Wingdings</vt:lpstr>
      <vt:lpstr>宋体</vt:lpstr>
      <vt:lpstr>Franklin Gothic Medium</vt:lpstr>
      <vt:lpstr>微软雅黑</vt:lpstr>
      <vt:lpstr>Franklin Gothic Book</vt:lpstr>
      <vt:lpstr>黑体</vt:lpstr>
      <vt:lpstr>Wingdings 2</vt:lpstr>
      <vt:lpstr>Times New Roman</vt:lpstr>
      <vt:lpstr>Symbol</vt:lpstr>
      <vt:lpstr>Courier New</vt:lpstr>
      <vt:lpstr>Arial</vt:lpstr>
      <vt:lpstr>Wingdings 2</vt:lpstr>
      <vt:lpstr>汉仪书宋二KW</vt:lpstr>
      <vt:lpstr>Times New Roman</vt:lpstr>
      <vt:lpstr>宋体</vt:lpstr>
      <vt:lpstr>苹方-简</vt:lpstr>
      <vt:lpstr>汉仪中黑KW</vt:lpstr>
      <vt:lpstr>Wingdings</vt:lpstr>
      <vt:lpstr>宋体-简</vt:lpstr>
      <vt:lpstr>汉仪旗黑KW</vt:lpstr>
      <vt:lpstr>宋体</vt:lpstr>
      <vt:lpstr>Arial Unicode MS</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apple</cp:lastModifiedBy>
  <cp:revision>306</cp:revision>
  <dcterms:created xsi:type="dcterms:W3CDTF">2019-10-09T07:27:00Z</dcterms:created>
  <dcterms:modified xsi:type="dcterms:W3CDTF">2019-10-09T07:27:00Z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