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9"/>
  </p:notesMasterIdLst>
  <p:sldIdLst>
    <p:sldId id="257" r:id="rId3"/>
    <p:sldId id="258" r:id="rId4"/>
    <p:sldId id="264" r:id="rId5"/>
    <p:sldId id="262" r:id="rId6"/>
    <p:sldId id="274" r:id="rId7"/>
    <p:sldId id="261" r:id="rId8"/>
    <p:sldId id="279" r:id="rId9"/>
    <p:sldId id="267" r:id="rId10"/>
    <p:sldId id="268" r:id="rId11"/>
    <p:sldId id="256" r:id="rId12"/>
    <p:sldId id="266" r:id="rId13"/>
    <p:sldId id="260" r:id="rId14"/>
    <p:sldId id="270" r:id="rId15"/>
    <p:sldId id="265" r:id="rId16"/>
    <p:sldId id="263" r:id="rId17"/>
    <p:sldId id="273" r:id="rId18"/>
    <p:sldId id="272" r:id="rId19"/>
    <p:sldId id="271" r:id="rId20"/>
    <p:sldId id="269" r:id="rId21"/>
    <p:sldId id="259" r:id="rId22"/>
    <p:sldId id="276" r:id="rId23"/>
    <p:sldId id="277" r:id="rId24"/>
    <p:sldId id="275" r:id="rId25"/>
    <p:sldId id="281" r:id="rId26"/>
    <p:sldId id="280" r:id="rId27"/>
    <p:sldId id="282" r:id="rId28"/>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3232"/>
    <a:srgbClr val="E0E0E0"/>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44" autoAdjust="0"/>
    <p:restoredTop sz="94660"/>
  </p:normalViewPr>
  <p:slideViewPr>
    <p:cSldViewPr snapToGrid="0" showGuides="1">
      <p:cViewPr varScale="1">
        <p:scale>
          <a:sx n="113" d="100"/>
          <a:sy n="113" d="100"/>
        </p:scale>
        <p:origin x="600" y="108"/>
      </p:cViewPr>
      <p:guideLst>
        <p:guide pos="3840"/>
        <p:guide orient="horz" pos="2160"/>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ags" Target="tags/tag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07C3EF-B7CD-4F39-BCB9-D1C15F7CD72F}" type="datetimeFigureOut">
              <a:rPr lang="zh-CN" altLang="en-US" smtClean="0"/>
              <a:t>2019/9/11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37170E-50DC-463C-898B-44901D5ACC29}" type="slidenum">
              <a:rPr lang="zh-CN" altLang="en-US" smtClean="0"/>
              <a:t>‹#›</a:t>
            </a:fld>
            <a:endParaRPr lang="zh-CN" altLang="en-US"/>
          </a:p>
        </p:txBody>
      </p:sp>
    </p:spTree>
    <p:extLst>
      <p:ext uri="{BB962C8B-B14F-4D97-AF65-F5344CB8AC3E}">
        <p14:creationId xmlns:p14="http://schemas.microsoft.com/office/powerpoint/2010/main" val="1300500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1</a:t>
            </a:fld>
            <a:endParaRPr lang="zh-CN" altLang="en-US"/>
          </a:p>
        </p:txBody>
      </p:sp>
    </p:spTree>
    <p:extLst>
      <p:ext uri="{BB962C8B-B14F-4D97-AF65-F5344CB8AC3E}">
        <p14:creationId xmlns:p14="http://schemas.microsoft.com/office/powerpoint/2010/main" val="35130830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10</a:t>
            </a:fld>
            <a:endParaRPr lang="zh-CN" altLang="en-US"/>
          </a:p>
        </p:txBody>
      </p:sp>
    </p:spTree>
    <p:extLst>
      <p:ext uri="{BB962C8B-B14F-4D97-AF65-F5344CB8AC3E}">
        <p14:creationId xmlns:p14="http://schemas.microsoft.com/office/powerpoint/2010/main" val="3077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11</a:t>
            </a:fld>
            <a:endParaRPr lang="zh-CN" altLang="en-US"/>
          </a:p>
        </p:txBody>
      </p:sp>
    </p:spTree>
    <p:extLst>
      <p:ext uri="{BB962C8B-B14F-4D97-AF65-F5344CB8AC3E}">
        <p14:creationId xmlns:p14="http://schemas.microsoft.com/office/powerpoint/2010/main" val="871187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12</a:t>
            </a:fld>
            <a:endParaRPr lang="zh-CN" altLang="en-US"/>
          </a:p>
        </p:txBody>
      </p:sp>
    </p:spTree>
    <p:extLst>
      <p:ext uri="{BB962C8B-B14F-4D97-AF65-F5344CB8AC3E}">
        <p14:creationId xmlns:p14="http://schemas.microsoft.com/office/powerpoint/2010/main" val="23357330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13</a:t>
            </a:fld>
            <a:endParaRPr lang="zh-CN" altLang="en-US"/>
          </a:p>
        </p:txBody>
      </p:sp>
    </p:spTree>
    <p:extLst>
      <p:ext uri="{BB962C8B-B14F-4D97-AF65-F5344CB8AC3E}">
        <p14:creationId xmlns:p14="http://schemas.microsoft.com/office/powerpoint/2010/main" val="38894323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14</a:t>
            </a:fld>
            <a:endParaRPr lang="zh-CN" altLang="en-US"/>
          </a:p>
        </p:txBody>
      </p:sp>
    </p:spTree>
    <p:extLst>
      <p:ext uri="{BB962C8B-B14F-4D97-AF65-F5344CB8AC3E}">
        <p14:creationId xmlns:p14="http://schemas.microsoft.com/office/powerpoint/2010/main" val="37700036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15</a:t>
            </a:fld>
            <a:endParaRPr lang="zh-CN" altLang="en-US"/>
          </a:p>
        </p:txBody>
      </p:sp>
    </p:spTree>
    <p:extLst>
      <p:ext uri="{BB962C8B-B14F-4D97-AF65-F5344CB8AC3E}">
        <p14:creationId xmlns:p14="http://schemas.microsoft.com/office/powerpoint/2010/main" val="2285864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16</a:t>
            </a:fld>
            <a:endParaRPr lang="zh-CN" altLang="en-US"/>
          </a:p>
        </p:txBody>
      </p:sp>
    </p:spTree>
    <p:extLst>
      <p:ext uri="{BB962C8B-B14F-4D97-AF65-F5344CB8AC3E}">
        <p14:creationId xmlns:p14="http://schemas.microsoft.com/office/powerpoint/2010/main" val="37015121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17</a:t>
            </a:fld>
            <a:endParaRPr lang="zh-CN" altLang="en-US"/>
          </a:p>
        </p:txBody>
      </p:sp>
    </p:spTree>
    <p:extLst>
      <p:ext uri="{BB962C8B-B14F-4D97-AF65-F5344CB8AC3E}">
        <p14:creationId xmlns:p14="http://schemas.microsoft.com/office/powerpoint/2010/main" val="25917323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18</a:t>
            </a:fld>
            <a:endParaRPr lang="zh-CN" altLang="en-US"/>
          </a:p>
        </p:txBody>
      </p:sp>
    </p:spTree>
    <p:extLst>
      <p:ext uri="{BB962C8B-B14F-4D97-AF65-F5344CB8AC3E}">
        <p14:creationId xmlns:p14="http://schemas.microsoft.com/office/powerpoint/2010/main" val="17330440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19</a:t>
            </a:fld>
            <a:endParaRPr lang="zh-CN" altLang="en-US"/>
          </a:p>
        </p:txBody>
      </p:sp>
    </p:spTree>
    <p:extLst>
      <p:ext uri="{BB962C8B-B14F-4D97-AF65-F5344CB8AC3E}">
        <p14:creationId xmlns:p14="http://schemas.microsoft.com/office/powerpoint/2010/main" val="849105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2</a:t>
            </a:fld>
            <a:endParaRPr lang="zh-CN" altLang="en-US"/>
          </a:p>
        </p:txBody>
      </p:sp>
    </p:spTree>
    <p:extLst>
      <p:ext uri="{BB962C8B-B14F-4D97-AF65-F5344CB8AC3E}">
        <p14:creationId xmlns:p14="http://schemas.microsoft.com/office/powerpoint/2010/main" val="37976837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20</a:t>
            </a:fld>
            <a:endParaRPr lang="zh-CN" altLang="en-US"/>
          </a:p>
        </p:txBody>
      </p:sp>
    </p:spTree>
    <p:extLst>
      <p:ext uri="{BB962C8B-B14F-4D97-AF65-F5344CB8AC3E}">
        <p14:creationId xmlns:p14="http://schemas.microsoft.com/office/powerpoint/2010/main" val="28876736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21</a:t>
            </a:fld>
            <a:endParaRPr lang="zh-CN" altLang="en-US"/>
          </a:p>
        </p:txBody>
      </p:sp>
    </p:spTree>
    <p:extLst>
      <p:ext uri="{BB962C8B-B14F-4D97-AF65-F5344CB8AC3E}">
        <p14:creationId xmlns:p14="http://schemas.microsoft.com/office/powerpoint/2010/main" val="10489961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22</a:t>
            </a:fld>
            <a:endParaRPr lang="zh-CN" altLang="en-US"/>
          </a:p>
        </p:txBody>
      </p:sp>
    </p:spTree>
    <p:extLst>
      <p:ext uri="{BB962C8B-B14F-4D97-AF65-F5344CB8AC3E}">
        <p14:creationId xmlns:p14="http://schemas.microsoft.com/office/powerpoint/2010/main" val="40093572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23</a:t>
            </a:fld>
            <a:endParaRPr lang="zh-CN" altLang="en-US"/>
          </a:p>
        </p:txBody>
      </p:sp>
    </p:spTree>
    <p:extLst>
      <p:ext uri="{BB962C8B-B14F-4D97-AF65-F5344CB8AC3E}">
        <p14:creationId xmlns:p14="http://schemas.microsoft.com/office/powerpoint/2010/main" val="32541462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24</a:t>
            </a:fld>
            <a:endParaRPr lang="zh-CN" altLang="en-US"/>
          </a:p>
        </p:txBody>
      </p:sp>
    </p:spTree>
    <p:extLst>
      <p:ext uri="{BB962C8B-B14F-4D97-AF65-F5344CB8AC3E}">
        <p14:creationId xmlns:p14="http://schemas.microsoft.com/office/powerpoint/2010/main" val="30505113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25</a:t>
            </a:fld>
            <a:endParaRPr lang="zh-CN" altLang="en-US"/>
          </a:p>
        </p:txBody>
      </p:sp>
    </p:spTree>
    <p:extLst>
      <p:ext uri="{BB962C8B-B14F-4D97-AF65-F5344CB8AC3E}">
        <p14:creationId xmlns:p14="http://schemas.microsoft.com/office/powerpoint/2010/main" val="36656173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26</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062535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3</a:t>
            </a:fld>
            <a:endParaRPr lang="zh-CN" altLang="en-US"/>
          </a:p>
        </p:txBody>
      </p:sp>
    </p:spTree>
    <p:extLst>
      <p:ext uri="{BB962C8B-B14F-4D97-AF65-F5344CB8AC3E}">
        <p14:creationId xmlns:p14="http://schemas.microsoft.com/office/powerpoint/2010/main" val="344605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4</a:t>
            </a:fld>
            <a:endParaRPr lang="zh-CN" altLang="en-US"/>
          </a:p>
        </p:txBody>
      </p:sp>
    </p:spTree>
    <p:extLst>
      <p:ext uri="{BB962C8B-B14F-4D97-AF65-F5344CB8AC3E}">
        <p14:creationId xmlns:p14="http://schemas.microsoft.com/office/powerpoint/2010/main" val="3208246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5</a:t>
            </a:fld>
            <a:endParaRPr lang="zh-CN" altLang="en-US"/>
          </a:p>
        </p:txBody>
      </p:sp>
    </p:spTree>
    <p:extLst>
      <p:ext uri="{BB962C8B-B14F-4D97-AF65-F5344CB8AC3E}">
        <p14:creationId xmlns:p14="http://schemas.microsoft.com/office/powerpoint/2010/main" val="2018773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6</a:t>
            </a:fld>
            <a:endParaRPr lang="zh-CN" altLang="en-US"/>
          </a:p>
        </p:txBody>
      </p:sp>
    </p:spTree>
    <p:extLst>
      <p:ext uri="{BB962C8B-B14F-4D97-AF65-F5344CB8AC3E}">
        <p14:creationId xmlns:p14="http://schemas.microsoft.com/office/powerpoint/2010/main" val="1506834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7</a:t>
            </a:fld>
            <a:endParaRPr lang="zh-CN" altLang="en-US"/>
          </a:p>
        </p:txBody>
      </p:sp>
    </p:spTree>
    <p:extLst>
      <p:ext uri="{BB962C8B-B14F-4D97-AF65-F5344CB8AC3E}">
        <p14:creationId xmlns:p14="http://schemas.microsoft.com/office/powerpoint/2010/main" val="3093930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8</a:t>
            </a:fld>
            <a:endParaRPr lang="zh-CN" altLang="en-US"/>
          </a:p>
        </p:txBody>
      </p:sp>
    </p:spTree>
    <p:extLst>
      <p:ext uri="{BB962C8B-B14F-4D97-AF65-F5344CB8AC3E}">
        <p14:creationId xmlns:p14="http://schemas.microsoft.com/office/powerpoint/2010/main" val="3271749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9</a:t>
            </a:fld>
            <a:endParaRPr lang="zh-CN" altLang="en-US"/>
          </a:p>
        </p:txBody>
      </p:sp>
    </p:spTree>
    <p:extLst>
      <p:ext uri="{BB962C8B-B14F-4D97-AF65-F5344CB8AC3E}">
        <p14:creationId xmlns:p14="http://schemas.microsoft.com/office/powerpoint/2010/main" val="2189616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1672389-5F89-4D34-937F-3BB58EE8A6D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DAADF09C-98EE-4D7E-A10A-A3FB7D0CC6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C68F40AF-9EA6-4541-8A32-16166E2D27E3}"/>
              </a:ext>
            </a:extLst>
          </p:cNvPr>
          <p:cNvSpPr>
            <a:spLocks noGrp="1"/>
          </p:cNvSpPr>
          <p:nvPr>
            <p:ph type="dt" sz="half" idx="10"/>
          </p:nvPr>
        </p:nvSpPr>
        <p:spPr/>
        <p:txBody>
          <a:bodyPr/>
          <a:lstStyle/>
          <a:p>
            <a:fld id="{79D539DB-82B6-4C29-B7A5-8BF08A0B324F}" type="datetimeFigureOut">
              <a:rPr lang="zh-CN" altLang="en-US" smtClean="0"/>
              <a:t>2019/9/11</a:t>
            </a:fld>
            <a:endParaRPr lang="zh-CN" altLang="en-US"/>
          </a:p>
        </p:txBody>
      </p:sp>
      <p:sp>
        <p:nvSpPr>
          <p:cNvPr id="5" name="页脚占位符 4">
            <a:extLst>
              <a:ext uri="{FF2B5EF4-FFF2-40B4-BE49-F238E27FC236}">
                <a16:creationId xmlns:a16="http://schemas.microsoft.com/office/drawing/2014/main" xmlns="" id="{1D0EC89F-3288-411D-A2E0-E90600A9842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D147E844-1C6C-45A5-B981-5DA86E5CBC3D}"/>
              </a:ext>
            </a:extLst>
          </p:cNvPr>
          <p:cNvSpPr>
            <a:spLocks noGrp="1"/>
          </p:cNvSpPr>
          <p:nvPr>
            <p:ph type="sldNum" sz="quarter" idx="12"/>
          </p:nvPr>
        </p:nvSpPr>
        <p:spPr/>
        <p:txBody>
          <a:bodyPr/>
          <a:lstStyle/>
          <a:p>
            <a:fld id="{1A222C13-F92E-40F2-B58C-8CF9669829BE}" type="slidenum">
              <a:rPr lang="zh-CN" altLang="en-US" smtClean="0"/>
              <a:t>‹#›</a:t>
            </a:fld>
            <a:endParaRPr lang="zh-CN" altLang="en-US"/>
          </a:p>
        </p:txBody>
      </p:sp>
    </p:spTree>
    <p:extLst>
      <p:ext uri="{BB962C8B-B14F-4D97-AF65-F5344CB8AC3E}">
        <p14:creationId xmlns:p14="http://schemas.microsoft.com/office/powerpoint/2010/main" val="293456014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Click="0" advTm="2000">
        <p159:morph option="byObject"/>
      </p:transition>
    </mc:Choice>
    <mc:Fallback>
      <p:transition spd="slow" advClick="0" advTm="2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18AC84C-65D3-4E12-8AB3-FB9BFD1A93B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1072A7CF-2F27-4B64-A8ED-13D99950620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760062CC-ED88-489D-B811-5A90EC7901E6}"/>
              </a:ext>
            </a:extLst>
          </p:cNvPr>
          <p:cNvSpPr>
            <a:spLocks noGrp="1"/>
          </p:cNvSpPr>
          <p:nvPr>
            <p:ph type="dt" sz="half" idx="10"/>
          </p:nvPr>
        </p:nvSpPr>
        <p:spPr/>
        <p:txBody>
          <a:bodyPr/>
          <a:lstStyle/>
          <a:p>
            <a:fld id="{79D539DB-82B6-4C29-B7A5-8BF08A0B324F}" type="datetimeFigureOut">
              <a:rPr lang="zh-CN" altLang="en-US" smtClean="0"/>
              <a:t>2019/9/11</a:t>
            </a:fld>
            <a:endParaRPr lang="zh-CN" altLang="en-US"/>
          </a:p>
        </p:txBody>
      </p:sp>
      <p:sp>
        <p:nvSpPr>
          <p:cNvPr id="5" name="页脚占位符 4">
            <a:extLst>
              <a:ext uri="{FF2B5EF4-FFF2-40B4-BE49-F238E27FC236}">
                <a16:creationId xmlns:a16="http://schemas.microsoft.com/office/drawing/2014/main" xmlns="" id="{C9162EC4-01BA-441D-B441-9710DF8A859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1D1A8599-7F0F-4615-9FFF-FC7A2130B58A}"/>
              </a:ext>
            </a:extLst>
          </p:cNvPr>
          <p:cNvSpPr>
            <a:spLocks noGrp="1"/>
          </p:cNvSpPr>
          <p:nvPr>
            <p:ph type="sldNum" sz="quarter" idx="12"/>
          </p:nvPr>
        </p:nvSpPr>
        <p:spPr/>
        <p:txBody>
          <a:bodyPr/>
          <a:lstStyle/>
          <a:p>
            <a:fld id="{1A222C13-F92E-40F2-B58C-8CF9669829BE}" type="slidenum">
              <a:rPr lang="zh-CN" altLang="en-US" smtClean="0"/>
              <a:t>‹#›</a:t>
            </a:fld>
            <a:endParaRPr lang="zh-CN" altLang="en-US"/>
          </a:p>
        </p:txBody>
      </p:sp>
    </p:spTree>
    <p:extLst>
      <p:ext uri="{BB962C8B-B14F-4D97-AF65-F5344CB8AC3E}">
        <p14:creationId xmlns:p14="http://schemas.microsoft.com/office/powerpoint/2010/main" val="319741969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Click="0" advTm="2000">
        <p159:morph option="byObject"/>
      </p:transition>
    </mc:Choice>
    <mc:Fallback>
      <p:transition spd="slow" advClick="0" advTm="2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EC54C5A5-7CF0-4FB6-926A-C388273B49E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2C07284F-D2CA-4503-842F-BA664445AAE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F51C4B75-A33D-4771-81D2-1E9DAC22C892}"/>
              </a:ext>
            </a:extLst>
          </p:cNvPr>
          <p:cNvSpPr>
            <a:spLocks noGrp="1"/>
          </p:cNvSpPr>
          <p:nvPr>
            <p:ph type="dt" sz="half" idx="10"/>
          </p:nvPr>
        </p:nvSpPr>
        <p:spPr/>
        <p:txBody>
          <a:bodyPr/>
          <a:lstStyle/>
          <a:p>
            <a:fld id="{79D539DB-82B6-4C29-B7A5-8BF08A0B324F}" type="datetimeFigureOut">
              <a:rPr lang="zh-CN" altLang="en-US" smtClean="0"/>
              <a:t>2019/9/11</a:t>
            </a:fld>
            <a:endParaRPr lang="zh-CN" altLang="en-US"/>
          </a:p>
        </p:txBody>
      </p:sp>
      <p:sp>
        <p:nvSpPr>
          <p:cNvPr id="5" name="页脚占位符 4">
            <a:extLst>
              <a:ext uri="{FF2B5EF4-FFF2-40B4-BE49-F238E27FC236}">
                <a16:creationId xmlns:a16="http://schemas.microsoft.com/office/drawing/2014/main" xmlns="" id="{9AA6C6BE-7A82-4733-8F7F-63579C710BA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666C1285-7524-40C9-AF50-1AB496A992EC}"/>
              </a:ext>
            </a:extLst>
          </p:cNvPr>
          <p:cNvSpPr>
            <a:spLocks noGrp="1"/>
          </p:cNvSpPr>
          <p:nvPr>
            <p:ph type="sldNum" sz="quarter" idx="12"/>
          </p:nvPr>
        </p:nvSpPr>
        <p:spPr/>
        <p:txBody>
          <a:bodyPr/>
          <a:lstStyle/>
          <a:p>
            <a:fld id="{1A222C13-F92E-40F2-B58C-8CF9669829BE}" type="slidenum">
              <a:rPr lang="zh-CN" altLang="en-US" smtClean="0"/>
              <a:t>‹#›</a:t>
            </a:fld>
            <a:endParaRPr lang="zh-CN" altLang="en-US"/>
          </a:p>
        </p:txBody>
      </p:sp>
    </p:spTree>
    <p:extLst>
      <p:ext uri="{BB962C8B-B14F-4D97-AF65-F5344CB8AC3E}">
        <p14:creationId xmlns:p14="http://schemas.microsoft.com/office/powerpoint/2010/main" val="9006390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Click="0" advTm="2000">
        <p159:morph option="byObject"/>
      </p:transition>
    </mc:Choice>
    <mc:Fallback>
      <p:transition spd="slow" advClick="0" advTm="2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2019/9/11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93080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2019/9/11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68897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2019/9/11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165903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2019/9/11</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99084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2019/9/11</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037677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2019/9/11</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426603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2019/9/11</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033365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2019/9/11</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34149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E0E51AF-F996-4F9A-9175-CB95A513BBA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2197EA85-1340-4279-B36D-95E81D5585B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6E34FC7B-C7F6-46EF-B909-FED971FB0E9D}"/>
              </a:ext>
            </a:extLst>
          </p:cNvPr>
          <p:cNvSpPr>
            <a:spLocks noGrp="1"/>
          </p:cNvSpPr>
          <p:nvPr>
            <p:ph type="dt" sz="half" idx="10"/>
          </p:nvPr>
        </p:nvSpPr>
        <p:spPr/>
        <p:txBody>
          <a:bodyPr/>
          <a:lstStyle/>
          <a:p>
            <a:fld id="{79D539DB-82B6-4C29-B7A5-8BF08A0B324F}" type="datetimeFigureOut">
              <a:rPr lang="zh-CN" altLang="en-US" smtClean="0"/>
              <a:t>2019/9/11</a:t>
            </a:fld>
            <a:endParaRPr lang="zh-CN" altLang="en-US"/>
          </a:p>
        </p:txBody>
      </p:sp>
      <p:sp>
        <p:nvSpPr>
          <p:cNvPr id="5" name="页脚占位符 4">
            <a:extLst>
              <a:ext uri="{FF2B5EF4-FFF2-40B4-BE49-F238E27FC236}">
                <a16:creationId xmlns:a16="http://schemas.microsoft.com/office/drawing/2014/main" xmlns="" id="{68392D6C-FDB2-4696-B19D-7E76DE9353C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4DBA2FA2-1EEC-4729-8FE1-5F7EE3792441}"/>
              </a:ext>
            </a:extLst>
          </p:cNvPr>
          <p:cNvSpPr>
            <a:spLocks noGrp="1"/>
          </p:cNvSpPr>
          <p:nvPr>
            <p:ph type="sldNum" sz="quarter" idx="12"/>
          </p:nvPr>
        </p:nvSpPr>
        <p:spPr/>
        <p:txBody>
          <a:bodyPr/>
          <a:lstStyle/>
          <a:p>
            <a:fld id="{1A222C13-F92E-40F2-B58C-8CF9669829BE}" type="slidenum">
              <a:rPr lang="zh-CN" altLang="en-US" smtClean="0"/>
              <a:t>‹#›</a:t>
            </a:fld>
            <a:endParaRPr lang="zh-CN" altLang="en-US"/>
          </a:p>
        </p:txBody>
      </p:sp>
    </p:spTree>
    <p:extLst>
      <p:ext uri="{BB962C8B-B14F-4D97-AF65-F5344CB8AC3E}">
        <p14:creationId xmlns:p14="http://schemas.microsoft.com/office/powerpoint/2010/main" val="203678079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Click="0" advTm="2000">
        <p159:morph option="byObject"/>
      </p:transition>
    </mc:Choice>
    <mc:Fallback>
      <p:transition spd="slow" advClick="0" advTm="200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2019/9/11</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05097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2019/9/11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887494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2019/9/11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92092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31308FF-886E-4E75-9283-EA45DADA2A1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80649737-4E24-4FAE-BF27-AEA0F5A909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xmlns="" id="{295C3076-D30E-4E85-AC1E-83344DEAB287}"/>
              </a:ext>
            </a:extLst>
          </p:cNvPr>
          <p:cNvSpPr>
            <a:spLocks noGrp="1"/>
          </p:cNvSpPr>
          <p:nvPr>
            <p:ph type="dt" sz="half" idx="10"/>
          </p:nvPr>
        </p:nvSpPr>
        <p:spPr/>
        <p:txBody>
          <a:bodyPr/>
          <a:lstStyle/>
          <a:p>
            <a:fld id="{79D539DB-82B6-4C29-B7A5-8BF08A0B324F}" type="datetimeFigureOut">
              <a:rPr lang="zh-CN" altLang="en-US" smtClean="0"/>
              <a:t>2019/9/11</a:t>
            </a:fld>
            <a:endParaRPr lang="zh-CN" altLang="en-US"/>
          </a:p>
        </p:txBody>
      </p:sp>
      <p:sp>
        <p:nvSpPr>
          <p:cNvPr id="5" name="页脚占位符 4">
            <a:extLst>
              <a:ext uri="{FF2B5EF4-FFF2-40B4-BE49-F238E27FC236}">
                <a16:creationId xmlns:a16="http://schemas.microsoft.com/office/drawing/2014/main" xmlns="" id="{9E53127F-D753-4D50-A0FE-B4486F88A75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A323E0BB-3046-42A9-A7DD-F56B4FD45C0B}"/>
              </a:ext>
            </a:extLst>
          </p:cNvPr>
          <p:cNvSpPr>
            <a:spLocks noGrp="1"/>
          </p:cNvSpPr>
          <p:nvPr>
            <p:ph type="sldNum" sz="quarter" idx="12"/>
          </p:nvPr>
        </p:nvSpPr>
        <p:spPr/>
        <p:txBody>
          <a:bodyPr/>
          <a:lstStyle/>
          <a:p>
            <a:fld id="{1A222C13-F92E-40F2-B58C-8CF9669829BE}" type="slidenum">
              <a:rPr lang="zh-CN" altLang="en-US" smtClean="0"/>
              <a:t>‹#›</a:t>
            </a:fld>
            <a:endParaRPr lang="zh-CN" altLang="en-US"/>
          </a:p>
        </p:txBody>
      </p:sp>
    </p:spTree>
    <p:extLst>
      <p:ext uri="{BB962C8B-B14F-4D97-AF65-F5344CB8AC3E}">
        <p14:creationId xmlns:p14="http://schemas.microsoft.com/office/powerpoint/2010/main" val="297173053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Click="0" advTm="2000">
        <p159:morph option="byObject"/>
      </p:transition>
    </mc:Choice>
    <mc:Fallback>
      <p:transition spd="slow" advClick="0" advTm="2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26BC932-1EB1-4A38-93F6-EDD71FD35E2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DBE034DA-C396-4C65-B337-FE36AA64227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xmlns="" id="{0BA801FB-4B00-4755-9FC2-5D494C646DB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xmlns="" id="{CA43F7A2-8DAA-41EE-A052-166FD99596D5}"/>
              </a:ext>
            </a:extLst>
          </p:cNvPr>
          <p:cNvSpPr>
            <a:spLocks noGrp="1"/>
          </p:cNvSpPr>
          <p:nvPr>
            <p:ph type="dt" sz="half" idx="10"/>
          </p:nvPr>
        </p:nvSpPr>
        <p:spPr/>
        <p:txBody>
          <a:bodyPr/>
          <a:lstStyle/>
          <a:p>
            <a:fld id="{79D539DB-82B6-4C29-B7A5-8BF08A0B324F}" type="datetimeFigureOut">
              <a:rPr lang="zh-CN" altLang="en-US" smtClean="0"/>
              <a:t>2019/9/11</a:t>
            </a:fld>
            <a:endParaRPr lang="zh-CN" altLang="en-US"/>
          </a:p>
        </p:txBody>
      </p:sp>
      <p:sp>
        <p:nvSpPr>
          <p:cNvPr id="6" name="页脚占位符 5">
            <a:extLst>
              <a:ext uri="{FF2B5EF4-FFF2-40B4-BE49-F238E27FC236}">
                <a16:creationId xmlns:a16="http://schemas.microsoft.com/office/drawing/2014/main" xmlns="" id="{69CD65BC-DF09-4332-8355-7AF663738B0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FE855EBC-EE79-4FA2-96CE-DF3032069696}"/>
              </a:ext>
            </a:extLst>
          </p:cNvPr>
          <p:cNvSpPr>
            <a:spLocks noGrp="1"/>
          </p:cNvSpPr>
          <p:nvPr>
            <p:ph type="sldNum" sz="quarter" idx="12"/>
          </p:nvPr>
        </p:nvSpPr>
        <p:spPr/>
        <p:txBody>
          <a:bodyPr/>
          <a:lstStyle/>
          <a:p>
            <a:fld id="{1A222C13-F92E-40F2-B58C-8CF9669829BE}" type="slidenum">
              <a:rPr lang="zh-CN" altLang="en-US" smtClean="0"/>
              <a:t>‹#›</a:t>
            </a:fld>
            <a:endParaRPr lang="zh-CN" altLang="en-US"/>
          </a:p>
        </p:txBody>
      </p:sp>
    </p:spTree>
    <p:extLst>
      <p:ext uri="{BB962C8B-B14F-4D97-AF65-F5344CB8AC3E}">
        <p14:creationId xmlns:p14="http://schemas.microsoft.com/office/powerpoint/2010/main" val="91279961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Click="0" advTm="2000">
        <p159:morph option="byObject"/>
      </p:transition>
    </mc:Choice>
    <mc:Fallback>
      <p:transition spd="slow" advClick="0" advTm="2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233E2A9-3577-40B2-A663-5E1D4593B66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2CF7B9F6-9F02-4D55-AAE2-579385D6BE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xmlns="" id="{6BB1F4AA-873E-45D9-8711-BAEDCEEB10B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xmlns="" id="{A2474910-9EE8-4CF3-A6F6-A2D62B44BF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xmlns="" id="{A1CCFEA9-845D-47A2-8584-BF7DDF66519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xmlns="" id="{09CE0C65-4A45-46E8-A42B-B3DF268E0A66}"/>
              </a:ext>
            </a:extLst>
          </p:cNvPr>
          <p:cNvSpPr>
            <a:spLocks noGrp="1"/>
          </p:cNvSpPr>
          <p:nvPr>
            <p:ph type="dt" sz="half" idx="10"/>
          </p:nvPr>
        </p:nvSpPr>
        <p:spPr/>
        <p:txBody>
          <a:bodyPr/>
          <a:lstStyle/>
          <a:p>
            <a:fld id="{79D539DB-82B6-4C29-B7A5-8BF08A0B324F}" type="datetimeFigureOut">
              <a:rPr lang="zh-CN" altLang="en-US" smtClean="0"/>
              <a:t>2019/9/11</a:t>
            </a:fld>
            <a:endParaRPr lang="zh-CN" altLang="en-US"/>
          </a:p>
        </p:txBody>
      </p:sp>
      <p:sp>
        <p:nvSpPr>
          <p:cNvPr id="8" name="页脚占位符 7">
            <a:extLst>
              <a:ext uri="{FF2B5EF4-FFF2-40B4-BE49-F238E27FC236}">
                <a16:creationId xmlns:a16="http://schemas.microsoft.com/office/drawing/2014/main" xmlns="" id="{809A2B79-99F7-450E-BC46-AAE8BB8FCBD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3635D09D-B437-44E8-A0A8-7D305FACB0D0}"/>
              </a:ext>
            </a:extLst>
          </p:cNvPr>
          <p:cNvSpPr>
            <a:spLocks noGrp="1"/>
          </p:cNvSpPr>
          <p:nvPr>
            <p:ph type="sldNum" sz="quarter" idx="12"/>
          </p:nvPr>
        </p:nvSpPr>
        <p:spPr/>
        <p:txBody>
          <a:bodyPr/>
          <a:lstStyle/>
          <a:p>
            <a:fld id="{1A222C13-F92E-40F2-B58C-8CF9669829BE}" type="slidenum">
              <a:rPr lang="zh-CN" altLang="en-US" smtClean="0"/>
              <a:t>‹#›</a:t>
            </a:fld>
            <a:endParaRPr lang="zh-CN" altLang="en-US"/>
          </a:p>
        </p:txBody>
      </p:sp>
    </p:spTree>
    <p:extLst>
      <p:ext uri="{BB962C8B-B14F-4D97-AF65-F5344CB8AC3E}">
        <p14:creationId xmlns:p14="http://schemas.microsoft.com/office/powerpoint/2010/main" val="207810744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Click="0" advTm="2000">
        <p159:morph option="byObject"/>
      </p:transition>
    </mc:Choice>
    <mc:Fallback>
      <p:transition spd="slow" advClick="0" advTm="2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615F74B-37D7-4369-8571-5753C41BD04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A67EA7F5-9DA5-4F9F-8FEA-F6CA63EBD8C9}"/>
              </a:ext>
            </a:extLst>
          </p:cNvPr>
          <p:cNvSpPr>
            <a:spLocks noGrp="1"/>
          </p:cNvSpPr>
          <p:nvPr>
            <p:ph type="dt" sz="half" idx="10"/>
          </p:nvPr>
        </p:nvSpPr>
        <p:spPr/>
        <p:txBody>
          <a:bodyPr/>
          <a:lstStyle/>
          <a:p>
            <a:fld id="{79D539DB-82B6-4C29-B7A5-8BF08A0B324F}" type="datetimeFigureOut">
              <a:rPr lang="zh-CN" altLang="en-US" smtClean="0"/>
              <a:t>2019/9/11</a:t>
            </a:fld>
            <a:endParaRPr lang="zh-CN" altLang="en-US"/>
          </a:p>
        </p:txBody>
      </p:sp>
      <p:sp>
        <p:nvSpPr>
          <p:cNvPr id="4" name="页脚占位符 3">
            <a:extLst>
              <a:ext uri="{FF2B5EF4-FFF2-40B4-BE49-F238E27FC236}">
                <a16:creationId xmlns:a16="http://schemas.microsoft.com/office/drawing/2014/main" xmlns="" id="{DCF3AC67-01C9-475C-8B86-A83999D3D6C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ABA006B7-1F81-4AD1-872C-3E2E9BE11A33}"/>
              </a:ext>
            </a:extLst>
          </p:cNvPr>
          <p:cNvSpPr>
            <a:spLocks noGrp="1"/>
          </p:cNvSpPr>
          <p:nvPr>
            <p:ph type="sldNum" sz="quarter" idx="12"/>
          </p:nvPr>
        </p:nvSpPr>
        <p:spPr/>
        <p:txBody>
          <a:bodyPr/>
          <a:lstStyle/>
          <a:p>
            <a:fld id="{1A222C13-F92E-40F2-B58C-8CF9669829BE}" type="slidenum">
              <a:rPr lang="zh-CN" altLang="en-US" smtClean="0"/>
              <a:t>‹#›</a:t>
            </a:fld>
            <a:endParaRPr lang="zh-CN" altLang="en-US"/>
          </a:p>
        </p:txBody>
      </p:sp>
    </p:spTree>
    <p:extLst>
      <p:ext uri="{BB962C8B-B14F-4D97-AF65-F5344CB8AC3E}">
        <p14:creationId xmlns:p14="http://schemas.microsoft.com/office/powerpoint/2010/main" val="51022190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Click="0" advTm="2000">
        <p159:morph option="byObject"/>
      </p:transition>
    </mc:Choice>
    <mc:Fallback>
      <p:transition spd="slow" advClick="0" advTm="2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5C67B813-2A88-4AD3-B675-015CF1EF2BBE}"/>
              </a:ext>
            </a:extLst>
          </p:cNvPr>
          <p:cNvSpPr>
            <a:spLocks noGrp="1"/>
          </p:cNvSpPr>
          <p:nvPr>
            <p:ph type="dt" sz="half" idx="10"/>
          </p:nvPr>
        </p:nvSpPr>
        <p:spPr/>
        <p:txBody>
          <a:bodyPr/>
          <a:lstStyle/>
          <a:p>
            <a:fld id="{79D539DB-82B6-4C29-B7A5-8BF08A0B324F}" type="datetimeFigureOut">
              <a:rPr lang="zh-CN" altLang="en-US" smtClean="0"/>
              <a:t>2019/9/11</a:t>
            </a:fld>
            <a:endParaRPr lang="zh-CN" altLang="en-US"/>
          </a:p>
        </p:txBody>
      </p:sp>
      <p:sp>
        <p:nvSpPr>
          <p:cNvPr id="3" name="页脚占位符 2">
            <a:extLst>
              <a:ext uri="{FF2B5EF4-FFF2-40B4-BE49-F238E27FC236}">
                <a16:creationId xmlns:a16="http://schemas.microsoft.com/office/drawing/2014/main" xmlns="" id="{D9EBB75E-8218-4D03-891B-A70A54CDAC1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E8650BC0-14D6-4608-86D0-31BB03989067}"/>
              </a:ext>
            </a:extLst>
          </p:cNvPr>
          <p:cNvSpPr>
            <a:spLocks noGrp="1"/>
          </p:cNvSpPr>
          <p:nvPr>
            <p:ph type="sldNum" sz="quarter" idx="12"/>
          </p:nvPr>
        </p:nvSpPr>
        <p:spPr/>
        <p:txBody>
          <a:bodyPr/>
          <a:lstStyle/>
          <a:p>
            <a:fld id="{1A222C13-F92E-40F2-B58C-8CF9669829BE}" type="slidenum">
              <a:rPr lang="zh-CN" altLang="en-US" smtClean="0"/>
              <a:t>‹#›</a:t>
            </a:fld>
            <a:endParaRPr lang="zh-CN" altLang="en-US"/>
          </a:p>
        </p:txBody>
      </p:sp>
    </p:spTree>
    <p:extLst>
      <p:ext uri="{BB962C8B-B14F-4D97-AF65-F5344CB8AC3E}">
        <p14:creationId xmlns:p14="http://schemas.microsoft.com/office/powerpoint/2010/main" val="205238561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Click="0" advTm="2000">
        <p159:morph option="byObject"/>
      </p:transition>
    </mc:Choice>
    <mc:Fallback>
      <p:transition spd="slow" advClick="0" advTm="2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E4E315A-788E-4607-9E46-4CEE3FBD3DD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52868A7A-6B38-48EB-A751-34B8844EC1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xmlns="" id="{8B38392B-C1D9-4E53-A0F5-64F1CAD64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95F3F734-7C58-4ECF-9420-581D46CF68F6}"/>
              </a:ext>
            </a:extLst>
          </p:cNvPr>
          <p:cNvSpPr>
            <a:spLocks noGrp="1"/>
          </p:cNvSpPr>
          <p:nvPr>
            <p:ph type="dt" sz="half" idx="10"/>
          </p:nvPr>
        </p:nvSpPr>
        <p:spPr/>
        <p:txBody>
          <a:bodyPr/>
          <a:lstStyle/>
          <a:p>
            <a:fld id="{79D539DB-82B6-4C29-B7A5-8BF08A0B324F}" type="datetimeFigureOut">
              <a:rPr lang="zh-CN" altLang="en-US" smtClean="0"/>
              <a:t>2019/9/11</a:t>
            </a:fld>
            <a:endParaRPr lang="zh-CN" altLang="en-US"/>
          </a:p>
        </p:txBody>
      </p:sp>
      <p:sp>
        <p:nvSpPr>
          <p:cNvPr id="6" name="页脚占位符 5">
            <a:extLst>
              <a:ext uri="{FF2B5EF4-FFF2-40B4-BE49-F238E27FC236}">
                <a16:creationId xmlns:a16="http://schemas.microsoft.com/office/drawing/2014/main" xmlns="" id="{34EA72CE-2CE8-4F6A-94E7-8A3B63FD5DF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A1CC9C5A-CA79-48AD-BA04-7AEC7723C1A3}"/>
              </a:ext>
            </a:extLst>
          </p:cNvPr>
          <p:cNvSpPr>
            <a:spLocks noGrp="1"/>
          </p:cNvSpPr>
          <p:nvPr>
            <p:ph type="sldNum" sz="quarter" idx="12"/>
          </p:nvPr>
        </p:nvSpPr>
        <p:spPr/>
        <p:txBody>
          <a:bodyPr/>
          <a:lstStyle/>
          <a:p>
            <a:fld id="{1A222C13-F92E-40F2-B58C-8CF9669829BE}" type="slidenum">
              <a:rPr lang="zh-CN" altLang="en-US" smtClean="0"/>
              <a:t>‹#›</a:t>
            </a:fld>
            <a:endParaRPr lang="zh-CN" altLang="en-US"/>
          </a:p>
        </p:txBody>
      </p:sp>
    </p:spTree>
    <p:extLst>
      <p:ext uri="{BB962C8B-B14F-4D97-AF65-F5344CB8AC3E}">
        <p14:creationId xmlns:p14="http://schemas.microsoft.com/office/powerpoint/2010/main" val="299970263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Click="0" advTm="2000">
        <p159:morph option="byObject"/>
      </p:transition>
    </mc:Choice>
    <mc:Fallback>
      <p:transition spd="slow" advClick="0" advTm="2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784D2DE-4AE7-4718-A90A-24D95C2817B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323EEBAF-9842-477E-B1C7-5E321AF4DB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1C78A71E-0F0F-4BBF-998B-3F036E6D22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475D7575-3D12-4478-A093-7BB541FA000F}"/>
              </a:ext>
            </a:extLst>
          </p:cNvPr>
          <p:cNvSpPr>
            <a:spLocks noGrp="1"/>
          </p:cNvSpPr>
          <p:nvPr>
            <p:ph type="dt" sz="half" idx="10"/>
          </p:nvPr>
        </p:nvSpPr>
        <p:spPr/>
        <p:txBody>
          <a:bodyPr/>
          <a:lstStyle/>
          <a:p>
            <a:fld id="{79D539DB-82B6-4C29-B7A5-8BF08A0B324F}" type="datetimeFigureOut">
              <a:rPr lang="zh-CN" altLang="en-US" smtClean="0"/>
              <a:t>2019/9/11</a:t>
            </a:fld>
            <a:endParaRPr lang="zh-CN" altLang="en-US"/>
          </a:p>
        </p:txBody>
      </p:sp>
      <p:sp>
        <p:nvSpPr>
          <p:cNvPr id="6" name="页脚占位符 5">
            <a:extLst>
              <a:ext uri="{FF2B5EF4-FFF2-40B4-BE49-F238E27FC236}">
                <a16:creationId xmlns:a16="http://schemas.microsoft.com/office/drawing/2014/main" xmlns="" id="{F090D552-94FD-4E6B-AFD4-2426EEFA4D5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21D5BE8A-E018-4568-B006-4349EADE8FF8}"/>
              </a:ext>
            </a:extLst>
          </p:cNvPr>
          <p:cNvSpPr>
            <a:spLocks noGrp="1"/>
          </p:cNvSpPr>
          <p:nvPr>
            <p:ph type="sldNum" sz="quarter" idx="12"/>
          </p:nvPr>
        </p:nvSpPr>
        <p:spPr/>
        <p:txBody>
          <a:bodyPr/>
          <a:lstStyle/>
          <a:p>
            <a:fld id="{1A222C13-F92E-40F2-B58C-8CF9669829BE}" type="slidenum">
              <a:rPr lang="zh-CN" altLang="en-US" smtClean="0"/>
              <a:t>‹#›</a:t>
            </a:fld>
            <a:endParaRPr lang="zh-CN" altLang="en-US"/>
          </a:p>
        </p:txBody>
      </p:sp>
    </p:spTree>
    <p:extLst>
      <p:ext uri="{BB962C8B-B14F-4D97-AF65-F5344CB8AC3E}">
        <p14:creationId xmlns:p14="http://schemas.microsoft.com/office/powerpoint/2010/main" val="399507153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Click="0" advTm="2000">
        <p159:morph option="byObject"/>
      </p:transition>
    </mc:Choice>
    <mc:Fallback>
      <p:transition spd="slow" advClick="0" advTm="2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04E464F7-E056-47BB-AFFD-ED730B1D8F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8CCD5085-42CA-4654-937B-8E94B3B168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426D2EF2-BD6C-4BE7-B46F-0342680CCE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D539DB-82B6-4C29-B7A5-8BF08A0B324F}" type="datetimeFigureOut">
              <a:rPr lang="zh-CN" altLang="en-US" smtClean="0"/>
              <a:t>2019/9/11</a:t>
            </a:fld>
            <a:endParaRPr lang="zh-CN" altLang="en-US"/>
          </a:p>
        </p:txBody>
      </p:sp>
      <p:sp>
        <p:nvSpPr>
          <p:cNvPr id="5" name="页脚占位符 4">
            <a:extLst>
              <a:ext uri="{FF2B5EF4-FFF2-40B4-BE49-F238E27FC236}">
                <a16:creationId xmlns:a16="http://schemas.microsoft.com/office/drawing/2014/main" xmlns="" id="{A76D0554-5706-4C2D-80C5-A2A8988B9B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72DF1454-8A57-4F8B-B726-DAF4A27035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222C13-F92E-40F2-B58C-8CF9669829BE}" type="slidenum">
              <a:rPr lang="zh-CN" altLang="en-US" smtClean="0"/>
              <a:t>‹#›</a:t>
            </a:fld>
            <a:endParaRPr lang="zh-CN" altLang="en-US"/>
          </a:p>
        </p:txBody>
      </p:sp>
    </p:spTree>
    <p:extLst>
      <p:ext uri="{BB962C8B-B14F-4D97-AF65-F5344CB8AC3E}">
        <p14:creationId xmlns:p14="http://schemas.microsoft.com/office/powerpoint/2010/main" val="7775022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9="http://schemas.microsoft.com/office/powerpoint/2015/09/main" xmlns="" Requires="p159">
      <p:transition xmlns:p14="http://schemas.microsoft.com/office/powerpoint/2010/main" spd="slow" p14:dur="2000" advClick="0" advTm="2000">
        <p159:morph option="byObject"/>
      </p:transition>
    </mc:Choice>
    <mc:Fallback>
      <p:transition spd="slow" advClick="0" advTm="2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2019/9/11</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896439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6.xml"/><Relationship Id="rId1" Type="http://schemas.openxmlformats.org/officeDocument/2006/relationships/slideLayout" Target="../slideLayouts/slideLayout18.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图形 1">
            <a:extLst>
              <a:ext uri="{FF2B5EF4-FFF2-40B4-BE49-F238E27FC236}">
                <a16:creationId xmlns:a16="http://schemas.microsoft.com/office/drawing/2014/main" xmlns="" id="{2ACD1BA4-5B7D-43FB-9365-F2E6CF6DF84D}"/>
              </a:ext>
            </a:extLst>
          </p:cNvPr>
          <p:cNvSpPr/>
          <p:nvPr/>
        </p:nvSpPr>
        <p:spPr>
          <a:xfrm rot="1387572">
            <a:off x="4623011" y="1380086"/>
            <a:ext cx="3593563" cy="4222119"/>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DBDBDB"/>
            </a:solidFill>
            <a:prstDash val="solid"/>
            <a:miter/>
          </a:ln>
          <a:effectLst/>
        </p:spPr>
        <p:txBody>
          <a:bodyPr rtlCol="0" anchor="ctr"/>
          <a:lstStyle/>
          <a:p>
            <a:endParaRPr lang="zh-CN" altLang="en-US">
              <a:solidFill>
                <a:schemeClr val="tx1">
                  <a:lumMod val="100000"/>
                </a:schemeClr>
              </a:solidFill>
            </a:endParaRPr>
          </a:p>
        </p:txBody>
      </p:sp>
      <p:sp>
        <p:nvSpPr>
          <p:cNvPr id="26" name="图形 1">
            <a:extLst>
              <a:ext uri="{FF2B5EF4-FFF2-40B4-BE49-F238E27FC236}">
                <a16:creationId xmlns:a16="http://schemas.microsoft.com/office/drawing/2014/main" xmlns="" id="{2406CFEB-8FFE-4F07-939C-E375A2F50EA9}"/>
              </a:ext>
            </a:extLst>
          </p:cNvPr>
          <p:cNvSpPr/>
          <p:nvPr/>
        </p:nvSpPr>
        <p:spPr>
          <a:xfrm rot="1387572">
            <a:off x="4422713" y="1276386"/>
            <a:ext cx="3843743" cy="451605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DDDDDD"/>
            </a:solidFill>
            <a:prstDash val="solid"/>
            <a:miter/>
          </a:ln>
          <a:effectLst/>
        </p:spPr>
        <p:txBody>
          <a:bodyPr rtlCol="0" anchor="ctr"/>
          <a:lstStyle/>
          <a:p>
            <a:endParaRPr lang="zh-CN" altLang="en-US">
              <a:solidFill>
                <a:schemeClr val="tx1">
                  <a:lumMod val="100000"/>
                </a:schemeClr>
              </a:solidFill>
            </a:endParaRPr>
          </a:p>
        </p:txBody>
      </p:sp>
      <p:sp>
        <p:nvSpPr>
          <p:cNvPr id="27" name="图形 1">
            <a:extLst>
              <a:ext uri="{FF2B5EF4-FFF2-40B4-BE49-F238E27FC236}">
                <a16:creationId xmlns:a16="http://schemas.microsoft.com/office/drawing/2014/main" xmlns="" id="{B13FE8E4-5DC2-47C1-B070-EF50D2B1F3CC}"/>
              </a:ext>
            </a:extLst>
          </p:cNvPr>
          <p:cNvSpPr/>
          <p:nvPr/>
        </p:nvSpPr>
        <p:spPr>
          <a:xfrm rot="1387572">
            <a:off x="4222415" y="1172687"/>
            <a:ext cx="4093922" cy="480999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E0E0E0"/>
            </a:solidFill>
            <a:prstDash val="solid"/>
            <a:miter/>
          </a:ln>
          <a:effectLst/>
        </p:spPr>
        <p:txBody>
          <a:bodyPr rtlCol="0" anchor="ctr"/>
          <a:lstStyle/>
          <a:p>
            <a:endParaRPr lang="zh-CN" altLang="en-US">
              <a:solidFill>
                <a:schemeClr val="tx1">
                  <a:lumMod val="100000"/>
                </a:schemeClr>
              </a:solidFill>
            </a:endParaRPr>
          </a:p>
        </p:txBody>
      </p:sp>
      <p:sp>
        <p:nvSpPr>
          <p:cNvPr id="28" name="图形 1">
            <a:extLst>
              <a:ext uri="{FF2B5EF4-FFF2-40B4-BE49-F238E27FC236}">
                <a16:creationId xmlns:a16="http://schemas.microsoft.com/office/drawing/2014/main" xmlns="" id="{86351A03-2156-490F-9B52-F56002A1E946}"/>
              </a:ext>
            </a:extLst>
          </p:cNvPr>
          <p:cNvSpPr/>
          <p:nvPr/>
        </p:nvSpPr>
        <p:spPr>
          <a:xfrm rot="1387572">
            <a:off x="4022118" y="1068988"/>
            <a:ext cx="4344102" cy="5103937"/>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E2E2E2"/>
            </a:solidFill>
            <a:prstDash val="solid"/>
            <a:miter/>
          </a:ln>
          <a:effectLst/>
        </p:spPr>
        <p:txBody>
          <a:bodyPr rtlCol="0" anchor="ctr"/>
          <a:lstStyle/>
          <a:p>
            <a:endParaRPr lang="zh-CN" altLang="en-US">
              <a:solidFill>
                <a:schemeClr val="tx1">
                  <a:lumMod val="100000"/>
                </a:schemeClr>
              </a:solidFill>
            </a:endParaRPr>
          </a:p>
        </p:txBody>
      </p:sp>
      <p:sp>
        <p:nvSpPr>
          <p:cNvPr id="29" name="图形 1">
            <a:extLst>
              <a:ext uri="{FF2B5EF4-FFF2-40B4-BE49-F238E27FC236}">
                <a16:creationId xmlns:a16="http://schemas.microsoft.com/office/drawing/2014/main" xmlns="" id="{293FBC2C-504C-4930-B1E9-259CEFE00EEE}"/>
              </a:ext>
            </a:extLst>
          </p:cNvPr>
          <p:cNvSpPr/>
          <p:nvPr/>
        </p:nvSpPr>
        <p:spPr>
          <a:xfrm rot="1387572">
            <a:off x="3821820" y="965288"/>
            <a:ext cx="4594282" cy="539787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E4E4E4"/>
            </a:solidFill>
            <a:prstDash val="solid"/>
            <a:miter/>
          </a:ln>
          <a:effectLst/>
        </p:spPr>
        <p:txBody>
          <a:bodyPr rtlCol="0" anchor="ctr"/>
          <a:lstStyle/>
          <a:p>
            <a:endParaRPr lang="zh-CN" altLang="en-US">
              <a:solidFill>
                <a:schemeClr val="tx1">
                  <a:lumMod val="100000"/>
                </a:schemeClr>
              </a:solidFill>
            </a:endParaRPr>
          </a:p>
        </p:txBody>
      </p:sp>
      <p:sp>
        <p:nvSpPr>
          <p:cNvPr id="30" name="图形 1">
            <a:extLst>
              <a:ext uri="{FF2B5EF4-FFF2-40B4-BE49-F238E27FC236}">
                <a16:creationId xmlns:a16="http://schemas.microsoft.com/office/drawing/2014/main" xmlns="" id="{6251CDC0-9C68-4409-BC69-E9E54893B23C}"/>
              </a:ext>
            </a:extLst>
          </p:cNvPr>
          <p:cNvSpPr/>
          <p:nvPr/>
        </p:nvSpPr>
        <p:spPr>
          <a:xfrm rot="1387572">
            <a:off x="3621523" y="861589"/>
            <a:ext cx="4844461" cy="5691815"/>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E7E7E7"/>
            </a:solidFill>
            <a:prstDash val="solid"/>
            <a:miter/>
          </a:ln>
          <a:effectLst/>
        </p:spPr>
        <p:txBody>
          <a:bodyPr rtlCol="0" anchor="ctr"/>
          <a:lstStyle/>
          <a:p>
            <a:endParaRPr lang="zh-CN" altLang="en-US">
              <a:solidFill>
                <a:schemeClr val="tx1">
                  <a:lumMod val="100000"/>
                </a:schemeClr>
              </a:solidFill>
            </a:endParaRPr>
          </a:p>
        </p:txBody>
      </p:sp>
      <p:sp>
        <p:nvSpPr>
          <p:cNvPr id="31" name="图形 1">
            <a:extLst>
              <a:ext uri="{FF2B5EF4-FFF2-40B4-BE49-F238E27FC236}">
                <a16:creationId xmlns:a16="http://schemas.microsoft.com/office/drawing/2014/main" xmlns="" id="{CFF8384F-B79F-4D27-B33B-1AAFB31945E2}"/>
              </a:ext>
            </a:extLst>
          </p:cNvPr>
          <p:cNvSpPr/>
          <p:nvPr/>
        </p:nvSpPr>
        <p:spPr>
          <a:xfrm rot="1387572">
            <a:off x="3421225" y="757890"/>
            <a:ext cx="5094641" cy="5985755"/>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E9E9E9"/>
            </a:solidFill>
            <a:prstDash val="solid"/>
            <a:miter/>
          </a:ln>
          <a:effectLst/>
        </p:spPr>
        <p:txBody>
          <a:bodyPr rtlCol="0" anchor="ctr"/>
          <a:lstStyle/>
          <a:p>
            <a:endParaRPr lang="zh-CN" altLang="en-US">
              <a:solidFill>
                <a:schemeClr val="tx1">
                  <a:lumMod val="100000"/>
                </a:schemeClr>
              </a:solidFill>
            </a:endParaRPr>
          </a:p>
        </p:txBody>
      </p:sp>
      <p:sp>
        <p:nvSpPr>
          <p:cNvPr id="32" name="图形 1">
            <a:extLst>
              <a:ext uri="{FF2B5EF4-FFF2-40B4-BE49-F238E27FC236}">
                <a16:creationId xmlns:a16="http://schemas.microsoft.com/office/drawing/2014/main" xmlns="" id="{33952D66-6632-45BD-8F68-81C16A7BAE58}"/>
              </a:ext>
            </a:extLst>
          </p:cNvPr>
          <p:cNvSpPr/>
          <p:nvPr/>
        </p:nvSpPr>
        <p:spPr>
          <a:xfrm rot="1387572">
            <a:off x="3220928" y="654190"/>
            <a:ext cx="5344820" cy="627969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ECECEC"/>
            </a:solidFill>
            <a:prstDash val="solid"/>
            <a:miter/>
          </a:ln>
          <a:effectLst/>
        </p:spPr>
        <p:txBody>
          <a:bodyPr rtlCol="0" anchor="ctr"/>
          <a:lstStyle/>
          <a:p>
            <a:endParaRPr lang="zh-CN" altLang="en-US">
              <a:solidFill>
                <a:schemeClr val="tx1">
                  <a:lumMod val="100000"/>
                </a:schemeClr>
              </a:solidFill>
            </a:endParaRPr>
          </a:p>
        </p:txBody>
      </p:sp>
      <p:sp>
        <p:nvSpPr>
          <p:cNvPr id="33" name="图形 1">
            <a:extLst>
              <a:ext uri="{FF2B5EF4-FFF2-40B4-BE49-F238E27FC236}">
                <a16:creationId xmlns:a16="http://schemas.microsoft.com/office/drawing/2014/main" xmlns="" id="{BBEE8BD4-C83E-4CFF-9E6D-BA37C8A09E8C}"/>
              </a:ext>
            </a:extLst>
          </p:cNvPr>
          <p:cNvSpPr/>
          <p:nvPr/>
        </p:nvSpPr>
        <p:spPr>
          <a:xfrm rot="1387572">
            <a:off x="3020630" y="550491"/>
            <a:ext cx="5595000" cy="65736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EEEEEE"/>
            </a:solidFill>
            <a:prstDash val="solid"/>
            <a:miter/>
          </a:ln>
          <a:effectLst/>
        </p:spPr>
        <p:txBody>
          <a:bodyPr rtlCol="0" anchor="ctr"/>
          <a:lstStyle/>
          <a:p>
            <a:endParaRPr lang="zh-CN" altLang="en-US">
              <a:solidFill>
                <a:schemeClr val="tx1">
                  <a:lumMod val="100000"/>
                </a:schemeClr>
              </a:solidFill>
            </a:endParaRPr>
          </a:p>
        </p:txBody>
      </p:sp>
      <p:sp>
        <p:nvSpPr>
          <p:cNvPr id="34" name="图形 1">
            <a:extLst>
              <a:ext uri="{FF2B5EF4-FFF2-40B4-BE49-F238E27FC236}">
                <a16:creationId xmlns:a16="http://schemas.microsoft.com/office/drawing/2014/main" xmlns="" id="{B3B85DF7-A80D-4BCA-92BE-1142BCFF5C98}"/>
              </a:ext>
            </a:extLst>
          </p:cNvPr>
          <p:cNvSpPr/>
          <p:nvPr/>
        </p:nvSpPr>
        <p:spPr>
          <a:xfrm rot="1387572">
            <a:off x="2820332" y="446792"/>
            <a:ext cx="5845180" cy="686757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F0F0F0"/>
            </a:solidFill>
            <a:prstDash val="solid"/>
            <a:miter/>
          </a:ln>
          <a:effectLst/>
        </p:spPr>
        <p:txBody>
          <a:bodyPr rtlCol="0" anchor="ctr"/>
          <a:lstStyle/>
          <a:p>
            <a:endParaRPr lang="zh-CN" altLang="en-US">
              <a:solidFill>
                <a:schemeClr val="tx1">
                  <a:lumMod val="100000"/>
                </a:schemeClr>
              </a:solidFill>
            </a:endParaRPr>
          </a:p>
        </p:txBody>
      </p:sp>
      <p:sp>
        <p:nvSpPr>
          <p:cNvPr id="35" name="图形 1">
            <a:extLst>
              <a:ext uri="{FF2B5EF4-FFF2-40B4-BE49-F238E27FC236}">
                <a16:creationId xmlns:a16="http://schemas.microsoft.com/office/drawing/2014/main" xmlns="" id="{C5B581ED-FF3F-450E-A83F-B933DFC0EA46}"/>
              </a:ext>
            </a:extLst>
          </p:cNvPr>
          <p:cNvSpPr/>
          <p:nvPr/>
        </p:nvSpPr>
        <p:spPr>
          <a:xfrm rot="1387572">
            <a:off x="1138550" y="-567143"/>
            <a:ext cx="6095359" cy="716151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F3F3F3"/>
            </a:solidFill>
            <a:prstDash val="solid"/>
            <a:miter/>
          </a:ln>
          <a:effectLst/>
        </p:spPr>
        <p:txBody>
          <a:bodyPr rtlCol="0" anchor="ctr"/>
          <a:lstStyle/>
          <a:p>
            <a:endParaRPr lang="zh-CN" altLang="en-US">
              <a:solidFill>
                <a:schemeClr val="tx1">
                  <a:lumMod val="100000"/>
                </a:schemeClr>
              </a:solidFill>
            </a:endParaRPr>
          </a:p>
        </p:txBody>
      </p:sp>
      <p:sp>
        <p:nvSpPr>
          <p:cNvPr id="36" name="图形 1">
            <a:extLst>
              <a:ext uri="{FF2B5EF4-FFF2-40B4-BE49-F238E27FC236}">
                <a16:creationId xmlns:a16="http://schemas.microsoft.com/office/drawing/2014/main" xmlns="" id="{F53CE35B-5C7B-4224-BA1B-748EFC6FEA23}"/>
              </a:ext>
            </a:extLst>
          </p:cNvPr>
          <p:cNvSpPr/>
          <p:nvPr/>
        </p:nvSpPr>
        <p:spPr>
          <a:xfrm rot="1387572">
            <a:off x="2419737" y="239393"/>
            <a:ext cx="6345539" cy="7455451"/>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F5F5F5"/>
            </a:solidFill>
            <a:prstDash val="solid"/>
            <a:miter/>
          </a:ln>
          <a:effectLst/>
        </p:spPr>
        <p:txBody>
          <a:bodyPr rtlCol="0" anchor="ctr"/>
          <a:lstStyle/>
          <a:p>
            <a:endParaRPr lang="zh-CN" altLang="en-US">
              <a:solidFill>
                <a:schemeClr val="tx1">
                  <a:lumMod val="100000"/>
                </a:schemeClr>
              </a:solidFill>
            </a:endParaRPr>
          </a:p>
        </p:txBody>
      </p:sp>
      <p:sp>
        <p:nvSpPr>
          <p:cNvPr id="37" name="图形 1">
            <a:extLst>
              <a:ext uri="{FF2B5EF4-FFF2-40B4-BE49-F238E27FC236}">
                <a16:creationId xmlns:a16="http://schemas.microsoft.com/office/drawing/2014/main" xmlns="" id="{8E3684BA-8A5E-4DE8-83AC-5DA759F524A7}"/>
              </a:ext>
            </a:extLst>
          </p:cNvPr>
          <p:cNvSpPr/>
          <p:nvPr/>
        </p:nvSpPr>
        <p:spPr>
          <a:xfrm rot="1387572">
            <a:off x="2219440" y="135694"/>
            <a:ext cx="6595719" cy="7749391"/>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F7F7F7"/>
            </a:solidFill>
            <a:prstDash val="solid"/>
            <a:miter/>
          </a:ln>
          <a:effectLst/>
        </p:spPr>
        <p:txBody>
          <a:bodyPr rtlCol="0" anchor="ctr"/>
          <a:lstStyle/>
          <a:p>
            <a:endParaRPr lang="zh-CN" altLang="en-US">
              <a:solidFill>
                <a:schemeClr val="tx1">
                  <a:lumMod val="100000"/>
                </a:schemeClr>
              </a:solidFill>
            </a:endParaRPr>
          </a:p>
        </p:txBody>
      </p:sp>
      <p:sp>
        <p:nvSpPr>
          <p:cNvPr id="38" name="图形 1">
            <a:extLst>
              <a:ext uri="{FF2B5EF4-FFF2-40B4-BE49-F238E27FC236}">
                <a16:creationId xmlns:a16="http://schemas.microsoft.com/office/drawing/2014/main" xmlns="" id="{864E3761-4569-4AF2-838B-5A5061A4204A}"/>
              </a:ext>
            </a:extLst>
          </p:cNvPr>
          <p:cNvSpPr/>
          <p:nvPr/>
        </p:nvSpPr>
        <p:spPr>
          <a:xfrm rot="1387572">
            <a:off x="2019142" y="31995"/>
            <a:ext cx="6845898" cy="8043329"/>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8731" cap="flat">
            <a:solidFill>
              <a:srgbClr val="FAFAFA"/>
            </a:solidFill>
            <a:prstDash val="solid"/>
            <a:miter/>
          </a:ln>
          <a:effectLst/>
        </p:spPr>
        <p:txBody>
          <a:bodyPr rtlCol="0" anchor="ctr"/>
          <a:lstStyle/>
          <a:p>
            <a:endParaRPr lang="zh-CN" altLang="en-US">
              <a:solidFill>
                <a:schemeClr val="tx1">
                  <a:lumMod val="100000"/>
                </a:schemeClr>
              </a:solidFill>
            </a:endParaRPr>
          </a:p>
        </p:txBody>
      </p:sp>
      <p:sp>
        <p:nvSpPr>
          <p:cNvPr id="39" name="图形 1">
            <a:extLst>
              <a:ext uri="{FF2B5EF4-FFF2-40B4-BE49-F238E27FC236}">
                <a16:creationId xmlns:a16="http://schemas.microsoft.com/office/drawing/2014/main" xmlns="" id="{DC84EBD9-E7A9-4762-A47D-52AA5E85391D}"/>
              </a:ext>
            </a:extLst>
          </p:cNvPr>
          <p:cNvSpPr/>
          <p:nvPr/>
        </p:nvSpPr>
        <p:spPr>
          <a:xfrm rot="1387572">
            <a:off x="1818845" y="-71705"/>
            <a:ext cx="7096078" cy="8337269"/>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128" cap="flat">
            <a:solidFill>
              <a:srgbClr val="FCFCFC"/>
            </a:solidFill>
            <a:prstDash val="solid"/>
            <a:miter/>
          </a:ln>
          <a:effectLst/>
        </p:spPr>
        <p:txBody>
          <a:bodyPr rtlCol="0" anchor="ctr"/>
          <a:lstStyle/>
          <a:p>
            <a:endParaRPr lang="zh-CN" altLang="en-US">
              <a:solidFill>
                <a:schemeClr val="tx1">
                  <a:lumMod val="100000"/>
                </a:schemeClr>
              </a:solidFill>
            </a:endParaRPr>
          </a:p>
        </p:txBody>
      </p:sp>
      <p:sp>
        <p:nvSpPr>
          <p:cNvPr id="44" name="椭圆 43">
            <a:extLst>
              <a:ext uri="{FF2B5EF4-FFF2-40B4-BE49-F238E27FC236}">
                <a16:creationId xmlns:a16="http://schemas.microsoft.com/office/drawing/2014/main" xmlns="" id="{6186DFED-0AE2-4415-A88F-18E553D52BC1}"/>
              </a:ext>
            </a:extLst>
          </p:cNvPr>
          <p:cNvSpPr/>
          <p:nvPr/>
        </p:nvSpPr>
        <p:spPr>
          <a:xfrm>
            <a:off x="7536076" y="2858974"/>
            <a:ext cx="1956669" cy="1956668"/>
          </a:xfrm>
          <a:prstGeom prst="ellipse">
            <a:avLst/>
          </a:prstGeom>
          <a:noFill/>
          <a:ln w="9525" cap="flat" cmpd="sng" algn="ctr">
            <a:solidFill>
              <a:schemeClr val="bg1">
                <a:lumMod val="85000"/>
                <a:alpha val="8181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6" name="椭圆 45">
            <a:extLst>
              <a:ext uri="{FF2B5EF4-FFF2-40B4-BE49-F238E27FC236}">
                <a16:creationId xmlns:a16="http://schemas.microsoft.com/office/drawing/2014/main" xmlns="" id="{AADF1392-053B-486C-A920-5BF0AEE73325}"/>
              </a:ext>
            </a:extLst>
          </p:cNvPr>
          <p:cNvSpPr/>
          <p:nvPr/>
        </p:nvSpPr>
        <p:spPr>
          <a:xfrm>
            <a:off x="7437201" y="2751319"/>
            <a:ext cx="2171978" cy="2171977"/>
          </a:xfrm>
          <a:prstGeom prst="ellipse">
            <a:avLst/>
          </a:prstGeom>
          <a:noFill/>
          <a:ln w="9525" cap="flat" cmpd="sng" algn="ctr">
            <a:solidFill>
              <a:schemeClr val="bg1">
                <a:lumMod val="85000"/>
                <a:alpha val="6363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8" name="椭圆 47">
            <a:extLst>
              <a:ext uri="{FF2B5EF4-FFF2-40B4-BE49-F238E27FC236}">
                <a16:creationId xmlns:a16="http://schemas.microsoft.com/office/drawing/2014/main" xmlns="" id="{F63EE040-D767-474C-9118-E4B1A93C3993}"/>
              </a:ext>
            </a:extLst>
          </p:cNvPr>
          <p:cNvSpPr/>
          <p:nvPr/>
        </p:nvSpPr>
        <p:spPr>
          <a:xfrm>
            <a:off x="7317703" y="2643665"/>
            <a:ext cx="2387288" cy="2387286"/>
          </a:xfrm>
          <a:prstGeom prst="ellipse">
            <a:avLst/>
          </a:prstGeom>
          <a:noFill/>
          <a:ln w="9525" cap="flat" cmpd="sng" algn="ctr">
            <a:solidFill>
              <a:schemeClr val="bg1">
                <a:lumMod val="85000"/>
                <a:alpha val="4545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 name="图形 1">
            <a:extLst>
              <a:ext uri="{FF2B5EF4-FFF2-40B4-BE49-F238E27FC236}">
                <a16:creationId xmlns:a16="http://schemas.microsoft.com/office/drawing/2014/main" xmlns="" id="{91E97BD3-5419-4550-BF24-AD2A5051C4D9}"/>
              </a:ext>
            </a:extLst>
          </p:cNvPr>
          <p:cNvSpPr/>
          <p:nvPr/>
        </p:nvSpPr>
        <p:spPr>
          <a:xfrm rot="1387572">
            <a:off x="4823308" y="1483785"/>
            <a:ext cx="3343383" cy="392818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rgbClr val="F0F0F0"/>
          </a:solidFill>
          <a:ln w="3175" cap="flat">
            <a:solidFill>
              <a:schemeClr val="bg1">
                <a:lumMod val="8500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grpSp>
        <p:nvGrpSpPr>
          <p:cNvPr id="7" name="组合 6">
            <a:extLst>
              <a:ext uri="{FF2B5EF4-FFF2-40B4-BE49-F238E27FC236}">
                <a16:creationId xmlns:a16="http://schemas.microsoft.com/office/drawing/2014/main" xmlns="" id="{96733D2E-BE97-4A14-BAAC-B7814F0E154F}"/>
              </a:ext>
            </a:extLst>
          </p:cNvPr>
          <p:cNvGrpSpPr/>
          <p:nvPr/>
        </p:nvGrpSpPr>
        <p:grpSpPr>
          <a:xfrm>
            <a:off x="4465834" y="1521351"/>
            <a:ext cx="1499194" cy="1782123"/>
            <a:chOff x="-1629244" y="1076851"/>
            <a:chExt cx="1499194" cy="1782123"/>
          </a:xfrm>
        </p:grpSpPr>
        <p:sp>
          <p:nvSpPr>
            <p:cNvPr id="8" name="图形 6">
              <a:extLst>
                <a:ext uri="{FF2B5EF4-FFF2-40B4-BE49-F238E27FC236}">
                  <a16:creationId xmlns:a16="http://schemas.microsoft.com/office/drawing/2014/main" xmlns="" id="{CCEFC62A-BB7B-4D73-81A9-ACD8533A83D1}"/>
                </a:ext>
              </a:extLst>
            </p:cNvPr>
            <p:cNvSpPr/>
            <p:nvPr/>
          </p:nvSpPr>
          <p:spPr>
            <a:xfrm>
              <a:off x="-1629244" y="1076851"/>
              <a:ext cx="1499194" cy="1782123"/>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solidFill>
              <a:srgbClr val="000000"/>
            </a:solidFill>
            <a:ln w="4047" cap="flat">
              <a:solidFill>
                <a:srgbClr val="000000"/>
              </a:solidFill>
              <a:prstDash val="solid"/>
              <a:miter/>
            </a:ln>
            <a:effectLst>
              <a:outerShdw blurRad="635000" sx="102000" sy="102000" algn="ctr" rotWithShape="0">
                <a:prstClr val="black">
                  <a:alpha val="20000"/>
                </a:prstClr>
              </a:outerShdw>
            </a:effectLst>
          </p:spPr>
          <p:txBody>
            <a:bodyPr rtlCol="0" anchor="ctr"/>
            <a:lstStyle/>
            <a:p>
              <a:endParaRPr lang="zh-CN" altLang="en-US"/>
            </a:p>
          </p:txBody>
        </p:sp>
        <p:grpSp>
          <p:nvGrpSpPr>
            <p:cNvPr id="9" name="组合 8">
              <a:extLst>
                <a:ext uri="{FF2B5EF4-FFF2-40B4-BE49-F238E27FC236}">
                  <a16:creationId xmlns:a16="http://schemas.microsoft.com/office/drawing/2014/main" xmlns="" id="{F5597282-94DB-4FAA-B3B2-AFBCF0AF09A3}"/>
                </a:ext>
              </a:extLst>
            </p:cNvPr>
            <p:cNvGrpSpPr/>
            <p:nvPr/>
          </p:nvGrpSpPr>
          <p:grpSpPr>
            <a:xfrm>
              <a:off x="-1361560" y="1298622"/>
              <a:ext cx="918225" cy="1560352"/>
              <a:chOff x="4653399" y="1640996"/>
              <a:chExt cx="918225" cy="1560352"/>
            </a:xfrm>
          </p:grpSpPr>
          <p:sp>
            <p:nvSpPr>
              <p:cNvPr id="5" name="文本框 4">
                <a:extLst>
                  <a:ext uri="{FF2B5EF4-FFF2-40B4-BE49-F238E27FC236}">
                    <a16:creationId xmlns:a16="http://schemas.microsoft.com/office/drawing/2014/main" xmlns="" id="{ED4E74F5-CE7D-4EA0-B333-1DE027054FC5}"/>
                  </a:ext>
                </a:extLst>
              </p:cNvPr>
              <p:cNvSpPr txBox="1"/>
              <p:nvPr/>
            </p:nvSpPr>
            <p:spPr>
              <a:xfrm>
                <a:off x="4813698" y="1640996"/>
                <a:ext cx="415498" cy="646331"/>
              </a:xfrm>
              <a:prstGeom prst="rect">
                <a:avLst/>
              </a:prstGeom>
              <a:noFill/>
            </p:spPr>
            <p:txBody>
              <a:bodyPr wrap="none" rtlCol="0">
                <a:spAutoFit/>
              </a:bodyPr>
              <a:lstStyle/>
              <a:p>
                <a:r>
                  <a:rPr lang="en-US" altLang="zh-CN" sz="3600">
                    <a:solidFill>
                      <a:schemeClr val="bg1"/>
                    </a:solidFill>
                    <a:effectLst>
                      <a:outerShdw blurRad="63500" sx="102000" sy="102000" algn="ctr" rotWithShape="0">
                        <a:prstClr val="black">
                          <a:alpha val="40000"/>
                        </a:prstClr>
                      </a:outerShdw>
                    </a:effectLst>
                    <a:latin typeface="仓耳今楷05-6763 W05" panose="02020400000000000000" pitchFamily="18" charset="-122"/>
                    <a:ea typeface="仓耳今楷05-6763 W05" panose="02020400000000000000" pitchFamily="18" charset="-122"/>
                  </a:rPr>
                  <a:t>2</a:t>
                </a:r>
                <a:endParaRPr lang="zh-CN" altLang="en-US" sz="3600">
                  <a:solidFill>
                    <a:schemeClr val="bg1"/>
                  </a:solidFill>
                  <a:effectLst>
                    <a:outerShdw blurRad="63500" sx="102000" sy="102000" algn="ctr" rotWithShape="0">
                      <a:prstClr val="black">
                        <a:alpha val="40000"/>
                      </a:prstClr>
                    </a:outerShdw>
                  </a:effectLst>
                  <a:latin typeface="仓耳今楷05-6763 W05" panose="02020400000000000000" pitchFamily="18" charset="-122"/>
                  <a:ea typeface="仓耳今楷05-6763 W05" panose="02020400000000000000" pitchFamily="18" charset="-122"/>
                </a:endParaRPr>
              </a:p>
            </p:txBody>
          </p:sp>
          <p:sp>
            <p:nvSpPr>
              <p:cNvPr id="22" name="文本框 21">
                <a:extLst>
                  <a:ext uri="{FF2B5EF4-FFF2-40B4-BE49-F238E27FC236}">
                    <a16:creationId xmlns:a16="http://schemas.microsoft.com/office/drawing/2014/main" xmlns="" id="{B5A09B7D-ABF2-448A-A9CB-A4AB425CAE9B}"/>
                  </a:ext>
                </a:extLst>
              </p:cNvPr>
              <p:cNvSpPr txBox="1"/>
              <p:nvPr/>
            </p:nvSpPr>
            <p:spPr>
              <a:xfrm>
                <a:off x="5104830" y="1819533"/>
                <a:ext cx="466794" cy="769441"/>
              </a:xfrm>
              <a:prstGeom prst="rect">
                <a:avLst/>
              </a:prstGeom>
              <a:noFill/>
            </p:spPr>
            <p:txBody>
              <a:bodyPr wrap="none" rtlCol="0">
                <a:spAutoFit/>
              </a:bodyPr>
              <a:lstStyle/>
              <a:p>
                <a:r>
                  <a:rPr lang="en-US" altLang="zh-CN" sz="4400" dirty="0">
                    <a:solidFill>
                      <a:schemeClr val="bg1"/>
                    </a:solidFill>
                    <a:effectLst>
                      <a:outerShdw blurRad="63500" sx="102000" sy="102000" algn="ctr" rotWithShape="0">
                        <a:prstClr val="black">
                          <a:alpha val="40000"/>
                        </a:prstClr>
                      </a:outerShdw>
                    </a:effectLst>
                    <a:latin typeface="仓耳今楷05-6763 W05" panose="02020400000000000000" pitchFamily="18" charset="-122"/>
                    <a:ea typeface="仓耳今楷05-6763 W05" panose="02020400000000000000" pitchFamily="18" charset="-122"/>
                  </a:rPr>
                  <a:t>0</a:t>
                </a:r>
                <a:endParaRPr lang="zh-CN" altLang="en-US" sz="4400" dirty="0">
                  <a:solidFill>
                    <a:schemeClr val="bg1"/>
                  </a:solidFill>
                  <a:effectLst>
                    <a:outerShdw blurRad="63500" sx="102000" sy="102000" algn="ctr" rotWithShape="0">
                      <a:prstClr val="black">
                        <a:alpha val="40000"/>
                      </a:prstClr>
                    </a:outerShdw>
                  </a:effectLst>
                  <a:latin typeface="仓耳今楷05-6763 W05" panose="02020400000000000000" pitchFamily="18" charset="-122"/>
                  <a:ea typeface="仓耳今楷05-6763 W05" panose="02020400000000000000" pitchFamily="18" charset="-122"/>
                </a:endParaRPr>
              </a:p>
            </p:txBody>
          </p:sp>
          <p:sp>
            <p:nvSpPr>
              <p:cNvPr id="23" name="文本框 22">
                <a:extLst>
                  <a:ext uri="{FF2B5EF4-FFF2-40B4-BE49-F238E27FC236}">
                    <a16:creationId xmlns:a16="http://schemas.microsoft.com/office/drawing/2014/main" xmlns="" id="{40C5A85D-4D14-4A9F-9F1B-D6633F5576E5}"/>
                  </a:ext>
                </a:extLst>
              </p:cNvPr>
              <p:cNvSpPr txBox="1"/>
              <p:nvPr/>
            </p:nvSpPr>
            <p:spPr>
              <a:xfrm>
                <a:off x="4653399" y="2287327"/>
                <a:ext cx="466794" cy="769441"/>
              </a:xfrm>
              <a:prstGeom prst="rect">
                <a:avLst/>
              </a:prstGeom>
              <a:noFill/>
            </p:spPr>
            <p:txBody>
              <a:bodyPr wrap="none" rtlCol="0">
                <a:spAutoFit/>
              </a:bodyPr>
              <a:lstStyle/>
              <a:p>
                <a:r>
                  <a:rPr lang="en-US" altLang="zh-CN" sz="4400">
                    <a:solidFill>
                      <a:schemeClr val="bg1"/>
                    </a:solidFill>
                    <a:effectLst>
                      <a:outerShdw blurRad="63500" sx="102000" sy="102000" algn="ctr" rotWithShape="0">
                        <a:prstClr val="black">
                          <a:alpha val="40000"/>
                        </a:prstClr>
                      </a:outerShdw>
                    </a:effectLst>
                    <a:latin typeface="仓耳今楷05-6763 W05" panose="02020400000000000000" pitchFamily="18" charset="-122"/>
                    <a:ea typeface="仓耳今楷05-6763 W05" panose="02020400000000000000" pitchFamily="18" charset="-122"/>
                  </a:rPr>
                  <a:t>1</a:t>
                </a:r>
                <a:endParaRPr lang="zh-CN" altLang="en-US" sz="4400">
                  <a:solidFill>
                    <a:schemeClr val="bg1"/>
                  </a:solidFill>
                  <a:effectLst>
                    <a:outerShdw blurRad="63500" sx="102000" sy="102000" algn="ctr" rotWithShape="0">
                      <a:prstClr val="black">
                        <a:alpha val="40000"/>
                      </a:prstClr>
                    </a:outerShdw>
                  </a:effectLst>
                  <a:latin typeface="仓耳今楷05-6763 W05" panose="02020400000000000000" pitchFamily="18" charset="-122"/>
                  <a:ea typeface="仓耳今楷05-6763 W05" panose="02020400000000000000" pitchFamily="18" charset="-122"/>
                </a:endParaRPr>
              </a:p>
            </p:txBody>
          </p:sp>
          <p:sp>
            <p:nvSpPr>
              <p:cNvPr id="24" name="文本框 23">
                <a:extLst>
                  <a:ext uri="{FF2B5EF4-FFF2-40B4-BE49-F238E27FC236}">
                    <a16:creationId xmlns:a16="http://schemas.microsoft.com/office/drawing/2014/main" xmlns="" id="{9F7099D1-C2A8-4DBE-A8B1-F7F265495CE2}"/>
                  </a:ext>
                </a:extLst>
              </p:cNvPr>
              <p:cNvSpPr txBox="1"/>
              <p:nvPr/>
            </p:nvSpPr>
            <p:spPr>
              <a:xfrm>
                <a:off x="5040534" y="2431907"/>
                <a:ext cx="466794" cy="769441"/>
              </a:xfrm>
              <a:prstGeom prst="rect">
                <a:avLst/>
              </a:prstGeom>
              <a:noFill/>
            </p:spPr>
            <p:txBody>
              <a:bodyPr wrap="none" rtlCol="0">
                <a:spAutoFit/>
              </a:bodyPr>
              <a:lstStyle/>
              <a:p>
                <a:r>
                  <a:rPr lang="en-US" altLang="zh-CN" sz="4400" dirty="0">
                    <a:solidFill>
                      <a:schemeClr val="bg1"/>
                    </a:solidFill>
                    <a:effectLst>
                      <a:outerShdw blurRad="63500" sx="102000" sy="102000" algn="ctr" rotWithShape="0">
                        <a:prstClr val="black">
                          <a:alpha val="40000"/>
                        </a:prstClr>
                      </a:outerShdw>
                    </a:effectLst>
                    <a:latin typeface="仓耳今楷05-6763 W05" panose="02020400000000000000" pitchFamily="18" charset="-122"/>
                    <a:ea typeface="仓耳今楷05-6763 W05" panose="02020400000000000000" pitchFamily="18" charset="-122"/>
                  </a:rPr>
                  <a:t>9</a:t>
                </a:r>
                <a:endParaRPr lang="zh-CN" altLang="en-US" sz="4400" dirty="0">
                  <a:solidFill>
                    <a:schemeClr val="bg1"/>
                  </a:solidFill>
                  <a:effectLst>
                    <a:outerShdw blurRad="63500" sx="102000" sy="102000" algn="ctr" rotWithShape="0">
                      <a:prstClr val="black">
                        <a:alpha val="40000"/>
                      </a:prstClr>
                    </a:outerShdw>
                  </a:effectLst>
                  <a:latin typeface="仓耳今楷05-6763 W05" panose="02020400000000000000" pitchFamily="18" charset="-122"/>
                  <a:ea typeface="仓耳今楷05-6763 W05" panose="02020400000000000000" pitchFamily="18" charset="-122"/>
                </a:endParaRPr>
              </a:p>
            </p:txBody>
          </p:sp>
        </p:grpSp>
      </p:grpSp>
      <p:sp>
        <p:nvSpPr>
          <p:cNvPr id="10" name="椭圆 9">
            <a:extLst>
              <a:ext uri="{FF2B5EF4-FFF2-40B4-BE49-F238E27FC236}">
                <a16:creationId xmlns:a16="http://schemas.microsoft.com/office/drawing/2014/main" xmlns="" id="{EB317741-BE2F-44A4-BC2C-017D2C5DA678}"/>
              </a:ext>
            </a:extLst>
          </p:cNvPr>
          <p:cNvSpPr/>
          <p:nvPr/>
        </p:nvSpPr>
        <p:spPr>
          <a:xfrm>
            <a:off x="7640744" y="2966628"/>
            <a:ext cx="1741359" cy="1741359"/>
          </a:xfrm>
          <a:prstGeom prst="ellipse">
            <a:avLst/>
          </a:prstGeom>
          <a:solidFill>
            <a:schemeClr val="bg1"/>
          </a:solidFill>
          <a:ln>
            <a:noFill/>
          </a:ln>
          <a:effectLst>
            <a:outerShdw blurRad="6350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a:extLst>
              <a:ext uri="{FF2B5EF4-FFF2-40B4-BE49-F238E27FC236}">
                <a16:creationId xmlns:a16="http://schemas.microsoft.com/office/drawing/2014/main" xmlns="" id="{9AD8D303-661B-48CC-A738-F69CF106DFAA}"/>
              </a:ext>
            </a:extLst>
          </p:cNvPr>
          <p:cNvGrpSpPr/>
          <p:nvPr/>
        </p:nvGrpSpPr>
        <p:grpSpPr>
          <a:xfrm>
            <a:off x="6244632" y="2722237"/>
            <a:ext cx="4053089" cy="1057436"/>
            <a:chOff x="10488130" y="2739067"/>
            <a:chExt cx="4053089" cy="1057436"/>
          </a:xfrm>
        </p:grpSpPr>
        <p:sp>
          <p:nvSpPr>
            <p:cNvPr id="2" name="文本框 1">
              <a:extLst>
                <a:ext uri="{FF2B5EF4-FFF2-40B4-BE49-F238E27FC236}">
                  <a16:creationId xmlns:a16="http://schemas.microsoft.com/office/drawing/2014/main" xmlns="" id="{2DC03CF4-9959-4D37-ADAE-3C16BECFB200}"/>
                </a:ext>
              </a:extLst>
            </p:cNvPr>
            <p:cNvSpPr txBox="1"/>
            <p:nvPr/>
          </p:nvSpPr>
          <p:spPr>
            <a:xfrm>
              <a:off x="10488130" y="2739067"/>
              <a:ext cx="3721724" cy="923330"/>
            </a:xfrm>
            <a:prstGeom prst="rect">
              <a:avLst/>
            </a:prstGeom>
            <a:noFill/>
          </p:spPr>
          <p:txBody>
            <a:bodyPr wrap="none" rtlCol="0">
              <a:spAutoFit/>
            </a:bodyPr>
            <a:lstStyle/>
            <a:p>
              <a:r>
                <a:rPr lang="en-US" altLang="zh-CN" sz="5400" b="1" spc="300" dirty="0">
                  <a:latin typeface="微软雅黑 Light" panose="020B0502040204020203" pitchFamily="34" charset="-122"/>
                  <a:ea typeface="微软雅黑 Light" panose="020B0502040204020203" pitchFamily="34" charset="-122"/>
                </a:rPr>
                <a:t>PPTWORK</a:t>
              </a:r>
              <a:endParaRPr lang="zh-CN" altLang="en-US" sz="5400" b="1" spc="300" dirty="0">
                <a:latin typeface="微软雅黑 Light" panose="020B0502040204020203" pitchFamily="34" charset="-122"/>
                <a:ea typeface="微软雅黑 Light" panose="020B0502040204020203" pitchFamily="34" charset="-122"/>
              </a:endParaRPr>
            </a:p>
          </p:txBody>
        </p:sp>
        <p:sp>
          <p:nvSpPr>
            <p:cNvPr id="40" name="文本框 39">
              <a:extLst>
                <a:ext uri="{FF2B5EF4-FFF2-40B4-BE49-F238E27FC236}">
                  <a16:creationId xmlns:a16="http://schemas.microsoft.com/office/drawing/2014/main" xmlns="" id="{01BEB8D8-870C-4089-A703-6A19F85B05A6}"/>
                </a:ext>
              </a:extLst>
            </p:cNvPr>
            <p:cNvSpPr txBox="1"/>
            <p:nvPr/>
          </p:nvSpPr>
          <p:spPr>
            <a:xfrm>
              <a:off x="10753002" y="3427171"/>
              <a:ext cx="3788217" cy="369332"/>
            </a:xfrm>
            <a:prstGeom prst="rect">
              <a:avLst/>
            </a:prstGeom>
            <a:noFill/>
          </p:spPr>
          <p:txBody>
            <a:bodyPr wrap="none" rtlCol="0">
              <a:spAutoFit/>
            </a:bodyPr>
            <a:lstStyle/>
            <a:p>
              <a:r>
                <a:rPr lang="en-US" altLang="zh-CN" i="1" spc="600" dirty="0">
                  <a:solidFill>
                    <a:schemeClr val="tx1">
                      <a:lumMod val="50000"/>
                      <a:lumOff val="50000"/>
                    </a:schemeClr>
                  </a:solidFill>
                  <a:latin typeface="微软雅黑 Light" panose="020B0502040204020203" pitchFamily="34" charset="-122"/>
                  <a:ea typeface="微软雅黑 Light" panose="020B0502040204020203" pitchFamily="34" charset="-122"/>
                </a:rPr>
                <a:t>Beautiful Of Design.</a:t>
              </a:r>
              <a:endParaRPr lang="zh-CN" altLang="en-US" i="1" spc="60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132211013"/>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图形 1">
            <a:extLst>
              <a:ext uri="{FF2B5EF4-FFF2-40B4-BE49-F238E27FC236}">
                <a16:creationId xmlns:a16="http://schemas.microsoft.com/office/drawing/2014/main" xmlns="" id="{D7DD6C8B-F05B-46D1-96A0-DBF00C3C87FF}"/>
              </a:ext>
            </a:extLst>
          </p:cNvPr>
          <p:cNvSpPr/>
          <p:nvPr/>
        </p:nvSpPr>
        <p:spPr>
          <a:xfrm rot="14887572">
            <a:off x="-2056702" y="-3949338"/>
            <a:ext cx="5373176" cy="631301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a:solidFill>
              <a:schemeClr val="bg1">
                <a:alpha val="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grpSp>
        <p:nvGrpSpPr>
          <p:cNvPr id="8" name="组合 7">
            <a:extLst>
              <a:ext uri="{FF2B5EF4-FFF2-40B4-BE49-F238E27FC236}">
                <a16:creationId xmlns:a16="http://schemas.microsoft.com/office/drawing/2014/main" xmlns="" id="{B29CF800-F1EB-488A-A107-768A2AB9586A}"/>
              </a:ext>
            </a:extLst>
          </p:cNvPr>
          <p:cNvGrpSpPr/>
          <p:nvPr/>
        </p:nvGrpSpPr>
        <p:grpSpPr>
          <a:xfrm>
            <a:off x="-2344603" y="-1512542"/>
            <a:ext cx="5948978" cy="5063335"/>
            <a:chOff x="-2344603" y="-3324499"/>
            <a:chExt cx="5948978" cy="5063335"/>
          </a:xfrm>
        </p:grpSpPr>
        <p:sp>
          <p:nvSpPr>
            <p:cNvPr id="69" name="图形 1">
              <a:extLst>
                <a:ext uri="{FF2B5EF4-FFF2-40B4-BE49-F238E27FC236}">
                  <a16:creationId xmlns:a16="http://schemas.microsoft.com/office/drawing/2014/main" xmlns="" id="{7E1FAEED-C97E-48C6-9F55-F8CE067C54E7}"/>
                </a:ext>
              </a:extLst>
            </p:cNvPr>
            <p:cNvSpPr/>
            <p:nvPr/>
          </p:nvSpPr>
          <p:spPr>
            <a:xfrm rot="14887572">
              <a:off x="-1901782" y="-3767320"/>
              <a:ext cx="5063335" cy="594897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7222"/>
                  <a:alpha val="11111"/>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grpSp>
          <p:nvGrpSpPr>
            <p:cNvPr id="6" name="组合 5">
              <a:extLst>
                <a:ext uri="{FF2B5EF4-FFF2-40B4-BE49-F238E27FC236}">
                  <a16:creationId xmlns:a16="http://schemas.microsoft.com/office/drawing/2014/main" xmlns="" id="{5C91B857-710B-45C4-B10B-F6CAFEBF7963}"/>
                </a:ext>
              </a:extLst>
            </p:cNvPr>
            <p:cNvGrpSpPr/>
            <p:nvPr/>
          </p:nvGrpSpPr>
          <p:grpSpPr>
            <a:xfrm>
              <a:off x="-2162584" y="-3169579"/>
              <a:ext cx="5584942" cy="4753495"/>
              <a:chOff x="-2162584" y="-3169579"/>
              <a:chExt cx="5584942" cy="4753495"/>
            </a:xfrm>
          </p:grpSpPr>
          <p:sp>
            <p:nvSpPr>
              <p:cNvPr id="70" name="图形 1">
                <a:extLst>
                  <a:ext uri="{FF2B5EF4-FFF2-40B4-BE49-F238E27FC236}">
                    <a16:creationId xmlns:a16="http://schemas.microsoft.com/office/drawing/2014/main" xmlns="" id="{2D7B2027-9C53-4563-9173-E02CD8612250}"/>
                  </a:ext>
                </a:extLst>
              </p:cNvPr>
              <p:cNvSpPr/>
              <p:nvPr/>
            </p:nvSpPr>
            <p:spPr>
              <a:xfrm rot="14887572">
                <a:off x="-1746861" y="-3585302"/>
                <a:ext cx="4753495" cy="558494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4444"/>
                    <a:alpha val="22222"/>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71" name="图形 1">
                <a:extLst>
                  <a:ext uri="{FF2B5EF4-FFF2-40B4-BE49-F238E27FC236}">
                    <a16:creationId xmlns:a16="http://schemas.microsoft.com/office/drawing/2014/main" xmlns="" id="{761020E2-7102-4DE0-8378-51CFF30A0565}"/>
                  </a:ext>
                </a:extLst>
              </p:cNvPr>
              <p:cNvSpPr/>
              <p:nvPr/>
            </p:nvSpPr>
            <p:spPr>
              <a:xfrm rot="14887572">
                <a:off x="-1591941" y="-3403284"/>
                <a:ext cx="4443654" cy="522090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1667"/>
                    <a:alpha val="3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72" name="图形 1">
                <a:extLst>
                  <a:ext uri="{FF2B5EF4-FFF2-40B4-BE49-F238E27FC236}">
                    <a16:creationId xmlns:a16="http://schemas.microsoft.com/office/drawing/2014/main" xmlns="" id="{132530FB-FC02-41F8-B0EA-214642311369}"/>
                  </a:ext>
                </a:extLst>
              </p:cNvPr>
              <p:cNvSpPr/>
              <p:nvPr/>
            </p:nvSpPr>
            <p:spPr>
              <a:xfrm rot="14887572">
                <a:off x="-1437021" y="-3221266"/>
                <a:ext cx="4133813" cy="485687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8889"/>
                    <a:alpha val="44444"/>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73" name="图形 1">
                <a:extLst>
                  <a:ext uri="{FF2B5EF4-FFF2-40B4-BE49-F238E27FC236}">
                    <a16:creationId xmlns:a16="http://schemas.microsoft.com/office/drawing/2014/main" xmlns="" id="{972FC560-97F5-4A6E-B4E1-410E1BED821F}"/>
                  </a:ext>
                </a:extLst>
              </p:cNvPr>
              <p:cNvSpPr/>
              <p:nvPr/>
            </p:nvSpPr>
            <p:spPr>
              <a:xfrm rot="14887572">
                <a:off x="-1282100" y="-3039248"/>
                <a:ext cx="3823973" cy="44928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6111"/>
                    <a:alpha val="55556"/>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74" name="图形 1">
                <a:extLst>
                  <a:ext uri="{FF2B5EF4-FFF2-40B4-BE49-F238E27FC236}">
                    <a16:creationId xmlns:a16="http://schemas.microsoft.com/office/drawing/2014/main" xmlns="" id="{CCC3D123-D99F-4D30-BBBF-EC9FF85B92A3}"/>
                  </a:ext>
                </a:extLst>
              </p:cNvPr>
              <p:cNvSpPr/>
              <p:nvPr/>
            </p:nvSpPr>
            <p:spPr>
              <a:xfrm rot="14887572">
                <a:off x="-1127180" y="-2857230"/>
                <a:ext cx="3514132" cy="412879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3333"/>
                    <a:alpha val="6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75" name="图形 1">
                <a:extLst>
                  <a:ext uri="{FF2B5EF4-FFF2-40B4-BE49-F238E27FC236}">
                    <a16:creationId xmlns:a16="http://schemas.microsoft.com/office/drawing/2014/main" xmlns="" id="{3E4914DE-CDF4-49C6-8D7B-889D6C23C330}"/>
                  </a:ext>
                </a:extLst>
              </p:cNvPr>
              <p:cNvSpPr/>
              <p:nvPr/>
            </p:nvSpPr>
            <p:spPr>
              <a:xfrm rot="14887572">
                <a:off x="-972260" y="-2675212"/>
                <a:ext cx="3204291" cy="376476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0556"/>
                    <a:alpha val="77778"/>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76" name="图形 1">
                <a:extLst>
                  <a:ext uri="{FF2B5EF4-FFF2-40B4-BE49-F238E27FC236}">
                    <a16:creationId xmlns:a16="http://schemas.microsoft.com/office/drawing/2014/main" xmlns="" id="{6BF82999-032C-48C8-A5FD-B2D618E3F6B0}"/>
                  </a:ext>
                </a:extLst>
              </p:cNvPr>
              <p:cNvSpPr/>
              <p:nvPr/>
            </p:nvSpPr>
            <p:spPr>
              <a:xfrm rot="14887572">
                <a:off x="-817339" y="-2493194"/>
                <a:ext cx="2894451" cy="340072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77778"/>
                    <a:alpha val="88889"/>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67" name="图形 1">
                <a:extLst>
                  <a:ext uri="{FF2B5EF4-FFF2-40B4-BE49-F238E27FC236}">
                    <a16:creationId xmlns:a16="http://schemas.microsoft.com/office/drawing/2014/main" xmlns="" id="{D55444C3-3F03-4CF2-AC1B-D43F9F7CECFB}"/>
                  </a:ext>
                </a:extLst>
              </p:cNvPr>
              <p:cNvSpPr/>
              <p:nvPr/>
            </p:nvSpPr>
            <p:spPr>
              <a:xfrm rot="14887572">
                <a:off x="-662419" y="-231117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chemeClr val="bg1">
                    <a:lumMod val="7500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68" name="图形 1">
                <a:extLst>
                  <a:ext uri="{FF2B5EF4-FFF2-40B4-BE49-F238E27FC236}">
                    <a16:creationId xmlns:a16="http://schemas.microsoft.com/office/drawing/2014/main" xmlns="" id="{2526E24E-B8C0-4B41-956E-DA7A1B545586}"/>
                  </a:ext>
                </a:extLst>
              </p:cNvPr>
              <p:cNvSpPr/>
              <p:nvPr/>
            </p:nvSpPr>
            <p:spPr>
              <a:xfrm rot="14887572">
                <a:off x="-652248" y="-231433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chemeClr val="bg1"/>
              </a:solidFill>
              <a:ln w="9525" cap="flat">
                <a:solidFill>
                  <a:schemeClr val="bg1"/>
                </a:solidFill>
                <a:prstDash val="solid"/>
                <a:miter/>
              </a:ln>
              <a:effectLst>
                <a:outerShdw blurRad="190500" dist="38100" dir="13500000" algn="br" rotWithShape="0">
                  <a:prstClr val="black">
                    <a:alpha val="20000"/>
                  </a:prstClr>
                </a:outerShdw>
              </a:effectLst>
            </p:spPr>
            <p:txBody>
              <a:bodyPr rtlCol="0" anchor="ctr"/>
              <a:lstStyle/>
              <a:p>
                <a:endParaRPr lang="zh-CN" altLang="en-US"/>
              </a:p>
            </p:txBody>
          </p:sp>
        </p:grpSp>
      </p:grpSp>
      <p:sp>
        <p:nvSpPr>
          <p:cNvPr id="2" name="文本框 1">
            <a:extLst>
              <a:ext uri="{FF2B5EF4-FFF2-40B4-BE49-F238E27FC236}">
                <a16:creationId xmlns:a16="http://schemas.microsoft.com/office/drawing/2014/main" xmlns="" id="{4ABC6E9D-2BBA-4B69-B3C8-7FA6EA41E83C}"/>
              </a:ext>
            </a:extLst>
          </p:cNvPr>
          <p:cNvSpPr txBox="1"/>
          <p:nvPr/>
        </p:nvSpPr>
        <p:spPr>
          <a:xfrm>
            <a:off x="1611052" y="4036423"/>
            <a:ext cx="1151277" cy="461665"/>
          </a:xfrm>
          <a:prstGeom prst="rect">
            <a:avLst/>
          </a:prstGeom>
          <a:noFill/>
        </p:spPr>
        <p:txBody>
          <a:bodyPr wrap="square" rtlCol="0">
            <a:spAutoFit/>
          </a:bodyPr>
          <a:lstStyle/>
          <a:p>
            <a:r>
              <a:rPr lang="en-US" altLang="zh-CN" sz="2400" b="1" dirty="0">
                <a:effectLst>
                  <a:outerShdw sx="102000" sy="102000" algn="ctr" rotWithShape="0">
                    <a:prstClr val="black">
                      <a:alpha val="24000"/>
                    </a:prstClr>
                  </a:outerShdw>
                </a:effectLst>
                <a:latin typeface="微软雅黑 Light" panose="020B0502040204020203" pitchFamily="34" charset="-122"/>
                <a:ea typeface="微软雅黑 Light" panose="020B0502040204020203" pitchFamily="34" charset="-122"/>
              </a:rPr>
              <a:t>PART 1</a:t>
            </a:r>
            <a:endParaRPr lang="zh-CN" altLang="en-US" sz="2400" b="1" dirty="0">
              <a:effectLst>
                <a:outerShdw sx="102000" sy="102000" algn="ctr" rotWithShape="0">
                  <a:prstClr val="black">
                    <a:alpha val="24000"/>
                  </a:prstClr>
                </a:outerShdw>
              </a:effectLst>
              <a:latin typeface="微软雅黑 Light" panose="020B0502040204020203" pitchFamily="34" charset="-122"/>
              <a:ea typeface="微软雅黑 Light" panose="020B0502040204020203" pitchFamily="34" charset="-122"/>
            </a:endParaRPr>
          </a:p>
        </p:txBody>
      </p:sp>
      <p:grpSp>
        <p:nvGrpSpPr>
          <p:cNvPr id="4" name="组合 3">
            <a:extLst>
              <a:ext uri="{FF2B5EF4-FFF2-40B4-BE49-F238E27FC236}">
                <a16:creationId xmlns:a16="http://schemas.microsoft.com/office/drawing/2014/main" xmlns="" id="{CB5E08AB-C048-4110-9C4E-0D845E6FA183}"/>
              </a:ext>
            </a:extLst>
          </p:cNvPr>
          <p:cNvGrpSpPr/>
          <p:nvPr/>
        </p:nvGrpSpPr>
        <p:grpSpPr>
          <a:xfrm>
            <a:off x="5928" y="1673362"/>
            <a:ext cx="4361524" cy="5184638"/>
            <a:chOff x="5959193" y="1178907"/>
            <a:chExt cx="4361524" cy="5184638"/>
          </a:xfrm>
        </p:grpSpPr>
        <p:sp>
          <p:nvSpPr>
            <p:cNvPr id="98" name="图形 6">
              <a:extLst>
                <a:ext uri="{FF2B5EF4-FFF2-40B4-BE49-F238E27FC236}">
                  <a16:creationId xmlns:a16="http://schemas.microsoft.com/office/drawing/2014/main" xmlns="" id="{68AFE8AD-2248-42F0-BF98-9405D79B4829}"/>
                </a:ext>
              </a:extLst>
            </p:cNvPr>
            <p:cNvSpPr/>
            <p:nvPr/>
          </p:nvSpPr>
          <p:spPr>
            <a:xfrm>
              <a:off x="5959193" y="1178907"/>
              <a:ext cx="4361524" cy="5184638"/>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a:solidFill>
                <a:schemeClr val="bg1"/>
              </a:solidFill>
              <a:prstDash val="solid"/>
              <a:miter/>
            </a:ln>
            <a:effectLst/>
            <a:scene3d>
              <a:camera prst="isometricTopUp"/>
              <a:lightRig rig="threePt" dir="t"/>
            </a:scene3d>
          </p:spPr>
          <p:txBody>
            <a:bodyPr rtlCol="0" anchor="ctr"/>
            <a:lstStyle/>
            <a:p>
              <a:endParaRPr lang="zh-CN" altLang="en-US"/>
            </a:p>
          </p:txBody>
        </p:sp>
        <p:sp>
          <p:nvSpPr>
            <p:cNvPr id="121" name="图形 6">
              <a:extLst>
                <a:ext uri="{FF2B5EF4-FFF2-40B4-BE49-F238E27FC236}">
                  <a16:creationId xmlns:a16="http://schemas.microsoft.com/office/drawing/2014/main" xmlns="" id="{743C39EA-D311-4FAD-BA76-BCB9C8CF2EF8}"/>
                </a:ext>
              </a:extLst>
            </p:cNvPr>
            <p:cNvSpPr/>
            <p:nvPr/>
          </p:nvSpPr>
          <p:spPr>
            <a:xfrm rot="21599999">
              <a:off x="6089299" y="1333567"/>
              <a:ext cx="4101312" cy="4875319"/>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5455"/>
                </a:schemeClr>
              </a:solidFill>
              <a:prstDash val="solid"/>
              <a:miter lim="800000"/>
              <a:headEnd type="none" w="med" len="med"/>
              <a:tailEnd type="none" w="med" len="med"/>
            </a:ln>
            <a:effectLst/>
            <a:scene3d>
              <a:camera prst="isometricTopUp"/>
              <a:lightRig rig="threePt" dir="t"/>
            </a:scene3d>
          </p:spPr>
          <p:txBody>
            <a:bodyPr rtlCol="0" anchor="ctr"/>
            <a:lstStyle/>
            <a:p>
              <a:endParaRPr lang="zh-CN" altLang="en-US">
                <a:solidFill>
                  <a:schemeClr val="tx1">
                    <a:lumMod val="100000"/>
                  </a:schemeClr>
                </a:solidFill>
              </a:endParaRPr>
            </a:p>
          </p:txBody>
        </p:sp>
        <p:sp>
          <p:nvSpPr>
            <p:cNvPr id="122" name="图形 6">
              <a:extLst>
                <a:ext uri="{FF2B5EF4-FFF2-40B4-BE49-F238E27FC236}">
                  <a16:creationId xmlns:a16="http://schemas.microsoft.com/office/drawing/2014/main" xmlns="" id="{10490E61-DB9C-4034-9395-0AC3ECD9D83F}"/>
                </a:ext>
              </a:extLst>
            </p:cNvPr>
            <p:cNvSpPr/>
            <p:nvPr/>
          </p:nvSpPr>
          <p:spPr>
            <a:xfrm rot="21599999">
              <a:off x="6219405" y="1488226"/>
              <a:ext cx="3841100" cy="4565999"/>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0909"/>
                </a:schemeClr>
              </a:solidFill>
              <a:prstDash val="solid"/>
              <a:miter lim="800000"/>
              <a:headEnd type="none" w="med" len="med"/>
              <a:tailEnd type="none" w="med" len="med"/>
            </a:ln>
            <a:effectLst/>
            <a:scene3d>
              <a:camera prst="isometricTopUp"/>
              <a:lightRig rig="threePt" dir="t"/>
            </a:scene3d>
          </p:spPr>
          <p:txBody>
            <a:bodyPr rtlCol="0" anchor="ctr"/>
            <a:lstStyle/>
            <a:p>
              <a:endParaRPr lang="zh-CN" altLang="en-US">
                <a:solidFill>
                  <a:schemeClr val="tx1">
                    <a:lumMod val="100000"/>
                  </a:schemeClr>
                </a:solidFill>
              </a:endParaRPr>
            </a:p>
          </p:txBody>
        </p:sp>
        <p:sp>
          <p:nvSpPr>
            <p:cNvPr id="123" name="图形 6">
              <a:extLst>
                <a:ext uri="{FF2B5EF4-FFF2-40B4-BE49-F238E27FC236}">
                  <a16:creationId xmlns:a16="http://schemas.microsoft.com/office/drawing/2014/main" xmlns="" id="{E4B5A7A0-23BF-4568-9EC3-223215B15DA2}"/>
                </a:ext>
              </a:extLst>
            </p:cNvPr>
            <p:cNvSpPr/>
            <p:nvPr/>
          </p:nvSpPr>
          <p:spPr>
            <a:xfrm rot="21599999">
              <a:off x="6349510" y="1642886"/>
              <a:ext cx="3580888" cy="4256679"/>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6364"/>
                </a:schemeClr>
              </a:solidFill>
              <a:prstDash val="solid"/>
              <a:miter lim="800000"/>
              <a:headEnd type="none" w="med" len="med"/>
              <a:tailEnd type="none" w="med" len="med"/>
            </a:ln>
            <a:effectLst/>
            <a:scene3d>
              <a:camera prst="isometricTopUp"/>
              <a:lightRig rig="threePt" dir="t"/>
            </a:scene3d>
          </p:spPr>
          <p:txBody>
            <a:bodyPr rtlCol="0" anchor="ctr"/>
            <a:lstStyle/>
            <a:p>
              <a:endParaRPr lang="zh-CN" altLang="en-US">
                <a:solidFill>
                  <a:schemeClr val="tx1">
                    <a:lumMod val="100000"/>
                  </a:schemeClr>
                </a:solidFill>
              </a:endParaRPr>
            </a:p>
          </p:txBody>
        </p:sp>
        <p:sp>
          <p:nvSpPr>
            <p:cNvPr id="124" name="图形 6">
              <a:extLst>
                <a:ext uri="{FF2B5EF4-FFF2-40B4-BE49-F238E27FC236}">
                  <a16:creationId xmlns:a16="http://schemas.microsoft.com/office/drawing/2014/main" xmlns="" id="{A727559D-9AFD-4E9A-8937-1713753C1E04}"/>
                </a:ext>
              </a:extLst>
            </p:cNvPr>
            <p:cNvSpPr/>
            <p:nvPr/>
          </p:nvSpPr>
          <p:spPr>
            <a:xfrm rot="21599999">
              <a:off x="6479617" y="1797546"/>
              <a:ext cx="3320677" cy="3947360"/>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1818"/>
                </a:schemeClr>
              </a:solidFill>
              <a:prstDash val="solid"/>
              <a:miter lim="800000"/>
              <a:headEnd type="none" w="med" len="med"/>
              <a:tailEnd type="none" w="med" len="med"/>
            </a:ln>
            <a:effectLst/>
            <a:scene3d>
              <a:camera prst="isometricTopUp"/>
              <a:lightRig rig="threePt" dir="t"/>
            </a:scene3d>
          </p:spPr>
          <p:txBody>
            <a:bodyPr rtlCol="0" anchor="ctr"/>
            <a:lstStyle/>
            <a:p>
              <a:endParaRPr lang="zh-CN" altLang="en-US">
                <a:solidFill>
                  <a:schemeClr val="tx1">
                    <a:lumMod val="100000"/>
                  </a:schemeClr>
                </a:solidFill>
              </a:endParaRPr>
            </a:p>
          </p:txBody>
        </p:sp>
        <p:sp>
          <p:nvSpPr>
            <p:cNvPr id="125" name="图形 6">
              <a:extLst>
                <a:ext uri="{FF2B5EF4-FFF2-40B4-BE49-F238E27FC236}">
                  <a16:creationId xmlns:a16="http://schemas.microsoft.com/office/drawing/2014/main" xmlns="" id="{2141D249-6D56-4F03-A772-C8F8907FAF18}"/>
                </a:ext>
              </a:extLst>
            </p:cNvPr>
            <p:cNvSpPr/>
            <p:nvPr/>
          </p:nvSpPr>
          <p:spPr>
            <a:xfrm rot="21599999">
              <a:off x="6609723" y="1952206"/>
              <a:ext cx="3060465" cy="3638040"/>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77273"/>
                </a:schemeClr>
              </a:solidFill>
              <a:prstDash val="solid"/>
              <a:miter lim="800000"/>
              <a:headEnd type="none" w="med" len="med"/>
              <a:tailEnd type="none" w="med" len="med"/>
            </a:ln>
            <a:effectLst/>
            <a:scene3d>
              <a:camera prst="isometricTopUp"/>
              <a:lightRig rig="threePt" dir="t"/>
            </a:scene3d>
          </p:spPr>
          <p:txBody>
            <a:bodyPr rtlCol="0" anchor="ctr"/>
            <a:lstStyle/>
            <a:p>
              <a:endParaRPr lang="zh-CN" altLang="en-US">
                <a:solidFill>
                  <a:schemeClr val="tx1">
                    <a:lumMod val="100000"/>
                  </a:schemeClr>
                </a:solidFill>
              </a:endParaRPr>
            </a:p>
          </p:txBody>
        </p:sp>
        <p:sp>
          <p:nvSpPr>
            <p:cNvPr id="126" name="图形 6">
              <a:extLst>
                <a:ext uri="{FF2B5EF4-FFF2-40B4-BE49-F238E27FC236}">
                  <a16:creationId xmlns:a16="http://schemas.microsoft.com/office/drawing/2014/main" xmlns="" id="{B2D7682E-EC9B-4612-BBCA-6E6777EA33FA}"/>
                </a:ext>
              </a:extLst>
            </p:cNvPr>
            <p:cNvSpPr/>
            <p:nvPr/>
          </p:nvSpPr>
          <p:spPr>
            <a:xfrm rot="21599999">
              <a:off x="6739828" y="2106865"/>
              <a:ext cx="2800253" cy="3328721"/>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72727"/>
                </a:schemeClr>
              </a:solidFill>
              <a:prstDash val="solid"/>
              <a:miter lim="800000"/>
              <a:headEnd type="none" w="med" len="med"/>
              <a:tailEnd type="none" w="med" len="med"/>
            </a:ln>
            <a:effectLst/>
            <a:scene3d>
              <a:camera prst="isometricTopUp"/>
              <a:lightRig rig="threePt" dir="t"/>
            </a:scene3d>
          </p:spPr>
          <p:txBody>
            <a:bodyPr rtlCol="0" anchor="ctr"/>
            <a:lstStyle/>
            <a:p>
              <a:endParaRPr lang="zh-CN" altLang="en-US">
                <a:solidFill>
                  <a:schemeClr val="tx1">
                    <a:lumMod val="100000"/>
                  </a:schemeClr>
                </a:solidFill>
              </a:endParaRPr>
            </a:p>
          </p:txBody>
        </p:sp>
        <p:sp>
          <p:nvSpPr>
            <p:cNvPr id="127" name="图形 6">
              <a:extLst>
                <a:ext uri="{FF2B5EF4-FFF2-40B4-BE49-F238E27FC236}">
                  <a16:creationId xmlns:a16="http://schemas.microsoft.com/office/drawing/2014/main" xmlns="" id="{2BDEF493-2DD7-411C-96DB-9C9C9BF12C26}"/>
                </a:ext>
              </a:extLst>
            </p:cNvPr>
            <p:cNvSpPr/>
            <p:nvPr/>
          </p:nvSpPr>
          <p:spPr>
            <a:xfrm rot="21599999">
              <a:off x="6869934" y="2261525"/>
              <a:ext cx="2540041" cy="3019401"/>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68182"/>
                </a:schemeClr>
              </a:solidFill>
              <a:prstDash val="solid"/>
              <a:miter lim="800000"/>
              <a:headEnd type="none" w="med" len="med"/>
              <a:tailEnd type="none" w="med" len="med"/>
            </a:ln>
            <a:effectLst/>
            <a:scene3d>
              <a:camera prst="isometricTopUp"/>
              <a:lightRig rig="threePt" dir="t"/>
            </a:scene3d>
          </p:spPr>
          <p:txBody>
            <a:bodyPr rtlCol="0" anchor="ctr"/>
            <a:lstStyle/>
            <a:p>
              <a:endParaRPr lang="zh-CN" altLang="en-US">
                <a:solidFill>
                  <a:schemeClr val="tx1">
                    <a:lumMod val="100000"/>
                  </a:schemeClr>
                </a:solidFill>
              </a:endParaRPr>
            </a:p>
          </p:txBody>
        </p:sp>
        <p:sp>
          <p:nvSpPr>
            <p:cNvPr id="128" name="图形 6">
              <a:extLst>
                <a:ext uri="{FF2B5EF4-FFF2-40B4-BE49-F238E27FC236}">
                  <a16:creationId xmlns:a16="http://schemas.microsoft.com/office/drawing/2014/main" xmlns="" id="{440D2344-26AF-4C1B-97B5-23943F765282}"/>
                </a:ext>
              </a:extLst>
            </p:cNvPr>
            <p:cNvSpPr/>
            <p:nvPr/>
          </p:nvSpPr>
          <p:spPr>
            <a:xfrm rot="21599999">
              <a:off x="7000040" y="2416185"/>
              <a:ext cx="2279829" cy="2710082"/>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63636"/>
                </a:schemeClr>
              </a:solidFill>
              <a:prstDash val="solid"/>
              <a:miter lim="800000"/>
              <a:headEnd type="none" w="med" len="med"/>
              <a:tailEnd type="none" w="med" len="med"/>
            </a:ln>
            <a:effectLst/>
            <a:scene3d>
              <a:camera prst="isometricTopUp"/>
              <a:lightRig rig="threePt" dir="t"/>
            </a:scene3d>
          </p:spPr>
          <p:txBody>
            <a:bodyPr rtlCol="0" anchor="ctr"/>
            <a:lstStyle/>
            <a:p>
              <a:endParaRPr lang="zh-CN" altLang="en-US">
                <a:solidFill>
                  <a:schemeClr val="tx1">
                    <a:lumMod val="100000"/>
                  </a:schemeClr>
                </a:solidFill>
              </a:endParaRPr>
            </a:p>
          </p:txBody>
        </p:sp>
        <p:sp>
          <p:nvSpPr>
            <p:cNvPr id="129" name="图形 6">
              <a:extLst>
                <a:ext uri="{FF2B5EF4-FFF2-40B4-BE49-F238E27FC236}">
                  <a16:creationId xmlns:a16="http://schemas.microsoft.com/office/drawing/2014/main" xmlns="" id="{715D08D7-8440-4EF6-8C7C-E6119EA8690B}"/>
                </a:ext>
              </a:extLst>
            </p:cNvPr>
            <p:cNvSpPr/>
            <p:nvPr/>
          </p:nvSpPr>
          <p:spPr>
            <a:xfrm rot="21599999">
              <a:off x="7130146" y="2570844"/>
              <a:ext cx="2019618" cy="2400762"/>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59091"/>
                </a:schemeClr>
              </a:solidFill>
              <a:prstDash val="solid"/>
              <a:miter lim="800000"/>
              <a:headEnd type="none" w="med" len="med"/>
              <a:tailEnd type="none" w="med" len="med"/>
            </a:ln>
            <a:effectLst/>
            <a:scene3d>
              <a:camera prst="isometricTopUp"/>
              <a:lightRig rig="threePt" dir="t"/>
            </a:scene3d>
          </p:spPr>
          <p:txBody>
            <a:bodyPr rtlCol="0" anchor="ctr"/>
            <a:lstStyle/>
            <a:p>
              <a:endParaRPr lang="zh-CN" altLang="en-US">
                <a:solidFill>
                  <a:schemeClr val="tx1">
                    <a:lumMod val="100000"/>
                  </a:schemeClr>
                </a:solidFill>
              </a:endParaRPr>
            </a:p>
          </p:txBody>
        </p:sp>
        <p:sp>
          <p:nvSpPr>
            <p:cNvPr id="130" name="图形 6">
              <a:extLst>
                <a:ext uri="{FF2B5EF4-FFF2-40B4-BE49-F238E27FC236}">
                  <a16:creationId xmlns:a16="http://schemas.microsoft.com/office/drawing/2014/main" xmlns="" id="{2C80C246-D34D-474B-8B57-7EBEA064762A}"/>
                </a:ext>
              </a:extLst>
            </p:cNvPr>
            <p:cNvSpPr/>
            <p:nvPr/>
          </p:nvSpPr>
          <p:spPr>
            <a:xfrm rot="21599999">
              <a:off x="7260252" y="2725504"/>
              <a:ext cx="1759406" cy="2091442"/>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54545"/>
                </a:schemeClr>
              </a:solidFill>
              <a:prstDash val="solid"/>
              <a:miter lim="800000"/>
              <a:headEnd type="none" w="med" len="med"/>
              <a:tailEnd type="none" w="med" len="med"/>
            </a:ln>
            <a:effectLst/>
            <a:scene3d>
              <a:camera prst="isometricTopUp"/>
              <a:lightRig rig="threePt" dir="t"/>
            </a:scene3d>
          </p:spPr>
          <p:txBody>
            <a:bodyPr rtlCol="0" anchor="ctr"/>
            <a:lstStyle/>
            <a:p>
              <a:endParaRPr lang="zh-CN" altLang="en-US">
                <a:solidFill>
                  <a:schemeClr val="tx1">
                    <a:lumMod val="100000"/>
                  </a:schemeClr>
                </a:solidFill>
              </a:endParaRPr>
            </a:p>
          </p:txBody>
        </p:sp>
        <p:sp>
          <p:nvSpPr>
            <p:cNvPr id="120" name="图形 6">
              <a:extLst>
                <a:ext uri="{FF2B5EF4-FFF2-40B4-BE49-F238E27FC236}">
                  <a16:creationId xmlns:a16="http://schemas.microsoft.com/office/drawing/2014/main" xmlns="" id="{06E33A7F-9470-4EE2-832C-6FC93265EB7F}"/>
                </a:ext>
              </a:extLst>
            </p:cNvPr>
            <p:cNvSpPr/>
            <p:nvPr/>
          </p:nvSpPr>
          <p:spPr>
            <a:xfrm>
              <a:off x="7390358" y="2880164"/>
              <a:ext cx="1499194" cy="1782123"/>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a:solidFill>
                <a:schemeClr val="bg1">
                  <a:lumMod val="50000"/>
                </a:schemeClr>
              </a:solidFill>
              <a:prstDash val="solid"/>
              <a:miter/>
            </a:ln>
            <a:effectLst/>
            <a:scene3d>
              <a:camera prst="isometricTopUp"/>
              <a:lightRig rig="threePt" dir="t"/>
            </a:scene3d>
          </p:spPr>
          <p:txBody>
            <a:bodyPr rtlCol="0" anchor="ctr"/>
            <a:lstStyle/>
            <a:p>
              <a:endParaRPr lang="zh-CN" altLang="en-US"/>
            </a:p>
          </p:txBody>
        </p:sp>
      </p:grpSp>
      <p:grpSp>
        <p:nvGrpSpPr>
          <p:cNvPr id="7" name="组合 6">
            <a:extLst>
              <a:ext uri="{FF2B5EF4-FFF2-40B4-BE49-F238E27FC236}">
                <a16:creationId xmlns:a16="http://schemas.microsoft.com/office/drawing/2014/main" xmlns="" id="{8137B17E-A709-4578-9475-090C333C4AE4}"/>
              </a:ext>
            </a:extLst>
          </p:cNvPr>
          <p:cNvGrpSpPr/>
          <p:nvPr/>
        </p:nvGrpSpPr>
        <p:grpSpPr>
          <a:xfrm rot="20700000">
            <a:off x="3957220" y="170660"/>
            <a:ext cx="4856765" cy="5773344"/>
            <a:chOff x="3957220" y="170660"/>
            <a:chExt cx="4856765" cy="5773344"/>
          </a:xfrm>
        </p:grpSpPr>
        <p:sp>
          <p:nvSpPr>
            <p:cNvPr id="18" name="图形 6">
              <a:extLst>
                <a:ext uri="{FF2B5EF4-FFF2-40B4-BE49-F238E27FC236}">
                  <a16:creationId xmlns:a16="http://schemas.microsoft.com/office/drawing/2014/main" xmlns="" id="{25C7980A-EF78-4BB9-BDA4-1DD76C792B76}"/>
                </a:ext>
              </a:extLst>
            </p:cNvPr>
            <p:cNvSpPr/>
            <p:nvPr/>
          </p:nvSpPr>
          <p:spPr>
            <a:xfrm rot="19725250">
              <a:off x="5881682" y="2451732"/>
              <a:ext cx="1007842" cy="11980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a:solidFill>
                <a:schemeClr val="bg1">
                  <a:lumMod val="75000"/>
                </a:schemeClr>
              </a:solidFill>
              <a:prstDash val="solid"/>
              <a:miter/>
            </a:ln>
            <a:effectLst/>
          </p:spPr>
          <p:txBody>
            <a:bodyPr rtlCol="0" anchor="ctr"/>
            <a:lstStyle/>
            <a:p>
              <a:endParaRPr lang="zh-CN" altLang="en-US"/>
            </a:p>
          </p:txBody>
        </p:sp>
        <p:sp>
          <p:nvSpPr>
            <p:cNvPr id="116" name="图形 6">
              <a:extLst>
                <a:ext uri="{FF2B5EF4-FFF2-40B4-BE49-F238E27FC236}">
                  <a16:creationId xmlns:a16="http://schemas.microsoft.com/office/drawing/2014/main" xmlns="" id="{EB0565C2-F00E-41D2-8E6E-6032E9C64611}"/>
                </a:ext>
              </a:extLst>
            </p:cNvPr>
            <p:cNvSpPr/>
            <p:nvPr/>
          </p:nvSpPr>
          <p:spPr>
            <a:xfrm rot="19725251">
              <a:off x="5753384" y="2299661"/>
              <a:ext cx="1264437" cy="150306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7656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117" name="图形 6">
              <a:extLst>
                <a:ext uri="{FF2B5EF4-FFF2-40B4-BE49-F238E27FC236}">
                  <a16:creationId xmlns:a16="http://schemas.microsoft.com/office/drawing/2014/main" xmlns="" id="{FCFC5876-C5D7-4371-AA7E-1D67691E3962}"/>
                </a:ext>
              </a:extLst>
            </p:cNvPr>
            <p:cNvSpPr/>
            <p:nvPr/>
          </p:nvSpPr>
          <p:spPr>
            <a:xfrm rot="19725251">
              <a:off x="5625087" y="2147589"/>
              <a:ext cx="1521032" cy="180808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7812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118" name="图形 6">
              <a:extLst>
                <a:ext uri="{FF2B5EF4-FFF2-40B4-BE49-F238E27FC236}">
                  <a16:creationId xmlns:a16="http://schemas.microsoft.com/office/drawing/2014/main" xmlns="" id="{A590F0C1-FEDA-490B-AC7C-00D413BEAEF1}"/>
                </a:ext>
              </a:extLst>
            </p:cNvPr>
            <p:cNvSpPr/>
            <p:nvPr/>
          </p:nvSpPr>
          <p:spPr>
            <a:xfrm rot="19725251">
              <a:off x="5496790" y="1995518"/>
              <a:ext cx="1777627" cy="211310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7968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119" name="图形 6">
              <a:extLst>
                <a:ext uri="{FF2B5EF4-FFF2-40B4-BE49-F238E27FC236}">
                  <a16:creationId xmlns:a16="http://schemas.microsoft.com/office/drawing/2014/main" xmlns="" id="{434099D6-78D2-40AC-923C-95B7531DE94D}"/>
                </a:ext>
              </a:extLst>
            </p:cNvPr>
            <p:cNvSpPr/>
            <p:nvPr/>
          </p:nvSpPr>
          <p:spPr>
            <a:xfrm rot="19725251">
              <a:off x="5368492" y="1843446"/>
              <a:ext cx="2034222" cy="241812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125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131" name="图形 6">
              <a:extLst>
                <a:ext uri="{FF2B5EF4-FFF2-40B4-BE49-F238E27FC236}">
                  <a16:creationId xmlns:a16="http://schemas.microsoft.com/office/drawing/2014/main" xmlns="" id="{F30D0E34-8146-4052-A6A9-B17C19E2A417}"/>
                </a:ext>
              </a:extLst>
            </p:cNvPr>
            <p:cNvSpPr/>
            <p:nvPr/>
          </p:nvSpPr>
          <p:spPr>
            <a:xfrm rot="19725251">
              <a:off x="5240194" y="1691375"/>
              <a:ext cx="2290816" cy="27231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281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132" name="图形 6">
              <a:extLst>
                <a:ext uri="{FF2B5EF4-FFF2-40B4-BE49-F238E27FC236}">
                  <a16:creationId xmlns:a16="http://schemas.microsoft.com/office/drawing/2014/main" xmlns="" id="{6E4AB277-FB3A-44F6-9FEB-F0E84FB5E1EA}"/>
                </a:ext>
              </a:extLst>
            </p:cNvPr>
            <p:cNvSpPr/>
            <p:nvPr/>
          </p:nvSpPr>
          <p:spPr>
            <a:xfrm rot="19725251">
              <a:off x="5111897" y="1539303"/>
              <a:ext cx="2547411" cy="302816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437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133" name="图形 6">
              <a:extLst>
                <a:ext uri="{FF2B5EF4-FFF2-40B4-BE49-F238E27FC236}">
                  <a16:creationId xmlns:a16="http://schemas.microsoft.com/office/drawing/2014/main" xmlns="" id="{682F7EB2-3BA6-4D3B-B8C4-0E4479B5CD97}"/>
                </a:ext>
              </a:extLst>
            </p:cNvPr>
            <p:cNvSpPr/>
            <p:nvPr/>
          </p:nvSpPr>
          <p:spPr>
            <a:xfrm rot="19725251">
              <a:off x="4983600" y="1387232"/>
              <a:ext cx="2804006" cy="333318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593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134" name="图形 6">
              <a:extLst>
                <a:ext uri="{FF2B5EF4-FFF2-40B4-BE49-F238E27FC236}">
                  <a16:creationId xmlns:a16="http://schemas.microsoft.com/office/drawing/2014/main" xmlns="" id="{D5A09249-D904-46D7-A1B1-9D6CC67C99DE}"/>
                </a:ext>
              </a:extLst>
            </p:cNvPr>
            <p:cNvSpPr/>
            <p:nvPr/>
          </p:nvSpPr>
          <p:spPr>
            <a:xfrm rot="19725251">
              <a:off x="4855302" y="1235160"/>
              <a:ext cx="3060601" cy="363820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750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135" name="图形 6">
              <a:extLst>
                <a:ext uri="{FF2B5EF4-FFF2-40B4-BE49-F238E27FC236}">
                  <a16:creationId xmlns:a16="http://schemas.microsoft.com/office/drawing/2014/main" xmlns="" id="{9D2FB88F-D8E4-4676-B689-A23DB7F5CC79}"/>
                </a:ext>
              </a:extLst>
            </p:cNvPr>
            <p:cNvSpPr/>
            <p:nvPr/>
          </p:nvSpPr>
          <p:spPr>
            <a:xfrm rot="19725251">
              <a:off x="4727004" y="1083089"/>
              <a:ext cx="3317196" cy="394322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906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136" name="图形 6">
              <a:extLst>
                <a:ext uri="{FF2B5EF4-FFF2-40B4-BE49-F238E27FC236}">
                  <a16:creationId xmlns:a16="http://schemas.microsoft.com/office/drawing/2014/main" xmlns="" id="{108878A0-76A3-4134-8B17-DC62EB955C59}"/>
                </a:ext>
              </a:extLst>
            </p:cNvPr>
            <p:cNvSpPr/>
            <p:nvPr/>
          </p:nvSpPr>
          <p:spPr>
            <a:xfrm rot="19725251">
              <a:off x="4598707" y="931018"/>
              <a:ext cx="3573791" cy="42482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062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137" name="图形 6">
              <a:extLst>
                <a:ext uri="{FF2B5EF4-FFF2-40B4-BE49-F238E27FC236}">
                  <a16:creationId xmlns:a16="http://schemas.microsoft.com/office/drawing/2014/main" xmlns="" id="{22F8BF7F-7A79-4F47-827C-6FA484D4E3C9}"/>
                </a:ext>
              </a:extLst>
            </p:cNvPr>
            <p:cNvSpPr/>
            <p:nvPr/>
          </p:nvSpPr>
          <p:spPr>
            <a:xfrm rot="19725251">
              <a:off x="4470410" y="778946"/>
              <a:ext cx="3830386" cy="455326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218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138" name="图形 6">
              <a:extLst>
                <a:ext uri="{FF2B5EF4-FFF2-40B4-BE49-F238E27FC236}">
                  <a16:creationId xmlns:a16="http://schemas.microsoft.com/office/drawing/2014/main" xmlns="" id="{26F8453B-B908-4B75-B41B-2D18E67A1735}"/>
                </a:ext>
              </a:extLst>
            </p:cNvPr>
            <p:cNvSpPr/>
            <p:nvPr/>
          </p:nvSpPr>
          <p:spPr>
            <a:xfrm rot="19725251">
              <a:off x="4342112" y="626875"/>
              <a:ext cx="4086980" cy="485828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375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139" name="图形 6">
              <a:extLst>
                <a:ext uri="{FF2B5EF4-FFF2-40B4-BE49-F238E27FC236}">
                  <a16:creationId xmlns:a16="http://schemas.microsoft.com/office/drawing/2014/main" xmlns="" id="{9FFE8147-CEC5-4477-AB56-C69261A44B29}"/>
                </a:ext>
              </a:extLst>
            </p:cNvPr>
            <p:cNvSpPr/>
            <p:nvPr/>
          </p:nvSpPr>
          <p:spPr>
            <a:xfrm rot="19725251">
              <a:off x="4213814" y="474803"/>
              <a:ext cx="4343575" cy="516330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531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140" name="图形 6">
              <a:extLst>
                <a:ext uri="{FF2B5EF4-FFF2-40B4-BE49-F238E27FC236}">
                  <a16:creationId xmlns:a16="http://schemas.microsoft.com/office/drawing/2014/main" xmlns="" id="{45B10C39-BF40-414B-BAA7-A85CA7F42E7B}"/>
                </a:ext>
              </a:extLst>
            </p:cNvPr>
            <p:cNvSpPr/>
            <p:nvPr/>
          </p:nvSpPr>
          <p:spPr>
            <a:xfrm rot="19725251">
              <a:off x="4085517" y="322732"/>
              <a:ext cx="4600170" cy="546832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687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141" name="图形 6">
              <a:extLst>
                <a:ext uri="{FF2B5EF4-FFF2-40B4-BE49-F238E27FC236}">
                  <a16:creationId xmlns:a16="http://schemas.microsoft.com/office/drawing/2014/main" xmlns="" id="{F982ACA1-9F5F-4D93-B0F4-54DCE24ACD00}"/>
                </a:ext>
              </a:extLst>
            </p:cNvPr>
            <p:cNvSpPr/>
            <p:nvPr/>
          </p:nvSpPr>
          <p:spPr>
            <a:xfrm rot="19725251">
              <a:off x="3957220" y="170660"/>
              <a:ext cx="4856765" cy="57733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843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grpSp>
      <p:sp>
        <p:nvSpPr>
          <p:cNvPr id="21" name="图形 6">
            <a:extLst>
              <a:ext uri="{FF2B5EF4-FFF2-40B4-BE49-F238E27FC236}">
                <a16:creationId xmlns:a16="http://schemas.microsoft.com/office/drawing/2014/main" xmlns="" id="{ACB39456-B5D8-4EC6-8190-60747E923537}"/>
              </a:ext>
            </a:extLst>
          </p:cNvPr>
          <p:cNvSpPr/>
          <p:nvPr/>
        </p:nvSpPr>
        <p:spPr>
          <a:xfrm rot="19725250">
            <a:off x="3828922" y="18589"/>
            <a:ext cx="5113360" cy="607836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4047" cap="flat">
            <a:solidFill>
              <a:schemeClr val="bg1"/>
            </a:solidFill>
            <a:prstDash val="solid"/>
            <a:miter/>
          </a:ln>
          <a:effectLst/>
        </p:spPr>
        <p:txBody>
          <a:bodyPr rtlCol="0" anchor="ctr"/>
          <a:lstStyle/>
          <a:p>
            <a:endParaRPr lang="zh-CN" altLang="en-US"/>
          </a:p>
        </p:txBody>
      </p:sp>
      <p:sp>
        <p:nvSpPr>
          <p:cNvPr id="3" name="矩形 2">
            <a:extLst>
              <a:ext uri="{FF2B5EF4-FFF2-40B4-BE49-F238E27FC236}">
                <a16:creationId xmlns:a16="http://schemas.microsoft.com/office/drawing/2014/main" xmlns="" id="{370BD464-19C4-4154-A199-C9C7B8331C9A}"/>
              </a:ext>
            </a:extLst>
          </p:cNvPr>
          <p:cNvSpPr/>
          <p:nvPr/>
        </p:nvSpPr>
        <p:spPr>
          <a:xfrm>
            <a:off x="944333" y="4737630"/>
            <a:ext cx="2903320" cy="1709892"/>
          </a:xfrm>
          <a:prstGeom prst="rect">
            <a:avLst/>
          </a:prstGeom>
        </p:spPr>
        <p:txBody>
          <a:bodyPr wrap="square">
            <a:spAutoFit/>
          </a:bodyPr>
          <a:lstStyle/>
          <a:p>
            <a:pPr algn="ctr">
              <a:lnSpc>
                <a:spcPct val="150000"/>
              </a:lnSpc>
            </a:pPr>
            <a:r>
              <a:rPr lang="en-US" altLang="zh-CN" dirty="0">
                <a:solidFill>
                  <a:schemeClr val="tx1">
                    <a:lumMod val="65000"/>
                    <a:lumOff val="35000"/>
                  </a:schemeClr>
                </a:solidFill>
                <a:latin typeface="微软雅黑 Light" panose="020B0502040204020203" pitchFamily="34" charset="-122"/>
                <a:ea typeface="微软雅黑 Light" panose="020B0502040204020203" pitchFamily="34" charset="-122"/>
              </a:rPr>
              <a:t>Lorem ipsum dolor sit amet, consectetur adipiscing elit. Curabitur pharetra tellus magna.</a:t>
            </a:r>
            <a:endParaRPr lang="zh-CN" altLang="en-US"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sp>
        <p:nvSpPr>
          <p:cNvPr id="142" name="文本框 141">
            <a:extLst>
              <a:ext uri="{FF2B5EF4-FFF2-40B4-BE49-F238E27FC236}">
                <a16:creationId xmlns:a16="http://schemas.microsoft.com/office/drawing/2014/main" xmlns="" id="{5AECD2E9-EE9B-4134-9D7C-D50E4D73733D}"/>
              </a:ext>
            </a:extLst>
          </p:cNvPr>
          <p:cNvSpPr txBox="1"/>
          <p:nvPr/>
        </p:nvSpPr>
        <p:spPr>
          <a:xfrm>
            <a:off x="5859184" y="2886367"/>
            <a:ext cx="1151277" cy="461665"/>
          </a:xfrm>
          <a:prstGeom prst="rect">
            <a:avLst/>
          </a:prstGeom>
          <a:noFill/>
        </p:spPr>
        <p:txBody>
          <a:bodyPr wrap="square" rtlCol="0">
            <a:spAutoFit/>
          </a:bodyPr>
          <a:lstStyle/>
          <a:p>
            <a:r>
              <a:rPr lang="en-US" altLang="zh-CN" sz="2400" b="1" dirty="0">
                <a:effectLst>
                  <a:outerShdw sx="102000" sy="102000" algn="ctr" rotWithShape="0">
                    <a:prstClr val="black">
                      <a:alpha val="24000"/>
                    </a:prstClr>
                  </a:outerShdw>
                </a:effectLst>
                <a:latin typeface="微软雅黑 Light" panose="020B0502040204020203" pitchFamily="34" charset="-122"/>
                <a:ea typeface="微软雅黑 Light" panose="020B0502040204020203" pitchFamily="34" charset="-122"/>
              </a:rPr>
              <a:t>PART 2</a:t>
            </a:r>
            <a:endParaRPr lang="zh-CN" altLang="en-US" sz="2400" b="1" dirty="0">
              <a:effectLst>
                <a:outerShdw sx="102000" sy="102000" algn="ctr" rotWithShape="0">
                  <a:prstClr val="black">
                    <a:alpha val="24000"/>
                  </a:prstClr>
                </a:outerShdw>
              </a:effectLst>
              <a:latin typeface="微软雅黑 Light" panose="020B0502040204020203" pitchFamily="34" charset="-122"/>
              <a:ea typeface="微软雅黑 Light" panose="020B0502040204020203" pitchFamily="34" charset="-122"/>
            </a:endParaRPr>
          </a:p>
        </p:txBody>
      </p:sp>
      <p:sp>
        <p:nvSpPr>
          <p:cNvPr id="143" name="矩形 142">
            <a:extLst>
              <a:ext uri="{FF2B5EF4-FFF2-40B4-BE49-F238E27FC236}">
                <a16:creationId xmlns:a16="http://schemas.microsoft.com/office/drawing/2014/main" xmlns="" id="{562FC5CD-4A20-43E9-94F8-0B9479C47BFD}"/>
              </a:ext>
            </a:extLst>
          </p:cNvPr>
          <p:cNvSpPr/>
          <p:nvPr/>
        </p:nvSpPr>
        <p:spPr>
          <a:xfrm>
            <a:off x="5192465" y="3587574"/>
            <a:ext cx="2903320" cy="1709892"/>
          </a:xfrm>
          <a:prstGeom prst="rect">
            <a:avLst/>
          </a:prstGeom>
        </p:spPr>
        <p:txBody>
          <a:bodyPr wrap="square">
            <a:spAutoFit/>
          </a:bodyPr>
          <a:lstStyle/>
          <a:p>
            <a:pPr algn="ctr">
              <a:lnSpc>
                <a:spcPct val="150000"/>
              </a:lnSpc>
            </a:pPr>
            <a:r>
              <a:rPr lang="en-US" altLang="zh-CN" dirty="0">
                <a:solidFill>
                  <a:schemeClr val="tx1">
                    <a:lumMod val="65000"/>
                    <a:lumOff val="35000"/>
                  </a:schemeClr>
                </a:solidFill>
                <a:latin typeface="微软雅黑 Light" panose="020B0502040204020203" pitchFamily="34" charset="-122"/>
                <a:ea typeface="微软雅黑 Light" panose="020B0502040204020203" pitchFamily="34" charset="-122"/>
              </a:rPr>
              <a:t>Lorem ipsum dolor sit amet, consectetur adipiscing elit. Curabitur pharetra tellus magna.</a:t>
            </a:r>
            <a:endParaRPr lang="zh-CN" altLang="en-US"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grpSp>
        <p:nvGrpSpPr>
          <p:cNvPr id="5" name="组合 4">
            <a:extLst>
              <a:ext uri="{FF2B5EF4-FFF2-40B4-BE49-F238E27FC236}">
                <a16:creationId xmlns:a16="http://schemas.microsoft.com/office/drawing/2014/main" xmlns="" id="{5317D329-31C4-44F5-A53A-F29F3543D00E}"/>
              </a:ext>
            </a:extLst>
          </p:cNvPr>
          <p:cNvGrpSpPr/>
          <p:nvPr/>
        </p:nvGrpSpPr>
        <p:grpSpPr>
          <a:xfrm rot="900000">
            <a:off x="7482571" y="-1433700"/>
            <a:ext cx="5343738" cy="6278430"/>
            <a:chOff x="8550165" y="-1055973"/>
            <a:chExt cx="3707014" cy="4355422"/>
          </a:xfrm>
        </p:grpSpPr>
        <p:sp>
          <p:nvSpPr>
            <p:cNvPr id="38" name="图形 1">
              <a:extLst>
                <a:ext uri="{FF2B5EF4-FFF2-40B4-BE49-F238E27FC236}">
                  <a16:creationId xmlns:a16="http://schemas.microsoft.com/office/drawing/2014/main" xmlns="" id="{AA26E7AA-B7A4-431C-BDA2-4007DB075879}"/>
                </a:ext>
              </a:extLst>
            </p:cNvPr>
            <p:cNvSpPr/>
            <p:nvPr/>
          </p:nvSpPr>
          <p:spPr>
            <a:xfrm rot="1387572">
              <a:off x="8550165" y="-1055973"/>
              <a:ext cx="3707014" cy="435542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chemeClr val="bg1">
                  <a:alpha val="0"/>
                </a:schemeClr>
              </a:solidFill>
              <a:prstDash val="solid"/>
              <a:miter/>
            </a:ln>
            <a:effectLst/>
          </p:spPr>
          <p:txBody>
            <a:bodyPr rtlCol="0" anchor="ctr"/>
            <a:lstStyle/>
            <a:p>
              <a:endParaRPr lang="zh-CN" altLang="en-US"/>
            </a:p>
          </p:txBody>
        </p:sp>
        <p:sp>
          <p:nvSpPr>
            <p:cNvPr id="40" name="图形 1">
              <a:extLst>
                <a:ext uri="{FF2B5EF4-FFF2-40B4-BE49-F238E27FC236}">
                  <a16:creationId xmlns:a16="http://schemas.microsoft.com/office/drawing/2014/main" xmlns="" id="{DE533B4F-226E-4C74-9F21-A5414AB7C168}"/>
                </a:ext>
              </a:extLst>
            </p:cNvPr>
            <p:cNvSpPr/>
            <p:nvPr/>
          </p:nvSpPr>
          <p:spPr>
            <a:xfrm rot="1387572">
              <a:off x="8642083" y="-947977"/>
              <a:ext cx="3523177" cy="413943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cmpd="sng" algn="ctr">
              <a:solidFill>
                <a:schemeClr val="bg1">
                  <a:lumMod val="98438"/>
                  <a:alpha val="625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41" name="图形 1">
              <a:extLst>
                <a:ext uri="{FF2B5EF4-FFF2-40B4-BE49-F238E27FC236}">
                  <a16:creationId xmlns:a16="http://schemas.microsoft.com/office/drawing/2014/main" xmlns="" id="{7C445059-F770-40B8-82C3-3B2FE7395068}"/>
                </a:ext>
              </a:extLst>
            </p:cNvPr>
            <p:cNvSpPr/>
            <p:nvPr/>
          </p:nvSpPr>
          <p:spPr>
            <a:xfrm rot="1387572">
              <a:off x="8734002" y="-839981"/>
              <a:ext cx="3339340" cy="3923437"/>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cmpd="sng" algn="ctr">
              <a:solidFill>
                <a:schemeClr val="bg1">
                  <a:lumMod val="96875"/>
                  <a:alpha val="1250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42" name="图形 1">
              <a:extLst>
                <a:ext uri="{FF2B5EF4-FFF2-40B4-BE49-F238E27FC236}">
                  <a16:creationId xmlns:a16="http://schemas.microsoft.com/office/drawing/2014/main" xmlns="" id="{F2D147BD-18F1-4530-857F-A52DC9AA5C48}"/>
                </a:ext>
              </a:extLst>
            </p:cNvPr>
            <p:cNvSpPr/>
            <p:nvPr/>
          </p:nvSpPr>
          <p:spPr>
            <a:xfrm rot="1387572">
              <a:off x="8825920" y="-731984"/>
              <a:ext cx="3155503" cy="3707445"/>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cmpd="sng" algn="ctr">
              <a:solidFill>
                <a:schemeClr val="bg1">
                  <a:lumMod val="95313"/>
                  <a:alpha val="1875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43" name="图形 1">
              <a:extLst>
                <a:ext uri="{FF2B5EF4-FFF2-40B4-BE49-F238E27FC236}">
                  <a16:creationId xmlns:a16="http://schemas.microsoft.com/office/drawing/2014/main" xmlns="" id="{3954C118-70A0-4FFF-AC45-C25E5EF9D6F1}"/>
                </a:ext>
              </a:extLst>
            </p:cNvPr>
            <p:cNvSpPr/>
            <p:nvPr/>
          </p:nvSpPr>
          <p:spPr>
            <a:xfrm rot="1387572">
              <a:off x="8917839" y="-623988"/>
              <a:ext cx="2971666" cy="349145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cmpd="sng" algn="ctr">
              <a:solidFill>
                <a:schemeClr val="bg1">
                  <a:lumMod val="93750"/>
                  <a:alpha val="2500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44" name="图形 1">
              <a:extLst>
                <a:ext uri="{FF2B5EF4-FFF2-40B4-BE49-F238E27FC236}">
                  <a16:creationId xmlns:a16="http://schemas.microsoft.com/office/drawing/2014/main" xmlns="" id="{2E2628A2-D75D-4786-91F0-95BA23A6E441}"/>
                </a:ext>
              </a:extLst>
            </p:cNvPr>
            <p:cNvSpPr/>
            <p:nvPr/>
          </p:nvSpPr>
          <p:spPr>
            <a:xfrm rot="1387572">
              <a:off x="9009757" y="-515992"/>
              <a:ext cx="2787830" cy="327546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cmpd="sng" algn="ctr">
              <a:solidFill>
                <a:schemeClr val="bg1">
                  <a:lumMod val="92188"/>
                  <a:alpha val="3125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45" name="图形 1">
              <a:extLst>
                <a:ext uri="{FF2B5EF4-FFF2-40B4-BE49-F238E27FC236}">
                  <a16:creationId xmlns:a16="http://schemas.microsoft.com/office/drawing/2014/main" xmlns="" id="{6690A9DF-AA56-4169-9F02-2206F059D07D}"/>
                </a:ext>
              </a:extLst>
            </p:cNvPr>
            <p:cNvSpPr/>
            <p:nvPr/>
          </p:nvSpPr>
          <p:spPr>
            <a:xfrm rot="1387572">
              <a:off x="9101675" y="-407996"/>
              <a:ext cx="2603993" cy="3059467"/>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cmpd="sng" algn="ctr">
              <a:solidFill>
                <a:schemeClr val="bg1">
                  <a:lumMod val="90625"/>
                  <a:alpha val="3750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46" name="图形 1">
              <a:extLst>
                <a:ext uri="{FF2B5EF4-FFF2-40B4-BE49-F238E27FC236}">
                  <a16:creationId xmlns:a16="http://schemas.microsoft.com/office/drawing/2014/main" xmlns="" id="{980AA62B-D4FB-42CB-984D-D2F4A6287BF9}"/>
                </a:ext>
              </a:extLst>
            </p:cNvPr>
            <p:cNvSpPr/>
            <p:nvPr/>
          </p:nvSpPr>
          <p:spPr>
            <a:xfrm rot="1387572">
              <a:off x="9193594" y="-299999"/>
              <a:ext cx="2420156" cy="284347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cmpd="sng" algn="ctr">
              <a:solidFill>
                <a:schemeClr val="bg1">
                  <a:lumMod val="89063"/>
                  <a:alpha val="4375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47" name="图形 1">
              <a:extLst>
                <a:ext uri="{FF2B5EF4-FFF2-40B4-BE49-F238E27FC236}">
                  <a16:creationId xmlns:a16="http://schemas.microsoft.com/office/drawing/2014/main" xmlns="" id="{EACAC8EE-B4CE-4352-91B0-4552E531E835}"/>
                </a:ext>
              </a:extLst>
            </p:cNvPr>
            <p:cNvSpPr/>
            <p:nvPr/>
          </p:nvSpPr>
          <p:spPr>
            <a:xfrm rot="1387572">
              <a:off x="9285512" y="-192003"/>
              <a:ext cx="2236319" cy="262748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cmpd="sng" algn="ctr">
              <a:solidFill>
                <a:schemeClr val="bg1">
                  <a:lumMod val="87500"/>
                  <a:alpha val="5000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48" name="图形 1">
              <a:extLst>
                <a:ext uri="{FF2B5EF4-FFF2-40B4-BE49-F238E27FC236}">
                  <a16:creationId xmlns:a16="http://schemas.microsoft.com/office/drawing/2014/main" xmlns="" id="{A266EF01-B41D-4814-B693-CFDDB93A9831}"/>
                </a:ext>
              </a:extLst>
            </p:cNvPr>
            <p:cNvSpPr/>
            <p:nvPr/>
          </p:nvSpPr>
          <p:spPr>
            <a:xfrm rot="1387572">
              <a:off x="9377431" y="-84007"/>
              <a:ext cx="2052482" cy="24114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cmpd="sng" algn="ctr">
              <a:solidFill>
                <a:schemeClr val="bg1">
                  <a:lumMod val="85938"/>
                  <a:alpha val="5625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49" name="图形 1">
              <a:extLst>
                <a:ext uri="{FF2B5EF4-FFF2-40B4-BE49-F238E27FC236}">
                  <a16:creationId xmlns:a16="http://schemas.microsoft.com/office/drawing/2014/main" xmlns="" id="{45F1E5ED-1660-4817-846A-14A0D8CBB17A}"/>
                </a:ext>
              </a:extLst>
            </p:cNvPr>
            <p:cNvSpPr/>
            <p:nvPr/>
          </p:nvSpPr>
          <p:spPr>
            <a:xfrm rot="1387572">
              <a:off x="9469349" y="23989"/>
              <a:ext cx="1868645" cy="2195497"/>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cmpd="sng" algn="ctr">
              <a:solidFill>
                <a:schemeClr val="bg1">
                  <a:lumMod val="84375"/>
                  <a:alpha val="6250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50" name="图形 1">
              <a:extLst>
                <a:ext uri="{FF2B5EF4-FFF2-40B4-BE49-F238E27FC236}">
                  <a16:creationId xmlns:a16="http://schemas.microsoft.com/office/drawing/2014/main" xmlns="" id="{27486AF1-0949-421F-B6F6-B31AB0C08A1C}"/>
                </a:ext>
              </a:extLst>
            </p:cNvPr>
            <p:cNvSpPr/>
            <p:nvPr/>
          </p:nvSpPr>
          <p:spPr>
            <a:xfrm rot="1387572">
              <a:off x="9561268" y="131986"/>
              <a:ext cx="1684808" cy="1979505"/>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cmpd="sng" algn="ctr">
              <a:solidFill>
                <a:schemeClr val="bg1">
                  <a:lumMod val="82813"/>
                  <a:alpha val="6875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51" name="图形 1">
              <a:extLst>
                <a:ext uri="{FF2B5EF4-FFF2-40B4-BE49-F238E27FC236}">
                  <a16:creationId xmlns:a16="http://schemas.microsoft.com/office/drawing/2014/main" xmlns="" id="{EFCA812A-C79D-442B-A700-33746EDD7606}"/>
                </a:ext>
              </a:extLst>
            </p:cNvPr>
            <p:cNvSpPr/>
            <p:nvPr/>
          </p:nvSpPr>
          <p:spPr>
            <a:xfrm rot="1387572">
              <a:off x="9653186" y="239982"/>
              <a:ext cx="1500972" cy="176351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cmpd="sng" algn="ctr">
              <a:solidFill>
                <a:schemeClr val="bg1">
                  <a:lumMod val="81250"/>
                  <a:alpha val="7500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52" name="图形 1">
              <a:extLst>
                <a:ext uri="{FF2B5EF4-FFF2-40B4-BE49-F238E27FC236}">
                  <a16:creationId xmlns:a16="http://schemas.microsoft.com/office/drawing/2014/main" xmlns="" id="{E1EEA50D-E917-409E-921D-8320C276F4D0}"/>
                </a:ext>
              </a:extLst>
            </p:cNvPr>
            <p:cNvSpPr/>
            <p:nvPr/>
          </p:nvSpPr>
          <p:spPr>
            <a:xfrm rot="1387572">
              <a:off x="9745104" y="347978"/>
              <a:ext cx="1317135" cy="1547519"/>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cmpd="sng" algn="ctr">
              <a:solidFill>
                <a:schemeClr val="bg1">
                  <a:lumMod val="79688"/>
                  <a:alpha val="8125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53" name="图形 1">
              <a:extLst>
                <a:ext uri="{FF2B5EF4-FFF2-40B4-BE49-F238E27FC236}">
                  <a16:creationId xmlns:a16="http://schemas.microsoft.com/office/drawing/2014/main" xmlns="" id="{E8A5A064-1732-44D5-921A-98C98B6ECF00}"/>
                </a:ext>
              </a:extLst>
            </p:cNvPr>
            <p:cNvSpPr/>
            <p:nvPr/>
          </p:nvSpPr>
          <p:spPr>
            <a:xfrm rot="1387572">
              <a:off x="9837023" y="455974"/>
              <a:ext cx="1133298" cy="1331527"/>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cmpd="sng" algn="ctr">
              <a:solidFill>
                <a:schemeClr val="bg1">
                  <a:lumMod val="78125"/>
                  <a:alpha val="8750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54" name="图形 1">
              <a:extLst>
                <a:ext uri="{FF2B5EF4-FFF2-40B4-BE49-F238E27FC236}">
                  <a16:creationId xmlns:a16="http://schemas.microsoft.com/office/drawing/2014/main" xmlns="" id="{F25BD8C5-3385-4F0A-BBEF-EE21762F2FC3}"/>
                </a:ext>
              </a:extLst>
            </p:cNvPr>
            <p:cNvSpPr/>
            <p:nvPr/>
          </p:nvSpPr>
          <p:spPr>
            <a:xfrm rot="1387572">
              <a:off x="9928941" y="563971"/>
              <a:ext cx="949461" cy="1115535"/>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cmpd="sng" algn="ctr">
              <a:solidFill>
                <a:schemeClr val="bg1">
                  <a:lumMod val="76563"/>
                  <a:alpha val="9375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39" name="图形 1">
              <a:extLst>
                <a:ext uri="{FF2B5EF4-FFF2-40B4-BE49-F238E27FC236}">
                  <a16:creationId xmlns:a16="http://schemas.microsoft.com/office/drawing/2014/main" xmlns="" id="{0C626412-981F-4E3F-B9C8-F10521E22F1C}"/>
                </a:ext>
              </a:extLst>
            </p:cNvPr>
            <p:cNvSpPr/>
            <p:nvPr/>
          </p:nvSpPr>
          <p:spPr>
            <a:xfrm rot="1387572">
              <a:off x="10020860" y="671967"/>
              <a:ext cx="765624" cy="89954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chemeClr val="bg1">
                  <a:lumMod val="75000"/>
                </a:schemeClr>
              </a:solidFill>
              <a:prstDash val="solid"/>
              <a:miter/>
            </a:ln>
            <a:effectLst/>
          </p:spPr>
          <p:txBody>
            <a:bodyPr rtlCol="0" anchor="ctr"/>
            <a:lstStyle/>
            <a:p>
              <a:endParaRPr lang="zh-CN" altLang="en-US"/>
            </a:p>
          </p:txBody>
        </p:sp>
      </p:grpSp>
      <p:sp>
        <p:nvSpPr>
          <p:cNvPr id="56" name="文本框 55">
            <a:extLst>
              <a:ext uri="{FF2B5EF4-FFF2-40B4-BE49-F238E27FC236}">
                <a16:creationId xmlns:a16="http://schemas.microsoft.com/office/drawing/2014/main" xmlns="" id="{BE2106F7-511D-4F67-82C8-0AB10767F5BC}"/>
              </a:ext>
            </a:extLst>
          </p:cNvPr>
          <p:cNvSpPr txBox="1"/>
          <p:nvPr/>
        </p:nvSpPr>
        <p:spPr>
          <a:xfrm>
            <a:off x="9622792" y="1472319"/>
            <a:ext cx="1151277" cy="461665"/>
          </a:xfrm>
          <a:prstGeom prst="rect">
            <a:avLst/>
          </a:prstGeom>
          <a:noFill/>
        </p:spPr>
        <p:txBody>
          <a:bodyPr wrap="square" rtlCol="0">
            <a:spAutoFit/>
          </a:bodyPr>
          <a:lstStyle/>
          <a:p>
            <a:r>
              <a:rPr lang="en-US" altLang="zh-CN" sz="2400" b="1" dirty="0">
                <a:effectLst>
                  <a:outerShdw sx="102000" sy="102000" algn="ctr" rotWithShape="0">
                    <a:prstClr val="black">
                      <a:alpha val="24000"/>
                    </a:prstClr>
                  </a:outerShdw>
                </a:effectLst>
                <a:latin typeface="微软雅黑 Light" panose="020B0502040204020203" pitchFamily="34" charset="-122"/>
                <a:ea typeface="微软雅黑 Light" panose="020B0502040204020203" pitchFamily="34" charset="-122"/>
              </a:rPr>
              <a:t>PART 3</a:t>
            </a:r>
            <a:endParaRPr lang="zh-CN" altLang="en-US" sz="2400" b="1" dirty="0">
              <a:effectLst>
                <a:outerShdw sx="102000" sy="102000" algn="ctr" rotWithShape="0">
                  <a:prstClr val="black">
                    <a:alpha val="24000"/>
                  </a:prstClr>
                </a:outerShdw>
              </a:effectLst>
              <a:latin typeface="微软雅黑 Light" panose="020B0502040204020203" pitchFamily="34" charset="-122"/>
              <a:ea typeface="微软雅黑 Light" panose="020B0502040204020203" pitchFamily="34" charset="-122"/>
            </a:endParaRPr>
          </a:p>
        </p:txBody>
      </p:sp>
      <p:sp>
        <p:nvSpPr>
          <p:cNvPr id="57" name="矩形 56">
            <a:extLst>
              <a:ext uri="{FF2B5EF4-FFF2-40B4-BE49-F238E27FC236}">
                <a16:creationId xmlns:a16="http://schemas.microsoft.com/office/drawing/2014/main" xmlns="" id="{E916F9B9-38E2-4968-9789-09A5884E06F1}"/>
              </a:ext>
            </a:extLst>
          </p:cNvPr>
          <p:cNvSpPr/>
          <p:nvPr/>
        </p:nvSpPr>
        <p:spPr>
          <a:xfrm>
            <a:off x="8956073" y="2173526"/>
            <a:ext cx="2903320" cy="1709892"/>
          </a:xfrm>
          <a:prstGeom prst="rect">
            <a:avLst/>
          </a:prstGeom>
        </p:spPr>
        <p:txBody>
          <a:bodyPr wrap="square">
            <a:spAutoFit/>
          </a:bodyPr>
          <a:lstStyle/>
          <a:p>
            <a:pPr algn="ctr">
              <a:lnSpc>
                <a:spcPct val="150000"/>
              </a:lnSpc>
            </a:pPr>
            <a:r>
              <a:rPr lang="en-US" altLang="zh-CN" dirty="0">
                <a:solidFill>
                  <a:schemeClr val="tx1">
                    <a:lumMod val="65000"/>
                    <a:lumOff val="35000"/>
                  </a:schemeClr>
                </a:solidFill>
                <a:latin typeface="微软雅黑 Light" panose="020B0502040204020203" pitchFamily="34" charset="-122"/>
                <a:ea typeface="微软雅黑 Light" panose="020B0502040204020203" pitchFamily="34" charset="-122"/>
              </a:rPr>
              <a:t>Lorem ipsum dolor sit amet, consectetur adipiscing elit. Curabitur pharetra tellus magna.</a:t>
            </a:r>
            <a:endParaRPr lang="zh-CN" altLang="en-US"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sp>
        <p:nvSpPr>
          <p:cNvPr id="58" name="文本框 57">
            <a:extLst>
              <a:ext uri="{FF2B5EF4-FFF2-40B4-BE49-F238E27FC236}">
                <a16:creationId xmlns:a16="http://schemas.microsoft.com/office/drawing/2014/main" xmlns="" id="{177AEA76-412A-4DFE-9A5A-E7710444F481}"/>
              </a:ext>
            </a:extLst>
          </p:cNvPr>
          <p:cNvSpPr txBox="1"/>
          <p:nvPr/>
        </p:nvSpPr>
        <p:spPr>
          <a:xfrm>
            <a:off x="595028" y="538709"/>
            <a:ext cx="2544286" cy="707886"/>
          </a:xfrm>
          <a:prstGeom prst="rect">
            <a:avLst/>
          </a:prstGeom>
          <a:noFill/>
        </p:spPr>
        <p:txBody>
          <a:bodyPr wrap="none" rtlCol="0">
            <a:spAutoFit/>
          </a:bodyPr>
          <a:lstStyle/>
          <a:p>
            <a:r>
              <a:rPr lang="zh-CN" altLang="en-US" sz="4000" b="1" spc="600" dirty="0">
                <a:solidFill>
                  <a:srgbClr val="323232"/>
                </a:solidFill>
                <a:effectLst>
                  <a:outerShdw blurRad="63500" sx="102000" sy="102000" algn="ctr" rotWithShape="0">
                    <a:prstClr val="black">
                      <a:alpha val="40000"/>
                    </a:prstClr>
                  </a:outerShdw>
                </a:effectLst>
                <a:latin typeface="微软雅黑 Light" panose="020B0502040204020203" pitchFamily="34" charset="-122"/>
                <a:ea typeface="微软雅黑 Light" panose="020B0502040204020203" pitchFamily="34" charset="-122"/>
              </a:rPr>
              <a:t>添加标题</a:t>
            </a:r>
          </a:p>
        </p:txBody>
      </p:sp>
      <p:sp>
        <p:nvSpPr>
          <p:cNvPr id="87" name="矩形 86">
            <a:extLst>
              <a:ext uri="{FF2B5EF4-FFF2-40B4-BE49-F238E27FC236}">
                <a16:creationId xmlns:a16="http://schemas.microsoft.com/office/drawing/2014/main" xmlns="" id="{C50E177B-010D-4558-B7E5-CD960332D9B8}"/>
              </a:ext>
            </a:extLst>
          </p:cNvPr>
          <p:cNvSpPr/>
          <p:nvPr/>
        </p:nvSpPr>
        <p:spPr>
          <a:xfrm>
            <a:off x="667092" y="1130653"/>
            <a:ext cx="4280032" cy="1160831"/>
          </a:xfrm>
          <a:prstGeom prst="rect">
            <a:avLst/>
          </a:prstGeom>
        </p:spPr>
        <p:txBody>
          <a:bodyPr wrap="square">
            <a:spAutoFit/>
          </a:bodyPr>
          <a:lstStyle/>
          <a:p>
            <a:pPr>
              <a:lnSpc>
                <a:spcPct val="150000"/>
              </a:lnSpc>
            </a:pPr>
            <a:r>
              <a:rPr lang="en-US" altLang="zh-CN" sz="1600" dirty="0">
                <a:solidFill>
                  <a:schemeClr val="tx1">
                    <a:lumMod val="65000"/>
                    <a:lumOff val="35000"/>
                  </a:schemeClr>
                </a:solidFill>
                <a:latin typeface="微软雅黑 Light" panose="020B0502040204020203" pitchFamily="34" charset="-122"/>
                <a:ea typeface="微软雅黑 Light" panose="020B0502040204020203" pitchFamily="34" charset="-122"/>
              </a:rPr>
              <a:t>Lorem ipsum dolor sit amet, consectetur adipiscing elit. Praesent venenatis rutrum feugiat.</a:t>
            </a:r>
            <a:endParaRPr lang="zh-CN" altLang="en-US" sz="16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grpSp>
        <p:nvGrpSpPr>
          <p:cNvPr id="9" name="组合 8">
            <a:extLst>
              <a:ext uri="{FF2B5EF4-FFF2-40B4-BE49-F238E27FC236}">
                <a16:creationId xmlns:a16="http://schemas.microsoft.com/office/drawing/2014/main" xmlns="" id="{A42CF2E3-FDC0-42A1-8A3E-F8F291D3DA74}"/>
              </a:ext>
            </a:extLst>
          </p:cNvPr>
          <p:cNvGrpSpPr/>
          <p:nvPr/>
        </p:nvGrpSpPr>
        <p:grpSpPr>
          <a:xfrm>
            <a:off x="8662149" y="4435307"/>
            <a:ext cx="5104898" cy="5104894"/>
            <a:chOff x="9019183" y="3804990"/>
            <a:chExt cx="2387288" cy="2387286"/>
          </a:xfrm>
        </p:grpSpPr>
        <p:sp>
          <p:nvSpPr>
            <p:cNvPr id="78" name="椭圆 77">
              <a:extLst>
                <a:ext uri="{FF2B5EF4-FFF2-40B4-BE49-F238E27FC236}">
                  <a16:creationId xmlns:a16="http://schemas.microsoft.com/office/drawing/2014/main" xmlns="" id="{BF736F21-D5C4-4332-93B9-A242F42F8784}"/>
                </a:ext>
              </a:extLst>
            </p:cNvPr>
            <p:cNvSpPr/>
            <p:nvPr/>
          </p:nvSpPr>
          <p:spPr>
            <a:xfrm>
              <a:off x="9237556" y="4020299"/>
              <a:ext cx="1956669" cy="1956668"/>
            </a:xfrm>
            <a:prstGeom prst="ellipse">
              <a:avLst/>
            </a:prstGeom>
            <a:noFill/>
            <a:ln w="9525" cap="flat" cmpd="sng" algn="ctr">
              <a:solidFill>
                <a:schemeClr val="bg1">
                  <a:lumMod val="85000"/>
                  <a:alpha val="8181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9" name="椭圆 78">
              <a:extLst>
                <a:ext uri="{FF2B5EF4-FFF2-40B4-BE49-F238E27FC236}">
                  <a16:creationId xmlns:a16="http://schemas.microsoft.com/office/drawing/2014/main" xmlns="" id="{612EF452-B8C2-47E6-A092-7EB9EE85D75F}"/>
                </a:ext>
              </a:extLst>
            </p:cNvPr>
            <p:cNvSpPr/>
            <p:nvPr/>
          </p:nvSpPr>
          <p:spPr>
            <a:xfrm>
              <a:off x="9138681" y="3912644"/>
              <a:ext cx="2171978" cy="2171977"/>
            </a:xfrm>
            <a:prstGeom prst="ellipse">
              <a:avLst/>
            </a:prstGeom>
            <a:noFill/>
            <a:ln w="9525" cap="flat" cmpd="sng" algn="ctr">
              <a:solidFill>
                <a:schemeClr val="bg1">
                  <a:lumMod val="85000"/>
                  <a:alpha val="6363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0" name="椭圆 79">
              <a:extLst>
                <a:ext uri="{FF2B5EF4-FFF2-40B4-BE49-F238E27FC236}">
                  <a16:creationId xmlns:a16="http://schemas.microsoft.com/office/drawing/2014/main" xmlns="" id="{511F6CB9-EAC4-4D57-AAE8-F0F66A08F9DD}"/>
                </a:ext>
              </a:extLst>
            </p:cNvPr>
            <p:cNvSpPr/>
            <p:nvPr/>
          </p:nvSpPr>
          <p:spPr>
            <a:xfrm>
              <a:off x="9019183" y="3804990"/>
              <a:ext cx="2387288" cy="2387286"/>
            </a:xfrm>
            <a:prstGeom prst="ellipse">
              <a:avLst/>
            </a:prstGeom>
            <a:noFill/>
            <a:ln w="9525" cap="flat" cmpd="sng" algn="ctr">
              <a:solidFill>
                <a:schemeClr val="bg1">
                  <a:lumMod val="85000"/>
                  <a:alpha val="4545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1" name="椭圆 80">
              <a:extLst>
                <a:ext uri="{FF2B5EF4-FFF2-40B4-BE49-F238E27FC236}">
                  <a16:creationId xmlns:a16="http://schemas.microsoft.com/office/drawing/2014/main" xmlns="" id="{AC18E41C-9CE8-4EF3-A8B9-9F1A20542463}"/>
                </a:ext>
              </a:extLst>
            </p:cNvPr>
            <p:cNvSpPr/>
            <p:nvPr/>
          </p:nvSpPr>
          <p:spPr>
            <a:xfrm>
              <a:off x="9342224" y="4127953"/>
              <a:ext cx="1741359" cy="1741359"/>
            </a:xfrm>
            <a:prstGeom prst="ellipse">
              <a:avLst/>
            </a:prstGeom>
            <a:solidFill>
              <a:schemeClr val="bg1"/>
            </a:solidFill>
            <a:ln>
              <a:noFill/>
            </a:ln>
            <a:effectLst>
              <a:outerShdw blurRad="6350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36324212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160"/>
                                  </p:stCondLst>
                                  <p:childTnLst>
                                    <p:set>
                                      <p:cBhvr>
                                        <p:cTn id="6" dur="10" fill="hold">
                                          <p:stCondLst>
                                            <p:cond delay="0"/>
                                          </p:stCondLst>
                                        </p:cTn>
                                        <p:tgtEl>
                                          <p:spTgt spid="21"/>
                                        </p:tgtEl>
                                        <p:attrNameLst>
                                          <p:attrName>style.visibility</p:attrName>
                                        </p:attrNameLst>
                                      </p:cBhvr>
                                      <p:to>
                                        <p:strVal val="visible"/>
                                      </p:to>
                                    </p:set>
                                  </p:childTnLst>
                                </p:cTn>
                              </p:par>
                              <p:par>
                                <p:cTn id="7" presetID="1" presetClass="exit" presetSubtype="0" fill="hold" grpId="0" nodeType="withEffect">
                                  <p:stCondLst>
                                    <p:cond delay="10"/>
                                  </p:stCondLst>
                                  <p:childTnLst>
                                    <p:set>
                                      <p:cBhvr>
                                        <p:cTn id="8" dur="1" fill="hold">
                                          <p:stCondLst>
                                            <p:cond delay="0"/>
                                          </p:stCondLst>
                                        </p:cTn>
                                        <p:tgtEl>
                                          <p:spTgt spid="61"/>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8"/>
                                        </p:tgtEl>
                                        <p:attrNameLst>
                                          <p:attrName>style.visibility</p:attrName>
                                        </p:attrNameLst>
                                      </p:cBhvr>
                                      <p:to>
                                        <p:strVal val="visible"/>
                                      </p:to>
                                    </p:set>
                                    <p:anim calcmode="lin" valueType="num">
                                      <p:cBhvr additive="base">
                                        <p:cTn id="13" dur="500" fill="hold"/>
                                        <p:tgtEl>
                                          <p:spTgt spid="58"/>
                                        </p:tgtEl>
                                        <p:attrNameLst>
                                          <p:attrName>ppt_x</p:attrName>
                                        </p:attrNameLst>
                                      </p:cBhvr>
                                      <p:tavLst>
                                        <p:tav tm="0">
                                          <p:val>
                                            <p:strVal val="0-#ppt_w/2"/>
                                          </p:val>
                                        </p:tav>
                                        <p:tav tm="100000">
                                          <p:val>
                                            <p:strVal val="#ppt_x"/>
                                          </p:val>
                                        </p:tav>
                                      </p:tavLst>
                                    </p:anim>
                                    <p:anim calcmode="lin" valueType="num">
                                      <p:cBhvr additive="base">
                                        <p:cTn id="14" dur="500" fill="hold"/>
                                        <p:tgtEl>
                                          <p:spTgt spid="58"/>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87"/>
                                        </p:tgtEl>
                                        <p:attrNameLst>
                                          <p:attrName>style.visibility</p:attrName>
                                        </p:attrNameLst>
                                      </p:cBhvr>
                                      <p:to>
                                        <p:strVal val="visible"/>
                                      </p:to>
                                    </p:set>
                                    <p:anim calcmode="lin" valueType="num">
                                      <p:cBhvr additive="base">
                                        <p:cTn id="17" dur="500" fill="hold"/>
                                        <p:tgtEl>
                                          <p:spTgt spid="87"/>
                                        </p:tgtEl>
                                        <p:attrNameLst>
                                          <p:attrName>ppt_x</p:attrName>
                                        </p:attrNameLst>
                                      </p:cBhvr>
                                      <p:tavLst>
                                        <p:tav tm="0">
                                          <p:val>
                                            <p:strVal val="0-#ppt_w/2"/>
                                          </p:val>
                                        </p:tav>
                                        <p:tav tm="100000">
                                          <p:val>
                                            <p:strVal val="#ppt_x"/>
                                          </p:val>
                                        </p:tav>
                                      </p:tavLst>
                                    </p:anim>
                                    <p:anim calcmode="lin" valueType="num">
                                      <p:cBhvr additive="base">
                                        <p:cTn id="18" dur="500" fill="hold"/>
                                        <p:tgtEl>
                                          <p:spTgt spid="8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1000"/>
                                        <p:tgtEl>
                                          <p:spTgt spid="2"/>
                                        </p:tgtEl>
                                      </p:cBhvr>
                                    </p:animEffect>
                                    <p:anim calcmode="lin" valueType="num">
                                      <p:cBhvr>
                                        <p:cTn id="24" dur="1000" fill="hold"/>
                                        <p:tgtEl>
                                          <p:spTgt spid="2"/>
                                        </p:tgtEl>
                                        <p:attrNameLst>
                                          <p:attrName>ppt_x</p:attrName>
                                        </p:attrNameLst>
                                      </p:cBhvr>
                                      <p:tavLst>
                                        <p:tav tm="0">
                                          <p:val>
                                            <p:strVal val="#ppt_x"/>
                                          </p:val>
                                        </p:tav>
                                        <p:tav tm="100000">
                                          <p:val>
                                            <p:strVal val="#ppt_x"/>
                                          </p:val>
                                        </p:tav>
                                      </p:tavLst>
                                    </p:anim>
                                    <p:anim calcmode="lin" valueType="num">
                                      <p:cBhvr>
                                        <p:cTn id="25" dur="1000" fill="hold"/>
                                        <p:tgtEl>
                                          <p:spTgt spid="2"/>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anim calcmode="lin" valueType="num">
                                      <p:cBhvr>
                                        <p:cTn id="29" dur="1000" fill="hold"/>
                                        <p:tgtEl>
                                          <p:spTgt spid="3"/>
                                        </p:tgtEl>
                                        <p:attrNameLst>
                                          <p:attrName>ppt_x</p:attrName>
                                        </p:attrNameLst>
                                      </p:cBhvr>
                                      <p:tavLst>
                                        <p:tav tm="0">
                                          <p:val>
                                            <p:strVal val="#ppt_x"/>
                                          </p:val>
                                        </p:tav>
                                        <p:tav tm="100000">
                                          <p:val>
                                            <p:strVal val="#ppt_x"/>
                                          </p:val>
                                        </p:tav>
                                      </p:tavLst>
                                    </p:anim>
                                    <p:anim calcmode="lin" valueType="num">
                                      <p:cBhvr>
                                        <p:cTn id="3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42"/>
                                        </p:tgtEl>
                                        <p:attrNameLst>
                                          <p:attrName>style.visibility</p:attrName>
                                        </p:attrNameLst>
                                      </p:cBhvr>
                                      <p:to>
                                        <p:strVal val="visible"/>
                                      </p:to>
                                    </p:set>
                                    <p:animEffect transition="in" filter="fade">
                                      <p:cBhvr>
                                        <p:cTn id="35" dur="1000"/>
                                        <p:tgtEl>
                                          <p:spTgt spid="142"/>
                                        </p:tgtEl>
                                      </p:cBhvr>
                                    </p:animEffect>
                                    <p:anim calcmode="lin" valueType="num">
                                      <p:cBhvr>
                                        <p:cTn id="36" dur="1000" fill="hold"/>
                                        <p:tgtEl>
                                          <p:spTgt spid="142"/>
                                        </p:tgtEl>
                                        <p:attrNameLst>
                                          <p:attrName>ppt_x</p:attrName>
                                        </p:attrNameLst>
                                      </p:cBhvr>
                                      <p:tavLst>
                                        <p:tav tm="0">
                                          <p:val>
                                            <p:strVal val="#ppt_x"/>
                                          </p:val>
                                        </p:tav>
                                        <p:tav tm="100000">
                                          <p:val>
                                            <p:strVal val="#ppt_x"/>
                                          </p:val>
                                        </p:tav>
                                      </p:tavLst>
                                    </p:anim>
                                    <p:anim calcmode="lin" valueType="num">
                                      <p:cBhvr>
                                        <p:cTn id="37" dur="1000" fill="hold"/>
                                        <p:tgtEl>
                                          <p:spTgt spid="142"/>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43"/>
                                        </p:tgtEl>
                                        <p:attrNameLst>
                                          <p:attrName>style.visibility</p:attrName>
                                        </p:attrNameLst>
                                      </p:cBhvr>
                                      <p:to>
                                        <p:strVal val="visible"/>
                                      </p:to>
                                    </p:set>
                                    <p:animEffect transition="in" filter="fade">
                                      <p:cBhvr>
                                        <p:cTn id="40" dur="1000"/>
                                        <p:tgtEl>
                                          <p:spTgt spid="143"/>
                                        </p:tgtEl>
                                      </p:cBhvr>
                                    </p:animEffect>
                                    <p:anim calcmode="lin" valueType="num">
                                      <p:cBhvr>
                                        <p:cTn id="41" dur="1000" fill="hold"/>
                                        <p:tgtEl>
                                          <p:spTgt spid="143"/>
                                        </p:tgtEl>
                                        <p:attrNameLst>
                                          <p:attrName>ppt_x</p:attrName>
                                        </p:attrNameLst>
                                      </p:cBhvr>
                                      <p:tavLst>
                                        <p:tav tm="0">
                                          <p:val>
                                            <p:strVal val="#ppt_x"/>
                                          </p:val>
                                        </p:tav>
                                        <p:tav tm="100000">
                                          <p:val>
                                            <p:strVal val="#ppt_x"/>
                                          </p:val>
                                        </p:tav>
                                      </p:tavLst>
                                    </p:anim>
                                    <p:anim calcmode="lin" valueType="num">
                                      <p:cBhvr>
                                        <p:cTn id="42" dur="1000" fill="hold"/>
                                        <p:tgtEl>
                                          <p:spTgt spid="143"/>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fade">
                                      <p:cBhvr>
                                        <p:cTn id="47" dur="1000"/>
                                        <p:tgtEl>
                                          <p:spTgt spid="56"/>
                                        </p:tgtEl>
                                      </p:cBhvr>
                                    </p:animEffect>
                                    <p:anim calcmode="lin" valueType="num">
                                      <p:cBhvr>
                                        <p:cTn id="48" dur="1000" fill="hold"/>
                                        <p:tgtEl>
                                          <p:spTgt spid="56"/>
                                        </p:tgtEl>
                                        <p:attrNameLst>
                                          <p:attrName>ppt_x</p:attrName>
                                        </p:attrNameLst>
                                      </p:cBhvr>
                                      <p:tavLst>
                                        <p:tav tm="0">
                                          <p:val>
                                            <p:strVal val="#ppt_x"/>
                                          </p:val>
                                        </p:tav>
                                        <p:tav tm="100000">
                                          <p:val>
                                            <p:strVal val="#ppt_x"/>
                                          </p:val>
                                        </p:tav>
                                      </p:tavLst>
                                    </p:anim>
                                    <p:anim calcmode="lin" valueType="num">
                                      <p:cBhvr>
                                        <p:cTn id="49" dur="1000" fill="hold"/>
                                        <p:tgtEl>
                                          <p:spTgt spid="56"/>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fade">
                                      <p:cBhvr>
                                        <p:cTn id="52" dur="1000"/>
                                        <p:tgtEl>
                                          <p:spTgt spid="57"/>
                                        </p:tgtEl>
                                      </p:cBhvr>
                                    </p:animEffect>
                                    <p:anim calcmode="lin" valueType="num">
                                      <p:cBhvr>
                                        <p:cTn id="53" dur="1000" fill="hold"/>
                                        <p:tgtEl>
                                          <p:spTgt spid="57"/>
                                        </p:tgtEl>
                                        <p:attrNameLst>
                                          <p:attrName>ppt_x</p:attrName>
                                        </p:attrNameLst>
                                      </p:cBhvr>
                                      <p:tavLst>
                                        <p:tav tm="0">
                                          <p:val>
                                            <p:strVal val="#ppt_x"/>
                                          </p:val>
                                        </p:tav>
                                        <p:tav tm="100000">
                                          <p:val>
                                            <p:strVal val="#ppt_x"/>
                                          </p:val>
                                        </p:tav>
                                      </p:tavLst>
                                    </p:anim>
                                    <p:anim calcmode="lin" valueType="num">
                                      <p:cBhvr>
                                        <p:cTn id="54"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2" grpId="0"/>
      <p:bldP spid="21" grpId="0" animBg="1"/>
      <p:bldP spid="3" grpId="0"/>
      <p:bldP spid="142" grpId="0"/>
      <p:bldP spid="143" grpId="0"/>
      <p:bldP spid="56" grpId="0"/>
      <p:bldP spid="57" grpId="0"/>
      <p:bldP spid="58" grpId="0"/>
      <p:bldP spid="8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包含 山, 摇滚, 自然, 户外&#10;&#10;描述已自动生成">
            <a:extLst>
              <a:ext uri="{FF2B5EF4-FFF2-40B4-BE49-F238E27FC236}">
                <a16:creationId xmlns:a16="http://schemas.microsoft.com/office/drawing/2014/main" xmlns="" id="{217BCF58-D39D-4174-BB28-E91D1116422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341" t="17993" r="10609" b="31749"/>
          <a:stretch/>
        </p:blipFill>
        <p:spPr>
          <a:xfrm>
            <a:off x="0" y="2743200"/>
            <a:ext cx="12192000" cy="4114800"/>
          </a:xfrm>
          <a:prstGeom prst="rect">
            <a:avLst/>
          </a:prstGeom>
        </p:spPr>
      </p:pic>
      <p:grpSp>
        <p:nvGrpSpPr>
          <p:cNvPr id="59" name="组合 58">
            <a:extLst>
              <a:ext uri="{FF2B5EF4-FFF2-40B4-BE49-F238E27FC236}">
                <a16:creationId xmlns:a16="http://schemas.microsoft.com/office/drawing/2014/main" xmlns="" id="{CBE286DE-182F-4495-A8A3-98DBB25DC7BF}"/>
              </a:ext>
            </a:extLst>
          </p:cNvPr>
          <p:cNvGrpSpPr/>
          <p:nvPr/>
        </p:nvGrpSpPr>
        <p:grpSpPr>
          <a:xfrm>
            <a:off x="-69669" y="4228012"/>
            <a:ext cx="8012012" cy="4654730"/>
            <a:chOff x="-69669" y="4228012"/>
            <a:chExt cx="8012012" cy="4654730"/>
          </a:xfrm>
        </p:grpSpPr>
        <p:sp>
          <p:nvSpPr>
            <p:cNvPr id="7" name="任意多边形: 形状 6">
              <a:extLst>
                <a:ext uri="{FF2B5EF4-FFF2-40B4-BE49-F238E27FC236}">
                  <a16:creationId xmlns:a16="http://schemas.microsoft.com/office/drawing/2014/main" xmlns="" id="{7F255BD4-D834-42A8-AEC8-CB210B8D6BB6}"/>
                </a:ext>
              </a:extLst>
            </p:cNvPr>
            <p:cNvSpPr/>
            <p:nvPr/>
          </p:nvSpPr>
          <p:spPr>
            <a:xfrm>
              <a:off x="-69669" y="4228012"/>
              <a:ext cx="8012012" cy="2629988"/>
            </a:xfrm>
            <a:custGeom>
              <a:avLst/>
              <a:gdLst>
                <a:gd name="connsiteX0" fmla="*/ 0 w 8012012"/>
                <a:gd name="connsiteY0" fmla="*/ 505097 h 2629988"/>
                <a:gd name="connsiteX1" fmla="*/ 0 w 8012012"/>
                <a:gd name="connsiteY1" fmla="*/ 505097 h 2629988"/>
                <a:gd name="connsiteX2" fmla="*/ 113212 w 8012012"/>
                <a:gd name="connsiteY2" fmla="*/ 487680 h 2629988"/>
                <a:gd name="connsiteX3" fmla="*/ 130629 w 8012012"/>
                <a:gd name="connsiteY3" fmla="*/ 470262 h 2629988"/>
                <a:gd name="connsiteX4" fmla="*/ 182880 w 8012012"/>
                <a:gd name="connsiteY4" fmla="*/ 461554 h 2629988"/>
                <a:gd name="connsiteX5" fmla="*/ 209006 w 8012012"/>
                <a:gd name="connsiteY5" fmla="*/ 452845 h 2629988"/>
                <a:gd name="connsiteX6" fmla="*/ 261258 w 8012012"/>
                <a:gd name="connsiteY6" fmla="*/ 409302 h 2629988"/>
                <a:gd name="connsiteX7" fmla="*/ 322218 w 8012012"/>
                <a:gd name="connsiteY7" fmla="*/ 330925 h 2629988"/>
                <a:gd name="connsiteX8" fmla="*/ 348343 w 8012012"/>
                <a:gd name="connsiteY8" fmla="*/ 322217 h 2629988"/>
                <a:gd name="connsiteX9" fmla="*/ 365760 w 8012012"/>
                <a:gd name="connsiteY9" fmla="*/ 357051 h 2629988"/>
                <a:gd name="connsiteX10" fmla="*/ 383178 w 8012012"/>
                <a:gd name="connsiteY10" fmla="*/ 374468 h 2629988"/>
                <a:gd name="connsiteX11" fmla="*/ 461555 w 8012012"/>
                <a:gd name="connsiteY11" fmla="*/ 418011 h 2629988"/>
                <a:gd name="connsiteX12" fmla="*/ 505098 w 8012012"/>
                <a:gd name="connsiteY12" fmla="*/ 452845 h 2629988"/>
                <a:gd name="connsiteX13" fmla="*/ 531223 w 8012012"/>
                <a:gd name="connsiteY13" fmla="*/ 487680 h 2629988"/>
                <a:gd name="connsiteX14" fmla="*/ 600892 w 8012012"/>
                <a:gd name="connsiteY14" fmla="*/ 522514 h 2629988"/>
                <a:gd name="connsiteX15" fmla="*/ 644435 w 8012012"/>
                <a:gd name="connsiteY15" fmla="*/ 566057 h 2629988"/>
                <a:gd name="connsiteX16" fmla="*/ 670560 w 8012012"/>
                <a:gd name="connsiteY16" fmla="*/ 600891 h 2629988"/>
                <a:gd name="connsiteX17" fmla="*/ 696686 w 8012012"/>
                <a:gd name="connsiteY17" fmla="*/ 653142 h 2629988"/>
                <a:gd name="connsiteX18" fmla="*/ 731520 w 8012012"/>
                <a:gd name="connsiteY18" fmla="*/ 731520 h 2629988"/>
                <a:gd name="connsiteX19" fmla="*/ 775063 w 8012012"/>
                <a:gd name="connsiteY19" fmla="*/ 775062 h 2629988"/>
                <a:gd name="connsiteX20" fmla="*/ 792480 w 8012012"/>
                <a:gd name="connsiteY20" fmla="*/ 836022 h 2629988"/>
                <a:gd name="connsiteX21" fmla="*/ 809898 w 8012012"/>
                <a:gd name="connsiteY21" fmla="*/ 888274 h 2629988"/>
                <a:gd name="connsiteX22" fmla="*/ 836023 w 8012012"/>
                <a:gd name="connsiteY22" fmla="*/ 914400 h 2629988"/>
                <a:gd name="connsiteX23" fmla="*/ 862149 w 8012012"/>
                <a:gd name="connsiteY23" fmla="*/ 931817 h 2629988"/>
                <a:gd name="connsiteX24" fmla="*/ 905692 w 8012012"/>
                <a:gd name="connsiteY24" fmla="*/ 975360 h 2629988"/>
                <a:gd name="connsiteX25" fmla="*/ 957943 w 8012012"/>
                <a:gd name="connsiteY25" fmla="*/ 1010194 h 2629988"/>
                <a:gd name="connsiteX26" fmla="*/ 1036320 w 8012012"/>
                <a:gd name="connsiteY26" fmla="*/ 1071154 h 2629988"/>
                <a:gd name="connsiteX27" fmla="*/ 1062446 w 8012012"/>
                <a:gd name="connsiteY27" fmla="*/ 1079862 h 2629988"/>
                <a:gd name="connsiteX28" fmla="*/ 1114698 w 8012012"/>
                <a:gd name="connsiteY28" fmla="*/ 1114697 h 2629988"/>
                <a:gd name="connsiteX29" fmla="*/ 1140823 w 8012012"/>
                <a:gd name="connsiteY29" fmla="*/ 1140822 h 2629988"/>
                <a:gd name="connsiteX30" fmla="*/ 1158240 w 8012012"/>
                <a:gd name="connsiteY30" fmla="*/ 1166948 h 2629988"/>
                <a:gd name="connsiteX31" fmla="*/ 1201783 w 8012012"/>
                <a:gd name="connsiteY31" fmla="*/ 1210491 h 2629988"/>
                <a:gd name="connsiteX32" fmla="*/ 1219200 w 8012012"/>
                <a:gd name="connsiteY32" fmla="*/ 1236617 h 2629988"/>
                <a:gd name="connsiteX33" fmla="*/ 1262743 w 8012012"/>
                <a:gd name="connsiteY33" fmla="*/ 1280160 h 2629988"/>
                <a:gd name="connsiteX34" fmla="*/ 1314995 w 8012012"/>
                <a:gd name="connsiteY34" fmla="*/ 1314994 h 2629988"/>
                <a:gd name="connsiteX35" fmla="*/ 1341120 w 8012012"/>
                <a:gd name="connsiteY35" fmla="*/ 1349828 h 2629988"/>
                <a:gd name="connsiteX36" fmla="*/ 1384663 w 8012012"/>
                <a:gd name="connsiteY36" fmla="*/ 1384662 h 2629988"/>
                <a:gd name="connsiteX37" fmla="*/ 1428206 w 8012012"/>
                <a:gd name="connsiteY37" fmla="*/ 1419497 h 2629988"/>
                <a:gd name="connsiteX38" fmla="*/ 1463040 w 8012012"/>
                <a:gd name="connsiteY38" fmla="*/ 1463040 h 2629988"/>
                <a:gd name="connsiteX39" fmla="*/ 1489166 w 8012012"/>
                <a:gd name="connsiteY39" fmla="*/ 1471748 h 2629988"/>
                <a:gd name="connsiteX40" fmla="*/ 1497875 w 8012012"/>
                <a:gd name="connsiteY40" fmla="*/ 1497874 h 2629988"/>
                <a:gd name="connsiteX41" fmla="*/ 1550126 w 8012012"/>
                <a:gd name="connsiteY41" fmla="*/ 1524000 h 2629988"/>
                <a:gd name="connsiteX42" fmla="*/ 1584960 w 8012012"/>
                <a:gd name="connsiteY42" fmla="*/ 1541417 h 2629988"/>
                <a:gd name="connsiteX43" fmla="*/ 1689463 w 8012012"/>
                <a:gd name="connsiteY43" fmla="*/ 1532708 h 2629988"/>
                <a:gd name="connsiteX44" fmla="*/ 1715589 w 8012012"/>
                <a:gd name="connsiteY44" fmla="*/ 1524000 h 2629988"/>
                <a:gd name="connsiteX45" fmla="*/ 1733006 w 8012012"/>
                <a:gd name="connsiteY45" fmla="*/ 1506582 h 2629988"/>
                <a:gd name="connsiteX46" fmla="*/ 1759132 w 8012012"/>
                <a:gd name="connsiteY46" fmla="*/ 1489165 h 2629988"/>
                <a:gd name="connsiteX47" fmla="*/ 1776549 w 8012012"/>
                <a:gd name="connsiteY47" fmla="*/ 1463040 h 2629988"/>
                <a:gd name="connsiteX48" fmla="*/ 1793966 w 8012012"/>
                <a:gd name="connsiteY48" fmla="*/ 1393371 h 2629988"/>
                <a:gd name="connsiteX49" fmla="*/ 1820092 w 8012012"/>
                <a:gd name="connsiteY49" fmla="*/ 1375954 h 2629988"/>
                <a:gd name="connsiteX50" fmla="*/ 1985555 w 8012012"/>
                <a:gd name="connsiteY50" fmla="*/ 1428205 h 2629988"/>
                <a:gd name="connsiteX51" fmla="*/ 2002972 w 8012012"/>
                <a:gd name="connsiteY51" fmla="*/ 1454331 h 2629988"/>
                <a:gd name="connsiteX52" fmla="*/ 2055223 w 8012012"/>
                <a:gd name="connsiteY52" fmla="*/ 1471748 h 2629988"/>
                <a:gd name="connsiteX53" fmla="*/ 2264229 w 8012012"/>
                <a:gd name="connsiteY53" fmla="*/ 1480457 h 2629988"/>
                <a:gd name="connsiteX54" fmla="*/ 2377440 w 8012012"/>
                <a:gd name="connsiteY54" fmla="*/ 1489165 h 2629988"/>
                <a:gd name="connsiteX55" fmla="*/ 2403566 w 8012012"/>
                <a:gd name="connsiteY55" fmla="*/ 1497874 h 2629988"/>
                <a:gd name="connsiteX56" fmla="*/ 2429692 w 8012012"/>
                <a:gd name="connsiteY56" fmla="*/ 1515291 h 2629988"/>
                <a:gd name="connsiteX57" fmla="*/ 2508069 w 8012012"/>
                <a:gd name="connsiteY57" fmla="*/ 1541417 h 2629988"/>
                <a:gd name="connsiteX58" fmla="*/ 2586446 w 8012012"/>
                <a:gd name="connsiteY58" fmla="*/ 1532708 h 2629988"/>
                <a:gd name="connsiteX59" fmla="*/ 2595155 w 8012012"/>
                <a:gd name="connsiteY59" fmla="*/ 1497874 h 2629988"/>
                <a:gd name="connsiteX60" fmla="*/ 2629989 w 8012012"/>
                <a:gd name="connsiteY60" fmla="*/ 1419497 h 2629988"/>
                <a:gd name="connsiteX61" fmla="*/ 2656115 w 8012012"/>
                <a:gd name="connsiteY61" fmla="*/ 1358537 h 2629988"/>
                <a:gd name="connsiteX62" fmla="*/ 2664823 w 8012012"/>
                <a:gd name="connsiteY62" fmla="*/ 1323702 h 2629988"/>
                <a:gd name="connsiteX63" fmla="*/ 2682240 w 8012012"/>
                <a:gd name="connsiteY63" fmla="*/ 1297577 h 2629988"/>
                <a:gd name="connsiteX64" fmla="*/ 2690949 w 8012012"/>
                <a:gd name="connsiteY64" fmla="*/ 1271451 h 2629988"/>
                <a:gd name="connsiteX65" fmla="*/ 2734492 w 8012012"/>
                <a:gd name="connsiteY65" fmla="*/ 1210491 h 2629988"/>
                <a:gd name="connsiteX66" fmla="*/ 2751909 w 8012012"/>
                <a:gd name="connsiteY66" fmla="*/ 1184365 h 2629988"/>
                <a:gd name="connsiteX67" fmla="*/ 2778035 w 8012012"/>
                <a:gd name="connsiteY67" fmla="*/ 1175657 h 2629988"/>
                <a:gd name="connsiteX68" fmla="*/ 2812869 w 8012012"/>
                <a:gd name="connsiteY68" fmla="*/ 1158240 h 2629988"/>
                <a:gd name="connsiteX69" fmla="*/ 2899955 w 8012012"/>
                <a:gd name="connsiteY69" fmla="*/ 1166948 h 2629988"/>
                <a:gd name="connsiteX70" fmla="*/ 2926080 w 8012012"/>
                <a:gd name="connsiteY70" fmla="*/ 1184365 h 2629988"/>
                <a:gd name="connsiteX71" fmla="*/ 2978332 w 8012012"/>
                <a:gd name="connsiteY71" fmla="*/ 1210491 h 2629988"/>
                <a:gd name="connsiteX72" fmla="*/ 3004458 w 8012012"/>
                <a:gd name="connsiteY72" fmla="*/ 1184365 h 2629988"/>
                <a:gd name="connsiteX73" fmla="*/ 3021875 w 8012012"/>
                <a:gd name="connsiteY73" fmla="*/ 1132114 h 2629988"/>
                <a:gd name="connsiteX74" fmla="*/ 3030583 w 8012012"/>
                <a:gd name="connsiteY74" fmla="*/ 1097280 h 2629988"/>
                <a:gd name="connsiteX75" fmla="*/ 3039292 w 8012012"/>
                <a:gd name="connsiteY75" fmla="*/ 1045028 h 2629988"/>
                <a:gd name="connsiteX76" fmla="*/ 3056709 w 8012012"/>
                <a:gd name="connsiteY76" fmla="*/ 992777 h 2629988"/>
                <a:gd name="connsiteX77" fmla="*/ 3065418 w 8012012"/>
                <a:gd name="connsiteY77" fmla="*/ 966651 h 2629988"/>
                <a:gd name="connsiteX78" fmla="*/ 3152503 w 8012012"/>
                <a:gd name="connsiteY78" fmla="*/ 905691 h 2629988"/>
                <a:gd name="connsiteX79" fmla="*/ 3178629 w 8012012"/>
                <a:gd name="connsiteY79" fmla="*/ 888274 h 2629988"/>
                <a:gd name="connsiteX80" fmla="*/ 3222172 w 8012012"/>
                <a:gd name="connsiteY80" fmla="*/ 853440 h 2629988"/>
                <a:gd name="connsiteX81" fmla="*/ 3265715 w 8012012"/>
                <a:gd name="connsiteY81" fmla="*/ 827314 h 2629988"/>
                <a:gd name="connsiteX82" fmla="*/ 3344092 w 8012012"/>
                <a:gd name="connsiteY82" fmla="*/ 766354 h 2629988"/>
                <a:gd name="connsiteX83" fmla="*/ 3396343 w 8012012"/>
                <a:gd name="connsiteY83" fmla="*/ 731520 h 2629988"/>
                <a:gd name="connsiteX84" fmla="*/ 3439886 w 8012012"/>
                <a:gd name="connsiteY84" fmla="*/ 705394 h 2629988"/>
                <a:gd name="connsiteX85" fmla="*/ 3466012 w 8012012"/>
                <a:gd name="connsiteY85" fmla="*/ 687977 h 2629988"/>
                <a:gd name="connsiteX86" fmla="*/ 3492138 w 8012012"/>
                <a:gd name="connsiteY86" fmla="*/ 679268 h 2629988"/>
                <a:gd name="connsiteX87" fmla="*/ 3544389 w 8012012"/>
                <a:gd name="connsiteY87" fmla="*/ 644434 h 2629988"/>
                <a:gd name="connsiteX88" fmla="*/ 3570515 w 8012012"/>
                <a:gd name="connsiteY88" fmla="*/ 627017 h 2629988"/>
                <a:gd name="connsiteX89" fmla="*/ 3579223 w 8012012"/>
                <a:gd name="connsiteY89" fmla="*/ 600891 h 2629988"/>
                <a:gd name="connsiteX90" fmla="*/ 3631475 w 8012012"/>
                <a:gd name="connsiteY90" fmla="*/ 583474 h 2629988"/>
                <a:gd name="connsiteX91" fmla="*/ 3683726 w 8012012"/>
                <a:gd name="connsiteY91" fmla="*/ 592182 h 2629988"/>
                <a:gd name="connsiteX92" fmla="*/ 3718560 w 8012012"/>
                <a:gd name="connsiteY92" fmla="*/ 635725 h 2629988"/>
                <a:gd name="connsiteX93" fmla="*/ 3788229 w 8012012"/>
                <a:gd name="connsiteY93" fmla="*/ 696685 h 2629988"/>
                <a:gd name="connsiteX94" fmla="*/ 3814355 w 8012012"/>
                <a:gd name="connsiteY94" fmla="*/ 705394 h 2629988"/>
                <a:gd name="connsiteX95" fmla="*/ 3857898 w 8012012"/>
                <a:gd name="connsiteY95" fmla="*/ 696685 h 2629988"/>
                <a:gd name="connsiteX96" fmla="*/ 3918858 w 8012012"/>
                <a:gd name="connsiteY96" fmla="*/ 653142 h 2629988"/>
                <a:gd name="connsiteX97" fmla="*/ 3997235 w 8012012"/>
                <a:gd name="connsiteY97" fmla="*/ 592182 h 2629988"/>
                <a:gd name="connsiteX98" fmla="*/ 4023360 w 8012012"/>
                <a:gd name="connsiteY98" fmla="*/ 557348 h 2629988"/>
                <a:gd name="connsiteX99" fmla="*/ 4066903 w 8012012"/>
                <a:gd name="connsiteY99" fmla="*/ 513805 h 2629988"/>
                <a:gd name="connsiteX100" fmla="*/ 4084320 w 8012012"/>
                <a:gd name="connsiteY100" fmla="*/ 461554 h 2629988"/>
                <a:gd name="connsiteX101" fmla="*/ 4093029 w 8012012"/>
                <a:gd name="connsiteY101" fmla="*/ 435428 h 2629988"/>
                <a:gd name="connsiteX102" fmla="*/ 4101738 w 8012012"/>
                <a:gd name="connsiteY102" fmla="*/ 391885 h 2629988"/>
                <a:gd name="connsiteX103" fmla="*/ 4119155 w 8012012"/>
                <a:gd name="connsiteY103" fmla="*/ 278674 h 2629988"/>
                <a:gd name="connsiteX104" fmla="*/ 4127863 w 8012012"/>
                <a:gd name="connsiteY104" fmla="*/ 252548 h 2629988"/>
                <a:gd name="connsiteX105" fmla="*/ 4162698 w 8012012"/>
                <a:gd name="connsiteY105" fmla="*/ 200297 h 2629988"/>
                <a:gd name="connsiteX106" fmla="*/ 4197532 w 8012012"/>
                <a:gd name="connsiteY106" fmla="*/ 121920 h 2629988"/>
                <a:gd name="connsiteX107" fmla="*/ 4214949 w 8012012"/>
                <a:gd name="connsiteY107" fmla="*/ 104502 h 2629988"/>
                <a:gd name="connsiteX108" fmla="*/ 4275909 w 8012012"/>
                <a:gd name="connsiteY108" fmla="*/ 26125 h 2629988"/>
                <a:gd name="connsiteX109" fmla="*/ 4302035 w 8012012"/>
                <a:gd name="connsiteY109" fmla="*/ 8708 h 2629988"/>
                <a:gd name="connsiteX110" fmla="*/ 4328160 w 8012012"/>
                <a:gd name="connsiteY110" fmla="*/ 0 h 2629988"/>
                <a:gd name="connsiteX111" fmla="*/ 4380412 w 8012012"/>
                <a:gd name="connsiteY111" fmla="*/ 34834 h 2629988"/>
                <a:gd name="connsiteX112" fmla="*/ 4441372 w 8012012"/>
                <a:gd name="connsiteY112" fmla="*/ 87085 h 2629988"/>
                <a:gd name="connsiteX113" fmla="*/ 4484915 w 8012012"/>
                <a:gd name="connsiteY113" fmla="*/ 121920 h 2629988"/>
                <a:gd name="connsiteX114" fmla="*/ 4528458 w 8012012"/>
                <a:gd name="connsiteY114" fmla="*/ 165462 h 2629988"/>
                <a:gd name="connsiteX115" fmla="*/ 4563292 w 8012012"/>
                <a:gd name="connsiteY115" fmla="*/ 209005 h 2629988"/>
                <a:gd name="connsiteX116" fmla="*/ 4572000 w 8012012"/>
                <a:gd name="connsiteY116" fmla="*/ 235131 h 2629988"/>
                <a:gd name="connsiteX117" fmla="*/ 4589418 w 8012012"/>
                <a:gd name="connsiteY117" fmla="*/ 252548 h 2629988"/>
                <a:gd name="connsiteX118" fmla="*/ 4632960 w 8012012"/>
                <a:gd name="connsiteY118" fmla="*/ 304800 h 2629988"/>
                <a:gd name="connsiteX119" fmla="*/ 4667795 w 8012012"/>
                <a:gd name="connsiteY119" fmla="*/ 348342 h 2629988"/>
                <a:gd name="connsiteX120" fmla="*/ 4685212 w 8012012"/>
                <a:gd name="connsiteY120" fmla="*/ 383177 h 2629988"/>
                <a:gd name="connsiteX121" fmla="*/ 4728755 w 8012012"/>
                <a:gd name="connsiteY121" fmla="*/ 426720 h 2629988"/>
                <a:gd name="connsiteX122" fmla="*/ 4754880 w 8012012"/>
                <a:gd name="connsiteY122" fmla="*/ 452845 h 2629988"/>
                <a:gd name="connsiteX123" fmla="*/ 4789715 w 8012012"/>
                <a:gd name="connsiteY123" fmla="*/ 470262 h 2629988"/>
                <a:gd name="connsiteX124" fmla="*/ 4807132 w 8012012"/>
                <a:gd name="connsiteY124" fmla="*/ 487680 h 2629988"/>
                <a:gd name="connsiteX125" fmla="*/ 4833258 w 8012012"/>
                <a:gd name="connsiteY125" fmla="*/ 505097 h 2629988"/>
                <a:gd name="connsiteX126" fmla="*/ 4841966 w 8012012"/>
                <a:gd name="connsiteY126" fmla="*/ 531222 h 2629988"/>
                <a:gd name="connsiteX127" fmla="*/ 4868092 w 8012012"/>
                <a:gd name="connsiteY127" fmla="*/ 539931 h 2629988"/>
                <a:gd name="connsiteX128" fmla="*/ 4929052 w 8012012"/>
                <a:gd name="connsiteY128" fmla="*/ 574765 h 2629988"/>
                <a:gd name="connsiteX129" fmla="*/ 4972595 w 8012012"/>
                <a:gd name="connsiteY129" fmla="*/ 566057 h 2629988"/>
                <a:gd name="connsiteX130" fmla="*/ 5024846 w 8012012"/>
                <a:gd name="connsiteY130" fmla="*/ 513805 h 2629988"/>
                <a:gd name="connsiteX131" fmla="*/ 5050972 w 8012012"/>
                <a:gd name="connsiteY131" fmla="*/ 452845 h 2629988"/>
                <a:gd name="connsiteX132" fmla="*/ 5059680 w 8012012"/>
                <a:gd name="connsiteY132" fmla="*/ 426720 h 2629988"/>
                <a:gd name="connsiteX133" fmla="*/ 5085806 w 8012012"/>
                <a:gd name="connsiteY133" fmla="*/ 409302 h 2629988"/>
                <a:gd name="connsiteX134" fmla="*/ 5111932 w 8012012"/>
                <a:gd name="connsiteY134" fmla="*/ 400594 h 2629988"/>
                <a:gd name="connsiteX135" fmla="*/ 5355772 w 8012012"/>
                <a:gd name="connsiteY135" fmla="*/ 383177 h 2629988"/>
                <a:gd name="connsiteX136" fmla="*/ 5442858 w 8012012"/>
                <a:gd name="connsiteY136" fmla="*/ 357051 h 2629988"/>
                <a:gd name="connsiteX137" fmla="*/ 5468983 w 8012012"/>
                <a:gd name="connsiteY137" fmla="*/ 348342 h 2629988"/>
                <a:gd name="connsiteX138" fmla="*/ 5495109 w 8012012"/>
                <a:gd name="connsiteY138" fmla="*/ 330925 h 2629988"/>
                <a:gd name="connsiteX139" fmla="*/ 5556069 w 8012012"/>
                <a:gd name="connsiteY139" fmla="*/ 313508 h 2629988"/>
                <a:gd name="connsiteX140" fmla="*/ 5582195 w 8012012"/>
                <a:gd name="connsiteY140" fmla="*/ 304800 h 2629988"/>
                <a:gd name="connsiteX141" fmla="*/ 5721532 w 8012012"/>
                <a:gd name="connsiteY141" fmla="*/ 313508 h 2629988"/>
                <a:gd name="connsiteX142" fmla="*/ 5747658 w 8012012"/>
                <a:gd name="connsiteY142" fmla="*/ 339634 h 2629988"/>
                <a:gd name="connsiteX143" fmla="*/ 5799909 w 8012012"/>
                <a:gd name="connsiteY143" fmla="*/ 357051 h 2629988"/>
                <a:gd name="connsiteX144" fmla="*/ 5826035 w 8012012"/>
                <a:gd name="connsiteY144" fmla="*/ 365760 h 2629988"/>
                <a:gd name="connsiteX145" fmla="*/ 5878286 w 8012012"/>
                <a:gd name="connsiteY145" fmla="*/ 383177 h 2629988"/>
                <a:gd name="connsiteX146" fmla="*/ 5939246 w 8012012"/>
                <a:gd name="connsiteY146" fmla="*/ 400594 h 2629988"/>
                <a:gd name="connsiteX147" fmla="*/ 6008915 w 8012012"/>
                <a:gd name="connsiteY147" fmla="*/ 409302 h 2629988"/>
                <a:gd name="connsiteX148" fmla="*/ 6139543 w 8012012"/>
                <a:gd name="connsiteY148" fmla="*/ 435428 h 2629988"/>
                <a:gd name="connsiteX149" fmla="*/ 6226629 w 8012012"/>
                <a:gd name="connsiteY149" fmla="*/ 444137 h 2629988"/>
                <a:gd name="connsiteX150" fmla="*/ 6270172 w 8012012"/>
                <a:gd name="connsiteY150" fmla="*/ 452845 h 2629988"/>
                <a:gd name="connsiteX151" fmla="*/ 6392092 w 8012012"/>
                <a:gd name="connsiteY151" fmla="*/ 470262 h 2629988"/>
                <a:gd name="connsiteX152" fmla="*/ 6479178 w 8012012"/>
                <a:gd name="connsiteY152" fmla="*/ 487680 h 2629988"/>
                <a:gd name="connsiteX153" fmla="*/ 6514012 w 8012012"/>
                <a:gd name="connsiteY153" fmla="*/ 496388 h 2629988"/>
                <a:gd name="connsiteX154" fmla="*/ 6557555 w 8012012"/>
                <a:gd name="connsiteY154" fmla="*/ 505097 h 2629988"/>
                <a:gd name="connsiteX155" fmla="*/ 6618515 w 8012012"/>
                <a:gd name="connsiteY155" fmla="*/ 531222 h 2629988"/>
                <a:gd name="connsiteX156" fmla="*/ 6696892 w 8012012"/>
                <a:gd name="connsiteY156" fmla="*/ 557348 h 2629988"/>
                <a:gd name="connsiteX157" fmla="*/ 6723018 w 8012012"/>
                <a:gd name="connsiteY157" fmla="*/ 566057 h 2629988"/>
                <a:gd name="connsiteX158" fmla="*/ 6801395 w 8012012"/>
                <a:gd name="connsiteY158" fmla="*/ 609600 h 2629988"/>
                <a:gd name="connsiteX159" fmla="*/ 6827520 w 8012012"/>
                <a:gd name="connsiteY159" fmla="*/ 635725 h 2629988"/>
                <a:gd name="connsiteX160" fmla="*/ 6853646 w 8012012"/>
                <a:gd name="connsiteY160" fmla="*/ 644434 h 2629988"/>
                <a:gd name="connsiteX161" fmla="*/ 6905898 w 8012012"/>
                <a:gd name="connsiteY161" fmla="*/ 679268 h 2629988"/>
                <a:gd name="connsiteX162" fmla="*/ 6932023 w 8012012"/>
                <a:gd name="connsiteY162" fmla="*/ 696685 h 2629988"/>
                <a:gd name="connsiteX163" fmla="*/ 6958149 w 8012012"/>
                <a:gd name="connsiteY163" fmla="*/ 714102 h 2629988"/>
                <a:gd name="connsiteX164" fmla="*/ 6975566 w 8012012"/>
                <a:gd name="connsiteY164" fmla="*/ 731520 h 2629988"/>
                <a:gd name="connsiteX165" fmla="*/ 7001692 w 8012012"/>
                <a:gd name="connsiteY165" fmla="*/ 740228 h 2629988"/>
                <a:gd name="connsiteX166" fmla="*/ 7053943 w 8012012"/>
                <a:gd name="connsiteY166" fmla="*/ 783771 h 2629988"/>
                <a:gd name="connsiteX167" fmla="*/ 7071360 w 8012012"/>
                <a:gd name="connsiteY167" fmla="*/ 818605 h 2629988"/>
                <a:gd name="connsiteX168" fmla="*/ 7106195 w 8012012"/>
                <a:gd name="connsiteY168" fmla="*/ 853440 h 2629988"/>
                <a:gd name="connsiteX169" fmla="*/ 7123612 w 8012012"/>
                <a:gd name="connsiteY169" fmla="*/ 879565 h 2629988"/>
                <a:gd name="connsiteX170" fmla="*/ 7158446 w 8012012"/>
                <a:gd name="connsiteY170" fmla="*/ 931817 h 2629988"/>
                <a:gd name="connsiteX171" fmla="*/ 7184572 w 8012012"/>
                <a:gd name="connsiteY171" fmla="*/ 966651 h 2629988"/>
                <a:gd name="connsiteX172" fmla="*/ 7210698 w 8012012"/>
                <a:gd name="connsiteY172" fmla="*/ 992777 h 2629988"/>
                <a:gd name="connsiteX173" fmla="*/ 7228115 w 8012012"/>
                <a:gd name="connsiteY173" fmla="*/ 1018902 h 2629988"/>
                <a:gd name="connsiteX174" fmla="*/ 7271658 w 8012012"/>
                <a:gd name="connsiteY174" fmla="*/ 1071154 h 2629988"/>
                <a:gd name="connsiteX175" fmla="*/ 7332618 w 8012012"/>
                <a:gd name="connsiteY175" fmla="*/ 1158240 h 2629988"/>
                <a:gd name="connsiteX176" fmla="*/ 7350035 w 8012012"/>
                <a:gd name="connsiteY176" fmla="*/ 1184365 h 2629988"/>
                <a:gd name="connsiteX177" fmla="*/ 7384869 w 8012012"/>
                <a:gd name="connsiteY177" fmla="*/ 1236617 h 2629988"/>
                <a:gd name="connsiteX178" fmla="*/ 7393578 w 8012012"/>
                <a:gd name="connsiteY178" fmla="*/ 1262742 h 2629988"/>
                <a:gd name="connsiteX179" fmla="*/ 7410995 w 8012012"/>
                <a:gd name="connsiteY179" fmla="*/ 1297577 h 2629988"/>
                <a:gd name="connsiteX180" fmla="*/ 7437120 w 8012012"/>
                <a:gd name="connsiteY180" fmla="*/ 1367245 h 2629988"/>
                <a:gd name="connsiteX181" fmla="*/ 7471955 w 8012012"/>
                <a:gd name="connsiteY181" fmla="*/ 1410788 h 2629988"/>
                <a:gd name="connsiteX182" fmla="*/ 7506789 w 8012012"/>
                <a:gd name="connsiteY182" fmla="*/ 1463040 h 2629988"/>
                <a:gd name="connsiteX183" fmla="*/ 7524206 w 8012012"/>
                <a:gd name="connsiteY183" fmla="*/ 1489165 h 2629988"/>
                <a:gd name="connsiteX184" fmla="*/ 7550332 w 8012012"/>
                <a:gd name="connsiteY184" fmla="*/ 1541417 h 2629988"/>
                <a:gd name="connsiteX185" fmla="*/ 7567749 w 8012012"/>
                <a:gd name="connsiteY185" fmla="*/ 1567542 h 2629988"/>
                <a:gd name="connsiteX186" fmla="*/ 7585166 w 8012012"/>
                <a:gd name="connsiteY186" fmla="*/ 1619794 h 2629988"/>
                <a:gd name="connsiteX187" fmla="*/ 7602583 w 8012012"/>
                <a:gd name="connsiteY187" fmla="*/ 1654628 h 2629988"/>
                <a:gd name="connsiteX188" fmla="*/ 7611292 w 8012012"/>
                <a:gd name="connsiteY188" fmla="*/ 1680754 h 2629988"/>
                <a:gd name="connsiteX189" fmla="*/ 7628709 w 8012012"/>
                <a:gd name="connsiteY189" fmla="*/ 1715588 h 2629988"/>
                <a:gd name="connsiteX190" fmla="*/ 7646126 w 8012012"/>
                <a:gd name="connsiteY190" fmla="*/ 1759131 h 2629988"/>
                <a:gd name="connsiteX191" fmla="*/ 7654835 w 8012012"/>
                <a:gd name="connsiteY191" fmla="*/ 1785257 h 2629988"/>
                <a:gd name="connsiteX192" fmla="*/ 7689669 w 8012012"/>
                <a:gd name="connsiteY192" fmla="*/ 1828800 h 2629988"/>
                <a:gd name="connsiteX193" fmla="*/ 7724503 w 8012012"/>
                <a:gd name="connsiteY193" fmla="*/ 1915885 h 2629988"/>
                <a:gd name="connsiteX194" fmla="*/ 7733212 w 8012012"/>
                <a:gd name="connsiteY194" fmla="*/ 1942011 h 2629988"/>
                <a:gd name="connsiteX195" fmla="*/ 7768046 w 8012012"/>
                <a:gd name="connsiteY195" fmla="*/ 2002971 h 2629988"/>
                <a:gd name="connsiteX196" fmla="*/ 7768046 w 8012012"/>
                <a:gd name="connsiteY196" fmla="*/ 2185851 h 2629988"/>
                <a:gd name="connsiteX197" fmla="*/ 7802880 w 8012012"/>
                <a:gd name="connsiteY197" fmla="*/ 2264228 h 2629988"/>
                <a:gd name="connsiteX198" fmla="*/ 7820298 w 8012012"/>
                <a:gd name="connsiteY198" fmla="*/ 2281645 h 2629988"/>
                <a:gd name="connsiteX199" fmla="*/ 7889966 w 8012012"/>
                <a:gd name="connsiteY199" fmla="*/ 2368731 h 2629988"/>
                <a:gd name="connsiteX200" fmla="*/ 7889966 w 8012012"/>
                <a:gd name="connsiteY200" fmla="*/ 2368731 h 2629988"/>
                <a:gd name="connsiteX201" fmla="*/ 7933509 w 8012012"/>
                <a:gd name="connsiteY201" fmla="*/ 2420982 h 2629988"/>
                <a:gd name="connsiteX202" fmla="*/ 7959635 w 8012012"/>
                <a:gd name="connsiteY202" fmla="*/ 2481942 h 2629988"/>
                <a:gd name="connsiteX203" fmla="*/ 7977052 w 8012012"/>
                <a:gd name="connsiteY203" fmla="*/ 2525485 h 2629988"/>
                <a:gd name="connsiteX204" fmla="*/ 7985760 w 8012012"/>
                <a:gd name="connsiteY204" fmla="*/ 2577737 h 2629988"/>
                <a:gd name="connsiteX205" fmla="*/ 8011886 w 8012012"/>
                <a:gd name="connsiteY205" fmla="*/ 2629988 h 2629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Lst>
              <a:rect l="l" t="t" r="r" b="b"/>
              <a:pathLst>
                <a:path w="8012012" h="2629988">
                  <a:moveTo>
                    <a:pt x="0" y="505097"/>
                  </a:moveTo>
                  <a:lnTo>
                    <a:pt x="0" y="505097"/>
                  </a:lnTo>
                  <a:cubicBezTo>
                    <a:pt x="5077" y="504533"/>
                    <a:pt x="91667" y="498453"/>
                    <a:pt x="113212" y="487680"/>
                  </a:cubicBezTo>
                  <a:cubicBezTo>
                    <a:pt x="120556" y="484008"/>
                    <a:pt x="122941" y="473145"/>
                    <a:pt x="130629" y="470262"/>
                  </a:cubicBezTo>
                  <a:cubicBezTo>
                    <a:pt x="147162" y="464062"/>
                    <a:pt x="165463" y="464457"/>
                    <a:pt x="182880" y="461554"/>
                  </a:cubicBezTo>
                  <a:cubicBezTo>
                    <a:pt x="191589" y="458651"/>
                    <a:pt x="200795" y="456950"/>
                    <a:pt x="209006" y="452845"/>
                  </a:cubicBezTo>
                  <a:cubicBezTo>
                    <a:pt x="227304" y="443696"/>
                    <a:pt x="249001" y="425061"/>
                    <a:pt x="261258" y="409302"/>
                  </a:cubicBezTo>
                  <a:cubicBezTo>
                    <a:pt x="279890" y="385347"/>
                    <a:pt x="294843" y="349175"/>
                    <a:pt x="322218" y="330925"/>
                  </a:cubicBezTo>
                  <a:cubicBezTo>
                    <a:pt x="329856" y="325833"/>
                    <a:pt x="339635" y="325120"/>
                    <a:pt x="348343" y="322217"/>
                  </a:cubicBezTo>
                  <a:cubicBezTo>
                    <a:pt x="354149" y="333828"/>
                    <a:pt x="358559" y="346250"/>
                    <a:pt x="365760" y="357051"/>
                  </a:cubicBezTo>
                  <a:cubicBezTo>
                    <a:pt x="370315" y="363883"/>
                    <a:pt x="376609" y="369542"/>
                    <a:pt x="383178" y="374468"/>
                  </a:cubicBezTo>
                  <a:cubicBezTo>
                    <a:pt x="431090" y="410402"/>
                    <a:pt x="420823" y="404433"/>
                    <a:pt x="461555" y="418011"/>
                  </a:cubicBezTo>
                  <a:cubicBezTo>
                    <a:pt x="514897" y="498026"/>
                    <a:pt x="442000" y="400263"/>
                    <a:pt x="505098" y="452845"/>
                  </a:cubicBezTo>
                  <a:cubicBezTo>
                    <a:pt x="516248" y="462137"/>
                    <a:pt x="520960" y="477417"/>
                    <a:pt x="531223" y="487680"/>
                  </a:cubicBezTo>
                  <a:cubicBezTo>
                    <a:pt x="548614" y="505072"/>
                    <a:pt x="580104" y="514199"/>
                    <a:pt x="600892" y="522514"/>
                  </a:cubicBezTo>
                  <a:cubicBezTo>
                    <a:pt x="647337" y="592183"/>
                    <a:pt x="586378" y="508000"/>
                    <a:pt x="644435" y="566057"/>
                  </a:cubicBezTo>
                  <a:cubicBezTo>
                    <a:pt x="654698" y="576320"/>
                    <a:pt x="661852" y="589280"/>
                    <a:pt x="670560" y="600891"/>
                  </a:cubicBezTo>
                  <a:cubicBezTo>
                    <a:pt x="702326" y="696185"/>
                    <a:pt x="651663" y="551839"/>
                    <a:pt x="696686" y="653142"/>
                  </a:cubicBezTo>
                  <a:cubicBezTo>
                    <a:pt x="715835" y="696227"/>
                    <a:pt x="704819" y="701005"/>
                    <a:pt x="731520" y="731520"/>
                  </a:cubicBezTo>
                  <a:cubicBezTo>
                    <a:pt x="745037" y="746967"/>
                    <a:pt x="775063" y="775062"/>
                    <a:pt x="775063" y="775062"/>
                  </a:cubicBezTo>
                  <a:cubicBezTo>
                    <a:pt x="804332" y="862865"/>
                    <a:pt x="759675" y="726671"/>
                    <a:pt x="792480" y="836022"/>
                  </a:cubicBezTo>
                  <a:cubicBezTo>
                    <a:pt x="797756" y="853607"/>
                    <a:pt x="796916" y="875292"/>
                    <a:pt x="809898" y="888274"/>
                  </a:cubicBezTo>
                  <a:cubicBezTo>
                    <a:pt x="818606" y="896983"/>
                    <a:pt x="826562" y="906516"/>
                    <a:pt x="836023" y="914400"/>
                  </a:cubicBezTo>
                  <a:cubicBezTo>
                    <a:pt x="844064" y="921101"/>
                    <a:pt x="854272" y="924925"/>
                    <a:pt x="862149" y="931817"/>
                  </a:cubicBezTo>
                  <a:cubicBezTo>
                    <a:pt x="877597" y="945334"/>
                    <a:pt x="888613" y="963974"/>
                    <a:pt x="905692" y="975360"/>
                  </a:cubicBezTo>
                  <a:cubicBezTo>
                    <a:pt x="923109" y="986971"/>
                    <a:pt x="943141" y="995392"/>
                    <a:pt x="957943" y="1010194"/>
                  </a:cubicBezTo>
                  <a:cubicBezTo>
                    <a:pt x="980484" y="1032735"/>
                    <a:pt x="1005072" y="1060739"/>
                    <a:pt x="1036320" y="1071154"/>
                  </a:cubicBezTo>
                  <a:lnTo>
                    <a:pt x="1062446" y="1079862"/>
                  </a:lnTo>
                  <a:cubicBezTo>
                    <a:pt x="1079863" y="1091474"/>
                    <a:pt x="1099896" y="1099895"/>
                    <a:pt x="1114698" y="1114697"/>
                  </a:cubicBezTo>
                  <a:cubicBezTo>
                    <a:pt x="1123406" y="1123405"/>
                    <a:pt x="1132939" y="1131361"/>
                    <a:pt x="1140823" y="1140822"/>
                  </a:cubicBezTo>
                  <a:cubicBezTo>
                    <a:pt x="1147523" y="1148863"/>
                    <a:pt x="1151348" y="1159071"/>
                    <a:pt x="1158240" y="1166948"/>
                  </a:cubicBezTo>
                  <a:cubicBezTo>
                    <a:pt x="1171757" y="1182396"/>
                    <a:pt x="1190397" y="1193412"/>
                    <a:pt x="1201783" y="1210491"/>
                  </a:cubicBezTo>
                  <a:cubicBezTo>
                    <a:pt x="1207589" y="1219200"/>
                    <a:pt x="1212308" y="1228740"/>
                    <a:pt x="1219200" y="1236617"/>
                  </a:cubicBezTo>
                  <a:cubicBezTo>
                    <a:pt x="1232717" y="1252065"/>
                    <a:pt x="1245664" y="1268774"/>
                    <a:pt x="1262743" y="1280160"/>
                  </a:cubicBezTo>
                  <a:lnTo>
                    <a:pt x="1314995" y="1314994"/>
                  </a:lnTo>
                  <a:cubicBezTo>
                    <a:pt x="1323703" y="1326605"/>
                    <a:pt x="1331828" y="1338678"/>
                    <a:pt x="1341120" y="1349828"/>
                  </a:cubicBezTo>
                  <a:cubicBezTo>
                    <a:pt x="1362146" y="1375059"/>
                    <a:pt x="1356542" y="1362164"/>
                    <a:pt x="1384663" y="1384662"/>
                  </a:cubicBezTo>
                  <a:cubicBezTo>
                    <a:pt x="1446699" y="1434293"/>
                    <a:pt x="1347804" y="1365897"/>
                    <a:pt x="1428206" y="1419497"/>
                  </a:cubicBezTo>
                  <a:cubicBezTo>
                    <a:pt x="1436115" y="1431361"/>
                    <a:pt x="1449254" y="1454769"/>
                    <a:pt x="1463040" y="1463040"/>
                  </a:cubicBezTo>
                  <a:cubicBezTo>
                    <a:pt x="1470911" y="1467763"/>
                    <a:pt x="1480457" y="1468845"/>
                    <a:pt x="1489166" y="1471748"/>
                  </a:cubicBezTo>
                  <a:cubicBezTo>
                    <a:pt x="1492069" y="1480457"/>
                    <a:pt x="1492140" y="1490706"/>
                    <a:pt x="1497875" y="1497874"/>
                  </a:cubicBezTo>
                  <a:cubicBezTo>
                    <a:pt x="1512427" y="1516064"/>
                    <a:pt x="1530921" y="1515769"/>
                    <a:pt x="1550126" y="1524000"/>
                  </a:cubicBezTo>
                  <a:cubicBezTo>
                    <a:pt x="1562058" y="1529114"/>
                    <a:pt x="1573349" y="1535611"/>
                    <a:pt x="1584960" y="1541417"/>
                  </a:cubicBezTo>
                  <a:cubicBezTo>
                    <a:pt x="1619794" y="1538514"/>
                    <a:pt x="1654815" y="1537328"/>
                    <a:pt x="1689463" y="1532708"/>
                  </a:cubicBezTo>
                  <a:cubicBezTo>
                    <a:pt x="1698562" y="1531495"/>
                    <a:pt x="1707718" y="1528723"/>
                    <a:pt x="1715589" y="1524000"/>
                  </a:cubicBezTo>
                  <a:cubicBezTo>
                    <a:pt x="1722630" y="1519776"/>
                    <a:pt x="1726595" y="1511711"/>
                    <a:pt x="1733006" y="1506582"/>
                  </a:cubicBezTo>
                  <a:cubicBezTo>
                    <a:pt x="1741179" y="1500044"/>
                    <a:pt x="1750423" y="1494971"/>
                    <a:pt x="1759132" y="1489165"/>
                  </a:cubicBezTo>
                  <a:cubicBezTo>
                    <a:pt x="1764938" y="1480457"/>
                    <a:pt x="1772874" y="1472840"/>
                    <a:pt x="1776549" y="1463040"/>
                  </a:cubicBezTo>
                  <a:cubicBezTo>
                    <a:pt x="1777695" y="1459984"/>
                    <a:pt x="1786384" y="1402848"/>
                    <a:pt x="1793966" y="1393371"/>
                  </a:cubicBezTo>
                  <a:cubicBezTo>
                    <a:pt x="1800504" y="1385198"/>
                    <a:pt x="1811383" y="1381760"/>
                    <a:pt x="1820092" y="1375954"/>
                  </a:cubicBezTo>
                  <a:cubicBezTo>
                    <a:pt x="1912219" y="1382534"/>
                    <a:pt x="1938526" y="1357661"/>
                    <a:pt x="1985555" y="1428205"/>
                  </a:cubicBezTo>
                  <a:cubicBezTo>
                    <a:pt x="1991361" y="1436914"/>
                    <a:pt x="1994096" y="1448784"/>
                    <a:pt x="2002972" y="1454331"/>
                  </a:cubicBezTo>
                  <a:cubicBezTo>
                    <a:pt x="2018540" y="1464061"/>
                    <a:pt x="2055223" y="1471748"/>
                    <a:pt x="2055223" y="1471748"/>
                  </a:cubicBezTo>
                  <a:cubicBezTo>
                    <a:pt x="2134497" y="1524596"/>
                    <a:pt x="2057085" y="1480457"/>
                    <a:pt x="2264229" y="1480457"/>
                  </a:cubicBezTo>
                  <a:cubicBezTo>
                    <a:pt x="2302077" y="1480457"/>
                    <a:pt x="2339703" y="1486262"/>
                    <a:pt x="2377440" y="1489165"/>
                  </a:cubicBezTo>
                  <a:cubicBezTo>
                    <a:pt x="2386149" y="1492068"/>
                    <a:pt x="2395355" y="1493769"/>
                    <a:pt x="2403566" y="1497874"/>
                  </a:cubicBezTo>
                  <a:cubicBezTo>
                    <a:pt x="2412927" y="1502555"/>
                    <a:pt x="2420031" y="1511265"/>
                    <a:pt x="2429692" y="1515291"/>
                  </a:cubicBezTo>
                  <a:cubicBezTo>
                    <a:pt x="2455113" y="1525883"/>
                    <a:pt x="2508069" y="1541417"/>
                    <a:pt x="2508069" y="1541417"/>
                  </a:cubicBezTo>
                  <a:cubicBezTo>
                    <a:pt x="2534195" y="1538514"/>
                    <a:pt x="2562935" y="1544464"/>
                    <a:pt x="2586446" y="1532708"/>
                  </a:cubicBezTo>
                  <a:cubicBezTo>
                    <a:pt x="2597151" y="1527355"/>
                    <a:pt x="2591716" y="1509338"/>
                    <a:pt x="2595155" y="1497874"/>
                  </a:cubicBezTo>
                  <a:cubicBezTo>
                    <a:pt x="2612114" y="1441344"/>
                    <a:pt x="2604536" y="1457676"/>
                    <a:pt x="2629989" y="1419497"/>
                  </a:cubicBezTo>
                  <a:cubicBezTo>
                    <a:pt x="2654995" y="1319477"/>
                    <a:pt x="2620028" y="1442743"/>
                    <a:pt x="2656115" y="1358537"/>
                  </a:cubicBezTo>
                  <a:cubicBezTo>
                    <a:pt x="2660830" y="1347536"/>
                    <a:pt x="2660108" y="1334703"/>
                    <a:pt x="2664823" y="1323702"/>
                  </a:cubicBezTo>
                  <a:cubicBezTo>
                    <a:pt x="2668946" y="1314082"/>
                    <a:pt x="2677559" y="1306938"/>
                    <a:pt x="2682240" y="1297577"/>
                  </a:cubicBezTo>
                  <a:cubicBezTo>
                    <a:pt x="2686345" y="1289366"/>
                    <a:pt x="2686844" y="1279662"/>
                    <a:pt x="2690949" y="1271451"/>
                  </a:cubicBezTo>
                  <a:cubicBezTo>
                    <a:pt x="2697792" y="1257764"/>
                    <a:pt x="2727914" y="1219701"/>
                    <a:pt x="2734492" y="1210491"/>
                  </a:cubicBezTo>
                  <a:cubicBezTo>
                    <a:pt x="2740576" y="1201974"/>
                    <a:pt x="2743736" y="1190903"/>
                    <a:pt x="2751909" y="1184365"/>
                  </a:cubicBezTo>
                  <a:cubicBezTo>
                    <a:pt x="2759077" y="1178631"/>
                    <a:pt x="2769598" y="1179273"/>
                    <a:pt x="2778035" y="1175657"/>
                  </a:cubicBezTo>
                  <a:cubicBezTo>
                    <a:pt x="2789967" y="1170543"/>
                    <a:pt x="2801258" y="1164046"/>
                    <a:pt x="2812869" y="1158240"/>
                  </a:cubicBezTo>
                  <a:cubicBezTo>
                    <a:pt x="2841898" y="1161143"/>
                    <a:pt x="2871529" y="1160388"/>
                    <a:pt x="2899955" y="1166948"/>
                  </a:cubicBezTo>
                  <a:cubicBezTo>
                    <a:pt x="2910153" y="1169301"/>
                    <a:pt x="2916719" y="1179684"/>
                    <a:pt x="2926080" y="1184365"/>
                  </a:cubicBezTo>
                  <a:cubicBezTo>
                    <a:pt x="2998195" y="1220423"/>
                    <a:pt x="2903454" y="1160573"/>
                    <a:pt x="2978332" y="1210491"/>
                  </a:cubicBezTo>
                  <a:cubicBezTo>
                    <a:pt x="2987041" y="1201782"/>
                    <a:pt x="2998477" y="1195131"/>
                    <a:pt x="3004458" y="1184365"/>
                  </a:cubicBezTo>
                  <a:cubicBezTo>
                    <a:pt x="3013374" y="1168316"/>
                    <a:pt x="3017422" y="1149925"/>
                    <a:pt x="3021875" y="1132114"/>
                  </a:cubicBezTo>
                  <a:cubicBezTo>
                    <a:pt x="3024778" y="1120503"/>
                    <a:pt x="3028236" y="1109016"/>
                    <a:pt x="3030583" y="1097280"/>
                  </a:cubicBezTo>
                  <a:cubicBezTo>
                    <a:pt x="3034046" y="1079965"/>
                    <a:pt x="3035009" y="1062158"/>
                    <a:pt x="3039292" y="1045028"/>
                  </a:cubicBezTo>
                  <a:cubicBezTo>
                    <a:pt x="3043745" y="1027217"/>
                    <a:pt x="3050903" y="1010194"/>
                    <a:pt x="3056709" y="992777"/>
                  </a:cubicBezTo>
                  <a:cubicBezTo>
                    <a:pt x="3059612" y="984068"/>
                    <a:pt x="3058074" y="972159"/>
                    <a:pt x="3065418" y="966651"/>
                  </a:cubicBezTo>
                  <a:cubicBezTo>
                    <a:pt x="3116996" y="927967"/>
                    <a:pt x="3088179" y="948574"/>
                    <a:pt x="3152503" y="905691"/>
                  </a:cubicBezTo>
                  <a:lnTo>
                    <a:pt x="3178629" y="888274"/>
                  </a:lnTo>
                  <a:cubicBezTo>
                    <a:pt x="3213320" y="836237"/>
                    <a:pt x="3175433" y="881484"/>
                    <a:pt x="3222172" y="853440"/>
                  </a:cubicBezTo>
                  <a:cubicBezTo>
                    <a:pt x="3281942" y="817578"/>
                    <a:pt x="3191705" y="851982"/>
                    <a:pt x="3265715" y="827314"/>
                  </a:cubicBezTo>
                  <a:cubicBezTo>
                    <a:pt x="3381519" y="711510"/>
                    <a:pt x="3251003" y="832846"/>
                    <a:pt x="3344092" y="766354"/>
                  </a:cubicBezTo>
                  <a:cubicBezTo>
                    <a:pt x="3401170" y="725584"/>
                    <a:pt x="3340302" y="750199"/>
                    <a:pt x="3396343" y="731520"/>
                  </a:cubicBezTo>
                  <a:cubicBezTo>
                    <a:pt x="3430361" y="697500"/>
                    <a:pt x="3394667" y="728003"/>
                    <a:pt x="3439886" y="705394"/>
                  </a:cubicBezTo>
                  <a:cubicBezTo>
                    <a:pt x="3449248" y="700713"/>
                    <a:pt x="3456651" y="692658"/>
                    <a:pt x="3466012" y="687977"/>
                  </a:cubicBezTo>
                  <a:cubicBezTo>
                    <a:pt x="3474223" y="683872"/>
                    <a:pt x="3484113" y="683726"/>
                    <a:pt x="3492138" y="679268"/>
                  </a:cubicBezTo>
                  <a:cubicBezTo>
                    <a:pt x="3510436" y="669102"/>
                    <a:pt x="3526972" y="656045"/>
                    <a:pt x="3544389" y="644434"/>
                  </a:cubicBezTo>
                  <a:lnTo>
                    <a:pt x="3570515" y="627017"/>
                  </a:lnTo>
                  <a:cubicBezTo>
                    <a:pt x="3573418" y="618308"/>
                    <a:pt x="3571753" y="606227"/>
                    <a:pt x="3579223" y="600891"/>
                  </a:cubicBezTo>
                  <a:cubicBezTo>
                    <a:pt x="3594163" y="590220"/>
                    <a:pt x="3631475" y="583474"/>
                    <a:pt x="3631475" y="583474"/>
                  </a:cubicBezTo>
                  <a:cubicBezTo>
                    <a:pt x="3648892" y="586377"/>
                    <a:pt x="3667193" y="585982"/>
                    <a:pt x="3683726" y="592182"/>
                  </a:cubicBezTo>
                  <a:cubicBezTo>
                    <a:pt x="3696206" y="596862"/>
                    <a:pt x="3712315" y="628439"/>
                    <a:pt x="3718560" y="635725"/>
                  </a:cubicBezTo>
                  <a:cubicBezTo>
                    <a:pt x="3734749" y="654613"/>
                    <a:pt x="3765809" y="683873"/>
                    <a:pt x="3788229" y="696685"/>
                  </a:cubicBezTo>
                  <a:cubicBezTo>
                    <a:pt x="3796199" y="701239"/>
                    <a:pt x="3805646" y="702491"/>
                    <a:pt x="3814355" y="705394"/>
                  </a:cubicBezTo>
                  <a:cubicBezTo>
                    <a:pt x="3828869" y="702491"/>
                    <a:pt x="3844039" y="701882"/>
                    <a:pt x="3857898" y="696685"/>
                  </a:cubicBezTo>
                  <a:cubicBezTo>
                    <a:pt x="3866607" y="693419"/>
                    <a:pt x="3916550" y="654758"/>
                    <a:pt x="3918858" y="653142"/>
                  </a:cubicBezTo>
                  <a:cubicBezTo>
                    <a:pt x="3960976" y="623660"/>
                    <a:pt x="3968299" y="625941"/>
                    <a:pt x="3997235" y="592182"/>
                  </a:cubicBezTo>
                  <a:cubicBezTo>
                    <a:pt x="4006681" y="581162"/>
                    <a:pt x="4013717" y="568196"/>
                    <a:pt x="4023360" y="557348"/>
                  </a:cubicBezTo>
                  <a:cubicBezTo>
                    <a:pt x="4036997" y="542006"/>
                    <a:pt x="4066903" y="513805"/>
                    <a:pt x="4066903" y="513805"/>
                  </a:cubicBezTo>
                  <a:lnTo>
                    <a:pt x="4084320" y="461554"/>
                  </a:lnTo>
                  <a:cubicBezTo>
                    <a:pt x="4087223" y="452845"/>
                    <a:pt x="4091229" y="444429"/>
                    <a:pt x="4093029" y="435428"/>
                  </a:cubicBezTo>
                  <a:cubicBezTo>
                    <a:pt x="4095932" y="420914"/>
                    <a:pt x="4099305" y="406485"/>
                    <a:pt x="4101738" y="391885"/>
                  </a:cubicBezTo>
                  <a:cubicBezTo>
                    <a:pt x="4106372" y="364078"/>
                    <a:pt x="4112723" y="307616"/>
                    <a:pt x="4119155" y="278674"/>
                  </a:cubicBezTo>
                  <a:cubicBezTo>
                    <a:pt x="4121146" y="269713"/>
                    <a:pt x="4123405" y="260572"/>
                    <a:pt x="4127863" y="252548"/>
                  </a:cubicBezTo>
                  <a:cubicBezTo>
                    <a:pt x="4138029" y="234249"/>
                    <a:pt x="4162698" y="200297"/>
                    <a:pt x="4162698" y="200297"/>
                  </a:cubicBezTo>
                  <a:cubicBezTo>
                    <a:pt x="4176509" y="158862"/>
                    <a:pt x="4173873" y="151494"/>
                    <a:pt x="4197532" y="121920"/>
                  </a:cubicBezTo>
                  <a:cubicBezTo>
                    <a:pt x="4202661" y="115509"/>
                    <a:pt x="4210023" y="111071"/>
                    <a:pt x="4214949" y="104502"/>
                  </a:cubicBezTo>
                  <a:cubicBezTo>
                    <a:pt x="4247314" y="61348"/>
                    <a:pt x="4240454" y="55671"/>
                    <a:pt x="4275909" y="26125"/>
                  </a:cubicBezTo>
                  <a:cubicBezTo>
                    <a:pt x="4283950" y="19425"/>
                    <a:pt x="4292673" y="13389"/>
                    <a:pt x="4302035" y="8708"/>
                  </a:cubicBezTo>
                  <a:cubicBezTo>
                    <a:pt x="4310245" y="4603"/>
                    <a:pt x="4319452" y="2903"/>
                    <a:pt x="4328160" y="0"/>
                  </a:cubicBezTo>
                  <a:cubicBezTo>
                    <a:pt x="4372599" y="14812"/>
                    <a:pt x="4338901" y="-748"/>
                    <a:pt x="4380412" y="34834"/>
                  </a:cubicBezTo>
                  <a:cubicBezTo>
                    <a:pt x="4414042" y="63660"/>
                    <a:pt x="4414364" y="54676"/>
                    <a:pt x="4441372" y="87085"/>
                  </a:cubicBezTo>
                  <a:cubicBezTo>
                    <a:pt x="4471674" y="123447"/>
                    <a:pt x="4442025" y="107623"/>
                    <a:pt x="4484915" y="121920"/>
                  </a:cubicBezTo>
                  <a:cubicBezTo>
                    <a:pt x="4499429" y="136434"/>
                    <a:pt x="4521968" y="145989"/>
                    <a:pt x="4528458" y="165462"/>
                  </a:cubicBezTo>
                  <a:cubicBezTo>
                    <a:pt x="4540476" y="201517"/>
                    <a:pt x="4529528" y="186496"/>
                    <a:pt x="4563292" y="209005"/>
                  </a:cubicBezTo>
                  <a:cubicBezTo>
                    <a:pt x="4566195" y="217714"/>
                    <a:pt x="4567277" y="227260"/>
                    <a:pt x="4572000" y="235131"/>
                  </a:cubicBezTo>
                  <a:cubicBezTo>
                    <a:pt x="4576224" y="242172"/>
                    <a:pt x="4584289" y="246137"/>
                    <a:pt x="4589418" y="252548"/>
                  </a:cubicBezTo>
                  <a:cubicBezTo>
                    <a:pt x="4637926" y="313181"/>
                    <a:pt x="4570889" y="242727"/>
                    <a:pt x="4632960" y="304800"/>
                  </a:cubicBezTo>
                  <a:cubicBezTo>
                    <a:pt x="4653754" y="367179"/>
                    <a:pt x="4624025" y="295818"/>
                    <a:pt x="4667795" y="348342"/>
                  </a:cubicBezTo>
                  <a:cubicBezTo>
                    <a:pt x="4676106" y="358315"/>
                    <a:pt x="4677242" y="372929"/>
                    <a:pt x="4685212" y="383177"/>
                  </a:cubicBezTo>
                  <a:cubicBezTo>
                    <a:pt x="4697814" y="399380"/>
                    <a:pt x="4714241" y="412206"/>
                    <a:pt x="4728755" y="426720"/>
                  </a:cubicBezTo>
                  <a:cubicBezTo>
                    <a:pt x="4737463" y="435428"/>
                    <a:pt x="4743865" y="447337"/>
                    <a:pt x="4754880" y="452845"/>
                  </a:cubicBezTo>
                  <a:lnTo>
                    <a:pt x="4789715" y="470262"/>
                  </a:lnTo>
                  <a:cubicBezTo>
                    <a:pt x="4795521" y="476068"/>
                    <a:pt x="4800721" y="482551"/>
                    <a:pt x="4807132" y="487680"/>
                  </a:cubicBezTo>
                  <a:cubicBezTo>
                    <a:pt x="4815305" y="494218"/>
                    <a:pt x="4826720" y="496924"/>
                    <a:pt x="4833258" y="505097"/>
                  </a:cubicBezTo>
                  <a:cubicBezTo>
                    <a:pt x="4838992" y="512265"/>
                    <a:pt x="4835475" y="524731"/>
                    <a:pt x="4841966" y="531222"/>
                  </a:cubicBezTo>
                  <a:cubicBezTo>
                    <a:pt x="4848457" y="537713"/>
                    <a:pt x="4859654" y="536315"/>
                    <a:pt x="4868092" y="539931"/>
                  </a:cubicBezTo>
                  <a:cubicBezTo>
                    <a:pt x="4899029" y="553190"/>
                    <a:pt x="4902814" y="557273"/>
                    <a:pt x="4929052" y="574765"/>
                  </a:cubicBezTo>
                  <a:cubicBezTo>
                    <a:pt x="4943566" y="571862"/>
                    <a:pt x="4958736" y="571254"/>
                    <a:pt x="4972595" y="566057"/>
                  </a:cubicBezTo>
                  <a:cubicBezTo>
                    <a:pt x="4999170" y="556092"/>
                    <a:pt x="5008565" y="535513"/>
                    <a:pt x="5024846" y="513805"/>
                  </a:cubicBezTo>
                  <a:cubicBezTo>
                    <a:pt x="5042972" y="441306"/>
                    <a:pt x="5020901" y="512988"/>
                    <a:pt x="5050972" y="452845"/>
                  </a:cubicBezTo>
                  <a:cubicBezTo>
                    <a:pt x="5055077" y="444635"/>
                    <a:pt x="5053946" y="433888"/>
                    <a:pt x="5059680" y="426720"/>
                  </a:cubicBezTo>
                  <a:cubicBezTo>
                    <a:pt x="5066218" y="418547"/>
                    <a:pt x="5076444" y="413983"/>
                    <a:pt x="5085806" y="409302"/>
                  </a:cubicBezTo>
                  <a:cubicBezTo>
                    <a:pt x="5094017" y="405197"/>
                    <a:pt x="5103106" y="403116"/>
                    <a:pt x="5111932" y="400594"/>
                  </a:cubicBezTo>
                  <a:cubicBezTo>
                    <a:pt x="5199423" y="375597"/>
                    <a:pt x="5222140" y="388745"/>
                    <a:pt x="5355772" y="383177"/>
                  </a:cubicBezTo>
                  <a:cubicBezTo>
                    <a:pt x="5408412" y="370016"/>
                    <a:pt x="5379260" y="378251"/>
                    <a:pt x="5442858" y="357051"/>
                  </a:cubicBezTo>
                  <a:cubicBezTo>
                    <a:pt x="5451566" y="354148"/>
                    <a:pt x="5461345" y="353434"/>
                    <a:pt x="5468983" y="348342"/>
                  </a:cubicBezTo>
                  <a:cubicBezTo>
                    <a:pt x="5477692" y="342536"/>
                    <a:pt x="5485747" y="335606"/>
                    <a:pt x="5495109" y="330925"/>
                  </a:cubicBezTo>
                  <a:cubicBezTo>
                    <a:pt x="5509024" y="323968"/>
                    <a:pt x="5543056" y="317226"/>
                    <a:pt x="5556069" y="313508"/>
                  </a:cubicBezTo>
                  <a:cubicBezTo>
                    <a:pt x="5564895" y="310986"/>
                    <a:pt x="5573486" y="307703"/>
                    <a:pt x="5582195" y="304800"/>
                  </a:cubicBezTo>
                  <a:cubicBezTo>
                    <a:pt x="5628641" y="307703"/>
                    <a:pt x="5675994" y="303921"/>
                    <a:pt x="5721532" y="313508"/>
                  </a:cubicBezTo>
                  <a:cubicBezTo>
                    <a:pt x="5733584" y="316045"/>
                    <a:pt x="5736892" y="333653"/>
                    <a:pt x="5747658" y="339634"/>
                  </a:cubicBezTo>
                  <a:cubicBezTo>
                    <a:pt x="5763707" y="348550"/>
                    <a:pt x="5782492" y="351245"/>
                    <a:pt x="5799909" y="357051"/>
                  </a:cubicBezTo>
                  <a:lnTo>
                    <a:pt x="5826035" y="365760"/>
                  </a:lnTo>
                  <a:lnTo>
                    <a:pt x="5878286" y="383177"/>
                  </a:lnTo>
                  <a:cubicBezTo>
                    <a:pt x="5898985" y="390077"/>
                    <a:pt x="5917387" y="396951"/>
                    <a:pt x="5939246" y="400594"/>
                  </a:cubicBezTo>
                  <a:cubicBezTo>
                    <a:pt x="5962331" y="404442"/>
                    <a:pt x="5985692" y="406399"/>
                    <a:pt x="6008915" y="409302"/>
                  </a:cubicBezTo>
                  <a:cubicBezTo>
                    <a:pt x="6060812" y="422277"/>
                    <a:pt x="6071082" y="425648"/>
                    <a:pt x="6139543" y="435428"/>
                  </a:cubicBezTo>
                  <a:cubicBezTo>
                    <a:pt x="6168423" y="439554"/>
                    <a:pt x="6197711" y="440281"/>
                    <a:pt x="6226629" y="444137"/>
                  </a:cubicBezTo>
                  <a:cubicBezTo>
                    <a:pt x="6241301" y="446093"/>
                    <a:pt x="6255551" y="450537"/>
                    <a:pt x="6270172" y="452845"/>
                  </a:cubicBezTo>
                  <a:cubicBezTo>
                    <a:pt x="6310722" y="459247"/>
                    <a:pt x="6352265" y="460305"/>
                    <a:pt x="6392092" y="470262"/>
                  </a:cubicBezTo>
                  <a:cubicBezTo>
                    <a:pt x="6472986" y="490487"/>
                    <a:pt x="6372440" y="466333"/>
                    <a:pt x="6479178" y="487680"/>
                  </a:cubicBezTo>
                  <a:cubicBezTo>
                    <a:pt x="6490914" y="490027"/>
                    <a:pt x="6502328" y="493792"/>
                    <a:pt x="6514012" y="496388"/>
                  </a:cubicBezTo>
                  <a:cubicBezTo>
                    <a:pt x="6528461" y="499599"/>
                    <a:pt x="6543195" y="501507"/>
                    <a:pt x="6557555" y="505097"/>
                  </a:cubicBezTo>
                  <a:cubicBezTo>
                    <a:pt x="6594930" y="514441"/>
                    <a:pt x="6576978" y="514607"/>
                    <a:pt x="6618515" y="531222"/>
                  </a:cubicBezTo>
                  <a:cubicBezTo>
                    <a:pt x="6618563" y="531241"/>
                    <a:pt x="6683805" y="552986"/>
                    <a:pt x="6696892" y="557348"/>
                  </a:cubicBezTo>
                  <a:cubicBezTo>
                    <a:pt x="6705601" y="560251"/>
                    <a:pt x="6715380" y="560965"/>
                    <a:pt x="6723018" y="566057"/>
                  </a:cubicBezTo>
                  <a:cubicBezTo>
                    <a:pt x="6782907" y="605983"/>
                    <a:pt x="6755411" y="594271"/>
                    <a:pt x="6801395" y="609600"/>
                  </a:cubicBezTo>
                  <a:cubicBezTo>
                    <a:pt x="6810103" y="618308"/>
                    <a:pt x="6817273" y="628894"/>
                    <a:pt x="6827520" y="635725"/>
                  </a:cubicBezTo>
                  <a:cubicBezTo>
                    <a:pt x="6835158" y="640817"/>
                    <a:pt x="6845621" y="639976"/>
                    <a:pt x="6853646" y="644434"/>
                  </a:cubicBezTo>
                  <a:cubicBezTo>
                    <a:pt x="6871945" y="654600"/>
                    <a:pt x="6888481" y="667657"/>
                    <a:pt x="6905898" y="679268"/>
                  </a:cubicBezTo>
                  <a:lnTo>
                    <a:pt x="6932023" y="696685"/>
                  </a:lnTo>
                  <a:cubicBezTo>
                    <a:pt x="6940732" y="702491"/>
                    <a:pt x="6950748" y="706701"/>
                    <a:pt x="6958149" y="714102"/>
                  </a:cubicBezTo>
                  <a:cubicBezTo>
                    <a:pt x="6963955" y="719908"/>
                    <a:pt x="6968525" y="727296"/>
                    <a:pt x="6975566" y="731520"/>
                  </a:cubicBezTo>
                  <a:cubicBezTo>
                    <a:pt x="6983437" y="736243"/>
                    <a:pt x="6992983" y="737325"/>
                    <a:pt x="7001692" y="740228"/>
                  </a:cubicBezTo>
                  <a:cubicBezTo>
                    <a:pt x="7022526" y="754117"/>
                    <a:pt x="7038703" y="762434"/>
                    <a:pt x="7053943" y="783771"/>
                  </a:cubicBezTo>
                  <a:cubicBezTo>
                    <a:pt x="7061488" y="794335"/>
                    <a:pt x="7063571" y="808220"/>
                    <a:pt x="7071360" y="818605"/>
                  </a:cubicBezTo>
                  <a:cubicBezTo>
                    <a:pt x="7081213" y="831742"/>
                    <a:pt x="7097086" y="839777"/>
                    <a:pt x="7106195" y="853440"/>
                  </a:cubicBezTo>
                  <a:lnTo>
                    <a:pt x="7123612" y="879565"/>
                  </a:lnTo>
                  <a:cubicBezTo>
                    <a:pt x="7138424" y="924004"/>
                    <a:pt x="7122864" y="890306"/>
                    <a:pt x="7158446" y="931817"/>
                  </a:cubicBezTo>
                  <a:cubicBezTo>
                    <a:pt x="7167892" y="942837"/>
                    <a:pt x="7175126" y="955631"/>
                    <a:pt x="7184572" y="966651"/>
                  </a:cubicBezTo>
                  <a:cubicBezTo>
                    <a:pt x="7192587" y="976002"/>
                    <a:pt x="7202813" y="983316"/>
                    <a:pt x="7210698" y="992777"/>
                  </a:cubicBezTo>
                  <a:cubicBezTo>
                    <a:pt x="7217398" y="1000817"/>
                    <a:pt x="7221415" y="1010862"/>
                    <a:pt x="7228115" y="1018902"/>
                  </a:cubicBezTo>
                  <a:cubicBezTo>
                    <a:pt x="7309426" y="1116477"/>
                    <a:pt x="7206797" y="980349"/>
                    <a:pt x="7271658" y="1071154"/>
                  </a:cubicBezTo>
                  <a:cubicBezTo>
                    <a:pt x="7336126" y="1161409"/>
                    <a:pt x="7252546" y="1038133"/>
                    <a:pt x="7332618" y="1158240"/>
                  </a:cubicBezTo>
                  <a:lnTo>
                    <a:pt x="7350035" y="1184365"/>
                  </a:lnTo>
                  <a:cubicBezTo>
                    <a:pt x="7370739" y="1246481"/>
                    <a:pt x="7341383" y="1171389"/>
                    <a:pt x="7384869" y="1236617"/>
                  </a:cubicBezTo>
                  <a:cubicBezTo>
                    <a:pt x="7389961" y="1244255"/>
                    <a:pt x="7389962" y="1254305"/>
                    <a:pt x="7393578" y="1262742"/>
                  </a:cubicBezTo>
                  <a:cubicBezTo>
                    <a:pt x="7398692" y="1274674"/>
                    <a:pt x="7405881" y="1285644"/>
                    <a:pt x="7410995" y="1297577"/>
                  </a:cubicBezTo>
                  <a:cubicBezTo>
                    <a:pt x="7423012" y="1325616"/>
                    <a:pt x="7419078" y="1337175"/>
                    <a:pt x="7437120" y="1367245"/>
                  </a:cubicBezTo>
                  <a:cubicBezTo>
                    <a:pt x="7446683" y="1383184"/>
                    <a:pt x="7461022" y="1395756"/>
                    <a:pt x="7471955" y="1410788"/>
                  </a:cubicBezTo>
                  <a:cubicBezTo>
                    <a:pt x="7484267" y="1427717"/>
                    <a:pt x="7495178" y="1445623"/>
                    <a:pt x="7506789" y="1463040"/>
                  </a:cubicBezTo>
                  <a:lnTo>
                    <a:pt x="7524206" y="1489165"/>
                  </a:lnTo>
                  <a:cubicBezTo>
                    <a:pt x="7574121" y="1564037"/>
                    <a:pt x="7514276" y="1469307"/>
                    <a:pt x="7550332" y="1541417"/>
                  </a:cubicBezTo>
                  <a:cubicBezTo>
                    <a:pt x="7555013" y="1550778"/>
                    <a:pt x="7561943" y="1558834"/>
                    <a:pt x="7567749" y="1567542"/>
                  </a:cubicBezTo>
                  <a:cubicBezTo>
                    <a:pt x="7573555" y="1584959"/>
                    <a:pt x="7578348" y="1602748"/>
                    <a:pt x="7585166" y="1619794"/>
                  </a:cubicBezTo>
                  <a:cubicBezTo>
                    <a:pt x="7589987" y="1631847"/>
                    <a:pt x="7597469" y="1642696"/>
                    <a:pt x="7602583" y="1654628"/>
                  </a:cubicBezTo>
                  <a:cubicBezTo>
                    <a:pt x="7606199" y="1663066"/>
                    <a:pt x="7607676" y="1672316"/>
                    <a:pt x="7611292" y="1680754"/>
                  </a:cubicBezTo>
                  <a:cubicBezTo>
                    <a:pt x="7616406" y="1692686"/>
                    <a:pt x="7623437" y="1703725"/>
                    <a:pt x="7628709" y="1715588"/>
                  </a:cubicBezTo>
                  <a:cubicBezTo>
                    <a:pt x="7635058" y="1729873"/>
                    <a:pt x="7640637" y="1744494"/>
                    <a:pt x="7646126" y="1759131"/>
                  </a:cubicBezTo>
                  <a:cubicBezTo>
                    <a:pt x="7649349" y="1767726"/>
                    <a:pt x="7650730" y="1777046"/>
                    <a:pt x="7654835" y="1785257"/>
                  </a:cubicBezTo>
                  <a:cubicBezTo>
                    <a:pt x="7665820" y="1807226"/>
                    <a:pt x="7673470" y="1812601"/>
                    <a:pt x="7689669" y="1828800"/>
                  </a:cubicBezTo>
                  <a:cubicBezTo>
                    <a:pt x="7705865" y="1893581"/>
                    <a:pt x="7688529" y="1834942"/>
                    <a:pt x="7724503" y="1915885"/>
                  </a:cubicBezTo>
                  <a:cubicBezTo>
                    <a:pt x="7728231" y="1924274"/>
                    <a:pt x="7729596" y="1933573"/>
                    <a:pt x="7733212" y="1942011"/>
                  </a:cubicBezTo>
                  <a:cubicBezTo>
                    <a:pt x="7746471" y="1972948"/>
                    <a:pt x="7750554" y="1976733"/>
                    <a:pt x="7768046" y="2002971"/>
                  </a:cubicBezTo>
                  <a:cubicBezTo>
                    <a:pt x="7744260" y="2074334"/>
                    <a:pt x="7750449" y="2045073"/>
                    <a:pt x="7768046" y="2185851"/>
                  </a:cubicBezTo>
                  <a:cubicBezTo>
                    <a:pt x="7771626" y="2214492"/>
                    <a:pt x="7785055" y="2241947"/>
                    <a:pt x="7802880" y="2264228"/>
                  </a:cubicBezTo>
                  <a:cubicBezTo>
                    <a:pt x="7808009" y="2270639"/>
                    <a:pt x="7814492" y="2275839"/>
                    <a:pt x="7820298" y="2281645"/>
                  </a:cubicBezTo>
                  <a:cubicBezTo>
                    <a:pt x="7838093" y="2335033"/>
                    <a:pt x="7822515" y="2301280"/>
                    <a:pt x="7889966" y="2368731"/>
                  </a:cubicBezTo>
                  <a:lnTo>
                    <a:pt x="7889966" y="2368731"/>
                  </a:lnTo>
                  <a:cubicBezTo>
                    <a:pt x="7912064" y="2412926"/>
                    <a:pt x="7896581" y="2396364"/>
                    <a:pt x="7933509" y="2420982"/>
                  </a:cubicBezTo>
                  <a:cubicBezTo>
                    <a:pt x="7951398" y="2474645"/>
                    <a:pt x="7930937" y="2417371"/>
                    <a:pt x="7959635" y="2481942"/>
                  </a:cubicBezTo>
                  <a:cubicBezTo>
                    <a:pt x="7965984" y="2496227"/>
                    <a:pt x="7971246" y="2510971"/>
                    <a:pt x="7977052" y="2525485"/>
                  </a:cubicBezTo>
                  <a:cubicBezTo>
                    <a:pt x="7979955" y="2542902"/>
                    <a:pt x="7979202" y="2561342"/>
                    <a:pt x="7985760" y="2577737"/>
                  </a:cubicBezTo>
                  <a:cubicBezTo>
                    <a:pt x="8015369" y="2651761"/>
                    <a:pt x="8011886" y="2584238"/>
                    <a:pt x="8011886" y="2629988"/>
                  </a:cubicBez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形状 38">
              <a:extLst>
                <a:ext uri="{FF2B5EF4-FFF2-40B4-BE49-F238E27FC236}">
                  <a16:creationId xmlns:a16="http://schemas.microsoft.com/office/drawing/2014/main" xmlns="" id="{A2C6C0A4-4DC7-4B22-805C-810636414B05}"/>
                </a:ext>
              </a:extLst>
            </p:cNvPr>
            <p:cNvSpPr/>
            <p:nvPr/>
          </p:nvSpPr>
          <p:spPr>
            <a:xfrm>
              <a:off x="-69669" y="4324428"/>
              <a:ext cx="8012012" cy="2629988"/>
            </a:xfrm>
            <a:custGeom>
              <a:avLst/>
              <a:gdLst>
                <a:gd name="connsiteX0" fmla="*/ 0 w 8012012"/>
                <a:gd name="connsiteY0" fmla="*/ 505097 h 2629988"/>
                <a:gd name="connsiteX1" fmla="*/ 0 w 8012012"/>
                <a:gd name="connsiteY1" fmla="*/ 505097 h 2629988"/>
                <a:gd name="connsiteX2" fmla="*/ 113212 w 8012012"/>
                <a:gd name="connsiteY2" fmla="*/ 487680 h 2629988"/>
                <a:gd name="connsiteX3" fmla="*/ 130629 w 8012012"/>
                <a:gd name="connsiteY3" fmla="*/ 470262 h 2629988"/>
                <a:gd name="connsiteX4" fmla="*/ 182880 w 8012012"/>
                <a:gd name="connsiteY4" fmla="*/ 461554 h 2629988"/>
                <a:gd name="connsiteX5" fmla="*/ 209006 w 8012012"/>
                <a:gd name="connsiteY5" fmla="*/ 452845 h 2629988"/>
                <a:gd name="connsiteX6" fmla="*/ 261258 w 8012012"/>
                <a:gd name="connsiteY6" fmla="*/ 409302 h 2629988"/>
                <a:gd name="connsiteX7" fmla="*/ 322218 w 8012012"/>
                <a:gd name="connsiteY7" fmla="*/ 330925 h 2629988"/>
                <a:gd name="connsiteX8" fmla="*/ 348343 w 8012012"/>
                <a:gd name="connsiteY8" fmla="*/ 322217 h 2629988"/>
                <a:gd name="connsiteX9" fmla="*/ 365760 w 8012012"/>
                <a:gd name="connsiteY9" fmla="*/ 357051 h 2629988"/>
                <a:gd name="connsiteX10" fmla="*/ 383178 w 8012012"/>
                <a:gd name="connsiteY10" fmla="*/ 374468 h 2629988"/>
                <a:gd name="connsiteX11" fmla="*/ 461555 w 8012012"/>
                <a:gd name="connsiteY11" fmla="*/ 418011 h 2629988"/>
                <a:gd name="connsiteX12" fmla="*/ 505098 w 8012012"/>
                <a:gd name="connsiteY12" fmla="*/ 452845 h 2629988"/>
                <a:gd name="connsiteX13" fmla="*/ 531223 w 8012012"/>
                <a:gd name="connsiteY13" fmla="*/ 487680 h 2629988"/>
                <a:gd name="connsiteX14" fmla="*/ 600892 w 8012012"/>
                <a:gd name="connsiteY14" fmla="*/ 522514 h 2629988"/>
                <a:gd name="connsiteX15" fmla="*/ 644435 w 8012012"/>
                <a:gd name="connsiteY15" fmla="*/ 566057 h 2629988"/>
                <a:gd name="connsiteX16" fmla="*/ 670560 w 8012012"/>
                <a:gd name="connsiteY16" fmla="*/ 600891 h 2629988"/>
                <a:gd name="connsiteX17" fmla="*/ 696686 w 8012012"/>
                <a:gd name="connsiteY17" fmla="*/ 653142 h 2629988"/>
                <a:gd name="connsiteX18" fmla="*/ 731520 w 8012012"/>
                <a:gd name="connsiteY18" fmla="*/ 731520 h 2629988"/>
                <a:gd name="connsiteX19" fmla="*/ 775063 w 8012012"/>
                <a:gd name="connsiteY19" fmla="*/ 775062 h 2629988"/>
                <a:gd name="connsiteX20" fmla="*/ 792480 w 8012012"/>
                <a:gd name="connsiteY20" fmla="*/ 836022 h 2629988"/>
                <a:gd name="connsiteX21" fmla="*/ 809898 w 8012012"/>
                <a:gd name="connsiteY21" fmla="*/ 888274 h 2629988"/>
                <a:gd name="connsiteX22" fmla="*/ 836023 w 8012012"/>
                <a:gd name="connsiteY22" fmla="*/ 914400 h 2629988"/>
                <a:gd name="connsiteX23" fmla="*/ 862149 w 8012012"/>
                <a:gd name="connsiteY23" fmla="*/ 931817 h 2629988"/>
                <a:gd name="connsiteX24" fmla="*/ 905692 w 8012012"/>
                <a:gd name="connsiteY24" fmla="*/ 975360 h 2629988"/>
                <a:gd name="connsiteX25" fmla="*/ 957943 w 8012012"/>
                <a:gd name="connsiteY25" fmla="*/ 1010194 h 2629988"/>
                <a:gd name="connsiteX26" fmla="*/ 1036320 w 8012012"/>
                <a:gd name="connsiteY26" fmla="*/ 1071154 h 2629988"/>
                <a:gd name="connsiteX27" fmla="*/ 1062446 w 8012012"/>
                <a:gd name="connsiteY27" fmla="*/ 1079862 h 2629988"/>
                <a:gd name="connsiteX28" fmla="*/ 1114698 w 8012012"/>
                <a:gd name="connsiteY28" fmla="*/ 1114697 h 2629988"/>
                <a:gd name="connsiteX29" fmla="*/ 1140823 w 8012012"/>
                <a:gd name="connsiteY29" fmla="*/ 1140822 h 2629988"/>
                <a:gd name="connsiteX30" fmla="*/ 1158240 w 8012012"/>
                <a:gd name="connsiteY30" fmla="*/ 1166948 h 2629988"/>
                <a:gd name="connsiteX31" fmla="*/ 1201783 w 8012012"/>
                <a:gd name="connsiteY31" fmla="*/ 1210491 h 2629988"/>
                <a:gd name="connsiteX32" fmla="*/ 1219200 w 8012012"/>
                <a:gd name="connsiteY32" fmla="*/ 1236617 h 2629988"/>
                <a:gd name="connsiteX33" fmla="*/ 1262743 w 8012012"/>
                <a:gd name="connsiteY33" fmla="*/ 1280160 h 2629988"/>
                <a:gd name="connsiteX34" fmla="*/ 1314995 w 8012012"/>
                <a:gd name="connsiteY34" fmla="*/ 1314994 h 2629988"/>
                <a:gd name="connsiteX35" fmla="*/ 1341120 w 8012012"/>
                <a:gd name="connsiteY35" fmla="*/ 1349828 h 2629988"/>
                <a:gd name="connsiteX36" fmla="*/ 1384663 w 8012012"/>
                <a:gd name="connsiteY36" fmla="*/ 1384662 h 2629988"/>
                <a:gd name="connsiteX37" fmla="*/ 1428206 w 8012012"/>
                <a:gd name="connsiteY37" fmla="*/ 1419497 h 2629988"/>
                <a:gd name="connsiteX38" fmla="*/ 1463040 w 8012012"/>
                <a:gd name="connsiteY38" fmla="*/ 1463040 h 2629988"/>
                <a:gd name="connsiteX39" fmla="*/ 1489166 w 8012012"/>
                <a:gd name="connsiteY39" fmla="*/ 1471748 h 2629988"/>
                <a:gd name="connsiteX40" fmla="*/ 1497875 w 8012012"/>
                <a:gd name="connsiteY40" fmla="*/ 1497874 h 2629988"/>
                <a:gd name="connsiteX41" fmla="*/ 1550126 w 8012012"/>
                <a:gd name="connsiteY41" fmla="*/ 1524000 h 2629988"/>
                <a:gd name="connsiteX42" fmla="*/ 1584960 w 8012012"/>
                <a:gd name="connsiteY42" fmla="*/ 1541417 h 2629988"/>
                <a:gd name="connsiteX43" fmla="*/ 1689463 w 8012012"/>
                <a:gd name="connsiteY43" fmla="*/ 1532708 h 2629988"/>
                <a:gd name="connsiteX44" fmla="*/ 1715589 w 8012012"/>
                <a:gd name="connsiteY44" fmla="*/ 1524000 h 2629988"/>
                <a:gd name="connsiteX45" fmla="*/ 1733006 w 8012012"/>
                <a:gd name="connsiteY45" fmla="*/ 1506582 h 2629988"/>
                <a:gd name="connsiteX46" fmla="*/ 1759132 w 8012012"/>
                <a:gd name="connsiteY46" fmla="*/ 1489165 h 2629988"/>
                <a:gd name="connsiteX47" fmla="*/ 1776549 w 8012012"/>
                <a:gd name="connsiteY47" fmla="*/ 1463040 h 2629988"/>
                <a:gd name="connsiteX48" fmla="*/ 1793966 w 8012012"/>
                <a:gd name="connsiteY48" fmla="*/ 1393371 h 2629988"/>
                <a:gd name="connsiteX49" fmla="*/ 1820092 w 8012012"/>
                <a:gd name="connsiteY49" fmla="*/ 1375954 h 2629988"/>
                <a:gd name="connsiteX50" fmla="*/ 1985555 w 8012012"/>
                <a:gd name="connsiteY50" fmla="*/ 1428205 h 2629988"/>
                <a:gd name="connsiteX51" fmla="*/ 2002972 w 8012012"/>
                <a:gd name="connsiteY51" fmla="*/ 1454331 h 2629988"/>
                <a:gd name="connsiteX52" fmla="*/ 2055223 w 8012012"/>
                <a:gd name="connsiteY52" fmla="*/ 1471748 h 2629988"/>
                <a:gd name="connsiteX53" fmla="*/ 2264229 w 8012012"/>
                <a:gd name="connsiteY53" fmla="*/ 1480457 h 2629988"/>
                <a:gd name="connsiteX54" fmla="*/ 2377440 w 8012012"/>
                <a:gd name="connsiteY54" fmla="*/ 1489165 h 2629988"/>
                <a:gd name="connsiteX55" fmla="*/ 2403566 w 8012012"/>
                <a:gd name="connsiteY55" fmla="*/ 1497874 h 2629988"/>
                <a:gd name="connsiteX56" fmla="*/ 2429692 w 8012012"/>
                <a:gd name="connsiteY56" fmla="*/ 1515291 h 2629988"/>
                <a:gd name="connsiteX57" fmla="*/ 2508069 w 8012012"/>
                <a:gd name="connsiteY57" fmla="*/ 1541417 h 2629988"/>
                <a:gd name="connsiteX58" fmla="*/ 2586446 w 8012012"/>
                <a:gd name="connsiteY58" fmla="*/ 1532708 h 2629988"/>
                <a:gd name="connsiteX59" fmla="*/ 2595155 w 8012012"/>
                <a:gd name="connsiteY59" fmla="*/ 1497874 h 2629988"/>
                <a:gd name="connsiteX60" fmla="*/ 2629989 w 8012012"/>
                <a:gd name="connsiteY60" fmla="*/ 1419497 h 2629988"/>
                <a:gd name="connsiteX61" fmla="*/ 2656115 w 8012012"/>
                <a:gd name="connsiteY61" fmla="*/ 1358537 h 2629988"/>
                <a:gd name="connsiteX62" fmla="*/ 2664823 w 8012012"/>
                <a:gd name="connsiteY62" fmla="*/ 1323702 h 2629988"/>
                <a:gd name="connsiteX63" fmla="*/ 2682240 w 8012012"/>
                <a:gd name="connsiteY63" fmla="*/ 1297577 h 2629988"/>
                <a:gd name="connsiteX64" fmla="*/ 2690949 w 8012012"/>
                <a:gd name="connsiteY64" fmla="*/ 1271451 h 2629988"/>
                <a:gd name="connsiteX65" fmla="*/ 2734492 w 8012012"/>
                <a:gd name="connsiteY65" fmla="*/ 1210491 h 2629988"/>
                <a:gd name="connsiteX66" fmla="*/ 2751909 w 8012012"/>
                <a:gd name="connsiteY66" fmla="*/ 1184365 h 2629988"/>
                <a:gd name="connsiteX67" fmla="*/ 2778035 w 8012012"/>
                <a:gd name="connsiteY67" fmla="*/ 1175657 h 2629988"/>
                <a:gd name="connsiteX68" fmla="*/ 2812869 w 8012012"/>
                <a:gd name="connsiteY68" fmla="*/ 1158240 h 2629988"/>
                <a:gd name="connsiteX69" fmla="*/ 2899955 w 8012012"/>
                <a:gd name="connsiteY69" fmla="*/ 1166948 h 2629988"/>
                <a:gd name="connsiteX70" fmla="*/ 2926080 w 8012012"/>
                <a:gd name="connsiteY70" fmla="*/ 1184365 h 2629988"/>
                <a:gd name="connsiteX71" fmla="*/ 2978332 w 8012012"/>
                <a:gd name="connsiteY71" fmla="*/ 1210491 h 2629988"/>
                <a:gd name="connsiteX72" fmla="*/ 3004458 w 8012012"/>
                <a:gd name="connsiteY72" fmla="*/ 1184365 h 2629988"/>
                <a:gd name="connsiteX73" fmla="*/ 3021875 w 8012012"/>
                <a:gd name="connsiteY73" fmla="*/ 1132114 h 2629988"/>
                <a:gd name="connsiteX74" fmla="*/ 3030583 w 8012012"/>
                <a:gd name="connsiteY74" fmla="*/ 1097280 h 2629988"/>
                <a:gd name="connsiteX75" fmla="*/ 3039292 w 8012012"/>
                <a:gd name="connsiteY75" fmla="*/ 1045028 h 2629988"/>
                <a:gd name="connsiteX76" fmla="*/ 3056709 w 8012012"/>
                <a:gd name="connsiteY76" fmla="*/ 992777 h 2629988"/>
                <a:gd name="connsiteX77" fmla="*/ 3065418 w 8012012"/>
                <a:gd name="connsiteY77" fmla="*/ 966651 h 2629988"/>
                <a:gd name="connsiteX78" fmla="*/ 3152503 w 8012012"/>
                <a:gd name="connsiteY78" fmla="*/ 905691 h 2629988"/>
                <a:gd name="connsiteX79" fmla="*/ 3178629 w 8012012"/>
                <a:gd name="connsiteY79" fmla="*/ 888274 h 2629988"/>
                <a:gd name="connsiteX80" fmla="*/ 3222172 w 8012012"/>
                <a:gd name="connsiteY80" fmla="*/ 853440 h 2629988"/>
                <a:gd name="connsiteX81" fmla="*/ 3265715 w 8012012"/>
                <a:gd name="connsiteY81" fmla="*/ 827314 h 2629988"/>
                <a:gd name="connsiteX82" fmla="*/ 3344092 w 8012012"/>
                <a:gd name="connsiteY82" fmla="*/ 766354 h 2629988"/>
                <a:gd name="connsiteX83" fmla="*/ 3396343 w 8012012"/>
                <a:gd name="connsiteY83" fmla="*/ 731520 h 2629988"/>
                <a:gd name="connsiteX84" fmla="*/ 3439886 w 8012012"/>
                <a:gd name="connsiteY84" fmla="*/ 705394 h 2629988"/>
                <a:gd name="connsiteX85" fmla="*/ 3466012 w 8012012"/>
                <a:gd name="connsiteY85" fmla="*/ 687977 h 2629988"/>
                <a:gd name="connsiteX86" fmla="*/ 3492138 w 8012012"/>
                <a:gd name="connsiteY86" fmla="*/ 679268 h 2629988"/>
                <a:gd name="connsiteX87" fmla="*/ 3544389 w 8012012"/>
                <a:gd name="connsiteY87" fmla="*/ 644434 h 2629988"/>
                <a:gd name="connsiteX88" fmla="*/ 3570515 w 8012012"/>
                <a:gd name="connsiteY88" fmla="*/ 627017 h 2629988"/>
                <a:gd name="connsiteX89" fmla="*/ 3579223 w 8012012"/>
                <a:gd name="connsiteY89" fmla="*/ 600891 h 2629988"/>
                <a:gd name="connsiteX90" fmla="*/ 3631475 w 8012012"/>
                <a:gd name="connsiteY90" fmla="*/ 583474 h 2629988"/>
                <a:gd name="connsiteX91" fmla="*/ 3683726 w 8012012"/>
                <a:gd name="connsiteY91" fmla="*/ 592182 h 2629988"/>
                <a:gd name="connsiteX92" fmla="*/ 3718560 w 8012012"/>
                <a:gd name="connsiteY92" fmla="*/ 635725 h 2629988"/>
                <a:gd name="connsiteX93" fmla="*/ 3788229 w 8012012"/>
                <a:gd name="connsiteY93" fmla="*/ 696685 h 2629988"/>
                <a:gd name="connsiteX94" fmla="*/ 3814355 w 8012012"/>
                <a:gd name="connsiteY94" fmla="*/ 705394 h 2629988"/>
                <a:gd name="connsiteX95" fmla="*/ 3857898 w 8012012"/>
                <a:gd name="connsiteY95" fmla="*/ 696685 h 2629988"/>
                <a:gd name="connsiteX96" fmla="*/ 3918858 w 8012012"/>
                <a:gd name="connsiteY96" fmla="*/ 653142 h 2629988"/>
                <a:gd name="connsiteX97" fmla="*/ 3997235 w 8012012"/>
                <a:gd name="connsiteY97" fmla="*/ 592182 h 2629988"/>
                <a:gd name="connsiteX98" fmla="*/ 4023360 w 8012012"/>
                <a:gd name="connsiteY98" fmla="*/ 557348 h 2629988"/>
                <a:gd name="connsiteX99" fmla="*/ 4066903 w 8012012"/>
                <a:gd name="connsiteY99" fmla="*/ 513805 h 2629988"/>
                <a:gd name="connsiteX100" fmla="*/ 4084320 w 8012012"/>
                <a:gd name="connsiteY100" fmla="*/ 461554 h 2629988"/>
                <a:gd name="connsiteX101" fmla="*/ 4093029 w 8012012"/>
                <a:gd name="connsiteY101" fmla="*/ 435428 h 2629988"/>
                <a:gd name="connsiteX102" fmla="*/ 4101738 w 8012012"/>
                <a:gd name="connsiteY102" fmla="*/ 391885 h 2629988"/>
                <a:gd name="connsiteX103" fmla="*/ 4119155 w 8012012"/>
                <a:gd name="connsiteY103" fmla="*/ 278674 h 2629988"/>
                <a:gd name="connsiteX104" fmla="*/ 4127863 w 8012012"/>
                <a:gd name="connsiteY104" fmla="*/ 252548 h 2629988"/>
                <a:gd name="connsiteX105" fmla="*/ 4162698 w 8012012"/>
                <a:gd name="connsiteY105" fmla="*/ 200297 h 2629988"/>
                <a:gd name="connsiteX106" fmla="*/ 4197532 w 8012012"/>
                <a:gd name="connsiteY106" fmla="*/ 121920 h 2629988"/>
                <a:gd name="connsiteX107" fmla="*/ 4214949 w 8012012"/>
                <a:gd name="connsiteY107" fmla="*/ 104502 h 2629988"/>
                <a:gd name="connsiteX108" fmla="*/ 4275909 w 8012012"/>
                <a:gd name="connsiteY108" fmla="*/ 26125 h 2629988"/>
                <a:gd name="connsiteX109" fmla="*/ 4302035 w 8012012"/>
                <a:gd name="connsiteY109" fmla="*/ 8708 h 2629988"/>
                <a:gd name="connsiteX110" fmla="*/ 4328160 w 8012012"/>
                <a:gd name="connsiteY110" fmla="*/ 0 h 2629988"/>
                <a:gd name="connsiteX111" fmla="*/ 4380412 w 8012012"/>
                <a:gd name="connsiteY111" fmla="*/ 34834 h 2629988"/>
                <a:gd name="connsiteX112" fmla="*/ 4441372 w 8012012"/>
                <a:gd name="connsiteY112" fmla="*/ 87085 h 2629988"/>
                <a:gd name="connsiteX113" fmla="*/ 4484915 w 8012012"/>
                <a:gd name="connsiteY113" fmla="*/ 121920 h 2629988"/>
                <a:gd name="connsiteX114" fmla="*/ 4528458 w 8012012"/>
                <a:gd name="connsiteY114" fmla="*/ 165462 h 2629988"/>
                <a:gd name="connsiteX115" fmla="*/ 4563292 w 8012012"/>
                <a:gd name="connsiteY115" fmla="*/ 209005 h 2629988"/>
                <a:gd name="connsiteX116" fmla="*/ 4572000 w 8012012"/>
                <a:gd name="connsiteY116" fmla="*/ 235131 h 2629988"/>
                <a:gd name="connsiteX117" fmla="*/ 4589418 w 8012012"/>
                <a:gd name="connsiteY117" fmla="*/ 252548 h 2629988"/>
                <a:gd name="connsiteX118" fmla="*/ 4632960 w 8012012"/>
                <a:gd name="connsiteY118" fmla="*/ 304800 h 2629988"/>
                <a:gd name="connsiteX119" fmla="*/ 4667795 w 8012012"/>
                <a:gd name="connsiteY119" fmla="*/ 348342 h 2629988"/>
                <a:gd name="connsiteX120" fmla="*/ 4685212 w 8012012"/>
                <a:gd name="connsiteY120" fmla="*/ 383177 h 2629988"/>
                <a:gd name="connsiteX121" fmla="*/ 4728755 w 8012012"/>
                <a:gd name="connsiteY121" fmla="*/ 426720 h 2629988"/>
                <a:gd name="connsiteX122" fmla="*/ 4754880 w 8012012"/>
                <a:gd name="connsiteY122" fmla="*/ 452845 h 2629988"/>
                <a:gd name="connsiteX123" fmla="*/ 4789715 w 8012012"/>
                <a:gd name="connsiteY123" fmla="*/ 470262 h 2629988"/>
                <a:gd name="connsiteX124" fmla="*/ 4807132 w 8012012"/>
                <a:gd name="connsiteY124" fmla="*/ 487680 h 2629988"/>
                <a:gd name="connsiteX125" fmla="*/ 4833258 w 8012012"/>
                <a:gd name="connsiteY125" fmla="*/ 505097 h 2629988"/>
                <a:gd name="connsiteX126" fmla="*/ 4841966 w 8012012"/>
                <a:gd name="connsiteY126" fmla="*/ 531222 h 2629988"/>
                <a:gd name="connsiteX127" fmla="*/ 4868092 w 8012012"/>
                <a:gd name="connsiteY127" fmla="*/ 539931 h 2629988"/>
                <a:gd name="connsiteX128" fmla="*/ 4929052 w 8012012"/>
                <a:gd name="connsiteY128" fmla="*/ 574765 h 2629988"/>
                <a:gd name="connsiteX129" fmla="*/ 4972595 w 8012012"/>
                <a:gd name="connsiteY129" fmla="*/ 566057 h 2629988"/>
                <a:gd name="connsiteX130" fmla="*/ 5024846 w 8012012"/>
                <a:gd name="connsiteY130" fmla="*/ 513805 h 2629988"/>
                <a:gd name="connsiteX131" fmla="*/ 5050972 w 8012012"/>
                <a:gd name="connsiteY131" fmla="*/ 452845 h 2629988"/>
                <a:gd name="connsiteX132" fmla="*/ 5059680 w 8012012"/>
                <a:gd name="connsiteY132" fmla="*/ 426720 h 2629988"/>
                <a:gd name="connsiteX133" fmla="*/ 5085806 w 8012012"/>
                <a:gd name="connsiteY133" fmla="*/ 409302 h 2629988"/>
                <a:gd name="connsiteX134" fmla="*/ 5111932 w 8012012"/>
                <a:gd name="connsiteY134" fmla="*/ 400594 h 2629988"/>
                <a:gd name="connsiteX135" fmla="*/ 5355772 w 8012012"/>
                <a:gd name="connsiteY135" fmla="*/ 383177 h 2629988"/>
                <a:gd name="connsiteX136" fmla="*/ 5442858 w 8012012"/>
                <a:gd name="connsiteY136" fmla="*/ 357051 h 2629988"/>
                <a:gd name="connsiteX137" fmla="*/ 5468983 w 8012012"/>
                <a:gd name="connsiteY137" fmla="*/ 348342 h 2629988"/>
                <a:gd name="connsiteX138" fmla="*/ 5495109 w 8012012"/>
                <a:gd name="connsiteY138" fmla="*/ 330925 h 2629988"/>
                <a:gd name="connsiteX139" fmla="*/ 5556069 w 8012012"/>
                <a:gd name="connsiteY139" fmla="*/ 313508 h 2629988"/>
                <a:gd name="connsiteX140" fmla="*/ 5582195 w 8012012"/>
                <a:gd name="connsiteY140" fmla="*/ 304800 h 2629988"/>
                <a:gd name="connsiteX141" fmla="*/ 5721532 w 8012012"/>
                <a:gd name="connsiteY141" fmla="*/ 313508 h 2629988"/>
                <a:gd name="connsiteX142" fmla="*/ 5747658 w 8012012"/>
                <a:gd name="connsiteY142" fmla="*/ 339634 h 2629988"/>
                <a:gd name="connsiteX143" fmla="*/ 5799909 w 8012012"/>
                <a:gd name="connsiteY143" fmla="*/ 357051 h 2629988"/>
                <a:gd name="connsiteX144" fmla="*/ 5826035 w 8012012"/>
                <a:gd name="connsiteY144" fmla="*/ 365760 h 2629988"/>
                <a:gd name="connsiteX145" fmla="*/ 5878286 w 8012012"/>
                <a:gd name="connsiteY145" fmla="*/ 383177 h 2629988"/>
                <a:gd name="connsiteX146" fmla="*/ 5939246 w 8012012"/>
                <a:gd name="connsiteY146" fmla="*/ 400594 h 2629988"/>
                <a:gd name="connsiteX147" fmla="*/ 6008915 w 8012012"/>
                <a:gd name="connsiteY147" fmla="*/ 409302 h 2629988"/>
                <a:gd name="connsiteX148" fmla="*/ 6139543 w 8012012"/>
                <a:gd name="connsiteY148" fmla="*/ 435428 h 2629988"/>
                <a:gd name="connsiteX149" fmla="*/ 6226629 w 8012012"/>
                <a:gd name="connsiteY149" fmla="*/ 444137 h 2629988"/>
                <a:gd name="connsiteX150" fmla="*/ 6270172 w 8012012"/>
                <a:gd name="connsiteY150" fmla="*/ 452845 h 2629988"/>
                <a:gd name="connsiteX151" fmla="*/ 6392092 w 8012012"/>
                <a:gd name="connsiteY151" fmla="*/ 470262 h 2629988"/>
                <a:gd name="connsiteX152" fmla="*/ 6479178 w 8012012"/>
                <a:gd name="connsiteY152" fmla="*/ 487680 h 2629988"/>
                <a:gd name="connsiteX153" fmla="*/ 6514012 w 8012012"/>
                <a:gd name="connsiteY153" fmla="*/ 496388 h 2629988"/>
                <a:gd name="connsiteX154" fmla="*/ 6557555 w 8012012"/>
                <a:gd name="connsiteY154" fmla="*/ 505097 h 2629988"/>
                <a:gd name="connsiteX155" fmla="*/ 6618515 w 8012012"/>
                <a:gd name="connsiteY155" fmla="*/ 531222 h 2629988"/>
                <a:gd name="connsiteX156" fmla="*/ 6696892 w 8012012"/>
                <a:gd name="connsiteY156" fmla="*/ 557348 h 2629988"/>
                <a:gd name="connsiteX157" fmla="*/ 6723018 w 8012012"/>
                <a:gd name="connsiteY157" fmla="*/ 566057 h 2629988"/>
                <a:gd name="connsiteX158" fmla="*/ 6801395 w 8012012"/>
                <a:gd name="connsiteY158" fmla="*/ 609600 h 2629988"/>
                <a:gd name="connsiteX159" fmla="*/ 6827520 w 8012012"/>
                <a:gd name="connsiteY159" fmla="*/ 635725 h 2629988"/>
                <a:gd name="connsiteX160" fmla="*/ 6853646 w 8012012"/>
                <a:gd name="connsiteY160" fmla="*/ 644434 h 2629988"/>
                <a:gd name="connsiteX161" fmla="*/ 6905898 w 8012012"/>
                <a:gd name="connsiteY161" fmla="*/ 679268 h 2629988"/>
                <a:gd name="connsiteX162" fmla="*/ 6932023 w 8012012"/>
                <a:gd name="connsiteY162" fmla="*/ 696685 h 2629988"/>
                <a:gd name="connsiteX163" fmla="*/ 6958149 w 8012012"/>
                <a:gd name="connsiteY163" fmla="*/ 714102 h 2629988"/>
                <a:gd name="connsiteX164" fmla="*/ 6975566 w 8012012"/>
                <a:gd name="connsiteY164" fmla="*/ 731520 h 2629988"/>
                <a:gd name="connsiteX165" fmla="*/ 7001692 w 8012012"/>
                <a:gd name="connsiteY165" fmla="*/ 740228 h 2629988"/>
                <a:gd name="connsiteX166" fmla="*/ 7053943 w 8012012"/>
                <a:gd name="connsiteY166" fmla="*/ 783771 h 2629988"/>
                <a:gd name="connsiteX167" fmla="*/ 7071360 w 8012012"/>
                <a:gd name="connsiteY167" fmla="*/ 818605 h 2629988"/>
                <a:gd name="connsiteX168" fmla="*/ 7106195 w 8012012"/>
                <a:gd name="connsiteY168" fmla="*/ 853440 h 2629988"/>
                <a:gd name="connsiteX169" fmla="*/ 7123612 w 8012012"/>
                <a:gd name="connsiteY169" fmla="*/ 879565 h 2629988"/>
                <a:gd name="connsiteX170" fmla="*/ 7158446 w 8012012"/>
                <a:gd name="connsiteY170" fmla="*/ 931817 h 2629988"/>
                <a:gd name="connsiteX171" fmla="*/ 7184572 w 8012012"/>
                <a:gd name="connsiteY171" fmla="*/ 966651 h 2629988"/>
                <a:gd name="connsiteX172" fmla="*/ 7210698 w 8012012"/>
                <a:gd name="connsiteY172" fmla="*/ 992777 h 2629988"/>
                <a:gd name="connsiteX173" fmla="*/ 7228115 w 8012012"/>
                <a:gd name="connsiteY173" fmla="*/ 1018902 h 2629988"/>
                <a:gd name="connsiteX174" fmla="*/ 7271658 w 8012012"/>
                <a:gd name="connsiteY174" fmla="*/ 1071154 h 2629988"/>
                <a:gd name="connsiteX175" fmla="*/ 7332618 w 8012012"/>
                <a:gd name="connsiteY175" fmla="*/ 1158240 h 2629988"/>
                <a:gd name="connsiteX176" fmla="*/ 7350035 w 8012012"/>
                <a:gd name="connsiteY176" fmla="*/ 1184365 h 2629988"/>
                <a:gd name="connsiteX177" fmla="*/ 7384869 w 8012012"/>
                <a:gd name="connsiteY177" fmla="*/ 1236617 h 2629988"/>
                <a:gd name="connsiteX178" fmla="*/ 7393578 w 8012012"/>
                <a:gd name="connsiteY178" fmla="*/ 1262742 h 2629988"/>
                <a:gd name="connsiteX179" fmla="*/ 7410995 w 8012012"/>
                <a:gd name="connsiteY179" fmla="*/ 1297577 h 2629988"/>
                <a:gd name="connsiteX180" fmla="*/ 7437120 w 8012012"/>
                <a:gd name="connsiteY180" fmla="*/ 1367245 h 2629988"/>
                <a:gd name="connsiteX181" fmla="*/ 7471955 w 8012012"/>
                <a:gd name="connsiteY181" fmla="*/ 1410788 h 2629988"/>
                <a:gd name="connsiteX182" fmla="*/ 7506789 w 8012012"/>
                <a:gd name="connsiteY182" fmla="*/ 1463040 h 2629988"/>
                <a:gd name="connsiteX183" fmla="*/ 7524206 w 8012012"/>
                <a:gd name="connsiteY183" fmla="*/ 1489165 h 2629988"/>
                <a:gd name="connsiteX184" fmla="*/ 7550332 w 8012012"/>
                <a:gd name="connsiteY184" fmla="*/ 1541417 h 2629988"/>
                <a:gd name="connsiteX185" fmla="*/ 7567749 w 8012012"/>
                <a:gd name="connsiteY185" fmla="*/ 1567542 h 2629988"/>
                <a:gd name="connsiteX186" fmla="*/ 7585166 w 8012012"/>
                <a:gd name="connsiteY186" fmla="*/ 1619794 h 2629988"/>
                <a:gd name="connsiteX187" fmla="*/ 7602583 w 8012012"/>
                <a:gd name="connsiteY187" fmla="*/ 1654628 h 2629988"/>
                <a:gd name="connsiteX188" fmla="*/ 7611292 w 8012012"/>
                <a:gd name="connsiteY188" fmla="*/ 1680754 h 2629988"/>
                <a:gd name="connsiteX189" fmla="*/ 7628709 w 8012012"/>
                <a:gd name="connsiteY189" fmla="*/ 1715588 h 2629988"/>
                <a:gd name="connsiteX190" fmla="*/ 7646126 w 8012012"/>
                <a:gd name="connsiteY190" fmla="*/ 1759131 h 2629988"/>
                <a:gd name="connsiteX191" fmla="*/ 7654835 w 8012012"/>
                <a:gd name="connsiteY191" fmla="*/ 1785257 h 2629988"/>
                <a:gd name="connsiteX192" fmla="*/ 7689669 w 8012012"/>
                <a:gd name="connsiteY192" fmla="*/ 1828800 h 2629988"/>
                <a:gd name="connsiteX193" fmla="*/ 7724503 w 8012012"/>
                <a:gd name="connsiteY193" fmla="*/ 1915885 h 2629988"/>
                <a:gd name="connsiteX194" fmla="*/ 7733212 w 8012012"/>
                <a:gd name="connsiteY194" fmla="*/ 1942011 h 2629988"/>
                <a:gd name="connsiteX195" fmla="*/ 7768046 w 8012012"/>
                <a:gd name="connsiteY195" fmla="*/ 2002971 h 2629988"/>
                <a:gd name="connsiteX196" fmla="*/ 7768046 w 8012012"/>
                <a:gd name="connsiteY196" fmla="*/ 2185851 h 2629988"/>
                <a:gd name="connsiteX197" fmla="*/ 7802880 w 8012012"/>
                <a:gd name="connsiteY197" fmla="*/ 2264228 h 2629988"/>
                <a:gd name="connsiteX198" fmla="*/ 7820298 w 8012012"/>
                <a:gd name="connsiteY198" fmla="*/ 2281645 h 2629988"/>
                <a:gd name="connsiteX199" fmla="*/ 7889966 w 8012012"/>
                <a:gd name="connsiteY199" fmla="*/ 2368731 h 2629988"/>
                <a:gd name="connsiteX200" fmla="*/ 7889966 w 8012012"/>
                <a:gd name="connsiteY200" fmla="*/ 2368731 h 2629988"/>
                <a:gd name="connsiteX201" fmla="*/ 7933509 w 8012012"/>
                <a:gd name="connsiteY201" fmla="*/ 2420982 h 2629988"/>
                <a:gd name="connsiteX202" fmla="*/ 7959635 w 8012012"/>
                <a:gd name="connsiteY202" fmla="*/ 2481942 h 2629988"/>
                <a:gd name="connsiteX203" fmla="*/ 7977052 w 8012012"/>
                <a:gd name="connsiteY203" fmla="*/ 2525485 h 2629988"/>
                <a:gd name="connsiteX204" fmla="*/ 7985760 w 8012012"/>
                <a:gd name="connsiteY204" fmla="*/ 2577737 h 2629988"/>
                <a:gd name="connsiteX205" fmla="*/ 8011886 w 8012012"/>
                <a:gd name="connsiteY205" fmla="*/ 2629988 h 2629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Lst>
              <a:rect l="l" t="t" r="r" b="b"/>
              <a:pathLst>
                <a:path w="8012012" h="2629988">
                  <a:moveTo>
                    <a:pt x="0" y="505097"/>
                  </a:moveTo>
                  <a:lnTo>
                    <a:pt x="0" y="505097"/>
                  </a:lnTo>
                  <a:cubicBezTo>
                    <a:pt x="5077" y="504533"/>
                    <a:pt x="91667" y="498453"/>
                    <a:pt x="113212" y="487680"/>
                  </a:cubicBezTo>
                  <a:cubicBezTo>
                    <a:pt x="120556" y="484008"/>
                    <a:pt x="122941" y="473145"/>
                    <a:pt x="130629" y="470262"/>
                  </a:cubicBezTo>
                  <a:cubicBezTo>
                    <a:pt x="147162" y="464062"/>
                    <a:pt x="165463" y="464457"/>
                    <a:pt x="182880" y="461554"/>
                  </a:cubicBezTo>
                  <a:cubicBezTo>
                    <a:pt x="191589" y="458651"/>
                    <a:pt x="200795" y="456950"/>
                    <a:pt x="209006" y="452845"/>
                  </a:cubicBezTo>
                  <a:cubicBezTo>
                    <a:pt x="227304" y="443696"/>
                    <a:pt x="249001" y="425061"/>
                    <a:pt x="261258" y="409302"/>
                  </a:cubicBezTo>
                  <a:cubicBezTo>
                    <a:pt x="279890" y="385347"/>
                    <a:pt x="294843" y="349175"/>
                    <a:pt x="322218" y="330925"/>
                  </a:cubicBezTo>
                  <a:cubicBezTo>
                    <a:pt x="329856" y="325833"/>
                    <a:pt x="339635" y="325120"/>
                    <a:pt x="348343" y="322217"/>
                  </a:cubicBezTo>
                  <a:cubicBezTo>
                    <a:pt x="354149" y="333828"/>
                    <a:pt x="358559" y="346250"/>
                    <a:pt x="365760" y="357051"/>
                  </a:cubicBezTo>
                  <a:cubicBezTo>
                    <a:pt x="370315" y="363883"/>
                    <a:pt x="376609" y="369542"/>
                    <a:pt x="383178" y="374468"/>
                  </a:cubicBezTo>
                  <a:cubicBezTo>
                    <a:pt x="431090" y="410402"/>
                    <a:pt x="420823" y="404433"/>
                    <a:pt x="461555" y="418011"/>
                  </a:cubicBezTo>
                  <a:cubicBezTo>
                    <a:pt x="514897" y="498026"/>
                    <a:pt x="442000" y="400263"/>
                    <a:pt x="505098" y="452845"/>
                  </a:cubicBezTo>
                  <a:cubicBezTo>
                    <a:pt x="516248" y="462137"/>
                    <a:pt x="520960" y="477417"/>
                    <a:pt x="531223" y="487680"/>
                  </a:cubicBezTo>
                  <a:cubicBezTo>
                    <a:pt x="548614" y="505072"/>
                    <a:pt x="580104" y="514199"/>
                    <a:pt x="600892" y="522514"/>
                  </a:cubicBezTo>
                  <a:cubicBezTo>
                    <a:pt x="647337" y="592183"/>
                    <a:pt x="586378" y="508000"/>
                    <a:pt x="644435" y="566057"/>
                  </a:cubicBezTo>
                  <a:cubicBezTo>
                    <a:pt x="654698" y="576320"/>
                    <a:pt x="661852" y="589280"/>
                    <a:pt x="670560" y="600891"/>
                  </a:cubicBezTo>
                  <a:cubicBezTo>
                    <a:pt x="702326" y="696185"/>
                    <a:pt x="651663" y="551839"/>
                    <a:pt x="696686" y="653142"/>
                  </a:cubicBezTo>
                  <a:cubicBezTo>
                    <a:pt x="715835" y="696227"/>
                    <a:pt x="704819" y="701005"/>
                    <a:pt x="731520" y="731520"/>
                  </a:cubicBezTo>
                  <a:cubicBezTo>
                    <a:pt x="745037" y="746967"/>
                    <a:pt x="775063" y="775062"/>
                    <a:pt x="775063" y="775062"/>
                  </a:cubicBezTo>
                  <a:cubicBezTo>
                    <a:pt x="804332" y="862865"/>
                    <a:pt x="759675" y="726671"/>
                    <a:pt x="792480" y="836022"/>
                  </a:cubicBezTo>
                  <a:cubicBezTo>
                    <a:pt x="797756" y="853607"/>
                    <a:pt x="796916" y="875292"/>
                    <a:pt x="809898" y="888274"/>
                  </a:cubicBezTo>
                  <a:cubicBezTo>
                    <a:pt x="818606" y="896983"/>
                    <a:pt x="826562" y="906516"/>
                    <a:pt x="836023" y="914400"/>
                  </a:cubicBezTo>
                  <a:cubicBezTo>
                    <a:pt x="844064" y="921101"/>
                    <a:pt x="854272" y="924925"/>
                    <a:pt x="862149" y="931817"/>
                  </a:cubicBezTo>
                  <a:cubicBezTo>
                    <a:pt x="877597" y="945334"/>
                    <a:pt x="888613" y="963974"/>
                    <a:pt x="905692" y="975360"/>
                  </a:cubicBezTo>
                  <a:cubicBezTo>
                    <a:pt x="923109" y="986971"/>
                    <a:pt x="943141" y="995392"/>
                    <a:pt x="957943" y="1010194"/>
                  </a:cubicBezTo>
                  <a:cubicBezTo>
                    <a:pt x="980484" y="1032735"/>
                    <a:pt x="1005072" y="1060739"/>
                    <a:pt x="1036320" y="1071154"/>
                  </a:cubicBezTo>
                  <a:lnTo>
                    <a:pt x="1062446" y="1079862"/>
                  </a:lnTo>
                  <a:cubicBezTo>
                    <a:pt x="1079863" y="1091474"/>
                    <a:pt x="1099896" y="1099895"/>
                    <a:pt x="1114698" y="1114697"/>
                  </a:cubicBezTo>
                  <a:cubicBezTo>
                    <a:pt x="1123406" y="1123405"/>
                    <a:pt x="1132939" y="1131361"/>
                    <a:pt x="1140823" y="1140822"/>
                  </a:cubicBezTo>
                  <a:cubicBezTo>
                    <a:pt x="1147523" y="1148863"/>
                    <a:pt x="1151348" y="1159071"/>
                    <a:pt x="1158240" y="1166948"/>
                  </a:cubicBezTo>
                  <a:cubicBezTo>
                    <a:pt x="1171757" y="1182396"/>
                    <a:pt x="1190397" y="1193412"/>
                    <a:pt x="1201783" y="1210491"/>
                  </a:cubicBezTo>
                  <a:cubicBezTo>
                    <a:pt x="1207589" y="1219200"/>
                    <a:pt x="1212308" y="1228740"/>
                    <a:pt x="1219200" y="1236617"/>
                  </a:cubicBezTo>
                  <a:cubicBezTo>
                    <a:pt x="1232717" y="1252065"/>
                    <a:pt x="1245664" y="1268774"/>
                    <a:pt x="1262743" y="1280160"/>
                  </a:cubicBezTo>
                  <a:lnTo>
                    <a:pt x="1314995" y="1314994"/>
                  </a:lnTo>
                  <a:cubicBezTo>
                    <a:pt x="1323703" y="1326605"/>
                    <a:pt x="1331828" y="1338678"/>
                    <a:pt x="1341120" y="1349828"/>
                  </a:cubicBezTo>
                  <a:cubicBezTo>
                    <a:pt x="1362146" y="1375059"/>
                    <a:pt x="1356542" y="1362164"/>
                    <a:pt x="1384663" y="1384662"/>
                  </a:cubicBezTo>
                  <a:cubicBezTo>
                    <a:pt x="1446699" y="1434293"/>
                    <a:pt x="1347804" y="1365897"/>
                    <a:pt x="1428206" y="1419497"/>
                  </a:cubicBezTo>
                  <a:cubicBezTo>
                    <a:pt x="1436115" y="1431361"/>
                    <a:pt x="1449254" y="1454769"/>
                    <a:pt x="1463040" y="1463040"/>
                  </a:cubicBezTo>
                  <a:cubicBezTo>
                    <a:pt x="1470911" y="1467763"/>
                    <a:pt x="1480457" y="1468845"/>
                    <a:pt x="1489166" y="1471748"/>
                  </a:cubicBezTo>
                  <a:cubicBezTo>
                    <a:pt x="1492069" y="1480457"/>
                    <a:pt x="1492140" y="1490706"/>
                    <a:pt x="1497875" y="1497874"/>
                  </a:cubicBezTo>
                  <a:cubicBezTo>
                    <a:pt x="1512427" y="1516064"/>
                    <a:pt x="1530921" y="1515769"/>
                    <a:pt x="1550126" y="1524000"/>
                  </a:cubicBezTo>
                  <a:cubicBezTo>
                    <a:pt x="1562058" y="1529114"/>
                    <a:pt x="1573349" y="1535611"/>
                    <a:pt x="1584960" y="1541417"/>
                  </a:cubicBezTo>
                  <a:cubicBezTo>
                    <a:pt x="1619794" y="1538514"/>
                    <a:pt x="1654815" y="1537328"/>
                    <a:pt x="1689463" y="1532708"/>
                  </a:cubicBezTo>
                  <a:cubicBezTo>
                    <a:pt x="1698562" y="1531495"/>
                    <a:pt x="1707718" y="1528723"/>
                    <a:pt x="1715589" y="1524000"/>
                  </a:cubicBezTo>
                  <a:cubicBezTo>
                    <a:pt x="1722630" y="1519776"/>
                    <a:pt x="1726595" y="1511711"/>
                    <a:pt x="1733006" y="1506582"/>
                  </a:cubicBezTo>
                  <a:cubicBezTo>
                    <a:pt x="1741179" y="1500044"/>
                    <a:pt x="1750423" y="1494971"/>
                    <a:pt x="1759132" y="1489165"/>
                  </a:cubicBezTo>
                  <a:cubicBezTo>
                    <a:pt x="1764938" y="1480457"/>
                    <a:pt x="1772874" y="1472840"/>
                    <a:pt x="1776549" y="1463040"/>
                  </a:cubicBezTo>
                  <a:cubicBezTo>
                    <a:pt x="1777695" y="1459984"/>
                    <a:pt x="1786384" y="1402848"/>
                    <a:pt x="1793966" y="1393371"/>
                  </a:cubicBezTo>
                  <a:cubicBezTo>
                    <a:pt x="1800504" y="1385198"/>
                    <a:pt x="1811383" y="1381760"/>
                    <a:pt x="1820092" y="1375954"/>
                  </a:cubicBezTo>
                  <a:cubicBezTo>
                    <a:pt x="1912219" y="1382534"/>
                    <a:pt x="1938526" y="1357661"/>
                    <a:pt x="1985555" y="1428205"/>
                  </a:cubicBezTo>
                  <a:cubicBezTo>
                    <a:pt x="1991361" y="1436914"/>
                    <a:pt x="1994096" y="1448784"/>
                    <a:pt x="2002972" y="1454331"/>
                  </a:cubicBezTo>
                  <a:cubicBezTo>
                    <a:pt x="2018540" y="1464061"/>
                    <a:pt x="2055223" y="1471748"/>
                    <a:pt x="2055223" y="1471748"/>
                  </a:cubicBezTo>
                  <a:cubicBezTo>
                    <a:pt x="2134497" y="1524596"/>
                    <a:pt x="2057085" y="1480457"/>
                    <a:pt x="2264229" y="1480457"/>
                  </a:cubicBezTo>
                  <a:cubicBezTo>
                    <a:pt x="2302077" y="1480457"/>
                    <a:pt x="2339703" y="1486262"/>
                    <a:pt x="2377440" y="1489165"/>
                  </a:cubicBezTo>
                  <a:cubicBezTo>
                    <a:pt x="2386149" y="1492068"/>
                    <a:pt x="2395355" y="1493769"/>
                    <a:pt x="2403566" y="1497874"/>
                  </a:cubicBezTo>
                  <a:cubicBezTo>
                    <a:pt x="2412927" y="1502555"/>
                    <a:pt x="2420031" y="1511265"/>
                    <a:pt x="2429692" y="1515291"/>
                  </a:cubicBezTo>
                  <a:cubicBezTo>
                    <a:pt x="2455113" y="1525883"/>
                    <a:pt x="2508069" y="1541417"/>
                    <a:pt x="2508069" y="1541417"/>
                  </a:cubicBezTo>
                  <a:cubicBezTo>
                    <a:pt x="2534195" y="1538514"/>
                    <a:pt x="2562935" y="1544464"/>
                    <a:pt x="2586446" y="1532708"/>
                  </a:cubicBezTo>
                  <a:cubicBezTo>
                    <a:pt x="2597151" y="1527355"/>
                    <a:pt x="2591716" y="1509338"/>
                    <a:pt x="2595155" y="1497874"/>
                  </a:cubicBezTo>
                  <a:cubicBezTo>
                    <a:pt x="2612114" y="1441344"/>
                    <a:pt x="2604536" y="1457676"/>
                    <a:pt x="2629989" y="1419497"/>
                  </a:cubicBezTo>
                  <a:cubicBezTo>
                    <a:pt x="2654995" y="1319477"/>
                    <a:pt x="2620028" y="1442743"/>
                    <a:pt x="2656115" y="1358537"/>
                  </a:cubicBezTo>
                  <a:cubicBezTo>
                    <a:pt x="2660830" y="1347536"/>
                    <a:pt x="2660108" y="1334703"/>
                    <a:pt x="2664823" y="1323702"/>
                  </a:cubicBezTo>
                  <a:cubicBezTo>
                    <a:pt x="2668946" y="1314082"/>
                    <a:pt x="2677559" y="1306938"/>
                    <a:pt x="2682240" y="1297577"/>
                  </a:cubicBezTo>
                  <a:cubicBezTo>
                    <a:pt x="2686345" y="1289366"/>
                    <a:pt x="2686844" y="1279662"/>
                    <a:pt x="2690949" y="1271451"/>
                  </a:cubicBezTo>
                  <a:cubicBezTo>
                    <a:pt x="2697792" y="1257764"/>
                    <a:pt x="2727914" y="1219701"/>
                    <a:pt x="2734492" y="1210491"/>
                  </a:cubicBezTo>
                  <a:cubicBezTo>
                    <a:pt x="2740576" y="1201974"/>
                    <a:pt x="2743736" y="1190903"/>
                    <a:pt x="2751909" y="1184365"/>
                  </a:cubicBezTo>
                  <a:cubicBezTo>
                    <a:pt x="2759077" y="1178631"/>
                    <a:pt x="2769598" y="1179273"/>
                    <a:pt x="2778035" y="1175657"/>
                  </a:cubicBezTo>
                  <a:cubicBezTo>
                    <a:pt x="2789967" y="1170543"/>
                    <a:pt x="2801258" y="1164046"/>
                    <a:pt x="2812869" y="1158240"/>
                  </a:cubicBezTo>
                  <a:cubicBezTo>
                    <a:pt x="2841898" y="1161143"/>
                    <a:pt x="2871529" y="1160388"/>
                    <a:pt x="2899955" y="1166948"/>
                  </a:cubicBezTo>
                  <a:cubicBezTo>
                    <a:pt x="2910153" y="1169301"/>
                    <a:pt x="2916719" y="1179684"/>
                    <a:pt x="2926080" y="1184365"/>
                  </a:cubicBezTo>
                  <a:cubicBezTo>
                    <a:pt x="2998195" y="1220423"/>
                    <a:pt x="2903454" y="1160573"/>
                    <a:pt x="2978332" y="1210491"/>
                  </a:cubicBezTo>
                  <a:cubicBezTo>
                    <a:pt x="2987041" y="1201782"/>
                    <a:pt x="2998477" y="1195131"/>
                    <a:pt x="3004458" y="1184365"/>
                  </a:cubicBezTo>
                  <a:cubicBezTo>
                    <a:pt x="3013374" y="1168316"/>
                    <a:pt x="3017422" y="1149925"/>
                    <a:pt x="3021875" y="1132114"/>
                  </a:cubicBezTo>
                  <a:cubicBezTo>
                    <a:pt x="3024778" y="1120503"/>
                    <a:pt x="3028236" y="1109016"/>
                    <a:pt x="3030583" y="1097280"/>
                  </a:cubicBezTo>
                  <a:cubicBezTo>
                    <a:pt x="3034046" y="1079965"/>
                    <a:pt x="3035009" y="1062158"/>
                    <a:pt x="3039292" y="1045028"/>
                  </a:cubicBezTo>
                  <a:cubicBezTo>
                    <a:pt x="3043745" y="1027217"/>
                    <a:pt x="3050903" y="1010194"/>
                    <a:pt x="3056709" y="992777"/>
                  </a:cubicBezTo>
                  <a:cubicBezTo>
                    <a:pt x="3059612" y="984068"/>
                    <a:pt x="3058074" y="972159"/>
                    <a:pt x="3065418" y="966651"/>
                  </a:cubicBezTo>
                  <a:cubicBezTo>
                    <a:pt x="3116996" y="927967"/>
                    <a:pt x="3088179" y="948574"/>
                    <a:pt x="3152503" y="905691"/>
                  </a:cubicBezTo>
                  <a:lnTo>
                    <a:pt x="3178629" y="888274"/>
                  </a:lnTo>
                  <a:cubicBezTo>
                    <a:pt x="3213320" y="836237"/>
                    <a:pt x="3175433" y="881484"/>
                    <a:pt x="3222172" y="853440"/>
                  </a:cubicBezTo>
                  <a:cubicBezTo>
                    <a:pt x="3281942" y="817578"/>
                    <a:pt x="3191705" y="851982"/>
                    <a:pt x="3265715" y="827314"/>
                  </a:cubicBezTo>
                  <a:cubicBezTo>
                    <a:pt x="3381519" y="711510"/>
                    <a:pt x="3251003" y="832846"/>
                    <a:pt x="3344092" y="766354"/>
                  </a:cubicBezTo>
                  <a:cubicBezTo>
                    <a:pt x="3401170" y="725584"/>
                    <a:pt x="3340302" y="750199"/>
                    <a:pt x="3396343" y="731520"/>
                  </a:cubicBezTo>
                  <a:cubicBezTo>
                    <a:pt x="3430361" y="697500"/>
                    <a:pt x="3394667" y="728003"/>
                    <a:pt x="3439886" y="705394"/>
                  </a:cubicBezTo>
                  <a:cubicBezTo>
                    <a:pt x="3449248" y="700713"/>
                    <a:pt x="3456651" y="692658"/>
                    <a:pt x="3466012" y="687977"/>
                  </a:cubicBezTo>
                  <a:cubicBezTo>
                    <a:pt x="3474223" y="683872"/>
                    <a:pt x="3484113" y="683726"/>
                    <a:pt x="3492138" y="679268"/>
                  </a:cubicBezTo>
                  <a:cubicBezTo>
                    <a:pt x="3510436" y="669102"/>
                    <a:pt x="3526972" y="656045"/>
                    <a:pt x="3544389" y="644434"/>
                  </a:cubicBezTo>
                  <a:lnTo>
                    <a:pt x="3570515" y="627017"/>
                  </a:lnTo>
                  <a:cubicBezTo>
                    <a:pt x="3573418" y="618308"/>
                    <a:pt x="3571753" y="606227"/>
                    <a:pt x="3579223" y="600891"/>
                  </a:cubicBezTo>
                  <a:cubicBezTo>
                    <a:pt x="3594163" y="590220"/>
                    <a:pt x="3631475" y="583474"/>
                    <a:pt x="3631475" y="583474"/>
                  </a:cubicBezTo>
                  <a:cubicBezTo>
                    <a:pt x="3648892" y="586377"/>
                    <a:pt x="3667193" y="585982"/>
                    <a:pt x="3683726" y="592182"/>
                  </a:cubicBezTo>
                  <a:cubicBezTo>
                    <a:pt x="3696206" y="596862"/>
                    <a:pt x="3712315" y="628439"/>
                    <a:pt x="3718560" y="635725"/>
                  </a:cubicBezTo>
                  <a:cubicBezTo>
                    <a:pt x="3734749" y="654613"/>
                    <a:pt x="3765809" y="683873"/>
                    <a:pt x="3788229" y="696685"/>
                  </a:cubicBezTo>
                  <a:cubicBezTo>
                    <a:pt x="3796199" y="701239"/>
                    <a:pt x="3805646" y="702491"/>
                    <a:pt x="3814355" y="705394"/>
                  </a:cubicBezTo>
                  <a:cubicBezTo>
                    <a:pt x="3828869" y="702491"/>
                    <a:pt x="3844039" y="701882"/>
                    <a:pt x="3857898" y="696685"/>
                  </a:cubicBezTo>
                  <a:cubicBezTo>
                    <a:pt x="3866607" y="693419"/>
                    <a:pt x="3916550" y="654758"/>
                    <a:pt x="3918858" y="653142"/>
                  </a:cubicBezTo>
                  <a:cubicBezTo>
                    <a:pt x="3960976" y="623660"/>
                    <a:pt x="3968299" y="625941"/>
                    <a:pt x="3997235" y="592182"/>
                  </a:cubicBezTo>
                  <a:cubicBezTo>
                    <a:pt x="4006681" y="581162"/>
                    <a:pt x="4013717" y="568196"/>
                    <a:pt x="4023360" y="557348"/>
                  </a:cubicBezTo>
                  <a:cubicBezTo>
                    <a:pt x="4036997" y="542006"/>
                    <a:pt x="4066903" y="513805"/>
                    <a:pt x="4066903" y="513805"/>
                  </a:cubicBezTo>
                  <a:lnTo>
                    <a:pt x="4084320" y="461554"/>
                  </a:lnTo>
                  <a:cubicBezTo>
                    <a:pt x="4087223" y="452845"/>
                    <a:pt x="4091229" y="444429"/>
                    <a:pt x="4093029" y="435428"/>
                  </a:cubicBezTo>
                  <a:cubicBezTo>
                    <a:pt x="4095932" y="420914"/>
                    <a:pt x="4099305" y="406485"/>
                    <a:pt x="4101738" y="391885"/>
                  </a:cubicBezTo>
                  <a:cubicBezTo>
                    <a:pt x="4106372" y="364078"/>
                    <a:pt x="4112723" y="307616"/>
                    <a:pt x="4119155" y="278674"/>
                  </a:cubicBezTo>
                  <a:cubicBezTo>
                    <a:pt x="4121146" y="269713"/>
                    <a:pt x="4123405" y="260572"/>
                    <a:pt x="4127863" y="252548"/>
                  </a:cubicBezTo>
                  <a:cubicBezTo>
                    <a:pt x="4138029" y="234249"/>
                    <a:pt x="4162698" y="200297"/>
                    <a:pt x="4162698" y="200297"/>
                  </a:cubicBezTo>
                  <a:cubicBezTo>
                    <a:pt x="4176509" y="158862"/>
                    <a:pt x="4173873" y="151494"/>
                    <a:pt x="4197532" y="121920"/>
                  </a:cubicBezTo>
                  <a:cubicBezTo>
                    <a:pt x="4202661" y="115509"/>
                    <a:pt x="4210023" y="111071"/>
                    <a:pt x="4214949" y="104502"/>
                  </a:cubicBezTo>
                  <a:cubicBezTo>
                    <a:pt x="4247314" y="61348"/>
                    <a:pt x="4240454" y="55671"/>
                    <a:pt x="4275909" y="26125"/>
                  </a:cubicBezTo>
                  <a:cubicBezTo>
                    <a:pt x="4283950" y="19425"/>
                    <a:pt x="4292673" y="13389"/>
                    <a:pt x="4302035" y="8708"/>
                  </a:cubicBezTo>
                  <a:cubicBezTo>
                    <a:pt x="4310245" y="4603"/>
                    <a:pt x="4319452" y="2903"/>
                    <a:pt x="4328160" y="0"/>
                  </a:cubicBezTo>
                  <a:cubicBezTo>
                    <a:pt x="4372599" y="14812"/>
                    <a:pt x="4338901" y="-748"/>
                    <a:pt x="4380412" y="34834"/>
                  </a:cubicBezTo>
                  <a:cubicBezTo>
                    <a:pt x="4414042" y="63660"/>
                    <a:pt x="4414364" y="54676"/>
                    <a:pt x="4441372" y="87085"/>
                  </a:cubicBezTo>
                  <a:cubicBezTo>
                    <a:pt x="4471674" y="123447"/>
                    <a:pt x="4442025" y="107623"/>
                    <a:pt x="4484915" y="121920"/>
                  </a:cubicBezTo>
                  <a:cubicBezTo>
                    <a:pt x="4499429" y="136434"/>
                    <a:pt x="4521968" y="145989"/>
                    <a:pt x="4528458" y="165462"/>
                  </a:cubicBezTo>
                  <a:cubicBezTo>
                    <a:pt x="4540476" y="201517"/>
                    <a:pt x="4529528" y="186496"/>
                    <a:pt x="4563292" y="209005"/>
                  </a:cubicBezTo>
                  <a:cubicBezTo>
                    <a:pt x="4566195" y="217714"/>
                    <a:pt x="4567277" y="227260"/>
                    <a:pt x="4572000" y="235131"/>
                  </a:cubicBezTo>
                  <a:cubicBezTo>
                    <a:pt x="4576224" y="242172"/>
                    <a:pt x="4584289" y="246137"/>
                    <a:pt x="4589418" y="252548"/>
                  </a:cubicBezTo>
                  <a:cubicBezTo>
                    <a:pt x="4637926" y="313181"/>
                    <a:pt x="4570889" y="242727"/>
                    <a:pt x="4632960" y="304800"/>
                  </a:cubicBezTo>
                  <a:cubicBezTo>
                    <a:pt x="4653754" y="367179"/>
                    <a:pt x="4624025" y="295818"/>
                    <a:pt x="4667795" y="348342"/>
                  </a:cubicBezTo>
                  <a:cubicBezTo>
                    <a:pt x="4676106" y="358315"/>
                    <a:pt x="4677242" y="372929"/>
                    <a:pt x="4685212" y="383177"/>
                  </a:cubicBezTo>
                  <a:cubicBezTo>
                    <a:pt x="4697814" y="399380"/>
                    <a:pt x="4714241" y="412206"/>
                    <a:pt x="4728755" y="426720"/>
                  </a:cubicBezTo>
                  <a:cubicBezTo>
                    <a:pt x="4737463" y="435428"/>
                    <a:pt x="4743865" y="447337"/>
                    <a:pt x="4754880" y="452845"/>
                  </a:cubicBezTo>
                  <a:lnTo>
                    <a:pt x="4789715" y="470262"/>
                  </a:lnTo>
                  <a:cubicBezTo>
                    <a:pt x="4795521" y="476068"/>
                    <a:pt x="4800721" y="482551"/>
                    <a:pt x="4807132" y="487680"/>
                  </a:cubicBezTo>
                  <a:cubicBezTo>
                    <a:pt x="4815305" y="494218"/>
                    <a:pt x="4826720" y="496924"/>
                    <a:pt x="4833258" y="505097"/>
                  </a:cubicBezTo>
                  <a:cubicBezTo>
                    <a:pt x="4838992" y="512265"/>
                    <a:pt x="4835475" y="524731"/>
                    <a:pt x="4841966" y="531222"/>
                  </a:cubicBezTo>
                  <a:cubicBezTo>
                    <a:pt x="4848457" y="537713"/>
                    <a:pt x="4859654" y="536315"/>
                    <a:pt x="4868092" y="539931"/>
                  </a:cubicBezTo>
                  <a:cubicBezTo>
                    <a:pt x="4899029" y="553190"/>
                    <a:pt x="4902814" y="557273"/>
                    <a:pt x="4929052" y="574765"/>
                  </a:cubicBezTo>
                  <a:cubicBezTo>
                    <a:pt x="4943566" y="571862"/>
                    <a:pt x="4958736" y="571254"/>
                    <a:pt x="4972595" y="566057"/>
                  </a:cubicBezTo>
                  <a:cubicBezTo>
                    <a:pt x="4999170" y="556092"/>
                    <a:pt x="5008565" y="535513"/>
                    <a:pt x="5024846" y="513805"/>
                  </a:cubicBezTo>
                  <a:cubicBezTo>
                    <a:pt x="5042972" y="441306"/>
                    <a:pt x="5020901" y="512988"/>
                    <a:pt x="5050972" y="452845"/>
                  </a:cubicBezTo>
                  <a:cubicBezTo>
                    <a:pt x="5055077" y="444635"/>
                    <a:pt x="5053946" y="433888"/>
                    <a:pt x="5059680" y="426720"/>
                  </a:cubicBezTo>
                  <a:cubicBezTo>
                    <a:pt x="5066218" y="418547"/>
                    <a:pt x="5076444" y="413983"/>
                    <a:pt x="5085806" y="409302"/>
                  </a:cubicBezTo>
                  <a:cubicBezTo>
                    <a:pt x="5094017" y="405197"/>
                    <a:pt x="5103106" y="403116"/>
                    <a:pt x="5111932" y="400594"/>
                  </a:cubicBezTo>
                  <a:cubicBezTo>
                    <a:pt x="5199423" y="375597"/>
                    <a:pt x="5222140" y="388745"/>
                    <a:pt x="5355772" y="383177"/>
                  </a:cubicBezTo>
                  <a:cubicBezTo>
                    <a:pt x="5408412" y="370016"/>
                    <a:pt x="5379260" y="378251"/>
                    <a:pt x="5442858" y="357051"/>
                  </a:cubicBezTo>
                  <a:cubicBezTo>
                    <a:pt x="5451566" y="354148"/>
                    <a:pt x="5461345" y="353434"/>
                    <a:pt x="5468983" y="348342"/>
                  </a:cubicBezTo>
                  <a:cubicBezTo>
                    <a:pt x="5477692" y="342536"/>
                    <a:pt x="5485747" y="335606"/>
                    <a:pt x="5495109" y="330925"/>
                  </a:cubicBezTo>
                  <a:cubicBezTo>
                    <a:pt x="5509024" y="323968"/>
                    <a:pt x="5543056" y="317226"/>
                    <a:pt x="5556069" y="313508"/>
                  </a:cubicBezTo>
                  <a:cubicBezTo>
                    <a:pt x="5564895" y="310986"/>
                    <a:pt x="5573486" y="307703"/>
                    <a:pt x="5582195" y="304800"/>
                  </a:cubicBezTo>
                  <a:cubicBezTo>
                    <a:pt x="5628641" y="307703"/>
                    <a:pt x="5675994" y="303921"/>
                    <a:pt x="5721532" y="313508"/>
                  </a:cubicBezTo>
                  <a:cubicBezTo>
                    <a:pt x="5733584" y="316045"/>
                    <a:pt x="5736892" y="333653"/>
                    <a:pt x="5747658" y="339634"/>
                  </a:cubicBezTo>
                  <a:cubicBezTo>
                    <a:pt x="5763707" y="348550"/>
                    <a:pt x="5782492" y="351245"/>
                    <a:pt x="5799909" y="357051"/>
                  </a:cubicBezTo>
                  <a:lnTo>
                    <a:pt x="5826035" y="365760"/>
                  </a:lnTo>
                  <a:lnTo>
                    <a:pt x="5878286" y="383177"/>
                  </a:lnTo>
                  <a:cubicBezTo>
                    <a:pt x="5898985" y="390077"/>
                    <a:pt x="5917387" y="396951"/>
                    <a:pt x="5939246" y="400594"/>
                  </a:cubicBezTo>
                  <a:cubicBezTo>
                    <a:pt x="5962331" y="404442"/>
                    <a:pt x="5985692" y="406399"/>
                    <a:pt x="6008915" y="409302"/>
                  </a:cubicBezTo>
                  <a:cubicBezTo>
                    <a:pt x="6060812" y="422277"/>
                    <a:pt x="6071082" y="425648"/>
                    <a:pt x="6139543" y="435428"/>
                  </a:cubicBezTo>
                  <a:cubicBezTo>
                    <a:pt x="6168423" y="439554"/>
                    <a:pt x="6197711" y="440281"/>
                    <a:pt x="6226629" y="444137"/>
                  </a:cubicBezTo>
                  <a:cubicBezTo>
                    <a:pt x="6241301" y="446093"/>
                    <a:pt x="6255551" y="450537"/>
                    <a:pt x="6270172" y="452845"/>
                  </a:cubicBezTo>
                  <a:cubicBezTo>
                    <a:pt x="6310722" y="459247"/>
                    <a:pt x="6352265" y="460305"/>
                    <a:pt x="6392092" y="470262"/>
                  </a:cubicBezTo>
                  <a:cubicBezTo>
                    <a:pt x="6472986" y="490487"/>
                    <a:pt x="6372440" y="466333"/>
                    <a:pt x="6479178" y="487680"/>
                  </a:cubicBezTo>
                  <a:cubicBezTo>
                    <a:pt x="6490914" y="490027"/>
                    <a:pt x="6502328" y="493792"/>
                    <a:pt x="6514012" y="496388"/>
                  </a:cubicBezTo>
                  <a:cubicBezTo>
                    <a:pt x="6528461" y="499599"/>
                    <a:pt x="6543195" y="501507"/>
                    <a:pt x="6557555" y="505097"/>
                  </a:cubicBezTo>
                  <a:cubicBezTo>
                    <a:pt x="6594930" y="514441"/>
                    <a:pt x="6576978" y="514607"/>
                    <a:pt x="6618515" y="531222"/>
                  </a:cubicBezTo>
                  <a:cubicBezTo>
                    <a:pt x="6618563" y="531241"/>
                    <a:pt x="6683805" y="552986"/>
                    <a:pt x="6696892" y="557348"/>
                  </a:cubicBezTo>
                  <a:cubicBezTo>
                    <a:pt x="6705601" y="560251"/>
                    <a:pt x="6715380" y="560965"/>
                    <a:pt x="6723018" y="566057"/>
                  </a:cubicBezTo>
                  <a:cubicBezTo>
                    <a:pt x="6782907" y="605983"/>
                    <a:pt x="6755411" y="594271"/>
                    <a:pt x="6801395" y="609600"/>
                  </a:cubicBezTo>
                  <a:cubicBezTo>
                    <a:pt x="6810103" y="618308"/>
                    <a:pt x="6817273" y="628894"/>
                    <a:pt x="6827520" y="635725"/>
                  </a:cubicBezTo>
                  <a:cubicBezTo>
                    <a:pt x="6835158" y="640817"/>
                    <a:pt x="6845621" y="639976"/>
                    <a:pt x="6853646" y="644434"/>
                  </a:cubicBezTo>
                  <a:cubicBezTo>
                    <a:pt x="6871945" y="654600"/>
                    <a:pt x="6888481" y="667657"/>
                    <a:pt x="6905898" y="679268"/>
                  </a:cubicBezTo>
                  <a:lnTo>
                    <a:pt x="6932023" y="696685"/>
                  </a:lnTo>
                  <a:cubicBezTo>
                    <a:pt x="6940732" y="702491"/>
                    <a:pt x="6950748" y="706701"/>
                    <a:pt x="6958149" y="714102"/>
                  </a:cubicBezTo>
                  <a:cubicBezTo>
                    <a:pt x="6963955" y="719908"/>
                    <a:pt x="6968525" y="727296"/>
                    <a:pt x="6975566" y="731520"/>
                  </a:cubicBezTo>
                  <a:cubicBezTo>
                    <a:pt x="6983437" y="736243"/>
                    <a:pt x="6992983" y="737325"/>
                    <a:pt x="7001692" y="740228"/>
                  </a:cubicBezTo>
                  <a:cubicBezTo>
                    <a:pt x="7022526" y="754117"/>
                    <a:pt x="7038703" y="762434"/>
                    <a:pt x="7053943" y="783771"/>
                  </a:cubicBezTo>
                  <a:cubicBezTo>
                    <a:pt x="7061488" y="794335"/>
                    <a:pt x="7063571" y="808220"/>
                    <a:pt x="7071360" y="818605"/>
                  </a:cubicBezTo>
                  <a:cubicBezTo>
                    <a:pt x="7081213" y="831742"/>
                    <a:pt x="7097086" y="839777"/>
                    <a:pt x="7106195" y="853440"/>
                  </a:cubicBezTo>
                  <a:lnTo>
                    <a:pt x="7123612" y="879565"/>
                  </a:lnTo>
                  <a:cubicBezTo>
                    <a:pt x="7138424" y="924004"/>
                    <a:pt x="7122864" y="890306"/>
                    <a:pt x="7158446" y="931817"/>
                  </a:cubicBezTo>
                  <a:cubicBezTo>
                    <a:pt x="7167892" y="942837"/>
                    <a:pt x="7175126" y="955631"/>
                    <a:pt x="7184572" y="966651"/>
                  </a:cubicBezTo>
                  <a:cubicBezTo>
                    <a:pt x="7192587" y="976002"/>
                    <a:pt x="7202813" y="983316"/>
                    <a:pt x="7210698" y="992777"/>
                  </a:cubicBezTo>
                  <a:cubicBezTo>
                    <a:pt x="7217398" y="1000817"/>
                    <a:pt x="7221415" y="1010862"/>
                    <a:pt x="7228115" y="1018902"/>
                  </a:cubicBezTo>
                  <a:cubicBezTo>
                    <a:pt x="7309426" y="1116477"/>
                    <a:pt x="7206797" y="980349"/>
                    <a:pt x="7271658" y="1071154"/>
                  </a:cubicBezTo>
                  <a:cubicBezTo>
                    <a:pt x="7336126" y="1161409"/>
                    <a:pt x="7252546" y="1038133"/>
                    <a:pt x="7332618" y="1158240"/>
                  </a:cubicBezTo>
                  <a:lnTo>
                    <a:pt x="7350035" y="1184365"/>
                  </a:lnTo>
                  <a:cubicBezTo>
                    <a:pt x="7370739" y="1246481"/>
                    <a:pt x="7341383" y="1171389"/>
                    <a:pt x="7384869" y="1236617"/>
                  </a:cubicBezTo>
                  <a:cubicBezTo>
                    <a:pt x="7389961" y="1244255"/>
                    <a:pt x="7389962" y="1254305"/>
                    <a:pt x="7393578" y="1262742"/>
                  </a:cubicBezTo>
                  <a:cubicBezTo>
                    <a:pt x="7398692" y="1274674"/>
                    <a:pt x="7405881" y="1285644"/>
                    <a:pt x="7410995" y="1297577"/>
                  </a:cubicBezTo>
                  <a:cubicBezTo>
                    <a:pt x="7423012" y="1325616"/>
                    <a:pt x="7419078" y="1337175"/>
                    <a:pt x="7437120" y="1367245"/>
                  </a:cubicBezTo>
                  <a:cubicBezTo>
                    <a:pt x="7446683" y="1383184"/>
                    <a:pt x="7461022" y="1395756"/>
                    <a:pt x="7471955" y="1410788"/>
                  </a:cubicBezTo>
                  <a:cubicBezTo>
                    <a:pt x="7484267" y="1427717"/>
                    <a:pt x="7495178" y="1445623"/>
                    <a:pt x="7506789" y="1463040"/>
                  </a:cubicBezTo>
                  <a:lnTo>
                    <a:pt x="7524206" y="1489165"/>
                  </a:lnTo>
                  <a:cubicBezTo>
                    <a:pt x="7574121" y="1564037"/>
                    <a:pt x="7514276" y="1469307"/>
                    <a:pt x="7550332" y="1541417"/>
                  </a:cubicBezTo>
                  <a:cubicBezTo>
                    <a:pt x="7555013" y="1550778"/>
                    <a:pt x="7561943" y="1558834"/>
                    <a:pt x="7567749" y="1567542"/>
                  </a:cubicBezTo>
                  <a:cubicBezTo>
                    <a:pt x="7573555" y="1584959"/>
                    <a:pt x="7578348" y="1602748"/>
                    <a:pt x="7585166" y="1619794"/>
                  </a:cubicBezTo>
                  <a:cubicBezTo>
                    <a:pt x="7589987" y="1631847"/>
                    <a:pt x="7597469" y="1642696"/>
                    <a:pt x="7602583" y="1654628"/>
                  </a:cubicBezTo>
                  <a:cubicBezTo>
                    <a:pt x="7606199" y="1663066"/>
                    <a:pt x="7607676" y="1672316"/>
                    <a:pt x="7611292" y="1680754"/>
                  </a:cubicBezTo>
                  <a:cubicBezTo>
                    <a:pt x="7616406" y="1692686"/>
                    <a:pt x="7623437" y="1703725"/>
                    <a:pt x="7628709" y="1715588"/>
                  </a:cubicBezTo>
                  <a:cubicBezTo>
                    <a:pt x="7635058" y="1729873"/>
                    <a:pt x="7640637" y="1744494"/>
                    <a:pt x="7646126" y="1759131"/>
                  </a:cubicBezTo>
                  <a:cubicBezTo>
                    <a:pt x="7649349" y="1767726"/>
                    <a:pt x="7650730" y="1777046"/>
                    <a:pt x="7654835" y="1785257"/>
                  </a:cubicBezTo>
                  <a:cubicBezTo>
                    <a:pt x="7665820" y="1807226"/>
                    <a:pt x="7673470" y="1812601"/>
                    <a:pt x="7689669" y="1828800"/>
                  </a:cubicBezTo>
                  <a:cubicBezTo>
                    <a:pt x="7705865" y="1893581"/>
                    <a:pt x="7688529" y="1834942"/>
                    <a:pt x="7724503" y="1915885"/>
                  </a:cubicBezTo>
                  <a:cubicBezTo>
                    <a:pt x="7728231" y="1924274"/>
                    <a:pt x="7729596" y="1933573"/>
                    <a:pt x="7733212" y="1942011"/>
                  </a:cubicBezTo>
                  <a:cubicBezTo>
                    <a:pt x="7746471" y="1972948"/>
                    <a:pt x="7750554" y="1976733"/>
                    <a:pt x="7768046" y="2002971"/>
                  </a:cubicBezTo>
                  <a:cubicBezTo>
                    <a:pt x="7744260" y="2074334"/>
                    <a:pt x="7750449" y="2045073"/>
                    <a:pt x="7768046" y="2185851"/>
                  </a:cubicBezTo>
                  <a:cubicBezTo>
                    <a:pt x="7771626" y="2214492"/>
                    <a:pt x="7785055" y="2241947"/>
                    <a:pt x="7802880" y="2264228"/>
                  </a:cubicBezTo>
                  <a:cubicBezTo>
                    <a:pt x="7808009" y="2270639"/>
                    <a:pt x="7814492" y="2275839"/>
                    <a:pt x="7820298" y="2281645"/>
                  </a:cubicBezTo>
                  <a:cubicBezTo>
                    <a:pt x="7838093" y="2335033"/>
                    <a:pt x="7822515" y="2301280"/>
                    <a:pt x="7889966" y="2368731"/>
                  </a:cubicBezTo>
                  <a:lnTo>
                    <a:pt x="7889966" y="2368731"/>
                  </a:lnTo>
                  <a:cubicBezTo>
                    <a:pt x="7912064" y="2412926"/>
                    <a:pt x="7896581" y="2396364"/>
                    <a:pt x="7933509" y="2420982"/>
                  </a:cubicBezTo>
                  <a:cubicBezTo>
                    <a:pt x="7951398" y="2474645"/>
                    <a:pt x="7930937" y="2417371"/>
                    <a:pt x="7959635" y="2481942"/>
                  </a:cubicBezTo>
                  <a:cubicBezTo>
                    <a:pt x="7965984" y="2496227"/>
                    <a:pt x="7971246" y="2510971"/>
                    <a:pt x="7977052" y="2525485"/>
                  </a:cubicBezTo>
                  <a:cubicBezTo>
                    <a:pt x="7979955" y="2542902"/>
                    <a:pt x="7979202" y="2561342"/>
                    <a:pt x="7985760" y="2577737"/>
                  </a:cubicBezTo>
                  <a:cubicBezTo>
                    <a:pt x="8015369" y="2651761"/>
                    <a:pt x="8011886" y="2584238"/>
                    <a:pt x="8011886" y="2629988"/>
                  </a:cubicBezTo>
                </a:path>
              </a:pathLst>
            </a:custGeom>
            <a:noFill/>
            <a:ln w="12700" cap="flat" cmpd="sng" algn="ctr">
              <a:solidFill>
                <a:schemeClr val="bg1">
                  <a:lumMod val="76190"/>
                  <a:alpha val="9523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0" name="任意多边形: 形状 39">
              <a:extLst>
                <a:ext uri="{FF2B5EF4-FFF2-40B4-BE49-F238E27FC236}">
                  <a16:creationId xmlns:a16="http://schemas.microsoft.com/office/drawing/2014/main" xmlns="" id="{450E5C07-37C5-48A8-BF53-0585B773D4E7}"/>
                </a:ext>
              </a:extLst>
            </p:cNvPr>
            <p:cNvSpPr/>
            <p:nvPr/>
          </p:nvSpPr>
          <p:spPr>
            <a:xfrm>
              <a:off x="-69669" y="4420844"/>
              <a:ext cx="8012012" cy="2629988"/>
            </a:xfrm>
            <a:custGeom>
              <a:avLst/>
              <a:gdLst>
                <a:gd name="connsiteX0" fmla="*/ 0 w 8012012"/>
                <a:gd name="connsiteY0" fmla="*/ 505097 h 2629988"/>
                <a:gd name="connsiteX1" fmla="*/ 0 w 8012012"/>
                <a:gd name="connsiteY1" fmla="*/ 505097 h 2629988"/>
                <a:gd name="connsiteX2" fmla="*/ 113212 w 8012012"/>
                <a:gd name="connsiteY2" fmla="*/ 487680 h 2629988"/>
                <a:gd name="connsiteX3" fmla="*/ 130629 w 8012012"/>
                <a:gd name="connsiteY3" fmla="*/ 470262 h 2629988"/>
                <a:gd name="connsiteX4" fmla="*/ 182880 w 8012012"/>
                <a:gd name="connsiteY4" fmla="*/ 461554 h 2629988"/>
                <a:gd name="connsiteX5" fmla="*/ 209006 w 8012012"/>
                <a:gd name="connsiteY5" fmla="*/ 452845 h 2629988"/>
                <a:gd name="connsiteX6" fmla="*/ 261258 w 8012012"/>
                <a:gd name="connsiteY6" fmla="*/ 409302 h 2629988"/>
                <a:gd name="connsiteX7" fmla="*/ 322218 w 8012012"/>
                <a:gd name="connsiteY7" fmla="*/ 330925 h 2629988"/>
                <a:gd name="connsiteX8" fmla="*/ 348343 w 8012012"/>
                <a:gd name="connsiteY8" fmla="*/ 322217 h 2629988"/>
                <a:gd name="connsiteX9" fmla="*/ 365760 w 8012012"/>
                <a:gd name="connsiteY9" fmla="*/ 357051 h 2629988"/>
                <a:gd name="connsiteX10" fmla="*/ 383178 w 8012012"/>
                <a:gd name="connsiteY10" fmla="*/ 374468 h 2629988"/>
                <a:gd name="connsiteX11" fmla="*/ 461555 w 8012012"/>
                <a:gd name="connsiteY11" fmla="*/ 418011 h 2629988"/>
                <a:gd name="connsiteX12" fmla="*/ 505098 w 8012012"/>
                <a:gd name="connsiteY12" fmla="*/ 452845 h 2629988"/>
                <a:gd name="connsiteX13" fmla="*/ 531223 w 8012012"/>
                <a:gd name="connsiteY13" fmla="*/ 487680 h 2629988"/>
                <a:gd name="connsiteX14" fmla="*/ 600892 w 8012012"/>
                <a:gd name="connsiteY14" fmla="*/ 522514 h 2629988"/>
                <a:gd name="connsiteX15" fmla="*/ 644435 w 8012012"/>
                <a:gd name="connsiteY15" fmla="*/ 566057 h 2629988"/>
                <a:gd name="connsiteX16" fmla="*/ 670560 w 8012012"/>
                <a:gd name="connsiteY16" fmla="*/ 600891 h 2629988"/>
                <a:gd name="connsiteX17" fmla="*/ 696686 w 8012012"/>
                <a:gd name="connsiteY17" fmla="*/ 653142 h 2629988"/>
                <a:gd name="connsiteX18" fmla="*/ 731520 w 8012012"/>
                <a:gd name="connsiteY18" fmla="*/ 731520 h 2629988"/>
                <a:gd name="connsiteX19" fmla="*/ 775063 w 8012012"/>
                <a:gd name="connsiteY19" fmla="*/ 775062 h 2629988"/>
                <a:gd name="connsiteX20" fmla="*/ 792480 w 8012012"/>
                <a:gd name="connsiteY20" fmla="*/ 836022 h 2629988"/>
                <a:gd name="connsiteX21" fmla="*/ 809898 w 8012012"/>
                <a:gd name="connsiteY21" fmla="*/ 888274 h 2629988"/>
                <a:gd name="connsiteX22" fmla="*/ 836023 w 8012012"/>
                <a:gd name="connsiteY22" fmla="*/ 914400 h 2629988"/>
                <a:gd name="connsiteX23" fmla="*/ 862149 w 8012012"/>
                <a:gd name="connsiteY23" fmla="*/ 931817 h 2629988"/>
                <a:gd name="connsiteX24" fmla="*/ 905692 w 8012012"/>
                <a:gd name="connsiteY24" fmla="*/ 975360 h 2629988"/>
                <a:gd name="connsiteX25" fmla="*/ 957943 w 8012012"/>
                <a:gd name="connsiteY25" fmla="*/ 1010194 h 2629988"/>
                <a:gd name="connsiteX26" fmla="*/ 1036320 w 8012012"/>
                <a:gd name="connsiteY26" fmla="*/ 1071154 h 2629988"/>
                <a:gd name="connsiteX27" fmla="*/ 1062446 w 8012012"/>
                <a:gd name="connsiteY27" fmla="*/ 1079862 h 2629988"/>
                <a:gd name="connsiteX28" fmla="*/ 1114698 w 8012012"/>
                <a:gd name="connsiteY28" fmla="*/ 1114697 h 2629988"/>
                <a:gd name="connsiteX29" fmla="*/ 1140823 w 8012012"/>
                <a:gd name="connsiteY29" fmla="*/ 1140822 h 2629988"/>
                <a:gd name="connsiteX30" fmla="*/ 1158240 w 8012012"/>
                <a:gd name="connsiteY30" fmla="*/ 1166948 h 2629988"/>
                <a:gd name="connsiteX31" fmla="*/ 1201783 w 8012012"/>
                <a:gd name="connsiteY31" fmla="*/ 1210491 h 2629988"/>
                <a:gd name="connsiteX32" fmla="*/ 1219200 w 8012012"/>
                <a:gd name="connsiteY32" fmla="*/ 1236617 h 2629988"/>
                <a:gd name="connsiteX33" fmla="*/ 1262743 w 8012012"/>
                <a:gd name="connsiteY33" fmla="*/ 1280160 h 2629988"/>
                <a:gd name="connsiteX34" fmla="*/ 1314995 w 8012012"/>
                <a:gd name="connsiteY34" fmla="*/ 1314994 h 2629988"/>
                <a:gd name="connsiteX35" fmla="*/ 1341120 w 8012012"/>
                <a:gd name="connsiteY35" fmla="*/ 1349828 h 2629988"/>
                <a:gd name="connsiteX36" fmla="*/ 1384663 w 8012012"/>
                <a:gd name="connsiteY36" fmla="*/ 1384662 h 2629988"/>
                <a:gd name="connsiteX37" fmla="*/ 1428206 w 8012012"/>
                <a:gd name="connsiteY37" fmla="*/ 1419497 h 2629988"/>
                <a:gd name="connsiteX38" fmla="*/ 1463040 w 8012012"/>
                <a:gd name="connsiteY38" fmla="*/ 1463040 h 2629988"/>
                <a:gd name="connsiteX39" fmla="*/ 1489166 w 8012012"/>
                <a:gd name="connsiteY39" fmla="*/ 1471748 h 2629988"/>
                <a:gd name="connsiteX40" fmla="*/ 1497875 w 8012012"/>
                <a:gd name="connsiteY40" fmla="*/ 1497874 h 2629988"/>
                <a:gd name="connsiteX41" fmla="*/ 1550126 w 8012012"/>
                <a:gd name="connsiteY41" fmla="*/ 1524000 h 2629988"/>
                <a:gd name="connsiteX42" fmla="*/ 1584960 w 8012012"/>
                <a:gd name="connsiteY42" fmla="*/ 1541417 h 2629988"/>
                <a:gd name="connsiteX43" fmla="*/ 1689463 w 8012012"/>
                <a:gd name="connsiteY43" fmla="*/ 1532708 h 2629988"/>
                <a:gd name="connsiteX44" fmla="*/ 1715589 w 8012012"/>
                <a:gd name="connsiteY44" fmla="*/ 1524000 h 2629988"/>
                <a:gd name="connsiteX45" fmla="*/ 1733006 w 8012012"/>
                <a:gd name="connsiteY45" fmla="*/ 1506582 h 2629988"/>
                <a:gd name="connsiteX46" fmla="*/ 1759132 w 8012012"/>
                <a:gd name="connsiteY46" fmla="*/ 1489165 h 2629988"/>
                <a:gd name="connsiteX47" fmla="*/ 1776549 w 8012012"/>
                <a:gd name="connsiteY47" fmla="*/ 1463040 h 2629988"/>
                <a:gd name="connsiteX48" fmla="*/ 1793966 w 8012012"/>
                <a:gd name="connsiteY48" fmla="*/ 1393371 h 2629988"/>
                <a:gd name="connsiteX49" fmla="*/ 1820092 w 8012012"/>
                <a:gd name="connsiteY49" fmla="*/ 1375954 h 2629988"/>
                <a:gd name="connsiteX50" fmla="*/ 1985555 w 8012012"/>
                <a:gd name="connsiteY50" fmla="*/ 1428205 h 2629988"/>
                <a:gd name="connsiteX51" fmla="*/ 2002972 w 8012012"/>
                <a:gd name="connsiteY51" fmla="*/ 1454331 h 2629988"/>
                <a:gd name="connsiteX52" fmla="*/ 2055223 w 8012012"/>
                <a:gd name="connsiteY52" fmla="*/ 1471748 h 2629988"/>
                <a:gd name="connsiteX53" fmla="*/ 2264229 w 8012012"/>
                <a:gd name="connsiteY53" fmla="*/ 1480457 h 2629988"/>
                <a:gd name="connsiteX54" fmla="*/ 2377440 w 8012012"/>
                <a:gd name="connsiteY54" fmla="*/ 1489165 h 2629988"/>
                <a:gd name="connsiteX55" fmla="*/ 2403566 w 8012012"/>
                <a:gd name="connsiteY55" fmla="*/ 1497874 h 2629988"/>
                <a:gd name="connsiteX56" fmla="*/ 2429692 w 8012012"/>
                <a:gd name="connsiteY56" fmla="*/ 1515291 h 2629988"/>
                <a:gd name="connsiteX57" fmla="*/ 2508069 w 8012012"/>
                <a:gd name="connsiteY57" fmla="*/ 1541417 h 2629988"/>
                <a:gd name="connsiteX58" fmla="*/ 2586446 w 8012012"/>
                <a:gd name="connsiteY58" fmla="*/ 1532708 h 2629988"/>
                <a:gd name="connsiteX59" fmla="*/ 2595155 w 8012012"/>
                <a:gd name="connsiteY59" fmla="*/ 1497874 h 2629988"/>
                <a:gd name="connsiteX60" fmla="*/ 2629989 w 8012012"/>
                <a:gd name="connsiteY60" fmla="*/ 1419497 h 2629988"/>
                <a:gd name="connsiteX61" fmla="*/ 2656115 w 8012012"/>
                <a:gd name="connsiteY61" fmla="*/ 1358537 h 2629988"/>
                <a:gd name="connsiteX62" fmla="*/ 2664823 w 8012012"/>
                <a:gd name="connsiteY62" fmla="*/ 1323702 h 2629988"/>
                <a:gd name="connsiteX63" fmla="*/ 2682240 w 8012012"/>
                <a:gd name="connsiteY63" fmla="*/ 1297577 h 2629988"/>
                <a:gd name="connsiteX64" fmla="*/ 2690949 w 8012012"/>
                <a:gd name="connsiteY64" fmla="*/ 1271451 h 2629988"/>
                <a:gd name="connsiteX65" fmla="*/ 2734492 w 8012012"/>
                <a:gd name="connsiteY65" fmla="*/ 1210491 h 2629988"/>
                <a:gd name="connsiteX66" fmla="*/ 2751909 w 8012012"/>
                <a:gd name="connsiteY66" fmla="*/ 1184365 h 2629988"/>
                <a:gd name="connsiteX67" fmla="*/ 2778035 w 8012012"/>
                <a:gd name="connsiteY67" fmla="*/ 1175657 h 2629988"/>
                <a:gd name="connsiteX68" fmla="*/ 2812869 w 8012012"/>
                <a:gd name="connsiteY68" fmla="*/ 1158240 h 2629988"/>
                <a:gd name="connsiteX69" fmla="*/ 2899955 w 8012012"/>
                <a:gd name="connsiteY69" fmla="*/ 1166948 h 2629988"/>
                <a:gd name="connsiteX70" fmla="*/ 2926080 w 8012012"/>
                <a:gd name="connsiteY70" fmla="*/ 1184365 h 2629988"/>
                <a:gd name="connsiteX71" fmla="*/ 2978332 w 8012012"/>
                <a:gd name="connsiteY71" fmla="*/ 1210491 h 2629988"/>
                <a:gd name="connsiteX72" fmla="*/ 3004458 w 8012012"/>
                <a:gd name="connsiteY72" fmla="*/ 1184365 h 2629988"/>
                <a:gd name="connsiteX73" fmla="*/ 3021875 w 8012012"/>
                <a:gd name="connsiteY73" fmla="*/ 1132114 h 2629988"/>
                <a:gd name="connsiteX74" fmla="*/ 3030583 w 8012012"/>
                <a:gd name="connsiteY74" fmla="*/ 1097280 h 2629988"/>
                <a:gd name="connsiteX75" fmla="*/ 3039292 w 8012012"/>
                <a:gd name="connsiteY75" fmla="*/ 1045028 h 2629988"/>
                <a:gd name="connsiteX76" fmla="*/ 3056709 w 8012012"/>
                <a:gd name="connsiteY76" fmla="*/ 992777 h 2629988"/>
                <a:gd name="connsiteX77" fmla="*/ 3065418 w 8012012"/>
                <a:gd name="connsiteY77" fmla="*/ 966651 h 2629988"/>
                <a:gd name="connsiteX78" fmla="*/ 3152503 w 8012012"/>
                <a:gd name="connsiteY78" fmla="*/ 905691 h 2629988"/>
                <a:gd name="connsiteX79" fmla="*/ 3178629 w 8012012"/>
                <a:gd name="connsiteY79" fmla="*/ 888274 h 2629988"/>
                <a:gd name="connsiteX80" fmla="*/ 3222172 w 8012012"/>
                <a:gd name="connsiteY80" fmla="*/ 853440 h 2629988"/>
                <a:gd name="connsiteX81" fmla="*/ 3265715 w 8012012"/>
                <a:gd name="connsiteY81" fmla="*/ 827314 h 2629988"/>
                <a:gd name="connsiteX82" fmla="*/ 3344092 w 8012012"/>
                <a:gd name="connsiteY82" fmla="*/ 766354 h 2629988"/>
                <a:gd name="connsiteX83" fmla="*/ 3396343 w 8012012"/>
                <a:gd name="connsiteY83" fmla="*/ 731520 h 2629988"/>
                <a:gd name="connsiteX84" fmla="*/ 3439886 w 8012012"/>
                <a:gd name="connsiteY84" fmla="*/ 705394 h 2629988"/>
                <a:gd name="connsiteX85" fmla="*/ 3466012 w 8012012"/>
                <a:gd name="connsiteY85" fmla="*/ 687977 h 2629988"/>
                <a:gd name="connsiteX86" fmla="*/ 3492138 w 8012012"/>
                <a:gd name="connsiteY86" fmla="*/ 679268 h 2629988"/>
                <a:gd name="connsiteX87" fmla="*/ 3544389 w 8012012"/>
                <a:gd name="connsiteY87" fmla="*/ 644434 h 2629988"/>
                <a:gd name="connsiteX88" fmla="*/ 3570515 w 8012012"/>
                <a:gd name="connsiteY88" fmla="*/ 627017 h 2629988"/>
                <a:gd name="connsiteX89" fmla="*/ 3579223 w 8012012"/>
                <a:gd name="connsiteY89" fmla="*/ 600891 h 2629988"/>
                <a:gd name="connsiteX90" fmla="*/ 3631475 w 8012012"/>
                <a:gd name="connsiteY90" fmla="*/ 583474 h 2629988"/>
                <a:gd name="connsiteX91" fmla="*/ 3683726 w 8012012"/>
                <a:gd name="connsiteY91" fmla="*/ 592182 h 2629988"/>
                <a:gd name="connsiteX92" fmla="*/ 3718560 w 8012012"/>
                <a:gd name="connsiteY92" fmla="*/ 635725 h 2629988"/>
                <a:gd name="connsiteX93" fmla="*/ 3788229 w 8012012"/>
                <a:gd name="connsiteY93" fmla="*/ 696685 h 2629988"/>
                <a:gd name="connsiteX94" fmla="*/ 3814355 w 8012012"/>
                <a:gd name="connsiteY94" fmla="*/ 705394 h 2629988"/>
                <a:gd name="connsiteX95" fmla="*/ 3857898 w 8012012"/>
                <a:gd name="connsiteY95" fmla="*/ 696685 h 2629988"/>
                <a:gd name="connsiteX96" fmla="*/ 3918858 w 8012012"/>
                <a:gd name="connsiteY96" fmla="*/ 653142 h 2629988"/>
                <a:gd name="connsiteX97" fmla="*/ 3997235 w 8012012"/>
                <a:gd name="connsiteY97" fmla="*/ 592182 h 2629988"/>
                <a:gd name="connsiteX98" fmla="*/ 4023360 w 8012012"/>
                <a:gd name="connsiteY98" fmla="*/ 557348 h 2629988"/>
                <a:gd name="connsiteX99" fmla="*/ 4066903 w 8012012"/>
                <a:gd name="connsiteY99" fmla="*/ 513805 h 2629988"/>
                <a:gd name="connsiteX100" fmla="*/ 4084320 w 8012012"/>
                <a:gd name="connsiteY100" fmla="*/ 461554 h 2629988"/>
                <a:gd name="connsiteX101" fmla="*/ 4093029 w 8012012"/>
                <a:gd name="connsiteY101" fmla="*/ 435428 h 2629988"/>
                <a:gd name="connsiteX102" fmla="*/ 4101738 w 8012012"/>
                <a:gd name="connsiteY102" fmla="*/ 391885 h 2629988"/>
                <a:gd name="connsiteX103" fmla="*/ 4119155 w 8012012"/>
                <a:gd name="connsiteY103" fmla="*/ 278674 h 2629988"/>
                <a:gd name="connsiteX104" fmla="*/ 4127863 w 8012012"/>
                <a:gd name="connsiteY104" fmla="*/ 252548 h 2629988"/>
                <a:gd name="connsiteX105" fmla="*/ 4162698 w 8012012"/>
                <a:gd name="connsiteY105" fmla="*/ 200297 h 2629988"/>
                <a:gd name="connsiteX106" fmla="*/ 4197532 w 8012012"/>
                <a:gd name="connsiteY106" fmla="*/ 121920 h 2629988"/>
                <a:gd name="connsiteX107" fmla="*/ 4214949 w 8012012"/>
                <a:gd name="connsiteY107" fmla="*/ 104502 h 2629988"/>
                <a:gd name="connsiteX108" fmla="*/ 4275909 w 8012012"/>
                <a:gd name="connsiteY108" fmla="*/ 26125 h 2629988"/>
                <a:gd name="connsiteX109" fmla="*/ 4302035 w 8012012"/>
                <a:gd name="connsiteY109" fmla="*/ 8708 h 2629988"/>
                <a:gd name="connsiteX110" fmla="*/ 4328160 w 8012012"/>
                <a:gd name="connsiteY110" fmla="*/ 0 h 2629988"/>
                <a:gd name="connsiteX111" fmla="*/ 4380412 w 8012012"/>
                <a:gd name="connsiteY111" fmla="*/ 34834 h 2629988"/>
                <a:gd name="connsiteX112" fmla="*/ 4441372 w 8012012"/>
                <a:gd name="connsiteY112" fmla="*/ 87085 h 2629988"/>
                <a:gd name="connsiteX113" fmla="*/ 4484915 w 8012012"/>
                <a:gd name="connsiteY113" fmla="*/ 121920 h 2629988"/>
                <a:gd name="connsiteX114" fmla="*/ 4528458 w 8012012"/>
                <a:gd name="connsiteY114" fmla="*/ 165462 h 2629988"/>
                <a:gd name="connsiteX115" fmla="*/ 4563292 w 8012012"/>
                <a:gd name="connsiteY115" fmla="*/ 209005 h 2629988"/>
                <a:gd name="connsiteX116" fmla="*/ 4572000 w 8012012"/>
                <a:gd name="connsiteY116" fmla="*/ 235131 h 2629988"/>
                <a:gd name="connsiteX117" fmla="*/ 4589418 w 8012012"/>
                <a:gd name="connsiteY117" fmla="*/ 252548 h 2629988"/>
                <a:gd name="connsiteX118" fmla="*/ 4632960 w 8012012"/>
                <a:gd name="connsiteY118" fmla="*/ 304800 h 2629988"/>
                <a:gd name="connsiteX119" fmla="*/ 4667795 w 8012012"/>
                <a:gd name="connsiteY119" fmla="*/ 348342 h 2629988"/>
                <a:gd name="connsiteX120" fmla="*/ 4685212 w 8012012"/>
                <a:gd name="connsiteY120" fmla="*/ 383177 h 2629988"/>
                <a:gd name="connsiteX121" fmla="*/ 4728755 w 8012012"/>
                <a:gd name="connsiteY121" fmla="*/ 426720 h 2629988"/>
                <a:gd name="connsiteX122" fmla="*/ 4754880 w 8012012"/>
                <a:gd name="connsiteY122" fmla="*/ 452845 h 2629988"/>
                <a:gd name="connsiteX123" fmla="*/ 4789715 w 8012012"/>
                <a:gd name="connsiteY123" fmla="*/ 470262 h 2629988"/>
                <a:gd name="connsiteX124" fmla="*/ 4807132 w 8012012"/>
                <a:gd name="connsiteY124" fmla="*/ 487680 h 2629988"/>
                <a:gd name="connsiteX125" fmla="*/ 4833258 w 8012012"/>
                <a:gd name="connsiteY125" fmla="*/ 505097 h 2629988"/>
                <a:gd name="connsiteX126" fmla="*/ 4841966 w 8012012"/>
                <a:gd name="connsiteY126" fmla="*/ 531222 h 2629988"/>
                <a:gd name="connsiteX127" fmla="*/ 4868092 w 8012012"/>
                <a:gd name="connsiteY127" fmla="*/ 539931 h 2629988"/>
                <a:gd name="connsiteX128" fmla="*/ 4929052 w 8012012"/>
                <a:gd name="connsiteY128" fmla="*/ 574765 h 2629988"/>
                <a:gd name="connsiteX129" fmla="*/ 4972595 w 8012012"/>
                <a:gd name="connsiteY129" fmla="*/ 566057 h 2629988"/>
                <a:gd name="connsiteX130" fmla="*/ 5024846 w 8012012"/>
                <a:gd name="connsiteY130" fmla="*/ 513805 h 2629988"/>
                <a:gd name="connsiteX131" fmla="*/ 5050972 w 8012012"/>
                <a:gd name="connsiteY131" fmla="*/ 452845 h 2629988"/>
                <a:gd name="connsiteX132" fmla="*/ 5059680 w 8012012"/>
                <a:gd name="connsiteY132" fmla="*/ 426720 h 2629988"/>
                <a:gd name="connsiteX133" fmla="*/ 5085806 w 8012012"/>
                <a:gd name="connsiteY133" fmla="*/ 409302 h 2629988"/>
                <a:gd name="connsiteX134" fmla="*/ 5111932 w 8012012"/>
                <a:gd name="connsiteY134" fmla="*/ 400594 h 2629988"/>
                <a:gd name="connsiteX135" fmla="*/ 5355772 w 8012012"/>
                <a:gd name="connsiteY135" fmla="*/ 383177 h 2629988"/>
                <a:gd name="connsiteX136" fmla="*/ 5442858 w 8012012"/>
                <a:gd name="connsiteY136" fmla="*/ 357051 h 2629988"/>
                <a:gd name="connsiteX137" fmla="*/ 5468983 w 8012012"/>
                <a:gd name="connsiteY137" fmla="*/ 348342 h 2629988"/>
                <a:gd name="connsiteX138" fmla="*/ 5495109 w 8012012"/>
                <a:gd name="connsiteY138" fmla="*/ 330925 h 2629988"/>
                <a:gd name="connsiteX139" fmla="*/ 5556069 w 8012012"/>
                <a:gd name="connsiteY139" fmla="*/ 313508 h 2629988"/>
                <a:gd name="connsiteX140" fmla="*/ 5582195 w 8012012"/>
                <a:gd name="connsiteY140" fmla="*/ 304800 h 2629988"/>
                <a:gd name="connsiteX141" fmla="*/ 5721532 w 8012012"/>
                <a:gd name="connsiteY141" fmla="*/ 313508 h 2629988"/>
                <a:gd name="connsiteX142" fmla="*/ 5747658 w 8012012"/>
                <a:gd name="connsiteY142" fmla="*/ 339634 h 2629988"/>
                <a:gd name="connsiteX143" fmla="*/ 5799909 w 8012012"/>
                <a:gd name="connsiteY143" fmla="*/ 357051 h 2629988"/>
                <a:gd name="connsiteX144" fmla="*/ 5826035 w 8012012"/>
                <a:gd name="connsiteY144" fmla="*/ 365760 h 2629988"/>
                <a:gd name="connsiteX145" fmla="*/ 5878286 w 8012012"/>
                <a:gd name="connsiteY145" fmla="*/ 383177 h 2629988"/>
                <a:gd name="connsiteX146" fmla="*/ 5939246 w 8012012"/>
                <a:gd name="connsiteY146" fmla="*/ 400594 h 2629988"/>
                <a:gd name="connsiteX147" fmla="*/ 6008915 w 8012012"/>
                <a:gd name="connsiteY147" fmla="*/ 409302 h 2629988"/>
                <a:gd name="connsiteX148" fmla="*/ 6139543 w 8012012"/>
                <a:gd name="connsiteY148" fmla="*/ 435428 h 2629988"/>
                <a:gd name="connsiteX149" fmla="*/ 6226629 w 8012012"/>
                <a:gd name="connsiteY149" fmla="*/ 444137 h 2629988"/>
                <a:gd name="connsiteX150" fmla="*/ 6270172 w 8012012"/>
                <a:gd name="connsiteY150" fmla="*/ 452845 h 2629988"/>
                <a:gd name="connsiteX151" fmla="*/ 6392092 w 8012012"/>
                <a:gd name="connsiteY151" fmla="*/ 470262 h 2629988"/>
                <a:gd name="connsiteX152" fmla="*/ 6479178 w 8012012"/>
                <a:gd name="connsiteY152" fmla="*/ 487680 h 2629988"/>
                <a:gd name="connsiteX153" fmla="*/ 6514012 w 8012012"/>
                <a:gd name="connsiteY153" fmla="*/ 496388 h 2629988"/>
                <a:gd name="connsiteX154" fmla="*/ 6557555 w 8012012"/>
                <a:gd name="connsiteY154" fmla="*/ 505097 h 2629988"/>
                <a:gd name="connsiteX155" fmla="*/ 6618515 w 8012012"/>
                <a:gd name="connsiteY155" fmla="*/ 531222 h 2629988"/>
                <a:gd name="connsiteX156" fmla="*/ 6696892 w 8012012"/>
                <a:gd name="connsiteY156" fmla="*/ 557348 h 2629988"/>
                <a:gd name="connsiteX157" fmla="*/ 6723018 w 8012012"/>
                <a:gd name="connsiteY157" fmla="*/ 566057 h 2629988"/>
                <a:gd name="connsiteX158" fmla="*/ 6801395 w 8012012"/>
                <a:gd name="connsiteY158" fmla="*/ 609600 h 2629988"/>
                <a:gd name="connsiteX159" fmla="*/ 6827520 w 8012012"/>
                <a:gd name="connsiteY159" fmla="*/ 635725 h 2629988"/>
                <a:gd name="connsiteX160" fmla="*/ 6853646 w 8012012"/>
                <a:gd name="connsiteY160" fmla="*/ 644434 h 2629988"/>
                <a:gd name="connsiteX161" fmla="*/ 6905898 w 8012012"/>
                <a:gd name="connsiteY161" fmla="*/ 679268 h 2629988"/>
                <a:gd name="connsiteX162" fmla="*/ 6932023 w 8012012"/>
                <a:gd name="connsiteY162" fmla="*/ 696685 h 2629988"/>
                <a:gd name="connsiteX163" fmla="*/ 6958149 w 8012012"/>
                <a:gd name="connsiteY163" fmla="*/ 714102 h 2629988"/>
                <a:gd name="connsiteX164" fmla="*/ 6975566 w 8012012"/>
                <a:gd name="connsiteY164" fmla="*/ 731520 h 2629988"/>
                <a:gd name="connsiteX165" fmla="*/ 7001692 w 8012012"/>
                <a:gd name="connsiteY165" fmla="*/ 740228 h 2629988"/>
                <a:gd name="connsiteX166" fmla="*/ 7053943 w 8012012"/>
                <a:gd name="connsiteY166" fmla="*/ 783771 h 2629988"/>
                <a:gd name="connsiteX167" fmla="*/ 7071360 w 8012012"/>
                <a:gd name="connsiteY167" fmla="*/ 818605 h 2629988"/>
                <a:gd name="connsiteX168" fmla="*/ 7106195 w 8012012"/>
                <a:gd name="connsiteY168" fmla="*/ 853440 h 2629988"/>
                <a:gd name="connsiteX169" fmla="*/ 7123612 w 8012012"/>
                <a:gd name="connsiteY169" fmla="*/ 879565 h 2629988"/>
                <a:gd name="connsiteX170" fmla="*/ 7158446 w 8012012"/>
                <a:gd name="connsiteY170" fmla="*/ 931817 h 2629988"/>
                <a:gd name="connsiteX171" fmla="*/ 7184572 w 8012012"/>
                <a:gd name="connsiteY171" fmla="*/ 966651 h 2629988"/>
                <a:gd name="connsiteX172" fmla="*/ 7210698 w 8012012"/>
                <a:gd name="connsiteY172" fmla="*/ 992777 h 2629988"/>
                <a:gd name="connsiteX173" fmla="*/ 7228115 w 8012012"/>
                <a:gd name="connsiteY173" fmla="*/ 1018902 h 2629988"/>
                <a:gd name="connsiteX174" fmla="*/ 7271658 w 8012012"/>
                <a:gd name="connsiteY174" fmla="*/ 1071154 h 2629988"/>
                <a:gd name="connsiteX175" fmla="*/ 7332618 w 8012012"/>
                <a:gd name="connsiteY175" fmla="*/ 1158240 h 2629988"/>
                <a:gd name="connsiteX176" fmla="*/ 7350035 w 8012012"/>
                <a:gd name="connsiteY176" fmla="*/ 1184365 h 2629988"/>
                <a:gd name="connsiteX177" fmla="*/ 7384869 w 8012012"/>
                <a:gd name="connsiteY177" fmla="*/ 1236617 h 2629988"/>
                <a:gd name="connsiteX178" fmla="*/ 7393578 w 8012012"/>
                <a:gd name="connsiteY178" fmla="*/ 1262742 h 2629988"/>
                <a:gd name="connsiteX179" fmla="*/ 7410995 w 8012012"/>
                <a:gd name="connsiteY179" fmla="*/ 1297577 h 2629988"/>
                <a:gd name="connsiteX180" fmla="*/ 7437120 w 8012012"/>
                <a:gd name="connsiteY180" fmla="*/ 1367245 h 2629988"/>
                <a:gd name="connsiteX181" fmla="*/ 7471955 w 8012012"/>
                <a:gd name="connsiteY181" fmla="*/ 1410788 h 2629988"/>
                <a:gd name="connsiteX182" fmla="*/ 7506789 w 8012012"/>
                <a:gd name="connsiteY182" fmla="*/ 1463040 h 2629988"/>
                <a:gd name="connsiteX183" fmla="*/ 7524206 w 8012012"/>
                <a:gd name="connsiteY183" fmla="*/ 1489165 h 2629988"/>
                <a:gd name="connsiteX184" fmla="*/ 7550332 w 8012012"/>
                <a:gd name="connsiteY184" fmla="*/ 1541417 h 2629988"/>
                <a:gd name="connsiteX185" fmla="*/ 7567749 w 8012012"/>
                <a:gd name="connsiteY185" fmla="*/ 1567542 h 2629988"/>
                <a:gd name="connsiteX186" fmla="*/ 7585166 w 8012012"/>
                <a:gd name="connsiteY186" fmla="*/ 1619794 h 2629988"/>
                <a:gd name="connsiteX187" fmla="*/ 7602583 w 8012012"/>
                <a:gd name="connsiteY187" fmla="*/ 1654628 h 2629988"/>
                <a:gd name="connsiteX188" fmla="*/ 7611292 w 8012012"/>
                <a:gd name="connsiteY188" fmla="*/ 1680754 h 2629988"/>
                <a:gd name="connsiteX189" fmla="*/ 7628709 w 8012012"/>
                <a:gd name="connsiteY189" fmla="*/ 1715588 h 2629988"/>
                <a:gd name="connsiteX190" fmla="*/ 7646126 w 8012012"/>
                <a:gd name="connsiteY190" fmla="*/ 1759131 h 2629988"/>
                <a:gd name="connsiteX191" fmla="*/ 7654835 w 8012012"/>
                <a:gd name="connsiteY191" fmla="*/ 1785257 h 2629988"/>
                <a:gd name="connsiteX192" fmla="*/ 7689669 w 8012012"/>
                <a:gd name="connsiteY192" fmla="*/ 1828800 h 2629988"/>
                <a:gd name="connsiteX193" fmla="*/ 7724503 w 8012012"/>
                <a:gd name="connsiteY193" fmla="*/ 1915885 h 2629988"/>
                <a:gd name="connsiteX194" fmla="*/ 7733212 w 8012012"/>
                <a:gd name="connsiteY194" fmla="*/ 1942011 h 2629988"/>
                <a:gd name="connsiteX195" fmla="*/ 7768046 w 8012012"/>
                <a:gd name="connsiteY195" fmla="*/ 2002971 h 2629988"/>
                <a:gd name="connsiteX196" fmla="*/ 7768046 w 8012012"/>
                <a:gd name="connsiteY196" fmla="*/ 2185851 h 2629988"/>
                <a:gd name="connsiteX197" fmla="*/ 7802880 w 8012012"/>
                <a:gd name="connsiteY197" fmla="*/ 2264228 h 2629988"/>
                <a:gd name="connsiteX198" fmla="*/ 7820298 w 8012012"/>
                <a:gd name="connsiteY198" fmla="*/ 2281645 h 2629988"/>
                <a:gd name="connsiteX199" fmla="*/ 7889966 w 8012012"/>
                <a:gd name="connsiteY199" fmla="*/ 2368731 h 2629988"/>
                <a:gd name="connsiteX200" fmla="*/ 7889966 w 8012012"/>
                <a:gd name="connsiteY200" fmla="*/ 2368731 h 2629988"/>
                <a:gd name="connsiteX201" fmla="*/ 7933509 w 8012012"/>
                <a:gd name="connsiteY201" fmla="*/ 2420982 h 2629988"/>
                <a:gd name="connsiteX202" fmla="*/ 7959635 w 8012012"/>
                <a:gd name="connsiteY202" fmla="*/ 2481942 h 2629988"/>
                <a:gd name="connsiteX203" fmla="*/ 7977052 w 8012012"/>
                <a:gd name="connsiteY203" fmla="*/ 2525485 h 2629988"/>
                <a:gd name="connsiteX204" fmla="*/ 7985760 w 8012012"/>
                <a:gd name="connsiteY204" fmla="*/ 2577737 h 2629988"/>
                <a:gd name="connsiteX205" fmla="*/ 8011886 w 8012012"/>
                <a:gd name="connsiteY205" fmla="*/ 2629988 h 2629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Lst>
              <a:rect l="l" t="t" r="r" b="b"/>
              <a:pathLst>
                <a:path w="8012012" h="2629988">
                  <a:moveTo>
                    <a:pt x="0" y="505097"/>
                  </a:moveTo>
                  <a:lnTo>
                    <a:pt x="0" y="505097"/>
                  </a:lnTo>
                  <a:cubicBezTo>
                    <a:pt x="5077" y="504533"/>
                    <a:pt x="91667" y="498453"/>
                    <a:pt x="113212" y="487680"/>
                  </a:cubicBezTo>
                  <a:cubicBezTo>
                    <a:pt x="120556" y="484008"/>
                    <a:pt x="122941" y="473145"/>
                    <a:pt x="130629" y="470262"/>
                  </a:cubicBezTo>
                  <a:cubicBezTo>
                    <a:pt x="147162" y="464062"/>
                    <a:pt x="165463" y="464457"/>
                    <a:pt x="182880" y="461554"/>
                  </a:cubicBezTo>
                  <a:cubicBezTo>
                    <a:pt x="191589" y="458651"/>
                    <a:pt x="200795" y="456950"/>
                    <a:pt x="209006" y="452845"/>
                  </a:cubicBezTo>
                  <a:cubicBezTo>
                    <a:pt x="227304" y="443696"/>
                    <a:pt x="249001" y="425061"/>
                    <a:pt x="261258" y="409302"/>
                  </a:cubicBezTo>
                  <a:cubicBezTo>
                    <a:pt x="279890" y="385347"/>
                    <a:pt x="294843" y="349175"/>
                    <a:pt x="322218" y="330925"/>
                  </a:cubicBezTo>
                  <a:cubicBezTo>
                    <a:pt x="329856" y="325833"/>
                    <a:pt x="339635" y="325120"/>
                    <a:pt x="348343" y="322217"/>
                  </a:cubicBezTo>
                  <a:cubicBezTo>
                    <a:pt x="354149" y="333828"/>
                    <a:pt x="358559" y="346250"/>
                    <a:pt x="365760" y="357051"/>
                  </a:cubicBezTo>
                  <a:cubicBezTo>
                    <a:pt x="370315" y="363883"/>
                    <a:pt x="376609" y="369542"/>
                    <a:pt x="383178" y="374468"/>
                  </a:cubicBezTo>
                  <a:cubicBezTo>
                    <a:pt x="431090" y="410402"/>
                    <a:pt x="420823" y="404433"/>
                    <a:pt x="461555" y="418011"/>
                  </a:cubicBezTo>
                  <a:cubicBezTo>
                    <a:pt x="514897" y="498026"/>
                    <a:pt x="442000" y="400263"/>
                    <a:pt x="505098" y="452845"/>
                  </a:cubicBezTo>
                  <a:cubicBezTo>
                    <a:pt x="516248" y="462137"/>
                    <a:pt x="520960" y="477417"/>
                    <a:pt x="531223" y="487680"/>
                  </a:cubicBezTo>
                  <a:cubicBezTo>
                    <a:pt x="548614" y="505072"/>
                    <a:pt x="580104" y="514199"/>
                    <a:pt x="600892" y="522514"/>
                  </a:cubicBezTo>
                  <a:cubicBezTo>
                    <a:pt x="647337" y="592183"/>
                    <a:pt x="586378" y="508000"/>
                    <a:pt x="644435" y="566057"/>
                  </a:cubicBezTo>
                  <a:cubicBezTo>
                    <a:pt x="654698" y="576320"/>
                    <a:pt x="661852" y="589280"/>
                    <a:pt x="670560" y="600891"/>
                  </a:cubicBezTo>
                  <a:cubicBezTo>
                    <a:pt x="702326" y="696185"/>
                    <a:pt x="651663" y="551839"/>
                    <a:pt x="696686" y="653142"/>
                  </a:cubicBezTo>
                  <a:cubicBezTo>
                    <a:pt x="715835" y="696227"/>
                    <a:pt x="704819" y="701005"/>
                    <a:pt x="731520" y="731520"/>
                  </a:cubicBezTo>
                  <a:cubicBezTo>
                    <a:pt x="745037" y="746967"/>
                    <a:pt x="775063" y="775062"/>
                    <a:pt x="775063" y="775062"/>
                  </a:cubicBezTo>
                  <a:cubicBezTo>
                    <a:pt x="804332" y="862865"/>
                    <a:pt x="759675" y="726671"/>
                    <a:pt x="792480" y="836022"/>
                  </a:cubicBezTo>
                  <a:cubicBezTo>
                    <a:pt x="797756" y="853607"/>
                    <a:pt x="796916" y="875292"/>
                    <a:pt x="809898" y="888274"/>
                  </a:cubicBezTo>
                  <a:cubicBezTo>
                    <a:pt x="818606" y="896983"/>
                    <a:pt x="826562" y="906516"/>
                    <a:pt x="836023" y="914400"/>
                  </a:cubicBezTo>
                  <a:cubicBezTo>
                    <a:pt x="844064" y="921101"/>
                    <a:pt x="854272" y="924925"/>
                    <a:pt x="862149" y="931817"/>
                  </a:cubicBezTo>
                  <a:cubicBezTo>
                    <a:pt x="877597" y="945334"/>
                    <a:pt x="888613" y="963974"/>
                    <a:pt x="905692" y="975360"/>
                  </a:cubicBezTo>
                  <a:cubicBezTo>
                    <a:pt x="923109" y="986971"/>
                    <a:pt x="943141" y="995392"/>
                    <a:pt x="957943" y="1010194"/>
                  </a:cubicBezTo>
                  <a:cubicBezTo>
                    <a:pt x="980484" y="1032735"/>
                    <a:pt x="1005072" y="1060739"/>
                    <a:pt x="1036320" y="1071154"/>
                  </a:cubicBezTo>
                  <a:lnTo>
                    <a:pt x="1062446" y="1079862"/>
                  </a:lnTo>
                  <a:cubicBezTo>
                    <a:pt x="1079863" y="1091474"/>
                    <a:pt x="1099896" y="1099895"/>
                    <a:pt x="1114698" y="1114697"/>
                  </a:cubicBezTo>
                  <a:cubicBezTo>
                    <a:pt x="1123406" y="1123405"/>
                    <a:pt x="1132939" y="1131361"/>
                    <a:pt x="1140823" y="1140822"/>
                  </a:cubicBezTo>
                  <a:cubicBezTo>
                    <a:pt x="1147523" y="1148863"/>
                    <a:pt x="1151348" y="1159071"/>
                    <a:pt x="1158240" y="1166948"/>
                  </a:cubicBezTo>
                  <a:cubicBezTo>
                    <a:pt x="1171757" y="1182396"/>
                    <a:pt x="1190397" y="1193412"/>
                    <a:pt x="1201783" y="1210491"/>
                  </a:cubicBezTo>
                  <a:cubicBezTo>
                    <a:pt x="1207589" y="1219200"/>
                    <a:pt x="1212308" y="1228740"/>
                    <a:pt x="1219200" y="1236617"/>
                  </a:cubicBezTo>
                  <a:cubicBezTo>
                    <a:pt x="1232717" y="1252065"/>
                    <a:pt x="1245664" y="1268774"/>
                    <a:pt x="1262743" y="1280160"/>
                  </a:cubicBezTo>
                  <a:lnTo>
                    <a:pt x="1314995" y="1314994"/>
                  </a:lnTo>
                  <a:cubicBezTo>
                    <a:pt x="1323703" y="1326605"/>
                    <a:pt x="1331828" y="1338678"/>
                    <a:pt x="1341120" y="1349828"/>
                  </a:cubicBezTo>
                  <a:cubicBezTo>
                    <a:pt x="1362146" y="1375059"/>
                    <a:pt x="1356542" y="1362164"/>
                    <a:pt x="1384663" y="1384662"/>
                  </a:cubicBezTo>
                  <a:cubicBezTo>
                    <a:pt x="1446699" y="1434293"/>
                    <a:pt x="1347804" y="1365897"/>
                    <a:pt x="1428206" y="1419497"/>
                  </a:cubicBezTo>
                  <a:cubicBezTo>
                    <a:pt x="1436115" y="1431361"/>
                    <a:pt x="1449254" y="1454769"/>
                    <a:pt x="1463040" y="1463040"/>
                  </a:cubicBezTo>
                  <a:cubicBezTo>
                    <a:pt x="1470911" y="1467763"/>
                    <a:pt x="1480457" y="1468845"/>
                    <a:pt x="1489166" y="1471748"/>
                  </a:cubicBezTo>
                  <a:cubicBezTo>
                    <a:pt x="1492069" y="1480457"/>
                    <a:pt x="1492140" y="1490706"/>
                    <a:pt x="1497875" y="1497874"/>
                  </a:cubicBezTo>
                  <a:cubicBezTo>
                    <a:pt x="1512427" y="1516064"/>
                    <a:pt x="1530921" y="1515769"/>
                    <a:pt x="1550126" y="1524000"/>
                  </a:cubicBezTo>
                  <a:cubicBezTo>
                    <a:pt x="1562058" y="1529114"/>
                    <a:pt x="1573349" y="1535611"/>
                    <a:pt x="1584960" y="1541417"/>
                  </a:cubicBezTo>
                  <a:cubicBezTo>
                    <a:pt x="1619794" y="1538514"/>
                    <a:pt x="1654815" y="1537328"/>
                    <a:pt x="1689463" y="1532708"/>
                  </a:cubicBezTo>
                  <a:cubicBezTo>
                    <a:pt x="1698562" y="1531495"/>
                    <a:pt x="1707718" y="1528723"/>
                    <a:pt x="1715589" y="1524000"/>
                  </a:cubicBezTo>
                  <a:cubicBezTo>
                    <a:pt x="1722630" y="1519776"/>
                    <a:pt x="1726595" y="1511711"/>
                    <a:pt x="1733006" y="1506582"/>
                  </a:cubicBezTo>
                  <a:cubicBezTo>
                    <a:pt x="1741179" y="1500044"/>
                    <a:pt x="1750423" y="1494971"/>
                    <a:pt x="1759132" y="1489165"/>
                  </a:cubicBezTo>
                  <a:cubicBezTo>
                    <a:pt x="1764938" y="1480457"/>
                    <a:pt x="1772874" y="1472840"/>
                    <a:pt x="1776549" y="1463040"/>
                  </a:cubicBezTo>
                  <a:cubicBezTo>
                    <a:pt x="1777695" y="1459984"/>
                    <a:pt x="1786384" y="1402848"/>
                    <a:pt x="1793966" y="1393371"/>
                  </a:cubicBezTo>
                  <a:cubicBezTo>
                    <a:pt x="1800504" y="1385198"/>
                    <a:pt x="1811383" y="1381760"/>
                    <a:pt x="1820092" y="1375954"/>
                  </a:cubicBezTo>
                  <a:cubicBezTo>
                    <a:pt x="1912219" y="1382534"/>
                    <a:pt x="1938526" y="1357661"/>
                    <a:pt x="1985555" y="1428205"/>
                  </a:cubicBezTo>
                  <a:cubicBezTo>
                    <a:pt x="1991361" y="1436914"/>
                    <a:pt x="1994096" y="1448784"/>
                    <a:pt x="2002972" y="1454331"/>
                  </a:cubicBezTo>
                  <a:cubicBezTo>
                    <a:pt x="2018540" y="1464061"/>
                    <a:pt x="2055223" y="1471748"/>
                    <a:pt x="2055223" y="1471748"/>
                  </a:cubicBezTo>
                  <a:cubicBezTo>
                    <a:pt x="2134497" y="1524596"/>
                    <a:pt x="2057085" y="1480457"/>
                    <a:pt x="2264229" y="1480457"/>
                  </a:cubicBezTo>
                  <a:cubicBezTo>
                    <a:pt x="2302077" y="1480457"/>
                    <a:pt x="2339703" y="1486262"/>
                    <a:pt x="2377440" y="1489165"/>
                  </a:cubicBezTo>
                  <a:cubicBezTo>
                    <a:pt x="2386149" y="1492068"/>
                    <a:pt x="2395355" y="1493769"/>
                    <a:pt x="2403566" y="1497874"/>
                  </a:cubicBezTo>
                  <a:cubicBezTo>
                    <a:pt x="2412927" y="1502555"/>
                    <a:pt x="2420031" y="1511265"/>
                    <a:pt x="2429692" y="1515291"/>
                  </a:cubicBezTo>
                  <a:cubicBezTo>
                    <a:pt x="2455113" y="1525883"/>
                    <a:pt x="2508069" y="1541417"/>
                    <a:pt x="2508069" y="1541417"/>
                  </a:cubicBezTo>
                  <a:cubicBezTo>
                    <a:pt x="2534195" y="1538514"/>
                    <a:pt x="2562935" y="1544464"/>
                    <a:pt x="2586446" y="1532708"/>
                  </a:cubicBezTo>
                  <a:cubicBezTo>
                    <a:pt x="2597151" y="1527355"/>
                    <a:pt x="2591716" y="1509338"/>
                    <a:pt x="2595155" y="1497874"/>
                  </a:cubicBezTo>
                  <a:cubicBezTo>
                    <a:pt x="2612114" y="1441344"/>
                    <a:pt x="2604536" y="1457676"/>
                    <a:pt x="2629989" y="1419497"/>
                  </a:cubicBezTo>
                  <a:cubicBezTo>
                    <a:pt x="2654995" y="1319477"/>
                    <a:pt x="2620028" y="1442743"/>
                    <a:pt x="2656115" y="1358537"/>
                  </a:cubicBezTo>
                  <a:cubicBezTo>
                    <a:pt x="2660830" y="1347536"/>
                    <a:pt x="2660108" y="1334703"/>
                    <a:pt x="2664823" y="1323702"/>
                  </a:cubicBezTo>
                  <a:cubicBezTo>
                    <a:pt x="2668946" y="1314082"/>
                    <a:pt x="2677559" y="1306938"/>
                    <a:pt x="2682240" y="1297577"/>
                  </a:cubicBezTo>
                  <a:cubicBezTo>
                    <a:pt x="2686345" y="1289366"/>
                    <a:pt x="2686844" y="1279662"/>
                    <a:pt x="2690949" y="1271451"/>
                  </a:cubicBezTo>
                  <a:cubicBezTo>
                    <a:pt x="2697792" y="1257764"/>
                    <a:pt x="2727914" y="1219701"/>
                    <a:pt x="2734492" y="1210491"/>
                  </a:cubicBezTo>
                  <a:cubicBezTo>
                    <a:pt x="2740576" y="1201974"/>
                    <a:pt x="2743736" y="1190903"/>
                    <a:pt x="2751909" y="1184365"/>
                  </a:cubicBezTo>
                  <a:cubicBezTo>
                    <a:pt x="2759077" y="1178631"/>
                    <a:pt x="2769598" y="1179273"/>
                    <a:pt x="2778035" y="1175657"/>
                  </a:cubicBezTo>
                  <a:cubicBezTo>
                    <a:pt x="2789967" y="1170543"/>
                    <a:pt x="2801258" y="1164046"/>
                    <a:pt x="2812869" y="1158240"/>
                  </a:cubicBezTo>
                  <a:cubicBezTo>
                    <a:pt x="2841898" y="1161143"/>
                    <a:pt x="2871529" y="1160388"/>
                    <a:pt x="2899955" y="1166948"/>
                  </a:cubicBezTo>
                  <a:cubicBezTo>
                    <a:pt x="2910153" y="1169301"/>
                    <a:pt x="2916719" y="1179684"/>
                    <a:pt x="2926080" y="1184365"/>
                  </a:cubicBezTo>
                  <a:cubicBezTo>
                    <a:pt x="2998195" y="1220423"/>
                    <a:pt x="2903454" y="1160573"/>
                    <a:pt x="2978332" y="1210491"/>
                  </a:cubicBezTo>
                  <a:cubicBezTo>
                    <a:pt x="2987041" y="1201782"/>
                    <a:pt x="2998477" y="1195131"/>
                    <a:pt x="3004458" y="1184365"/>
                  </a:cubicBezTo>
                  <a:cubicBezTo>
                    <a:pt x="3013374" y="1168316"/>
                    <a:pt x="3017422" y="1149925"/>
                    <a:pt x="3021875" y="1132114"/>
                  </a:cubicBezTo>
                  <a:cubicBezTo>
                    <a:pt x="3024778" y="1120503"/>
                    <a:pt x="3028236" y="1109016"/>
                    <a:pt x="3030583" y="1097280"/>
                  </a:cubicBezTo>
                  <a:cubicBezTo>
                    <a:pt x="3034046" y="1079965"/>
                    <a:pt x="3035009" y="1062158"/>
                    <a:pt x="3039292" y="1045028"/>
                  </a:cubicBezTo>
                  <a:cubicBezTo>
                    <a:pt x="3043745" y="1027217"/>
                    <a:pt x="3050903" y="1010194"/>
                    <a:pt x="3056709" y="992777"/>
                  </a:cubicBezTo>
                  <a:cubicBezTo>
                    <a:pt x="3059612" y="984068"/>
                    <a:pt x="3058074" y="972159"/>
                    <a:pt x="3065418" y="966651"/>
                  </a:cubicBezTo>
                  <a:cubicBezTo>
                    <a:pt x="3116996" y="927967"/>
                    <a:pt x="3088179" y="948574"/>
                    <a:pt x="3152503" y="905691"/>
                  </a:cubicBezTo>
                  <a:lnTo>
                    <a:pt x="3178629" y="888274"/>
                  </a:lnTo>
                  <a:cubicBezTo>
                    <a:pt x="3213320" y="836237"/>
                    <a:pt x="3175433" y="881484"/>
                    <a:pt x="3222172" y="853440"/>
                  </a:cubicBezTo>
                  <a:cubicBezTo>
                    <a:pt x="3281942" y="817578"/>
                    <a:pt x="3191705" y="851982"/>
                    <a:pt x="3265715" y="827314"/>
                  </a:cubicBezTo>
                  <a:cubicBezTo>
                    <a:pt x="3381519" y="711510"/>
                    <a:pt x="3251003" y="832846"/>
                    <a:pt x="3344092" y="766354"/>
                  </a:cubicBezTo>
                  <a:cubicBezTo>
                    <a:pt x="3401170" y="725584"/>
                    <a:pt x="3340302" y="750199"/>
                    <a:pt x="3396343" y="731520"/>
                  </a:cubicBezTo>
                  <a:cubicBezTo>
                    <a:pt x="3430361" y="697500"/>
                    <a:pt x="3394667" y="728003"/>
                    <a:pt x="3439886" y="705394"/>
                  </a:cubicBezTo>
                  <a:cubicBezTo>
                    <a:pt x="3449248" y="700713"/>
                    <a:pt x="3456651" y="692658"/>
                    <a:pt x="3466012" y="687977"/>
                  </a:cubicBezTo>
                  <a:cubicBezTo>
                    <a:pt x="3474223" y="683872"/>
                    <a:pt x="3484113" y="683726"/>
                    <a:pt x="3492138" y="679268"/>
                  </a:cubicBezTo>
                  <a:cubicBezTo>
                    <a:pt x="3510436" y="669102"/>
                    <a:pt x="3526972" y="656045"/>
                    <a:pt x="3544389" y="644434"/>
                  </a:cubicBezTo>
                  <a:lnTo>
                    <a:pt x="3570515" y="627017"/>
                  </a:lnTo>
                  <a:cubicBezTo>
                    <a:pt x="3573418" y="618308"/>
                    <a:pt x="3571753" y="606227"/>
                    <a:pt x="3579223" y="600891"/>
                  </a:cubicBezTo>
                  <a:cubicBezTo>
                    <a:pt x="3594163" y="590220"/>
                    <a:pt x="3631475" y="583474"/>
                    <a:pt x="3631475" y="583474"/>
                  </a:cubicBezTo>
                  <a:cubicBezTo>
                    <a:pt x="3648892" y="586377"/>
                    <a:pt x="3667193" y="585982"/>
                    <a:pt x="3683726" y="592182"/>
                  </a:cubicBezTo>
                  <a:cubicBezTo>
                    <a:pt x="3696206" y="596862"/>
                    <a:pt x="3712315" y="628439"/>
                    <a:pt x="3718560" y="635725"/>
                  </a:cubicBezTo>
                  <a:cubicBezTo>
                    <a:pt x="3734749" y="654613"/>
                    <a:pt x="3765809" y="683873"/>
                    <a:pt x="3788229" y="696685"/>
                  </a:cubicBezTo>
                  <a:cubicBezTo>
                    <a:pt x="3796199" y="701239"/>
                    <a:pt x="3805646" y="702491"/>
                    <a:pt x="3814355" y="705394"/>
                  </a:cubicBezTo>
                  <a:cubicBezTo>
                    <a:pt x="3828869" y="702491"/>
                    <a:pt x="3844039" y="701882"/>
                    <a:pt x="3857898" y="696685"/>
                  </a:cubicBezTo>
                  <a:cubicBezTo>
                    <a:pt x="3866607" y="693419"/>
                    <a:pt x="3916550" y="654758"/>
                    <a:pt x="3918858" y="653142"/>
                  </a:cubicBezTo>
                  <a:cubicBezTo>
                    <a:pt x="3960976" y="623660"/>
                    <a:pt x="3968299" y="625941"/>
                    <a:pt x="3997235" y="592182"/>
                  </a:cubicBezTo>
                  <a:cubicBezTo>
                    <a:pt x="4006681" y="581162"/>
                    <a:pt x="4013717" y="568196"/>
                    <a:pt x="4023360" y="557348"/>
                  </a:cubicBezTo>
                  <a:cubicBezTo>
                    <a:pt x="4036997" y="542006"/>
                    <a:pt x="4066903" y="513805"/>
                    <a:pt x="4066903" y="513805"/>
                  </a:cubicBezTo>
                  <a:lnTo>
                    <a:pt x="4084320" y="461554"/>
                  </a:lnTo>
                  <a:cubicBezTo>
                    <a:pt x="4087223" y="452845"/>
                    <a:pt x="4091229" y="444429"/>
                    <a:pt x="4093029" y="435428"/>
                  </a:cubicBezTo>
                  <a:cubicBezTo>
                    <a:pt x="4095932" y="420914"/>
                    <a:pt x="4099305" y="406485"/>
                    <a:pt x="4101738" y="391885"/>
                  </a:cubicBezTo>
                  <a:cubicBezTo>
                    <a:pt x="4106372" y="364078"/>
                    <a:pt x="4112723" y="307616"/>
                    <a:pt x="4119155" y="278674"/>
                  </a:cubicBezTo>
                  <a:cubicBezTo>
                    <a:pt x="4121146" y="269713"/>
                    <a:pt x="4123405" y="260572"/>
                    <a:pt x="4127863" y="252548"/>
                  </a:cubicBezTo>
                  <a:cubicBezTo>
                    <a:pt x="4138029" y="234249"/>
                    <a:pt x="4162698" y="200297"/>
                    <a:pt x="4162698" y="200297"/>
                  </a:cubicBezTo>
                  <a:cubicBezTo>
                    <a:pt x="4176509" y="158862"/>
                    <a:pt x="4173873" y="151494"/>
                    <a:pt x="4197532" y="121920"/>
                  </a:cubicBezTo>
                  <a:cubicBezTo>
                    <a:pt x="4202661" y="115509"/>
                    <a:pt x="4210023" y="111071"/>
                    <a:pt x="4214949" y="104502"/>
                  </a:cubicBezTo>
                  <a:cubicBezTo>
                    <a:pt x="4247314" y="61348"/>
                    <a:pt x="4240454" y="55671"/>
                    <a:pt x="4275909" y="26125"/>
                  </a:cubicBezTo>
                  <a:cubicBezTo>
                    <a:pt x="4283950" y="19425"/>
                    <a:pt x="4292673" y="13389"/>
                    <a:pt x="4302035" y="8708"/>
                  </a:cubicBezTo>
                  <a:cubicBezTo>
                    <a:pt x="4310245" y="4603"/>
                    <a:pt x="4319452" y="2903"/>
                    <a:pt x="4328160" y="0"/>
                  </a:cubicBezTo>
                  <a:cubicBezTo>
                    <a:pt x="4372599" y="14812"/>
                    <a:pt x="4338901" y="-748"/>
                    <a:pt x="4380412" y="34834"/>
                  </a:cubicBezTo>
                  <a:cubicBezTo>
                    <a:pt x="4414042" y="63660"/>
                    <a:pt x="4414364" y="54676"/>
                    <a:pt x="4441372" y="87085"/>
                  </a:cubicBezTo>
                  <a:cubicBezTo>
                    <a:pt x="4471674" y="123447"/>
                    <a:pt x="4442025" y="107623"/>
                    <a:pt x="4484915" y="121920"/>
                  </a:cubicBezTo>
                  <a:cubicBezTo>
                    <a:pt x="4499429" y="136434"/>
                    <a:pt x="4521968" y="145989"/>
                    <a:pt x="4528458" y="165462"/>
                  </a:cubicBezTo>
                  <a:cubicBezTo>
                    <a:pt x="4540476" y="201517"/>
                    <a:pt x="4529528" y="186496"/>
                    <a:pt x="4563292" y="209005"/>
                  </a:cubicBezTo>
                  <a:cubicBezTo>
                    <a:pt x="4566195" y="217714"/>
                    <a:pt x="4567277" y="227260"/>
                    <a:pt x="4572000" y="235131"/>
                  </a:cubicBezTo>
                  <a:cubicBezTo>
                    <a:pt x="4576224" y="242172"/>
                    <a:pt x="4584289" y="246137"/>
                    <a:pt x="4589418" y="252548"/>
                  </a:cubicBezTo>
                  <a:cubicBezTo>
                    <a:pt x="4637926" y="313181"/>
                    <a:pt x="4570889" y="242727"/>
                    <a:pt x="4632960" y="304800"/>
                  </a:cubicBezTo>
                  <a:cubicBezTo>
                    <a:pt x="4653754" y="367179"/>
                    <a:pt x="4624025" y="295818"/>
                    <a:pt x="4667795" y="348342"/>
                  </a:cubicBezTo>
                  <a:cubicBezTo>
                    <a:pt x="4676106" y="358315"/>
                    <a:pt x="4677242" y="372929"/>
                    <a:pt x="4685212" y="383177"/>
                  </a:cubicBezTo>
                  <a:cubicBezTo>
                    <a:pt x="4697814" y="399380"/>
                    <a:pt x="4714241" y="412206"/>
                    <a:pt x="4728755" y="426720"/>
                  </a:cubicBezTo>
                  <a:cubicBezTo>
                    <a:pt x="4737463" y="435428"/>
                    <a:pt x="4743865" y="447337"/>
                    <a:pt x="4754880" y="452845"/>
                  </a:cubicBezTo>
                  <a:lnTo>
                    <a:pt x="4789715" y="470262"/>
                  </a:lnTo>
                  <a:cubicBezTo>
                    <a:pt x="4795521" y="476068"/>
                    <a:pt x="4800721" y="482551"/>
                    <a:pt x="4807132" y="487680"/>
                  </a:cubicBezTo>
                  <a:cubicBezTo>
                    <a:pt x="4815305" y="494218"/>
                    <a:pt x="4826720" y="496924"/>
                    <a:pt x="4833258" y="505097"/>
                  </a:cubicBezTo>
                  <a:cubicBezTo>
                    <a:pt x="4838992" y="512265"/>
                    <a:pt x="4835475" y="524731"/>
                    <a:pt x="4841966" y="531222"/>
                  </a:cubicBezTo>
                  <a:cubicBezTo>
                    <a:pt x="4848457" y="537713"/>
                    <a:pt x="4859654" y="536315"/>
                    <a:pt x="4868092" y="539931"/>
                  </a:cubicBezTo>
                  <a:cubicBezTo>
                    <a:pt x="4899029" y="553190"/>
                    <a:pt x="4902814" y="557273"/>
                    <a:pt x="4929052" y="574765"/>
                  </a:cubicBezTo>
                  <a:cubicBezTo>
                    <a:pt x="4943566" y="571862"/>
                    <a:pt x="4958736" y="571254"/>
                    <a:pt x="4972595" y="566057"/>
                  </a:cubicBezTo>
                  <a:cubicBezTo>
                    <a:pt x="4999170" y="556092"/>
                    <a:pt x="5008565" y="535513"/>
                    <a:pt x="5024846" y="513805"/>
                  </a:cubicBezTo>
                  <a:cubicBezTo>
                    <a:pt x="5042972" y="441306"/>
                    <a:pt x="5020901" y="512988"/>
                    <a:pt x="5050972" y="452845"/>
                  </a:cubicBezTo>
                  <a:cubicBezTo>
                    <a:pt x="5055077" y="444635"/>
                    <a:pt x="5053946" y="433888"/>
                    <a:pt x="5059680" y="426720"/>
                  </a:cubicBezTo>
                  <a:cubicBezTo>
                    <a:pt x="5066218" y="418547"/>
                    <a:pt x="5076444" y="413983"/>
                    <a:pt x="5085806" y="409302"/>
                  </a:cubicBezTo>
                  <a:cubicBezTo>
                    <a:pt x="5094017" y="405197"/>
                    <a:pt x="5103106" y="403116"/>
                    <a:pt x="5111932" y="400594"/>
                  </a:cubicBezTo>
                  <a:cubicBezTo>
                    <a:pt x="5199423" y="375597"/>
                    <a:pt x="5222140" y="388745"/>
                    <a:pt x="5355772" y="383177"/>
                  </a:cubicBezTo>
                  <a:cubicBezTo>
                    <a:pt x="5408412" y="370016"/>
                    <a:pt x="5379260" y="378251"/>
                    <a:pt x="5442858" y="357051"/>
                  </a:cubicBezTo>
                  <a:cubicBezTo>
                    <a:pt x="5451566" y="354148"/>
                    <a:pt x="5461345" y="353434"/>
                    <a:pt x="5468983" y="348342"/>
                  </a:cubicBezTo>
                  <a:cubicBezTo>
                    <a:pt x="5477692" y="342536"/>
                    <a:pt x="5485747" y="335606"/>
                    <a:pt x="5495109" y="330925"/>
                  </a:cubicBezTo>
                  <a:cubicBezTo>
                    <a:pt x="5509024" y="323968"/>
                    <a:pt x="5543056" y="317226"/>
                    <a:pt x="5556069" y="313508"/>
                  </a:cubicBezTo>
                  <a:cubicBezTo>
                    <a:pt x="5564895" y="310986"/>
                    <a:pt x="5573486" y="307703"/>
                    <a:pt x="5582195" y="304800"/>
                  </a:cubicBezTo>
                  <a:cubicBezTo>
                    <a:pt x="5628641" y="307703"/>
                    <a:pt x="5675994" y="303921"/>
                    <a:pt x="5721532" y="313508"/>
                  </a:cubicBezTo>
                  <a:cubicBezTo>
                    <a:pt x="5733584" y="316045"/>
                    <a:pt x="5736892" y="333653"/>
                    <a:pt x="5747658" y="339634"/>
                  </a:cubicBezTo>
                  <a:cubicBezTo>
                    <a:pt x="5763707" y="348550"/>
                    <a:pt x="5782492" y="351245"/>
                    <a:pt x="5799909" y="357051"/>
                  </a:cubicBezTo>
                  <a:lnTo>
                    <a:pt x="5826035" y="365760"/>
                  </a:lnTo>
                  <a:lnTo>
                    <a:pt x="5878286" y="383177"/>
                  </a:lnTo>
                  <a:cubicBezTo>
                    <a:pt x="5898985" y="390077"/>
                    <a:pt x="5917387" y="396951"/>
                    <a:pt x="5939246" y="400594"/>
                  </a:cubicBezTo>
                  <a:cubicBezTo>
                    <a:pt x="5962331" y="404442"/>
                    <a:pt x="5985692" y="406399"/>
                    <a:pt x="6008915" y="409302"/>
                  </a:cubicBezTo>
                  <a:cubicBezTo>
                    <a:pt x="6060812" y="422277"/>
                    <a:pt x="6071082" y="425648"/>
                    <a:pt x="6139543" y="435428"/>
                  </a:cubicBezTo>
                  <a:cubicBezTo>
                    <a:pt x="6168423" y="439554"/>
                    <a:pt x="6197711" y="440281"/>
                    <a:pt x="6226629" y="444137"/>
                  </a:cubicBezTo>
                  <a:cubicBezTo>
                    <a:pt x="6241301" y="446093"/>
                    <a:pt x="6255551" y="450537"/>
                    <a:pt x="6270172" y="452845"/>
                  </a:cubicBezTo>
                  <a:cubicBezTo>
                    <a:pt x="6310722" y="459247"/>
                    <a:pt x="6352265" y="460305"/>
                    <a:pt x="6392092" y="470262"/>
                  </a:cubicBezTo>
                  <a:cubicBezTo>
                    <a:pt x="6472986" y="490487"/>
                    <a:pt x="6372440" y="466333"/>
                    <a:pt x="6479178" y="487680"/>
                  </a:cubicBezTo>
                  <a:cubicBezTo>
                    <a:pt x="6490914" y="490027"/>
                    <a:pt x="6502328" y="493792"/>
                    <a:pt x="6514012" y="496388"/>
                  </a:cubicBezTo>
                  <a:cubicBezTo>
                    <a:pt x="6528461" y="499599"/>
                    <a:pt x="6543195" y="501507"/>
                    <a:pt x="6557555" y="505097"/>
                  </a:cubicBezTo>
                  <a:cubicBezTo>
                    <a:pt x="6594930" y="514441"/>
                    <a:pt x="6576978" y="514607"/>
                    <a:pt x="6618515" y="531222"/>
                  </a:cubicBezTo>
                  <a:cubicBezTo>
                    <a:pt x="6618563" y="531241"/>
                    <a:pt x="6683805" y="552986"/>
                    <a:pt x="6696892" y="557348"/>
                  </a:cubicBezTo>
                  <a:cubicBezTo>
                    <a:pt x="6705601" y="560251"/>
                    <a:pt x="6715380" y="560965"/>
                    <a:pt x="6723018" y="566057"/>
                  </a:cubicBezTo>
                  <a:cubicBezTo>
                    <a:pt x="6782907" y="605983"/>
                    <a:pt x="6755411" y="594271"/>
                    <a:pt x="6801395" y="609600"/>
                  </a:cubicBezTo>
                  <a:cubicBezTo>
                    <a:pt x="6810103" y="618308"/>
                    <a:pt x="6817273" y="628894"/>
                    <a:pt x="6827520" y="635725"/>
                  </a:cubicBezTo>
                  <a:cubicBezTo>
                    <a:pt x="6835158" y="640817"/>
                    <a:pt x="6845621" y="639976"/>
                    <a:pt x="6853646" y="644434"/>
                  </a:cubicBezTo>
                  <a:cubicBezTo>
                    <a:pt x="6871945" y="654600"/>
                    <a:pt x="6888481" y="667657"/>
                    <a:pt x="6905898" y="679268"/>
                  </a:cubicBezTo>
                  <a:lnTo>
                    <a:pt x="6932023" y="696685"/>
                  </a:lnTo>
                  <a:cubicBezTo>
                    <a:pt x="6940732" y="702491"/>
                    <a:pt x="6950748" y="706701"/>
                    <a:pt x="6958149" y="714102"/>
                  </a:cubicBezTo>
                  <a:cubicBezTo>
                    <a:pt x="6963955" y="719908"/>
                    <a:pt x="6968525" y="727296"/>
                    <a:pt x="6975566" y="731520"/>
                  </a:cubicBezTo>
                  <a:cubicBezTo>
                    <a:pt x="6983437" y="736243"/>
                    <a:pt x="6992983" y="737325"/>
                    <a:pt x="7001692" y="740228"/>
                  </a:cubicBezTo>
                  <a:cubicBezTo>
                    <a:pt x="7022526" y="754117"/>
                    <a:pt x="7038703" y="762434"/>
                    <a:pt x="7053943" y="783771"/>
                  </a:cubicBezTo>
                  <a:cubicBezTo>
                    <a:pt x="7061488" y="794335"/>
                    <a:pt x="7063571" y="808220"/>
                    <a:pt x="7071360" y="818605"/>
                  </a:cubicBezTo>
                  <a:cubicBezTo>
                    <a:pt x="7081213" y="831742"/>
                    <a:pt x="7097086" y="839777"/>
                    <a:pt x="7106195" y="853440"/>
                  </a:cubicBezTo>
                  <a:lnTo>
                    <a:pt x="7123612" y="879565"/>
                  </a:lnTo>
                  <a:cubicBezTo>
                    <a:pt x="7138424" y="924004"/>
                    <a:pt x="7122864" y="890306"/>
                    <a:pt x="7158446" y="931817"/>
                  </a:cubicBezTo>
                  <a:cubicBezTo>
                    <a:pt x="7167892" y="942837"/>
                    <a:pt x="7175126" y="955631"/>
                    <a:pt x="7184572" y="966651"/>
                  </a:cubicBezTo>
                  <a:cubicBezTo>
                    <a:pt x="7192587" y="976002"/>
                    <a:pt x="7202813" y="983316"/>
                    <a:pt x="7210698" y="992777"/>
                  </a:cubicBezTo>
                  <a:cubicBezTo>
                    <a:pt x="7217398" y="1000817"/>
                    <a:pt x="7221415" y="1010862"/>
                    <a:pt x="7228115" y="1018902"/>
                  </a:cubicBezTo>
                  <a:cubicBezTo>
                    <a:pt x="7309426" y="1116477"/>
                    <a:pt x="7206797" y="980349"/>
                    <a:pt x="7271658" y="1071154"/>
                  </a:cubicBezTo>
                  <a:cubicBezTo>
                    <a:pt x="7336126" y="1161409"/>
                    <a:pt x="7252546" y="1038133"/>
                    <a:pt x="7332618" y="1158240"/>
                  </a:cubicBezTo>
                  <a:lnTo>
                    <a:pt x="7350035" y="1184365"/>
                  </a:lnTo>
                  <a:cubicBezTo>
                    <a:pt x="7370739" y="1246481"/>
                    <a:pt x="7341383" y="1171389"/>
                    <a:pt x="7384869" y="1236617"/>
                  </a:cubicBezTo>
                  <a:cubicBezTo>
                    <a:pt x="7389961" y="1244255"/>
                    <a:pt x="7389962" y="1254305"/>
                    <a:pt x="7393578" y="1262742"/>
                  </a:cubicBezTo>
                  <a:cubicBezTo>
                    <a:pt x="7398692" y="1274674"/>
                    <a:pt x="7405881" y="1285644"/>
                    <a:pt x="7410995" y="1297577"/>
                  </a:cubicBezTo>
                  <a:cubicBezTo>
                    <a:pt x="7423012" y="1325616"/>
                    <a:pt x="7419078" y="1337175"/>
                    <a:pt x="7437120" y="1367245"/>
                  </a:cubicBezTo>
                  <a:cubicBezTo>
                    <a:pt x="7446683" y="1383184"/>
                    <a:pt x="7461022" y="1395756"/>
                    <a:pt x="7471955" y="1410788"/>
                  </a:cubicBezTo>
                  <a:cubicBezTo>
                    <a:pt x="7484267" y="1427717"/>
                    <a:pt x="7495178" y="1445623"/>
                    <a:pt x="7506789" y="1463040"/>
                  </a:cubicBezTo>
                  <a:lnTo>
                    <a:pt x="7524206" y="1489165"/>
                  </a:lnTo>
                  <a:cubicBezTo>
                    <a:pt x="7574121" y="1564037"/>
                    <a:pt x="7514276" y="1469307"/>
                    <a:pt x="7550332" y="1541417"/>
                  </a:cubicBezTo>
                  <a:cubicBezTo>
                    <a:pt x="7555013" y="1550778"/>
                    <a:pt x="7561943" y="1558834"/>
                    <a:pt x="7567749" y="1567542"/>
                  </a:cubicBezTo>
                  <a:cubicBezTo>
                    <a:pt x="7573555" y="1584959"/>
                    <a:pt x="7578348" y="1602748"/>
                    <a:pt x="7585166" y="1619794"/>
                  </a:cubicBezTo>
                  <a:cubicBezTo>
                    <a:pt x="7589987" y="1631847"/>
                    <a:pt x="7597469" y="1642696"/>
                    <a:pt x="7602583" y="1654628"/>
                  </a:cubicBezTo>
                  <a:cubicBezTo>
                    <a:pt x="7606199" y="1663066"/>
                    <a:pt x="7607676" y="1672316"/>
                    <a:pt x="7611292" y="1680754"/>
                  </a:cubicBezTo>
                  <a:cubicBezTo>
                    <a:pt x="7616406" y="1692686"/>
                    <a:pt x="7623437" y="1703725"/>
                    <a:pt x="7628709" y="1715588"/>
                  </a:cubicBezTo>
                  <a:cubicBezTo>
                    <a:pt x="7635058" y="1729873"/>
                    <a:pt x="7640637" y="1744494"/>
                    <a:pt x="7646126" y="1759131"/>
                  </a:cubicBezTo>
                  <a:cubicBezTo>
                    <a:pt x="7649349" y="1767726"/>
                    <a:pt x="7650730" y="1777046"/>
                    <a:pt x="7654835" y="1785257"/>
                  </a:cubicBezTo>
                  <a:cubicBezTo>
                    <a:pt x="7665820" y="1807226"/>
                    <a:pt x="7673470" y="1812601"/>
                    <a:pt x="7689669" y="1828800"/>
                  </a:cubicBezTo>
                  <a:cubicBezTo>
                    <a:pt x="7705865" y="1893581"/>
                    <a:pt x="7688529" y="1834942"/>
                    <a:pt x="7724503" y="1915885"/>
                  </a:cubicBezTo>
                  <a:cubicBezTo>
                    <a:pt x="7728231" y="1924274"/>
                    <a:pt x="7729596" y="1933573"/>
                    <a:pt x="7733212" y="1942011"/>
                  </a:cubicBezTo>
                  <a:cubicBezTo>
                    <a:pt x="7746471" y="1972948"/>
                    <a:pt x="7750554" y="1976733"/>
                    <a:pt x="7768046" y="2002971"/>
                  </a:cubicBezTo>
                  <a:cubicBezTo>
                    <a:pt x="7744260" y="2074334"/>
                    <a:pt x="7750449" y="2045073"/>
                    <a:pt x="7768046" y="2185851"/>
                  </a:cubicBezTo>
                  <a:cubicBezTo>
                    <a:pt x="7771626" y="2214492"/>
                    <a:pt x="7785055" y="2241947"/>
                    <a:pt x="7802880" y="2264228"/>
                  </a:cubicBezTo>
                  <a:cubicBezTo>
                    <a:pt x="7808009" y="2270639"/>
                    <a:pt x="7814492" y="2275839"/>
                    <a:pt x="7820298" y="2281645"/>
                  </a:cubicBezTo>
                  <a:cubicBezTo>
                    <a:pt x="7838093" y="2335033"/>
                    <a:pt x="7822515" y="2301280"/>
                    <a:pt x="7889966" y="2368731"/>
                  </a:cubicBezTo>
                  <a:lnTo>
                    <a:pt x="7889966" y="2368731"/>
                  </a:lnTo>
                  <a:cubicBezTo>
                    <a:pt x="7912064" y="2412926"/>
                    <a:pt x="7896581" y="2396364"/>
                    <a:pt x="7933509" y="2420982"/>
                  </a:cubicBezTo>
                  <a:cubicBezTo>
                    <a:pt x="7951398" y="2474645"/>
                    <a:pt x="7930937" y="2417371"/>
                    <a:pt x="7959635" y="2481942"/>
                  </a:cubicBezTo>
                  <a:cubicBezTo>
                    <a:pt x="7965984" y="2496227"/>
                    <a:pt x="7971246" y="2510971"/>
                    <a:pt x="7977052" y="2525485"/>
                  </a:cubicBezTo>
                  <a:cubicBezTo>
                    <a:pt x="7979955" y="2542902"/>
                    <a:pt x="7979202" y="2561342"/>
                    <a:pt x="7985760" y="2577737"/>
                  </a:cubicBezTo>
                  <a:cubicBezTo>
                    <a:pt x="8015369" y="2651761"/>
                    <a:pt x="8011886" y="2584238"/>
                    <a:pt x="8011886" y="2629988"/>
                  </a:cubicBezTo>
                </a:path>
              </a:pathLst>
            </a:custGeom>
            <a:noFill/>
            <a:ln w="12700" cap="flat" cmpd="sng" algn="ctr">
              <a:solidFill>
                <a:schemeClr val="bg1">
                  <a:lumMod val="77381"/>
                  <a:alpha val="9047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1" name="任意多边形: 形状 40">
              <a:extLst>
                <a:ext uri="{FF2B5EF4-FFF2-40B4-BE49-F238E27FC236}">
                  <a16:creationId xmlns:a16="http://schemas.microsoft.com/office/drawing/2014/main" xmlns="" id="{932FDB1A-AB82-4829-9ECB-89889BA30A6B}"/>
                </a:ext>
              </a:extLst>
            </p:cNvPr>
            <p:cNvSpPr/>
            <p:nvPr/>
          </p:nvSpPr>
          <p:spPr>
            <a:xfrm>
              <a:off x="-69669" y="4517261"/>
              <a:ext cx="8012012" cy="2629988"/>
            </a:xfrm>
            <a:custGeom>
              <a:avLst/>
              <a:gdLst>
                <a:gd name="connsiteX0" fmla="*/ 0 w 8012012"/>
                <a:gd name="connsiteY0" fmla="*/ 505097 h 2629988"/>
                <a:gd name="connsiteX1" fmla="*/ 0 w 8012012"/>
                <a:gd name="connsiteY1" fmla="*/ 505097 h 2629988"/>
                <a:gd name="connsiteX2" fmla="*/ 113212 w 8012012"/>
                <a:gd name="connsiteY2" fmla="*/ 487680 h 2629988"/>
                <a:gd name="connsiteX3" fmla="*/ 130629 w 8012012"/>
                <a:gd name="connsiteY3" fmla="*/ 470262 h 2629988"/>
                <a:gd name="connsiteX4" fmla="*/ 182880 w 8012012"/>
                <a:gd name="connsiteY4" fmla="*/ 461554 h 2629988"/>
                <a:gd name="connsiteX5" fmla="*/ 209006 w 8012012"/>
                <a:gd name="connsiteY5" fmla="*/ 452845 h 2629988"/>
                <a:gd name="connsiteX6" fmla="*/ 261258 w 8012012"/>
                <a:gd name="connsiteY6" fmla="*/ 409302 h 2629988"/>
                <a:gd name="connsiteX7" fmla="*/ 322218 w 8012012"/>
                <a:gd name="connsiteY7" fmla="*/ 330925 h 2629988"/>
                <a:gd name="connsiteX8" fmla="*/ 348343 w 8012012"/>
                <a:gd name="connsiteY8" fmla="*/ 322217 h 2629988"/>
                <a:gd name="connsiteX9" fmla="*/ 365760 w 8012012"/>
                <a:gd name="connsiteY9" fmla="*/ 357051 h 2629988"/>
                <a:gd name="connsiteX10" fmla="*/ 383178 w 8012012"/>
                <a:gd name="connsiteY10" fmla="*/ 374468 h 2629988"/>
                <a:gd name="connsiteX11" fmla="*/ 461555 w 8012012"/>
                <a:gd name="connsiteY11" fmla="*/ 418011 h 2629988"/>
                <a:gd name="connsiteX12" fmla="*/ 505098 w 8012012"/>
                <a:gd name="connsiteY12" fmla="*/ 452845 h 2629988"/>
                <a:gd name="connsiteX13" fmla="*/ 531223 w 8012012"/>
                <a:gd name="connsiteY13" fmla="*/ 487680 h 2629988"/>
                <a:gd name="connsiteX14" fmla="*/ 600892 w 8012012"/>
                <a:gd name="connsiteY14" fmla="*/ 522514 h 2629988"/>
                <a:gd name="connsiteX15" fmla="*/ 644435 w 8012012"/>
                <a:gd name="connsiteY15" fmla="*/ 566057 h 2629988"/>
                <a:gd name="connsiteX16" fmla="*/ 670560 w 8012012"/>
                <a:gd name="connsiteY16" fmla="*/ 600891 h 2629988"/>
                <a:gd name="connsiteX17" fmla="*/ 696686 w 8012012"/>
                <a:gd name="connsiteY17" fmla="*/ 653142 h 2629988"/>
                <a:gd name="connsiteX18" fmla="*/ 731520 w 8012012"/>
                <a:gd name="connsiteY18" fmla="*/ 731520 h 2629988"/>
                <a:gd name="connsiteX19" fmla="*/ 775063 w 8012012"/>
                <a:gd name="connsiteY19" fmla="*/ 775062 h 2629988"/>
                <a:gd name="connsiteX20" fmla="*/ 792480 w 8012012"/>
                <a:gd name="connsiteY20" fmla="*/ 836022 h 2629988"/>
                <a:gd name="connsiteX21" fmla="*/ 809898 w 8012012"/>
                <a:gd name="connsiteY21" fmla="*/ 888274 h 2629988"/>
                <a:gd name="connsiteX22" fmla="*/ 836023 w 8012012"/>
                <a:gd name="connsiteY22" fmla="*/ 914400 h 2629988"/>
                <a:gd name="connsiteX23" fmla="*/ 862149 w 8012012"/>
                <a:gd name="connsiteY23" fmla="*/ 931817 h 2629988"/>
                <a:gd name="connsiteX24" fmla="*/ 905692 w 8012012"/>
                <a:gd name="connsiteY24" fmla="*/ 975360 h 2629988"/>
                <a:gd name="connsiteX25" fmla="*/ 957943 w 8012012"/>
                <a:gd name="connsiteY25" fmla="*/ 1010194 h 2629988"/>
                <a:gd name="connsiteX26" fmla="*/ 1036320 w 8012012"/>
                <a:gd name="connsiteY26" fmla="*/ 1071154 h 2629988"/>
                <a:gd name="connsiteX27" fmla="*/ 1062446 w 8012012"/>
                <a:gd name="connsiteY27" fmla="*/ 1079862 h 2629988"/>
                <a:gd name="connsiteX28" fmla="*/ 1114698 w 8012012"/>
                <a:gd name="connsiteY28" fmla="*/ 1114697 h 2629988"/>
                <a:gd name="connsiteX29" fmla="*/ 1140823 w 8012012"/>
                <a:gd name="connsiteY29" fmla="*/ 1140822 h 2629988"/>
                <a:gd name="connsiteX30" fmla="*/ 1158240 w 8012012"/>
                <a:gd name="connsiteY30" fmla="*/ 1166948 h 2629988"/>
                <a:gd name="connsiteX31" fmla="*/ 1201783 w 8012012"/>
                <a:gd name="connsiteY31" fmla="*/ 1210491 h 2629988"/>
                <a:gd name="connsiteX32" fmla="*/ 1219200 w 8012012"/>
                <a:gd name="connsiteY32" fmla="*/ 1236617 h 2629988"/>
                <a:gd name="connsiteX33" fmla="*/ 1262743 w 8012012"/>
                <a:gd name="connsiteY33" fmla="*/ 1280160 h 2629988"/>
                <a:gd name="connsiteX34" fmla="*/ 1314995 w 8012012"/>
                <a:gd name="connsiteY34" fmla="*/ 1314994 h 2629988"/>
                <a:gd name="connsiteX35" fmla="*/ 1341120 w 8012012"/>
                <a:gd name="connsiteY35" fmla="*/ 1349828 h 2629988"/>
                <a:gd name="connsiteX36" fmla="*/ 1384663 w 8012012"/>
                <a:gd name="connsiteY36" fmla="*/ 1384662 h 2629988"/>
                <a:gd name="connsiteX37" fmla="*/ 1428206 w 8012012"/>
                <a:gd name="connsiteY37" fmla="*/ 1419497 h 2629988"/>
                <a:gd name="connsiteX38" fmla="*/ 1463040 w 8012012"/>
                <a:gd name="connsiteY38" fmla="*/ 1463040 h 2629988"/>
                <a:gd name="connsiteX39" fmla="*/ 1489166 w 8012012"/>
                <a:gd name="connsiteY39" fmla="*/ 1471748 h 2629988"/>
                <a:gd name="connsiteX40" fmla="*/ 1497875 w 8012012"/>
                <a:gd name="connsiteY40" fmla="*/ 1497874 h 2629988"/>
                <a:gd name="connsiteX41" fmla="*/ 1550126 w 8012012"/>
                <a:gd name="connsiteY41" fmla="*/ 1524000 h 2629988"/>
                <a:gd name="connsiteX42" fmla="*/ 1584960 w 8012012"/>
                <a:gd name="connsiteY42" fmla="*/ 1541417 h 2629988"/>
                <a:gd name="connsiteX43" fmla="*/ 1689463 w 8012012"/>
                <a:gd name="connsiteY43" fmla="*/ 1532708 h 2629988"/>
                <a:gd name="connsiteX44" fmla="*/ 1715589 w 8012012"/>
                <a:gd name="connsiteY44" fmla="*/ 1524000 h 2629988"/>
                <a:gd name="connsiteX45" fmla="*/ 1733006 w 8012012"/>
                <a:gd name="connsiteY45" fmla="*/ 1506582 h 2629988"/>
                <a:gd name="connsiteX46" fmla="*/ 1759132 w 8012012"/>
                <a:gd name="connsiteY46" fmla="*/ 1489165 h 2629988"/>
                <a:gd name="connsiteX47" fmla="*/ 1776549 w 8012012"/>
                <a:gd name="connsiteY47" fmla="*/ 1463040 h 2629988"/>
                <a:gd name="connsiteX48" fmla="*/ 1793966 w 8012012"/>
                <a:gd name="connsiteY48" fmla="*/ 1393371 h 2629988"/>
                <a:gd name="connsiteX49" fmla="*/ 1820092 w 8012012"/>
                <a:gd name="connsiteY49" fmla="*/ 1375954 h 2629988"/>
                <a:gd name="connsiteX50" fmla="*/ 1985555 w 8012012"/>
                <a:gd name="connsiteY50" fmla="*/ 1428205 h 2629988"/>
                <a:gd name="connsiteX51" fmla="*/ 2002972 w 8012012"/>
                <a:gd name="connsiteY51" fmla="*/ 1454331 h 2629988"/>
                <a:gd name="connsiteX52" fmla="*/ 2055223 w 8012012"/>
                <a:gd name="connsiteY52" fmla="*/ 1471748 h 2629988"/>
                <a:gd name="connsiteX53" fmla="*/ 2264229 w 8012012"/>
                <a:gd name="connsiteY53" fmla="*/ 1480457 h 2629988"/>
                <a:gd name="connsiteX54" fmla="*/ 2377440 w 8012012"/>
                <a:gd name="connsiteY54" fmla="*/ 1489165 h 2629988"/>
                <a:gd name="connsiteX55" fmla="*/ 2403566 w 8012012"/>
                <a:gd name="connsiteY55" fmla="*/ 1497874 h 2629988"/>
                <a:gd name="connsiteX56" fmla="*/ 2429692 w 8012012"/>
                <a:gd name="connsiteY56" fmla="*/ 1515291 h 2629988"/>
                <a:gd name="connsiteX57" fmla="*/ 2508069 w 8012012"/>
                <a:gd name="connsiteY57" fmla="*/ 1541417 h 2629988"/>
                <a:gd name="connsiteX58" fmla="*/ 2586446 w 8012012"/>
                <a:gd name="connsiteY58" fmla="*/ 1532708 h 2629988"/>
                <a:gd name="connsiteX59" fmla="*/ 2595155 w 8012012"/>
                <a:gd name="connsiteY59" fmla="*/ 1497874 h 2629988"/>
                <a:gd name="connsiteX60" fmla="*/ 2629989 w 8012012"/>
                <a:gd name="connsiteY60" fmla="*/ 1419497 h 2629988"/>
                <a:gd name="connsiteX61" fmla="*/ 2656115 w 8012012"/>
                <a:gd name="connsiteY61" fmla="*/ 1358537 h 2629988"/>
                <a:gd name="connsiteX62" fmla="*/ 2664823 w 8012012"/>
                <a:gd name="connsiteY62" fmla="*/ 1323702 h 2629988"/>
                <a:gd name="connsiteX63" fmla="*/ 2682240 w 8012012"/>
                <a:gd name="connsiteY63" fmla="*/ 1297577 h 2629988"/>
                <a:gd name="connsiteX64" fmla="*/ 2690949 w 8012012"/>
                <a:gd name="connsiteY64" fmla="*/ 1271451 h 2629988"/>
                <a:gd name="connsiteX65" fmla="*/ 2734492 w 8012012"/>
                <a:gd name="connsiteY65" fmla="*/ 1210491 h 2629988"/>
                <a:gd name="connsiteX66" fmla="*/ 2751909 w 8012012"/>
                <a:gd name="connsiteY66" fmla="*/ 1184365 h 2629988"/>
                <a:gd name="connsiteX67" fmla="*/ 2778035 w 8012012"/>
                <a:gd name="connsiteY67" fmla="*/ 1175657 h 2629988"/>
                <a:gd name="connsiteX68" fmla="*/ 2812869 w 8012012"/>
                <a:gd name="connsiteY68" fmla="*/ 1158240 h 2629988"/>
                <a:gd name="connsiteX69" fmla="*/ 2899955 w 8012012"/>
                <a:gd name="connsiteY69" fmla="*/ 1166948 h 2629988"/>
                <a:gd name="connsiteX70" fmla="*/ 2926080 w 8012012"/>
                <a:gd name="connsiteY70" fmla="*/ 1184365 h 2629988"/>
                <a:gd name="connsiteX71" fmla="*/ 2978332 w 8012012"/>
                <a:gd name="connsiteY71" fmla="*/ 1210491 h 2629988"/>
                <a:gd name="connsiteX72" fmla="*/ 3004458 w 8012012"/>
                <a:gd name="connsiteY72" fmla="*/ 1184365 h 2629988"/>
                <a:gd name="connsiteX73" fmla="*/ 3021875 w 8012012"/>
                <a:gd name="connsiteY73" fmla="*/ 1132114 h 2629988"/>
                <a:gd name="connsiteX74" fmla="*/ 3030583 w 8012012"/>
                <a:gd name="connsiteY74" fmla="*/ 1097280 h 2629988"/>
                <a:gd name="connsiteX75" fmla="*/ 3039292 w 8012012"/>
                <a:gd name="connsiteY75" fmla="*/ 1045028 h 2629988"/>
                <a:gd name="connsiteX76" fmla="*/ 3056709 w 8012012"/>
                <a:gd name="connsiteY76" fmla="*/ 992777 h 2629988"/>
                <a:gd name="connsiteX77" fmla="*/ 3065418 w 8012012"/>
                <a:gd name="connsiteY77" fmla="*/ 966651 h 2629988"/>
                <a:gd name="connsiteX78" fmla="*/ 3152503 w 8012012"/>
                <a:gd name="connsiteY78" fmla="*/ 905691 h 2629988"/>
                <a:gd name="connsiteX79" fmla="*/ 3178629 w 8012012"/>
                <a:gd name="connsiteY79" fmla="*/ 888274 h 2629988"/>
                <a:gd name="connsiteX80" fmla="*/ 3222172 w 8012012"/>
                <a:gd name="connsiteY80" fmla="*/ 853440 h 2629988"/>
                <a:gd name="connsiteX81" fmla="*/ 3265715 w 8012012"/>
                <a:gd name="connsiteY81" fmla="*/ 827314 h 2629988"/>
                <a:gd name="connsiteX82" fmla="*/ 3344092 w 8012012"/>
                <a:gd name="connsiteY82" fmla="*/ 766354 h 2629988"/>
                <a:gd name="connsiteX83" fmla="*/ 3396343 w 8012012"/>
                <a:gd name="connsiteY83" fmla="*/ 731520 h 2629988"/>
                <a:gd name="connsiteX84" fmla="*/ 3439886 w 8012012"/>
                <a:gd name="connsiteY84" fmla="*/ 705394 h 2629988"/>
                <a:gd name="connsiteX85" fmla="*/ 3466012 w 8012012"/>
                <a:gd name="connsiteY85" fmla="*/ 687977 h 2629988"/>
                <a:gd name="connsiteX86" fmla="*/ 3492138 w 8012012"/>
                <a:gd name="connsiteY86" fmla="*/ 679268 h 2629988"/>
                <a:gd name="connsiteX87" fmla="*/ 3544389 w 8012012"/>
                <a:gd name="connsiteY87" fmla="*/ 644434 h 2629988"/>
                <a:gd name="connsiteX88" fmla="*/ 3570515 w 8012012"/>
                <a:gd name="connsiteY88" fmla="*/ 627017 h 2629988"/>
                <a:gd name="connsiteX89" fmla="*/ 3579223 w 8012012"/>
                <a:gd name="connsiteY89" fmla="*/ 600891 h 2629988"/>
                <a:gd name="connsiteX90" fmla="*/ 3631475 w 8012012"/>
                <a:gd name="connsiteY90" fmla="*/ 583474 h 2629988"/>
                <a:gd name="connsiteX91" fmla="*/ 3683726 w 8012012"/>
                <a:gd name="connsiteY91" fmla="*/ 592182 h 2629988"/>
                <a:gd name="connsiteX92" fmla="*/ 3718560 w 8012012"/>
                <a:gd name="connsiteY92" fmla="*/ 635725 h 2629988"/>
                <a:gd name="connsiteX93" fmla="*/ 3788229 w 8012012"/>
                <a:gd name="connsiteY93" fmla="*/ 696685 h 2629988"/>
                <a:gd name="connsiteX94" fmla="*/ 3814355 w 8012012"/>
                <a:gd name="connsiteY94" fmla="*/ 705394 h 2629988"/>
                <a:gd name="connsiteX95" fmla="*/ 3857898 w 8012012"/>
                <a:gd name="connsiteY95" fmla="*/ 696685 h 2629988"/>
                <a:gd name="connsiteX96" fmla="*/ 3918858 w 8012012"/>
                <a:gd name="connsiteY96" fmla="*/ 653142 h 2629988"/>
                <a:gd name="connsiteX97" fmla="*/ 3997235 w 8012012"/>
                <a:gd name="connsiteY97" fmla="*/ 592182 h 2629988"/>
                <a:gd name="connsiteX98" fmla="*/ 4023360 w 8012012"/>
                <a:gd name="connsiteY98" fmla="*/ 557348 h 2629988"/>
                <a:gd name="connsiteX99" fmla="*/ 4066903 w 8012012"/>
                <a:gd name="connsiteY99" fmla="*/ 513805 h 2629988"/>
                <a:gd name="connsiteX100" fmla="*/ 4084320 w 8012012"/>
                <a:gd name="connsiteY100" fmla="*/ 461554 h 2629988"/>
                <a:gd name="connsiteX101" fmla="*/ 4093029 w 8012012"/>
                <a:gd name="connsiteY101" fmla="*/ 435428 h 2629988"/>
                <a:gd name="connsiteX102" fmla="*/ 4101738 w 8012012"/>
                <a:gd name="connsiteY102" fmla="*/ 391885 h 2629988"/>
                <a:gd name="connsiteX103" fmla="*/ 4119155 w 8012012"/>
                <a:gd name="connsiteY103" fmla="*/ 278674 h 2629988"/>
                <a:gd name="connsiteX104" fmla="*/ 4127863 w 8012012"/>
                <a:gd name="connsiteY104" fmla="*/ 252548 h 2629988"/>
                <a:gd name="connsiteX105" fmla="*/ 4162698 w 8012012"/>
                <a:gd name="connsiteY105" fmla="*/ 200297 h 2629988"/>
                <a:gd name="connsiteX106" fmla="*/ 4197532 w 8012012"/>
                <a:gd name="connsiteY106" fmla="*/ 121920 h 2629988"/>
                <a:gd name="connsiteX107" fmla="*/ 4214949 w 8012012"/>
                <a:gd name="connsiteY107" fmla="*/ 104502 h 2629988"/>
                <a:gd name="connsiteX108" fmla="*/ 4275909 w 8012012"/>
                <a:gd name="connsiteY108" fmla="*/ 26125 h 2629988"/>
                <a:gd name="connsiteX109" fmla="*/ 4302035 w 8012012"/>
                <a:gd name="connsiteY109" fmla="*/ 8708 h 2629988"/>
                <a:gd name="connsiteX110" fmla="*/ 4328160 w 8012012"/>
                <a:gd name="connsiteY110" fmla="*/ 0 h 2629988"/>
                <a:gd name="connsiteX111" fmla="*/ 4380412 w 8012012"/>
                <a:gd name="connsiteY111" fmla="*/ 34834 h 2629988"/>
                <a:gd name="connsiteX112" fmla="*/ 4441372 w 8012012"/>
                <a:gd name="connsiteY112" fmla="*/ 87085 h 2629988"/>
                <a:gd name="connsiteX113" fmla="*/ 4484915 w 8012012"/>
                <a:gd name="connsiteY113" fmla="*/ 121920 h 2629988"/>
                <a:gd name="connsiteX114" fmla="*/ 4528458 w 8012012"/>
                <a:gd name="connsiteY114" fmla="*/ 165462 h 2629988"/>
                <a:gd name="connsiteX115" fmla="*/ 4563292 w 8012012"/>
                <a:gd name="connsiteY115" fmla="*/ 209005 h 2629988"/>
                <a:gd name="connsiteX116" fmla="*/ 4572000 w 8012012"/>
                <a:gd name="connsiteY116" fmla="*/ 235131 h 2629988"/>
                <a:gd name="connsiteX117" fmla="*/ 4589418 w 8012012"/>
                <a:gd name="connsiteY117" fmla="*/ 252548 h 2629988"/>
                <a:gd name="connsiteX118" fmla="*/ 4632960 w 8012012"/>
                <a:gd name="connsiteY118" fmla="*/ 304800 h 2629988"/>
                <a:gd name="connsiteX119" fmla="*/ 4667795 w 8012012"/>
                <a:gd name="connsiteY119" fmla="*/ 348342 h 2629988"/>
                <a:gd name="connsiteX120" fmla="*/ 4685212 w 8012012"/>
                <a:gd name="connsiteY120" fmla="*/ 383177 h 2629988"/>
                <a:gd name="connsiteX121" fmla="*/ 4728755 w 8012012"/>
                <a:gd name="connsiteY121" fmla="*/ 426720 h 2629988"/>
                <a:gd name="connsiteX122" fmla="*/ 4754880 w 8012012"/>
                <a:gd name="connsiteY122" fmla="*/ 452845 h 2629988"/>
                <a:gd name="connsiteX123" fmla="*/ 4789715 w 8012012"/>
                <a:gd name="connsiteY123" fmla="*/ 470262 h 2629988"/>
                <a:gd name="connsiteX124" fmla="*/ 4807132 w 8012012"/>
                <a:gd name="connsiteY124" fmla="*/ 487680 h 2629988"/>
                <a:gd name="connsiteX125" fmla="*/ 4833258 w 8012012"/>
                <a:gd name="connsiteY125" fmla="*/ 505097 h 2629988"/>
                <a:gd name="connsiteX126" fmla="*/ 4841966 w 8012012"/>
                <a:gd name="connsiteY126" fmla="*/ 531222 h 2629988"/>
                <a:gd name="connsiteX127" fmla="*/ 4868092 w 8012012"/>
                <a:gd name="connsiteY127" fmla="*/ 539931 h 2629988"/>
                <a:gd name="connsiteX128" fmla="*/ 4929052 w 8012012"/>
                <a:gd name="connsiteY128" fmla="*/ 574765 h 2629988"/>
                <a:gd name="connsiteX129" fmla="*/ 4972595 w 8012012"/>
                <a:gd name="connsiteY129" fmla="*/ 566057 h 2629988"/>
                <a:gd name="connsiteX130" fmla="*/ 5024846 w 8012012"/>
                <a:gd name="connsiteY130" fmla="*/ 513805 h 2629988"/>
                <a:gd name="connsiteX131" fmla="*/ 5050972 w 8012012"/>
                <a:gd name="connsiteY131" fmla="*/ 452845 h 2629988"/>
                <a:gd name="connsiteX132" fmla="*/ 5059680 w 8012012"/>
                <a:gd name="connsiteY132" fmla="*/ 426720 h 2629988"/>
                <a:gd name="connsiteX133" fmla="*/ 5085806 w 8012012"/>
                <a:gd name="connsiteY133" fmla="*/ 409302 h 2629988"/>
                <a:gd name="connsiteX134" fmla="*/ 5111932 w 8012012"/>
                <a:gd name="connsiteY134" fmla="*/ 400594 h 2629988"/>
                <a:gd name="connsiteX135" fmla="*/ 5355772 w 8012012"/>
                <a:gd name="connsiteY135" fmla="*/ 383177 h 2629988"/>
                <a:gd name="connsiteX136" fmla="*/ 5442858 w 8012012"/>
                <a:gd name="connsiteY136" fmla="*/ 357051 h 2629988"/>
                <a:gd name="connsiteX137" fmla="*/ 5468983 w 8012012"/>
                <a:gd name="connsiteY137" fmla="*/ 348342 h 2629988"/>
                <a:gd name="connsiteX138" fmla="*/ 5495109 w 8012012"/>
                <a:gd name="connsiteY138" fmla="*/ 330925 h 2629988"/>
                <a:gd name="connsiteX139" fmla="*/ 5556069 w 8012012"/>
                <a:gd name="connsiteY139" fmla="*/ 313508 h 2629988"/>
                <a:gd name="connsiteX140" fmla="*/ 5582195 w 8012012"/>
                <a:gd name="connsiteY140" fmla="*/ 304800 h 2629988"/>
                <a:gd name="connsiteX141" fmla="*/ 5721532 w 8012012"/>
                <a:gd name="connsiteY141" fmla="*/ 313508 h 2629988"/>
                <a:gd name="connsiteX142" fmla="*/ 5747658 w 8012012"/>
                <a:gd name="connsiteY142" fmla="*/ 339634 h 2629988"/>
                <a:gd name="connsiteX143" fmla="*/ 5799909 w 8012012"/>
                <a:gd name="connsiteY143" fmla="*/ 357051 h 2629988"/>
                <a:gd name="connsiteX144" fmla="*/ 5826035 w 8012012"/>
                <a:gd name="connsiteY144" fmla="*/ 365760 h 2629988"/>
                <a:gd name="connsiteX145" fmla="*/ 5878286 w 8012012"/>
                <a:gd name="connsiteY145" fmla="*/ 383177 h 2629988"/>
                <a:gd name="connsiteX146" fmla="*/ 5939246 w 8012012"/>
                <a:gd name="connsiteY146" fmla="*/ 400594 h 2629988"/>
                <a:gd name="connsiteX147" fmla="*/ 6008915 w 8012012"/>
                <a:gd name="connsiteY147" fmla="*/ 409302 h 2629988"/>
                <a:gd name="connsiteX148" fmla="*/ 6139543 w 8012012"/>
                <a:gd name="connsiteY148" fmla="*/ 435428 h 2629988"/>
                <a:gd name="connsiteX149" fmla="*/ 6226629 w 8012012"/>
                <a:gd name="connsiteY149" fmla="*/ 444137 h 2629988"/>
                <a:gd name="connsiteX150" fmla="*/ 6270172 w 8012012"/>
                <a:gd name="connsiteY150" fmla="*/ 452845 h 2629988"/>
                <a:gd name="connsiteX151" fmla="*/ 6392092 w 8012012"/>
                <a:gd name="connsiteY151" fmla="*/ 470262 h 2629988"/>
                <a:gd name="connsiteX152" fmla="*/ 6479178 w 8012012"/>
                <a:gd name="connsiteY152" fmla="*/ 487680 h 2629988"/>
                <a:gd name="connsiteX153" fmla="*/ 6514012 w 8012012"/>
                <a:gd name="connsiteY153" fmla="*/ 496388 h 2629988"/>
                <a:gd name="connsiteX154" fmla="*/ 6557555 w 8012012"/>
                <a:gd name="connsiteY154" fmla="*/ 505097 h 2629988"/>
                <a:gd name="connsiteX155" fmla="*/ 6618515 w 8012012"/>
                <a:gd name="connsiteY155" fmla="*/ 531222 h 2629988"/>
                <a:gd name="connsiteX156" fmla="*/ 6696892 w 8012012"/>
                <a:gd name="connsiteY156" fmla="*/ 557348 h 2629988"/>
                <a:gd name="connsiteX157" fmla="*/ 6723018 w 8012012"/>
                <a:gd name="connsiteY157" fmla="*/ 566057 h 2629988"/>
                <a:gd name="connsiteX158" fmla="*/ 6801395 w 8012012"/>
                <a:gd name="connsiteY158" fmla="*/ 609600 h 2629988"/>
                <a:gd name="connsiteX159" fmla="*/ 6827520 w 8012012"/>
                <a:gd name="connsiteY159" fmla="*/ 635725 h 2629988"/>
                <a:gd name="connsiteX160" fmla="*/ 6853646 w 8012012"/>
                <a:gd name="connsiteY160" fmla="*/ 644434 h 2629988"/>
                <a:gd name="connsiteX161" fmla="*/ 6905898 w 8012012"/>
                <a:gd name="connsiteY161" fmla="*/ 679268 h 2629988"/>
                <a:gd name="connsiteX162" fmla="*/ 6932023 w 8012012"/>
                <a:gd name="connsiteY162" fmla="*/ 696685 h 2629988"/>
                <a:gd name="connsiteX163" fmla="*/ 6958149 w 8012012"/>
                <a:gd name="connsiteY163" fmla="*/ 714102 h 2629988"/>
                <a:gd name="connsiteX164" fmla="*/ 6975566 w 8012012"/>
                <a:gd name="connsiteY164" fmla="*/ 731520 h 2629988"/>
                <a:gd name="connsiteX165" fmla="*/ 7001692 w 8012012"/>
                <a:gd name="connsiteY165" fmla="*/ 740228 h 2629988"/>
                <a:gd name="connsiteX166" fmla="*/ 7053943 w 8012012"/>
                <a:gd name="connsiteY166" fmla="*/ 783771 h 2629988"/>
                <a:gd name="connsiteX167" fmla="*/ 7071360 w 8012012"/>
                <a:gd name="connsiteY167" fmla="*/ 818605 h 2629988"/>
                <a:gd name="connsiteX168" fmla="*/ 7106195 w 8012012"/>
                <a:gd name="connsiteY168" fmla="*/ 853440 h 2629988"/>
                <a:gd name="connsiteX169" fmla="*/ 7123612 w 8012012"/>
                <a:gd name="connsiteY169" fmla="*/ 879565 h 2629988"/>
                <a:gd name="connsiteX170" fmla="*/ 7158446 w 8012012"/>
                <a:gd name="connsiteY170" fmla="*/ 931817 h 2629988"/>
                <a:gd name="connsiteX171" fmla="*/ 7184572 w 8012012"/>
                <a:gd name="connsiteY171" fmla="*/ 966651 h 2629988"/>
                <a:gd name="connsiteX172" fmla="*/ 7210698 w 8012012"/>
                <a:gd name="connsiteY172" fmla="*/ 992777 h 2629988"/>
                <a:gd name="connsiteX173" fmla="*/ 7228115 w 8012012"/>
                <a:gd name="connsiteY173" fmla="*/ 1018902 h 2629988"/>
                <a:gd name="connsiteX174" fmla="*/ 7271658 w 8012012"/>
                <a:gd name="connsiteY174" fmla="*/ 1071154 h 2629988"/>
                <a:gd name="connsiteX175" fmla="*/ 7332618 w 8012012"/>
                <a:gd name="connsiteY175" fmla="*/ 1158240 h 2629988"/>
                <a:gd name="connsiteX176" fmla="*/ 7350035 w 8012012"/>
                <a:gd name="connsiteY176" fmla="*/ 1184365 h 2629988"/>
                <a:gd name="connsiteX177" fmla="*/ 7384869 w 8012012"/>
                <a:gd name="connsiteY177" fmla="*/ 1236617 h 2629988"/>
                <a:gd name="connsiteX178" fmla="*/ 7393578 w 8012012"/>
                <a:gd name="connsiteY178" fmla="*/ 1262742 h 2629988"/>
                <a:gd name="connsiteX179" fmla="*/ 7410995 w 8012012"/>
                <a:gd name="connsiteY179" fmla="*/ 1297577 h 2629988"/>
                <a:gd name="connsiteX180" fmla="*/ 7437120 w 8012012"/>
                <a:gd name="connsiteY180" fmla="*/ 1367245 h 2629988"/>
                <a:gd name="connsiteX181" fmla="*/ 7471955 w 8012012"/>
                <a:gd name="connsiteY181" fmla="*/ 1410788 h 2629988"/>
                <a:gd name="connsiteX182" fmla="*/ 7506789 w 8012012"/>
                <a:gd name="connsiteY182" fmla="*/ 1463040 h 2629988"/>
                <a:gd name="connsiteX183" fmla="*/ 7524206 w 8012012"/>
                <a:gd name="connsiteY183" fmla="*/ 1489165 h 2629988"/>
                <a:gd name="connsiteX184" fmla="*/ 7550332 w 8012012"/>
                <a:gd name="connsiteY184" fmla="*/ 1541417 h 2629988"/>
                <a:gd name="connsiteX185" fmla="*/ 7567749 w 8012012"/>
                <a:gd name="connsiteY185" fmla="*/ 1567542 h 2629988"/>
                <a:gd name="connsiteX186" fmla="*/ 7585166 w 8012012"/>
                <a:gd name="connsiteY186" fmla="*/ 1619794 h 2629988"/>
                <a:gd name="connsiteX187" fmla="*/ 7602583 w 8012012"/>
                <a:gd name="connsiteY187" fmla="*/ 1654628 h 2629988"/>
                <a:gd name="connsiteX188" fmla="*/ 7611292 w 8012012"/>
                <a:gd name="connsiteY188" fmla="*/ 1680754 h 2629988"/>
                <a:gd name="connsiteX189" fmla="*/ 7628709 w 8012012"/>
                <a:gd name="connsiteY189" fmla="*/ 1715588 h 2629988"/>
                <a:gd name="connsiteX190" fmla="*/ 7646126 w 8012012"/>
                <a:gd name="connsiteY190" fmla="*/ 1759131 h 2629988"/>
                <a:gd name="connsiteX191" fmla="*/ 7654835 w 8012012"/>
                <a:gd name="connsiteY191" fmla="*/ 1785257 h 2629988"/>
                <a:gd name="connsiteX192" fmla="*/ 7689669 w 8012012"/>
                <a:gd name="connsiteY192" fmla="*/ 1828800 h 2629988"/>
                <a:gd name="connsiteX193" fmla="*/ 7724503 w 8012012"/>
                <a:gd name="connsiteY193" fmla="*/ 1915885 h 2629988"/>
                <a:gd name="connsiteX194" fmla="*/ 7733212 w 8012012"/>
                <a:gd name="connsiteY194" fmla="*/ 1942011 h 2629988"/>
                <a:gd name="connsiteX195" fmla="*/ 7768046 w 8012012"/>
                <a:gd name="connsiteY195" fmla="*/ 2002971 h 2629988"/>
                <a:gd name="connsiteX196" fmla="*/ 7768046 w 8012012"/>
                <a:gd name="connsiteY196" fmla="*/ 2185851 h 2629988"/>
                <a:gd name="connsiteX197" fmla="*/ 7802880 w 8012012"/>
                <a:gd name="connsiteY197" fmla="*/ 2264228 h 2629988"/>
                <a:gd name="connsiteX198" fmla="*/ 7820298 w 8012012"/>
                <a:gd name="connsiteY198" fmla="*/ 2281645 h 2629988"/>
                <a:gd name="connsiteX199" fmla="*/ 7889966 w 8012012"/>
                <a:gd name="connsiteY199" fmla="*/ 2368731 h 2629988"/>
                <a:gd name="connsiteX200" fmla="*/ 7889966 w 8012012"/>
                <a:gd name="connsiteY200" fmla="*/ 2368731 h 2629988"/>
                <a:gd name="connsiteX201" fmla="*/ 7933509 w 8012012"/>
                <a:gd name="connsiteY201" fmla="*/ 2420982 h 2629988"/>
                <a:gd name="connsiteX202" fmla="*/ 7959635 w 8012012"/>
                <a:gd name="connsiteY202" fmla="*/ 2481942 h 2629988"/>
                <a:gd name="connsiteX203" fmla="*/ 7977052 w 8012012"/>
                <a:gd name="connsiteY203" fmla="*/ 2525485 h 2629988"/>
                <a:gd name="connsiteX204" fmla="*/ 7985760 w 8012012"/>
                <a:gd name="connsiteY204" fmla="*/ 2577737 h 2629988"/>
                <a:gd name="connsiteX205" fmla="*/ 8011886 w 8012012"/>
                <a:gd name="connsiteY205" fmla="*/ 2629988 h 2629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Lst>
              <a:rect l="l" t="t" r="r" b="b"/>
              <a:pathLst>
                <a:path w="8012012" h="2629988">
                  <a:moveTo>
                    <a:pt x="0" y="505097"/>
                  </a:moveTo>
                  <a:lnTo>
                    <a:pt x="0" y="505097"/>
                  </a:lnTo>
                  <a:cubicBezTo>
                    <a:pt x="5077" y="504533"/>
                    <a:pt x="91667" y="498453"/>
                    <a:pt x="113212" y="487680"/>
                  </a:cubicBezTo>
                  <a:cubicBezTo>
                    <a:pt x="120556" y="484008"/>
                    <a:pt x="122941" y="473145"/>
                    <a:pt x="130629" y="470262"/>
                  </a:cubicBezTo>
                  <a:cubicBezTo>
                    <a:pt x="147162" y="464062"/>
                    <a:pt x="165463" y="464457"/>
                    <a:pt x="182880" y="461554"/>
                  </a:cubicBezTo>
                  <a:cubicBezTo>
                    <a:pt x="191589" y="458651"/>
                    <a:pt x="200795" y="456950"/>
                    <a:pt x="209006" y="452845"/>
                  </a:cubicBezTo>
                  <a:cubicBezTo>
                    <a:pt x="227304" y="443696"/>
                    <a:pt x="249001" y="425061"/>
                    <a:pt x="261258" y="409302"/>
                  </a:cubicBezTo>
                  <a:cubicBezTo>
                    <a:pt x="279890" y="385347"/>
                    <a:pt x="294843" y="349175"/>
                    <a:pt x="322218" y="330925"/>
                  </a:cubicBezTo>
                  <a:cubicBezTo>
                    <a:pt x="329856" y="325833"/>
                    <a:pt x="339635" y="325120"/>
                    <a:pt x="348343" y="322217"/>
                  </a:cubicBezTo>
                  <a:cubicBezTo>
                    <a:pt x="354149" y="333828"/>
                    <a:pt x="358559" y="346250"/>
                    <a:pt x="365760" y="357051"/>
                  </a:cubicBezTo>
                  <a:cubicBezTo>
                    <a:pt x="370315" y="363883"/>
                    <a:pt x="376609" y="369542"/>
                    <a:pt x="383178" y="374468"/>
                  </a:cubicBezTo>
                  <a:cubicBezTo>
                    <a:pt x="431090" y="410402"/>
                    <a:pt x="420823" y="404433"/>
                    <a:pt x="461555" y="418011"/>
                  </a:cubicBezTo>
                  <a:cubicBezTo>
                    <a:pt x="514897" y="498026"/>
                    <a:pt x="442000" y="400263"/>
                    <a:pt x="505098" y="452845"/>
                  </a:cubicBezTo>
                  <a:cubicBezTo>
                    <a:pt x="516248" y="462137"/>
                    <a:pt x="520960" y="477417"/>
                    <a:pt x="531223" y="487680"/>
                  </a:cubicBezTo>
                  <a:cubicBezTo>
                    <a:pt x="548614" y="505072"/>
                    <a:pt x="580104" y="514199"/>
                    <a:pt x="600892" y="522514"/>
                  </a:cubicBezTo>
                  <a:cubicBezTo>
                    <a:pt x="647337" y="592183"/>
                    <a:pt x="586378" y="508000"/>
                    <a:pt x="644435" y="566057"/>
                  </a:cubicBezTo>
                  <a:cubicBezTo>
                    <a:pt x="654698" y="576320"/>
                    <a:pt x="661852" y="589280"/>
                    <a:pt x="670560" y="600891"/>
                  </a:cubicBezTo>
                  <a:cubicBezTo>
                    <a:pt x="702326" y="696185"/>
                    <a:pt x="651663" y="551839"/>
                    <a:pt x="696686" y="653142"/>
                  </a:cubicBezTo>
                  <a:cubicBezTo>
                    <a:pt x="715835" y="696227"/>
                    <a:pt x="704819" y="701005"/>
                    <a:pt x="731520" y="731520"/>
                  </a:cubicBezTo>
                  <a:cubicBezTo>
                    <a:pt x="745037" y="746967"/>
                    <a:pt x="775063" y="775062"/>
                    <a:pt x="775063" y="775062"/>
                  </a:cubicBezTo>
                  <a:cubicBezTo>
                    <a:pt x="804332" y="862865"/>
                    <a:pt x="759675" y="726671"/>
                    <a:pt x="792480" y="836022"/>
                  </a:cubicBezTo>
                  <a:cubicBezTo>
                    <a:pt x="797756" y="853607"/>
                    <a:pt x="796916" y="875292"/>
                    <a:pt x="809898" y="888274"/>
                  </a:cubicBezTo>
                  <a:cubicBezTo>
                    <a:pt x="818606" y="896983"/>
                    <a:pt x="826562" y="906516"/>
                    <a:pt x="836023" y="914400"/>
                  </a:cubicBezTo>
                  <a:cubicBezTo>
                    <a:pt x="844064" y="921101"/>
                    <a:pt x="854272" y="924925"/>
                    <a:pt x="862149" y="931817"/>
                  </a:cubicBezTo>
                  <a:cubicBezTo>
                    <a:pt x="877597" y="945334"/>
                    <a:pt x="888613" y="963974"/>
                    <a:pt x="905692" y="975360"/>
                  </a:cubicBezTo>
                  <a:cubicBezTo>
                    <a:pt x="923109" y="986971"/>
                    <a:pt x="943141" y="995392"/>
                    <a:pt x="957943" y="1010194"/>
                  </a:cubicBezTo>
                  <a:cubicBezTo>
                    <a:pt x="980484" y="1032735"/>
                    <a:pt x="1005072" y="1060739"/>
                    <a:pt x="1036320" y="1071154"/>
                  </a:cubicBezTo>
                  <a:lnTo>
                    <a:pt x="1062446" y="1079862"/>
                  </a:lnTo>
                  <a:cubicBezTo>
                    <a:pt x="1079863" y="1091474"/>
                    <a:pt x="1099896" y="1099895"/>
                    <a:pt x="1114698" y="1114697"/>
                  </a:cubicBezTo>
                  <a:cubicBezTo>
                    <a:pt x="1123406" y="1123405"/>
                    <a:pt x="1132939" y="1131361"/>
                    <a:pt x="1140823" y="1140822"/>
                  </a:cubicBezTo>
                  <a:cubicBezTo>
                    <a:pt x="1147523" y="1148863"/>
                    <a:pt x="1151348" y="1159071"/>
                    <a:pt x="1158240" y="1166948"/>
                  </a:cubicBezTo>
                  <a:cubicBezTo>
                    <a:pt x="1171757" y="1182396"/>
                    <a:pt x="1190397" y="1193412"/>
                    <a:pt x="1201783" y="1210491"/>
                  </a:cubicBezTo>
                  <a:cubicBezTo>
                    <a:pt x="1207589" y="1219200"/>
                    <a:pt x="1212308" y="1228740"/>
                    <a:pt x="1219200" y="1236617"/>
                  </a:cubicBezTo>
                  <a:cubicBezTo>
                    <a:pt x="1232717" y="1252065"/>
                    <a:pt x="1245664" y="1268774"/>
                    <a:pt x="1262743" y="1280160"/>
                  </a:cubicBezTo>
                  <a:lnTo>
                    <a:pt x="1314995" y="1314994"/>
                  </a:lnTo>
                  <a:cubicBezTo>
                    <a:pt x="1323703" y="1326605"/>
                    <a:pt x="1331828" y="1338678"/>
                    <a:pt x="1341120" y="1349828"/>
                  </a:cubicBezTo>
                  <a:cubicBezTo>
                    <a:pt x="1362146" y="1375059"/>
                    <a:pt x="1356542" y="1362164"/>
                    <a:pt x="1384663" y="1384662"/>
                  </a:cubicBezTo>
                  <a:cubicBezTo>
                    <a:pt x="1446699" y="1434293"/>
                    <a:pt x="1347804" y="1365897"/>
                    <a:pt x="1428206" y="1419497"/>
                  </a:cubicBezTo>
                  <a:cubicBezTo>
                    <a:pt x="1436115" y="1431361"/>
                    <a:pt x="1449254" y="1454769"/>
                    <a:pt x="1463040" y="1463040"/>
                  </a:cubicBezTo>
                  <a:cubicBezTo>
                    <a:pt x="1470911" y="1467763"/>
                    <a:pt x="1480457" y="1468845"/>
                    <a:pt x="1489166" y="1471748"/>
                  </a:cubicBezTo>
                  <a:cubicBezTo>
                    <a:pt x="1492069" y="1480457"/>
                    <a:pt x="1492140" y="1490706"/>
                    <a:pt x="1497875" y="1497874"/>
                  </a:cubicBezTo>
                  <a:cubicBezTo>
                    <a:pt x="1512427" y="1516064"/>
                    <a:pt x="1530921" y="1515769"/>
                    <a:pt x="1550126" y="1524000"/>
                  </a:cubicBezTo>
                  <a:cubicBezTo>
                    <a:pt x="1562058" y="1529114"/>
                    <a:pt x="1573349" y="1535611"/>
                    <a:pt x="1584960" y="1541417"/>
                  </a:cubicBezTo>
                  <a:cubicBezTo>
                    <a:pt x="1619794" y="1538514"/>
                    <a:pt x="1654815" y="1537328"/>
                    <a:pt x="1689463" y="1532708"/>
                  </a:cubicBezTo>
                  <a:cubicBezTo>
                    <a:pt x="1698562" y="1531495"/>
                    <a:pt x="1707718" y="1528723"/>
                    <a:pt x="1715589" y="1524000"/>
                  </a:cubicBezTo>
                  <a:cubicBezTo>
                    <a:pt x="1722630" y="1519776"/>
                    <a:pt x="1726595" y="1511711"/>
                    <a:pt x="1733006" y="1506582"/>
                  </a:cubicBezTo>
                  <a:cubicBezTo>
                    <a:pt x="1741179" y="1500044"/>
                    <a:pt x="1750423" y="1494971"/>
                    <a:pt x="1759132" y="1489165"/>
                  </a:cubicBezTo>
                  <a:cubicBezTo>
                    <a:pt x="1764938" y="1480457"/>
                    <a:pt x="1772874" y="1472840"/>
                    <a:pt x="1776549" y="1463040"/>
                  </a:cubicBezTo>
                  <a:cubicBezTo>
                    <a:pt x="1777695" y="1459984"/>
                    <a:pt x="1786384" y="1402848"/>
                    <a:pt x="1793966" y="1393371"/>
                  </a:cubicBezTo>
                  <a:cubicBezTo>
                    <a:pt x="1800504" y="1385198"/>
                    <a:pt x="1811383" y="1381760"/>
                    <a:pt x="1820092" y="1375954"/>
                  </a:cubicBezTo>
                  <a:cubicBezTo>
                    <a:pt x="1912219" y="1382534"/>
                    <a:pt x="1938526" y="1357661"/>
                    <a:pt x="1985555" y="1428205"/>
                  </a:cubicBezTo>
                  <a:cubicBezTo>
                    <a:pt x="1991361" y="1436914"/>
                    <a:pt x="1994096" y="1448784"/>
                    <a:pt x="2002972" y="1454331"/>
                  </a:cubicBezTo>
                  <a:cubicBezTo>
                    <a:pt x="2018540" y="1464061"/>
                    <a:pt x="2055223" y="1471748"/>
                    <a:pt x="2055223" y="1471748"/>
                  </a:cubicBezTo>
                  <a:cubicBezTo>
                    <a:pt x="2134497" y="1524596"/>
                    <a:pt x="2057085" y="1480457"/>
                    <a:pt x="2264229" y="1480457"/>
                  </a:cubicBezTo>
                  <a:cubicBezTo>
                    <a:pt x="2302077" y="1480457"/>
                    <a:pt x="2339703" y="1486262"/>
                    <a:pt x="2377440" y="1489165"/>
                  </a:cubicBezTo>
                  <a:cubicBezTo>
                    <a:pt x="2386149" y="1492068"/>
                    <a:pt x="2395355" y="1493769"/>
                    <a:pt x="2403566" y="1497874"/>
                  </a:cubicBezTo>
                  <a:cubicBezTo>
                    <a:pt x="2412927" y="1502555"/>
                    <a:pt x="2420031" y="1511265"/>
                    <a:pt x="2429692" y="1515291"/>
                  </a:cubicBezTo>
                  <a:cubicBezTo>
                    <a:pt x="2455113" y="1525883"/>
                    <a:pt x="2508069" y="1541417"/>
                    <a:pt x="2508069" y="1541417"/>
                  </a:cubicBezTo>
                  <a:cubicBezTo>
                    <a:pt x="2534195" y="1538514"/>
                    <a:pt x="2562935" y="1544464"/>
                    <a:pt x="2586446" y="1532708"/>
                  </a:cubicBezTo>
                  <a:cubicBezTo>
                    <a:pt x="2597151" y="1527355"/>
                    <a:pt x="2591716" y="1509338"/>
                    <a:pt x="2595155" y="1497874"/>
                  </a:cubicBezTo>
                  <a:cubicBezTo>
                    <a:pt x="2612114" y="1441344"/>
                    <a:pt x="2604536" y="1457676"/>
                    <a:pt x="2629989" y="1419497"/>
                  </a:cubicBezTo>
                  <a:cubicBezTo>
                    <a:pt x="2654995" y="1319477"/>
                    <a:pt x="2620028" y="1442743"/>
                    <a:pt x="2656115" y="1358537"/>
                  </a:cubicBezTo>
                  <a:cubicBezTo>
                    <a:pt x="2660830" y="1347536"/>
                    <a:pt x="2660108" y="1334703"/>
                    <a:pt x="2664823" y="1323702"/>
                  </a:cubicBezTo>
                  <a:cubicBezTo>
                    <a:pt x="2668946" y="1314082"/>
                    <a:pt x="2677559" y="1306938"/>
                    <a:pt x="2682240" y="1297577"/>
                  </a:cubicBezTo>
                  <a:cubicBezTo>
                    <a:pt x="2686345" y="1289366"/>
                    <a:pt x="2686844" y="1279662"/>
                    <a:pt x="2690949" y="1271451"/>
                  </a:cubicBezTo>
                  <a:cubicBezTo>
                    <a:pt x="2697792" y="1257764"/>
                    <a:pt x="2727914" y="1219701"/>
                    <a:pt x="2734492" y="1210491"/>
                  </a:cubicBezTo>
                  <a:cubicBezTo>
                    <a:pt x="2740576" y="1201974"/>
                    <a:pt x="2743736" y="1190903"/>
                    <a:pt x="2751909" y="1184365"/>
                  </a:cubicBezTo>
                  <a:cubicBezTo>
                    <a:pt x="2759077" y="1178631"/>
                    <a:pt x="2769598" y="1179273"/>
                    <a:pt x="2778035" y="1175657"/>
                  </a:cubicBezTo>
                  <a:cubicBezTo>
                    <a:pt x="2789967" y="1170543"/>
                    <a:pt x="2801258" y="1164046"/>
                    <a:pt x="2812869" y="1158240"/>
                  </a:cubicBezTo>
                  <a:cubicBezTo>
                    <a:pt x="2841898" y="1161143"/>
                    <a:pt x="2871529" y="1160388"/>
                    <a:pt x="2899955" y="1166948"/>
                  </a:cubicBezTo>
                  <a:cubicBezTo>
                    <a:pt x="2910153" y="1169301"/>
                    <a:pt x="2916719" y="1179684"/>
                    <a:pt x="2926080" y="1184365"/>
                  </a:cubicBezTo>
                  <a:cubicBezTo>
                    <a:pt x="2998195" y="1220423"/>
                    <a:pt x="2903454" y="1160573"/>
                    <a:pt x="2978332" y="1210491"/>
                  </a:cubicBezTo>
                  <a:cubicBezTo>
                    <a:pt x="2987041" y="1201782"/>
                    <a:pt x="2998477" y="1195131"/>
                    <a:pt x="3004458" y="1184365"/>
                  </a:cubicBezTo>
                  <a:cubicBezTo>
                    <a:pt x="3013374" y="1168316"/>
                    <a:pt x="3017422" y="1149925"/>
                    <a:pt x="3021875" y="1132114"/>
                  </a:cubicBezTo>
                  <a:cubicBezTo>
                    <a:pt x="3024778" y="1120503"/>
                    <a:pt x="3028236" y="1109016"/>
                    <a:pt x="3030583" y="1097280"/>
                  </a:cubicBezTo>
                  <a:cubicBezTo>
                    <a:pt x="3034046" y="1079965"/>
                    <a:pt x="3035009" y="1062158"/>
                    <a:pt x="3039292" y="1045028"/>
                  </a:cubicBezTo>
                  <a:cubicBezTo>
                    <a:pt x="3043745" y="1027217"/>
                    <a:pt x="3050903" y="1010194"/>
                    <a:pt x="3056709" y="992777"/>
                  </a:cubicBezTo>
                  <a:cubicBezTo>
                    <a:pt x="3059612" y="984068"/>
                    <a:pt x="3058074" y="972159"/>
                    <a:pt x="3065418" y="966651"/>
                  </a:cubicBezTo>
                  <a:cubicBezTo>
                    <a:pt x="3116996" y="927967"/>
                    <a:pt x="3088179" y="948574"/>
                    <a:pt x="3152503" y="905691"/>
                  </a:cubicBezTo>
                  <a:lnTo>
                    <a:pt x="3178629" y="888274"/>
                  </a:lnTo>
                  <a:cubicBezTo>
                    <a:pt x="3213320" y="836237"/>
                    <a:pt x="3175433" y="881484"/>
                    <a:pt x="3222172" y="853440"/>
                  </a:cubicBezTo>
                  <a:cubicBezTo>
                    <a:pt x="3281942" y="817578"/>
                    <a:pt x="3191705" y="851982"/>
                    <a:pt x="3265715" y="827314"/>
                  </a:cubicBezTo>
                  <a:cubicBezTo>
                    <a:pt x="3381519" y="711510"/>
                    <a:pt x="3251003" y="832846"/>
                    <a:pt x="3344092" y="766354"/>
                  </a:cubicBezTo>
                  <a:cubicBezTo>
                    <a:pt x="3401170" y="725584"/>
                    <a:pt x="3340302" y="750199"/>
                    <a:pt x="3396343" y="731520"/>
                  </a:cubicBezTo>
                  <a:cubicBezTo>
                    <a:pt x="3430361" y="697500"/>
                    <a:pt x="3394667" y="728003"/>
                    <a:pt x="3439886" y="705394"/>
                  </a:cubicBezTo>
                  <a:cubicBezTo>
                    <a:pt x="3449248" y="700713"/>
                    <a:pt x="3456651" y="692658"/>
                    <a:pt x="3466012" y="687977"/>
                  </a:cubicBezTo>
                  <a:cubicBezTo>
                    <a:pt x="3474223" y="683872"/>
                    <a:pt x="3484113" y="683726"/>
                    <a:pt x="3492138" y="679268"/>
                  </a:cubicBezTo>
                  <a:cubicBezTo>
                    <a:pt x="3510436" y="669102"/>
                    <a:pt x="3526972" y="656045"/>
                    <a:pt x="3544389" y="644434"/>
                  </a:cubicBezTo>
                  <a:lnTo>
                    <a:pt x="3570515" y="627017"/>
                  </a:lnTo>
                  <a:cubicBezTo>
                    <a:pt x="3573418" y="618308"/>
                    <a:pt x="3571753" y="606227"/>
                    <a:pt x="3579223" y="600891"/>
                  </a:cubicBezTo>
                  <a:cubicBezTo>
                    <a:pt x="3594163" y="590220"/>
                    <a:pt x="3631475" y="583474"/>
                    <a:pt x="3631475" y="583474"/>
                  </a:cubicBezTo>
                  <a:cubicBezTo>
                    <a:pt x="3648892" y="586377"/>
                    <a:pt x="3667193" y="585982"/>
                    <a:pt x="3683726" y="592182"/>
                  </a:cubicBezTo>
                  <a:cubicBezTo>
                    <a:pt x="3696206" y="596862"/>
                    <a:pt x="3712315" y="628439"/>
                    <a:pt x="3718560" y="635725"/>
                  </a:cubicBezTo>
                  <a:cubicBezTo>
                    <a:pt x="3734749" y="654613"/>
                    <a:pt x="3765809" y="683873"/>
                    <a:pt x="3788229" y="696685"/>
                  </a:cubicBezTo>
                  <a:cubicBezTo>
                    <a:pt x="3796199" y="701239"/>
                    <a:pt x="3805646" y="702491"/>
                    <a:pt x="3814355" y="705394"/>
                  </a:cubicBezTo>
                  <a:cubicBezTo>
                    <a:pt x="3828869" y="702491"/>
                    <a:pt x="3844039" y="701882"/>
                    <a:pt x="3857898" y="696685"/>
                  </a:cubicBezTo>
                  <a:cubicBezTo>
                    <a:pt x="3866607" y="693419"/>
                    <a:pt x="3916550" y="654758"/>
                    <a:pt x="3918858" y="653142"/>
                  </a:cubicBezTo>
                  <a:cubicBezTo>
                    <a:pt x="3960976" y="623660"/>
                    <a:pt x="3968299" y="625941"/>
                    <a:pt x="3997235" y="592182"/>
                  </a:cubicBezTo>
                  <a:cubicBezTo>
                    <a:pt x="4006681" y="581162"/>
                    <a:pt x="4013717" y="568196"/>
                    <a:pt x="4023360" y="557348"/>
                  </a:cubicBezTo>
                  <a:cubicBezTo>
                    <a:pt x="4036997" y="542006"/>
                    <a:pt x="4066903" y="513805"/>
                    <a:pt x="4066903" y="513805"/>
                  </a:cubicBezTo>
                  <a:lnTo>
                    <a:pt x="4084320" y="461554"/>
                  </a:lnTo>
                  <a:cubicBezTo>
                    <a:pt x="4087223" y="452845"/>
                    <a:pt x="4091229" y="444429"/>
                    <a:pt x="4093029" y="435428"/>
                  </a:cubicBezTo>
                  <a:cubicBezTo>
                    <a:pt x="4095932" y="420914"/>
                    <a:pt x="4099305" y="406485"/>
                    <a:pt x="4101738" y="391885"/>
                  </a:cubicBezTo>
                  <a:cubicBezTo>
                    <a:pt x="4106372" y="364078"/>
                    <a:pt x="4112723" y="307616"/>
                    <a:pt x="4119155" y="278674"/>
                  </a:cubicBezTo>
                  <a:cubicBezTo>
                    <a:pt x="4121146" y="269713"/>
                    <a:pt x="4123405" y="260572"/>
                    <a:pt x="4127863" y="252548"/>
                  </a:cubicBezTo>
                  <a:cubicBezTo>
                    <a:pt x="4138029" y="234249"/>
                    <a:pt x="4162698" y="200297"/>
                    <a:pt x="4162698" y="200297"/>
                  </a:cubicBezTo>
                  <a:cubicBezTo>
                    <a:pt x="4176509" y="158862"/>
                    <a:pt x="4173873" y="151494"/>
                    <a:pt x="4197532" y="121920"/>
                  </a:cubicBezTo>
                  <a:cubicBezTo>
                    <a:pt x="4202661" y="115509"/>
                    <a:pt x="4210023" y="111071"/>
                    <a:pt x="4214949" y="104502"/>
                  </a:cubicBezTo>
                  <a:cubicBezTo>
                    <a:pt x="4247314" y="61348"/>
                    <a:pt x="4240454" y="55671"/>
                    <a:pt x="4275909" y="26125"/>
                  </a:cubicBezTo>
                  <a:cubicBezTo>
                    <a:pt x="4283950" y="19425"/>
                    <a:pt x="4292673" y="13389"/>
                    <a:pt x="4302035" y="8708"/>
                  </a:cubicBezTo>
                  <a:cubicBezTo>
                    <a:pt x="4310245" y="4603"/>
                    <a:pt x="4319452" y="2903"/>
                    <a:pt x="4328160" y="0"/>
                  </a:cubicBezTo>
                  <a:cubicBezTo>
                    <a:pt x="4372599" y="14812"/>
                    <a:pt x="4338901" y="-748"/>
                    <a:pt x="4380412" y="34834"/>
                  </a:cubicBezTo>
                  <a:cubicBezTo>
                    <a:pt x="4414042" y="63660"/>
                    <a:pt x="4414364" y="54676"/>
                    <a:pt x="4441372" y="87085"/>
                  </a:cubicBezTo>
                  <a:cubicBezTo>
                    <a:pt x="4471674" y="123447"/>
                    <a:pt x="4442025" y="107623"/>
                    <a:pt x="4484915" y="121920"/>
                  </a:cubicBezTo>
                  <a:cubicBezTo>
                    <a:pt x="4499429" y="136434"/>
                    <a:pt x="4521968" y="145989"/>
                    <a:pt x="4528458" y="165462"/>
                  </a:cubicBezTo>
                  <a:cubicBezTo>
                    <a:pt x="4540476" y="201517"/>
                    <a:pt x="4529528" y="186496"/>
                    <a:pt x="4563292" y="209005"/>
                  </a:cubicBezTo>
                  <a:cubicBezTo>
                    <a:pt x="4566195" y="217714"/>
                    <a:pt x="4567277" y="227260"/>
                    <a:pt x="4572000" y="235131"/>
                  </a:cubicBezTo>
                  <a:cubicBezTo>
                    <a:pt x="4576224" y="242172"/>
                    <a:pt x="4584289" y="246137"/>
                    <a:pt x="4589418" y="252548"/>
                  </a:cubicBezTo>
                  <a:cubicBezTo>
                    <a:pt x="4637926" y="313181"/>
                    <a:pt x="4570889" y="242727"/>
                    <a:pt x="4632960" y="304800"/>
                  </a:cubicBezTo>
                  <a:cubicBezTo>
                    <a:pt x="4653754" y="367179"/>
                    <a:pt x="4624025" y="295818"/>
                    <a:pt x="4667795" y="348342"/>
                  </a:cubicBezTo>
                  <a:cubicBezTo>
                    <a:pt x="4676106" y="358315"/>
                    <a:pt x="4677242" y="372929"/>
                    <a:pt x="4685212" y="383177"/>
                  </a:cubicBezTo>
                  <a:cubicBezTo>
                    <a:pt x="4697814" y="399380"/>
                    <a:pt x="4714241" y="412206"/>
                    <a:pt x="4728755" y="426720"/>
                  </a:cubicBezTo>
                  <a:cubicBezTo>
                    <a:pt x="4737463" y="435428"/>
                    <a:pt x="4743865" y="447337"/>
                    <a:pt x="4754880" y="452845"/>
                  </a:cubicBezTo>
                  <a:lnTo>
                    <a:pt x="4789715" y="470262"/>
                  </a:lnTo>
                  <a:cubicBezTo>
                    <a:pt x="4795521" y="476068"/>
                    <a:pt x="4800721" y="482551"/>
                    <a:pt x="4807132" y="487680"/>
                  </a:cubicBezTo>
                  <a:cubicBezTo>
                    <a:pt x="4815305" y="494218"/>
                    <a:pt x="4826720" y="496924"/>
                    <a:pt x="4833258" y="505097"/>
                  </a:cubicBezTo>
                  <a:cubicBezTo>
                    <a:pt x="4838992" y="512265"/>
                    <a:pt x="4835475" y="524731"/>
                    <a:pt x="4841966" y="531222"/>
                  </a:cubicBezTo>
                  <a:cubicBezTo>
                    <a:pt x="4848457" y="537713"/>
                    <a:pt x="4859654" y="536315"/>
                    <a:pt x="4868092" y="539931"/>
                  </a:cubicBezTo>
                  <a:cubicBezTo>
                    <a:pt x="4899029" y="553190"/>
                    <a:pt x="4902814" y="557273"/>
                    <a:pt x="4929052" y="574765"/>
                  </a:cubicBezTo>
                  <a:cubicBezTo>
                    <a:pt x="4943566" y="571862"/>
                    <a:pt x="4958736" y="571254"/>
                    <a:pt x="4972595" y="566057"/>
                  </a:cubicBezTo>
                  <a:cubicBezTo>
                    <a:pt x="4999170" y="556092"/>
                    <a:pt x="5008565" y="535513"/>
                    <a:pt x="5024846" y="513805"/>
                  </a:cubicBezTo>
                  <a:cubicBezTo>
                    <a:pt x="5042972" y="441306"/>
                    <a:pt x="5020901" y="512988"/>
                    <a:pt x="5050972" y="452845"/>
                  </a:cubicBezTo>
                  <a:cubicBezTo>
                    <a:pt x="5055077" y="444635"/>
                    <a:pt x="5053946" y="433888"/>
                    <a:pt x="5059680" y="426720"/>
                  </a:cubicBezTo>
                  <a:cubicBezTo>
                    <a:pt x="5066218" y="418547"/>
                    <a:pt x="5076444" y="413983"/>
                    <a:pt x="5085806" y="409302"/>
                  </a:cubicBezTo>
                  <a:cubicBezTo>
                    <a:pt x="5094017" y="405197"/>
                    <a:pt x="5103106" y="403116"/>
                    <a:pt x="5111932" y="400594"/>
                  </a:cubicBezTo>
                  <a:cubicBezTo>
                    <a:pt x="5199423" y="375597"/>
                    <a:pt x="5222140" y="388745"/>
                    <a:pt x="5355772" y="383177"/>
                  </a:cubicBezTo>
                  <a:cubicBezTo>
                    <a:pt x="5408412" y="370016"/>
                    <a:pt x="5379260" y="378251"/>
                    <a:pt x="5442858" y="357051"/>
                  </a:cubicBezTo>
                  <a:cubicBezTo>
                    <a:pt x="5451566" y="354148"/>
                    <a:pt x="5461345" y="353434"/>
                    <a:pt x="5468983" y="348342"/>
                  </a:cubicBezTo>
                  <a:cubicBezTo>
                    <a:pt x="5477692" y="342536"/>
                    <a:pt x="5485747" y="335606"/>
                    <a:pt x="5495109" y="330925"/>
                  </a:cubicBezTo>
                  <a:cubicBezTo>
                    <a:pt x="5509024" y="323968"/>
                    <a:pt x="5543056" y="317226"/>
                    <a:pt x="5556069" y="313508"/>
                  </a:cubicBezTo>
                  <a:cubicBezTo>
                    <a:pt x="5564895" y="310986"/>
                    <a:pt x="5573486" y="307703"/>
                    <a:pt x="5582195" y="304800"/>
                  </a:cubicBezTo>
                  <a:cubicBezTo>
                    <a:pt x="5628641" y="307703"/>
                    <a:pt x="5675994" y="303921"/>
                    <a:pt x="5721532" y="313508"/>
                  </a:cubicBezTo>
                  <a:cubicBezTo>
                    <a:pt x="5733584" y="316045"/>
                    <a:pt x="5736892" y="333653"/>
                    <a:pt x="5747658" y="339634"/>
                  </a:cubicBezTo>
                  <a:cubicBezTo>
                    <a:pt x="5763707" y="348550"/>
                    <a:pt x="5782492" y="351245"/>
                    <a:pt x="5799909" y="357051"/>
                  </a:cubicBezTo>
                  <a:lnTo>
                    <a:pt x="5826035" y="365760"/>
                  </a:lnTo>
                  <a:lnTo>
                    <a:pt x="5878286" y="383177"/>
                  </a:lnTo>
                  <a:cubicBezTo>
                    <a:pt x="5898985" y="390077"/>
                    <a:pt x="5917387" y="396951"/>
                    <a:pt x="5939246" y="400594"/>
                  </a:cubicBezTo>
                  <a:cubicBezTo>
                    <a:pt x="5962331" y="404442"/>
                    <a:pt x="5985692" y="406399"/>
                    <a:pt x="6008915" y="409302"/>
                  </a:cubicBezTo>
                  <a:cubicBezTo>
                    <a:pt x="6060812" y="422277"/>
                    <a:pt x="6071082" y="425648"/>
                    <a:pt x="6139543" y="435428"/>
                  </a:cubicBezTo>
                  <a:cubicBezTo>
                    <a:pt x="6168423" y="439554"/>
                    <a:pt x="6197711" y="440281"/>
                    <a:pt x="6226629" y="444137"/>
                  </a:cubicBezTo>
                  <a:cubicBezTo>
                    <a:pt x="6241301" y="446093"/>
                    <a:pt x="6255551" y="450537"/>
                    <a:pt x="6270172" y="452845"/>
                  </a:cubicBezTo>
                  <a:cubicBezTo>
                    <a:pt x="6310722" y="459247"/>
                    <a:pt x="6352265" y="460305"/>
                    <a:pt x="6392092" y="470262"/>
                  </a:cubicBezTo>
                  <a:cubicBezTo>
                    <a:pt x="6472986" y="490487"/>
                    <a:pt x="6372440" y="466333"/>
                    <a:pt x="6479178" y="487680"/>
                  </a:cubicBezTo>
                  <a:cubicBezTo>
                    <a:pt x="6490914" y="490027"/>
                    <a:pt x="6502328" y="493792"/>
                    <a:pt x="6514012" y="496388"/>
                  </a:cubicBezTo>
                  <a:cubicBezTo>
                    <a:pt x="6528461" y="499599"/>
                    <a:pt x="6543195" y="501507"/>
                    <a:pt x="6557555" y="505097"/>
                  </a:cubicBezTo>
                  <a:cubicBezTo>
                    <a:pt x="6594930" y="514441"/>
                    <a:pt x="6576978" y="514607"/>
                    <a:pt x="6618515" y="531222"/>
                  </a:cubicBezTo>
                  <a:cubicBezTo>
                    <a:pt x="6618563" y="531241"/>
                    <a:pt x="6683805" y="552986"/>
                    <a:pt x="6696892" y="557348"/>
                  </a:cubicBezTo>
                  <a:cubicBezTo>
                    <a:pt x="6705601" y="560251"/>
                    <a:pt x="6715380" y="560965"/>
                    <a:pt x="6723018" y="566057"/>
                  </a:cubicBezTo>
                  <a:cubicBezTo>
                    <a:pt x="6782907" y="605983"/>
                    <a:pt x="6755411" y="594271"/>
                    <a:pt x="6801395" y="609600"/>
                  </a:cubicBezTo>
                  <a:cubicBezTo>
                    <a:pt x="6810103" y="618308"/>
                    <a:pt x="6817273" y="628894"/>
                    <a:pt x="6827520" y="635725"/>
                  </a:cubicBezTo>
                  <a:cubicBezTo>
                    <a:pt x="6835158" y="640817"/>
                    <a:pt x="6845621" y="639976"/>
                    <a:pt x="6853646" y="644434"/>
                  </a:cubicBezTo>
                  <a:cubicBezTo>
                    <a:pt x="6871945" y="654600"/>
                    <a:pt x="6888481" y="667657"/>
                    <a:pt x="6905898" y="679268"/>
                  </a:cubicBezTo>
                  <a:lnTo>
                    <a:pt x="6932023" y="696685"/>
                  </a:lnTo>
                  <a:cubicBezTo>
                    <a:pt x="6940732" y="702491"/>
                    <a:pt x="6950748" y="706701"/>
                    <a:pt x="6958149" y="714102"/>
                  </a:cubicBezTo>
                  <a:cubicBezTo>
                    <a:pt x="6963955" y="719908"/>
                    <a:pt x="6968525" y="727296"/>
                    <a:pt x="6975566" y="731520"/>
                  </a:cubicBezTo>
                  <a:cubicBezTo>
                    <a:pt x="6983437" y="736243"/>
                    <a:pt x="6992983" y="737325"/>
                    <a:pt x="7001692" y="740228"/>
                  </a:cubicBezTo>
                  <a:cubicBezTo>
                    <a:pt x="7022526" y="754117"/>
                    <a:pt x="7038703" y="762434"/>
                    <a:pt x="7053943" y="783771"/>
                  </a:cubicBezTo>
                  <a:cubicBezTo>
                    <a:pt x="7061488" y="794335"/>
                    <a:pt x="7063571" y="808220"/>
                    <a:pt x="7071360" y="818605"/>
                  </a:cubicBezTo>
                  <a:cubicBezTo>
                    <a:pt x="7081213" y="831742"/>
                    <a:pt x="7097086" y="839777"/>
                    <a:pt x="7106195" y="853440"/>
                  </a:cubicBezTo>
                  <a:lnTo>
                    <a:pt x="7123612" y="879565"/>
                  </a:lnTo>
                  <a:cubicBezTo>
                    <a:pt x="7138424" y="924004"/>
                    <a:pt x="7122864" y="890306"/>
                    <a:pt x="7158446" y="931817"/>
                  </a:cubicBezTo>
                  <a:cubicBezTo>
                    <a:pt x="7167892" y="942837"/>
                    <a:pt x="7175126" y="955631"/>
                    <a:pt x="7184572" y="966651"/>
                  </a:cubicBezTo>
                  <a:cubicBezTo>
                    <a:pt x="7192587" y="976002"/>
                    <a:pt x="7202813" y="983316"/>
                    <a:pt x="7210698" y="992777"/>
                  </a:cubicBezTo>
                  <a:cubicBezTo>
                    <a:pt x="7217398" y="1000817"/>
                    <a:pt x="7221415" y="1010862"/>
                    <a:pt x="7228115" y="1018902"/>
                  </a:cubicBezTo>
                  <a:cubicBezTo>
                    <a:pt x="7309426" y="1116477"/>
                    <a:pt x="7206797" y="980349"/>
                    <a:pt x="7271658" y="1071154"/>
                  </a:cubicBezTo>
                  <a:cubicBezTo>
                    <a:pt x="7336126" y="1161409"/>
                    <a:pt x="7252546" y="1038133"/>
                    <a:pt x="7332618" y="1158240"/>
                  </a:cubicBezTo>
                  <a:lnTo>
                    <a:pt x="7350035" y="1184365"/>
                  </a:lnTo>
                  <a:cubicBezTo>
                    <a:pt x="7370739" y="1246481"/>
                    <a:pt x="7341383" y="1171389"/>
                    <a:pt x="7384869" y="1236617"/>
                  </a:cubicBezTo>
                  <a:cubicBezTo>
                    <a:pt x="7389961" y="1244255"/>
                    <a:pt x="7389962" y="1254305"/>
                    <a:pt x="7393578" y="1262742"/>
                  </a:cubicBezTo>
                  <a:cubicBezTo>
                    <a:pt x="7398692" y="1274674"/>
                    <a:pt x="7405881" y="1285644"/>
                    <a:pt x="7410995" y="1297577"/>
                  </a:cubicBezTo>
                  <a:cubicBezTo>
                    <a:pt x="7423012" y="1325616"/>
                    <a:pt x="7419078" y="1337175"/>
                    <a:pt x="7437120" y="1367245"/>
                  </a:cubicBezTo>
                  <a:cubicBezTo>
                    <a:pt x="7446683" y="1383184"/>
                    <a:pt x="7461022" y="1395756"/>
                    <a:pt x="7471955" y="1410788"/>
                  </a:cubicBezTo>
                  <a:cubicBezTo>
                    <a:pt x="7484267" y="1427717"/>
                    <a:pt x="7495178" y="1445623"/>
                    <a:pt x="7506789" y="1463040"/>
                  </a:cubicBezTo>
                  <a:lnTo>
                    <a:pt x="7524206" y="1489165"/>
                  </a:lnTo>
                  <a:cubicBezTo>
                    <a:pt x="7574121" y="1564037"/>
                    <a:pt x="7514276" y="1469307"/>
                    <a:pt x="7550332" y="1541417"/>
                  </a:cubicBezTo>
                  <a:cubicBezTo>
                    <a:pt x="7555013" y="1550778"/>
                    <a:pt x="7561943" y="1558834"/>
                    <a:pt x="7567749" y="1567542"/>
                  </a:cubicBezTo>
                  <a:cubicBezTo>
                    <a:pt x="7573555" y="1584959"/>
                    <a:pt x="7578348" y="1602748"/>
                    <a:pt x="7585166" y="1619794"/>
                  </a:cubicBezTo>
                  <a:cubicBezTo>
                    <a:pt x="7589987" y="1631847"/>
                    <a:pt x="7597469" y="1642696"/>
                    <a:pt x="7602583" y="1654628"/>
                  </a:cubicBezTo>
                  <a:cubicBezTo>
                    <a:pt x="7606199" y="1663066"/>
                    <a:pt x="7607676" y="1672316"/>
                    <a:pt x="7611292" y="1680754"/>
                  </a:cubicBezTo>
                  <a:cubicBezTo>
                    <a:pt x="7616406" y="1692686"/>
                    <a:pt x="7623437" y="1703725"/>
                    <a:pt x="7628709" y="1715588"/>
                  </a:cubicBezTo>
                  <a:cubicBezTo>
                    <a:pt x="7635058" y="1729873"/>
                    <a:pt x="7640637" y="1744494"/>
                    <a:pt x="7646126" y="1759131"/>
                  </a:cubicBezTo>
                  <a:cubicBezTo>
                    <a:pt x="7649349" y="1767726"/>
                    <a:pt x="7650730" y="1777046"/>
                    <a:pt x="7654835" y="1785257"/>
                  </a:cubicBezTo>
                  <a:cubicBezTo>
                    <a:pt x="7665820" y="1807226"/>
                    <a:pt x="7673470" y="1812601"/>
                    <a:pt x="7689669" y="1828800"/>
                  </a:cubicBezTo>
                  <a:cubicBezTo>
                    <a:pt x="7705865" y="1893581"/>
                    <a:pt x="7688529" y="1834942"/>
                    <a:pt x="7724503" y="1915885"/>
                  </a:cubicBezTo>
                  <a:cubicBezTo>
                    <a:pt x="7728231" y="1924274"/>
                    <a:pt x="7729596" y="1933573"/>
                    <a:pt x="7733212" y="1942011"/>
                  </a:cubicBezTo>
                  <a:cubicBezTo>
                    <a:pt x="7746471" y="1972948"/>
                    <a:pt x="7750554" y="1976733"/>
                    <a:pt x="7768046" y="2002971"/>
                  </a:cubicBezTo>
                  <a:cubicBezTo>
                    <a:pt x="7744260" y="2074334"/>
                    <a:pt x="7750449" y="2045073"/>
                    <a:pt x="7768046" y="2185851"/>
                  </a:cubicBezTo>
                  <a:cubicBezTo>
                    <a:pt x="7771626" y="2214492"/>
                    <a:pt x="7785055" y="2241947"/>
                    <a:pt x="7802880" y="2264228"/>
                  </a:cubicBezTo>
                  <a:cubicBezTo>
                    <a:pt x="7808009" y="2270639"/>
                    <a:pt x="7814492" y="2275839"/>
                    <a:pt x="7820298" y="2281645"/>
                  </a:cubicBezTo>
                  <a:cubicBezTo>
                    <a:pt x="7838093" y="2335033"/>
                    <a:pt x="7822515" y="2301280"/>
                    <a:pt x="7889966" y="2368731"/>
                  </a:cubicBezTo>
                  <a:lnTo>
                    <a:pt x="7889966" y="2368731"/>
                  </a:lnTo>
                  <a:cubicBezTo>
                    <a:pt x="7912064" y="2412926"/>
                    <a:pt x="7896581" y="2396364"/>
                    <a:pt x="7933509" y="2420982"/>
                  </a:cubicBezTo>
                  <a:cubicBezTo>
                    <a:pt x="7951398" y="2474645"/>
                    <a:pt x="7930937" y="2417371"/>
                    <a:pt x="7959635" y="2481942"/>
                  </a:cubicBezTo>
                  <a:cubicBezTo>
                    <a:pt x="7965984" y="2496227"/>
                    <a:pt x="7971246" y="2510971"/>
                    <a:pt x="7977052" y="2525485"/>
                  </a:cubicBezTo>
                  <a:cubicBezTo>
                    <a:pt x="7979955" y="2542902"/>
                    <a:pt x="7979202" y="2561342"/>
                    <a:pt x="7985760" y="2577737"/>
                  </a:cubicBezTo>
                  <a:cubicBezTo>
                    <a:pt x="8015369" y="2651761"/>
                    <a:pt x="8011886" y="2584238"/>
                    <a:pt x="8011886" y="2629988"/>
                  </a:cubicBezTo>
                </a:path>
              </a:pathLst>
            </a:custGeom>
            <a:noFill/>
            <a:ln w="12700" cap="flat" cmpd="sng" algn="ctr">
              <a:solidFill>
                <a:schemeClr val="bg1">
                  <a:lumMod val="78571"/>
                  <a:alpha val="8571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2" name="任意多边形: 形状 41">
              <a:extLst>
                <a:ext uri="{FF2B5EF4-FFF2-40B4-BE49-F238E27FC236}">
                  <a16:creationId xmlns:a16="http://schemas.microsoft.com/office/drawing/2014/main" xmlns="" id="{EB44594A-DAE1-4459-A2A6-E256DEC17592}"/>
                </a:ext>
              </a:extLst>
            </p:cNvPr>
            <p:cNvSpPr/>
            <p:nvPr/>
          </p:nvSpPr>
          <p:spPr>
            <a:xfrm>
              <a:off x="-69669" y="4613677"/>
              <a:ext cx="8012012" cy="2629988"/>
            </a:xfrm>
            <a:custGeom>
              <a:avLst/>
              <a:gdLst>
                <a:gd name="connsiteX0" fmla="*/ 0 w 8012012"/>
                <a:gd name="connsiteY0" fmla="*/ 505097 h 2629988"/>
                <a:gd name="connsiteX1" fmla="*/ 0 w 8012012"/>
                <a:gd name="connsiteY1" fmla="*/ 505097 h 2629988"/>
                <a:gd name="connsiteX2" fmla="*/ 113212 w 8012012"/>
                <a:gd name="connsiteY2" fmla="*/ 487680 h 2629988"/>
                <a:gd name="connsiteX3" fmla="*/ 130629 w 8012012"/>
                <a:gd name="connsiteY3" fmla="*/ 470262 h 2629988"/>
                <a:gd name="connsiteX4" fmla="*/ 182880 w 8012012"/>
                <a:gd name="connsiteY4" fmla="*/ 461554 h 2629988"/>
                <a:gd name="connsiteX5" fmla="*/ 209006 w 8012012"/>
                <a:gd name="connsiteY5" fmla="*/ 452845 h 2629988"/>
                <a:gd name="connsiteX6" fmla="*/ 261258 w 8012012"/>
                <a:gd name="connsiteY6" fmla="*/ 409302 h 2629988"/>
                <a:gd name="connsiteX7" fmla="*/ 322218 w 8012012"/>
                <a:gd name="connsiteY7" fmla="*/ 330925 h 2629988"/>
                <a:gd name="connsiteX8" fmla="*/ 348343 w 8012012"/>
                <a:gd name="connsiteY8" fmla="*/ 322217 h 2629988"/>
                <a:gd name="connsiteX9" fmla="*/ 365760 w 8012012"/>
                <a:gd name="connsiteY9" fmla="*/ 357051 h 2629988"/>
                <a:gd name="connsiteX10" fmla="*/ 383178 w 8012012"/>
                <a:gd name="connsiteY10" fmla="*/ 374468 h 2629988"/>
                <a:gd name="connsiteX11" fmla="*/ 461555 w 8012012"/>
                <a:gd name="connsiteY11" fmla="*/ 418011 h 2629988"/>
                <a:gd name="connsiteX12" fmla="*/ 505098 w 8012012"/>
                <a:gd name="connsiteY12" fmla="*/ 452845 h 2629988"/>
                <a:gd name="connsiteX13" fmla="*/ 531223 w 8012012"/>
                <a:gd name="connsiteY13" fmla="*/ 487680 h 2629988"/>
                <a:gd name="connsiteX14" fmla="*/ 600892 w 8012012"/>
                <a:gd name="connsiteY14" fmla="*/ 522514 h 2629988"/>
                <a:gd name="connsiteX15" fmla="*/ 644435 w 8012012"/>
                <a:gd name="connsiteY15" fmla="*/ 566057 h 2629988"/>
                <a:gd name="connsiteX16" fmla="*/ 670560 w 8012012"/>
                <a:gd name="connsiteY16" fmla="*/ 600891 h 2629988"/>
                <a:gd name="connsiteX17" fmla="*/ 696686 w 8012012"/>
                <a:gd name="connsiteY17" fmla="*/ 653142 h 2629988"/>
                <a:gd name="connsiteX18" fmla="*/ 731520 w 8012012"/>
                <a:gd name="connsiteY18" fmla="*/ 731520 h 2629988"/>
                <a:gd name="connsiteX19" fmla="*/ 775063 w 8012012"/>
                <a:gd name="connsiteY19" fmla="*/ 775062 h 2629988"/>
                <a:gd name="connsiteX20" fmla="*/ 792480 w 8012012"/>
                <a:gd name="connsiteY20" fmla="*/ 836022 h 2629988"/>
                <a:gd name="connsiteX21" fmla="*/ 809898 w 8012012"/>
                <a:gd name="connsiteY21" fmla="*/ 888274 h 2629988"/>
                <a:gd name="connsiteX22" fmla="*/ 836023 w 8012012"/>
                <a:gd name="connsiteY22" fmla="*/ 914400 h 2629988"/>
                <a:gd name="connsiteX23" fmla="*/ 862149 w 8012012"/>
                <a:gd name="connsiteY23" fmla="*/ 931817 h 2629988"/>
                <a:gd name="connsiteX24" fmla="*/ 905692 w 8012012"/>
                <a:gd name="connsiteY24" fmla="*/ 975360 h 2629988"/>
                <a:gd name="connsiteX25" fmla="*/ 957943 w 8012012"/>
                <a:gd name="connsiteY25" fmla="*/ 1010194 h 2629988"/>
                <a:gd name="connsiteX26" fmla="*/ 1036320 w 8012012"/>
                <a:gd name="connsiteY26" fmla="*/ 1071154 h 2629988"/>
                <a:gd name="connsiteX27" fmla="*/ 1062446 w 8012012"/>
                <a:gd name="connsiteY27" fmla="*/ 1079862 h 2629988"/>
                <a:gd name="connsiteX28" fmla="*/ 1114698 w 8012012"/>
                <a:gd name="connsiteY28" fmla="*/ 1114697 h 2629988"/>
                <a:gd name="connsiteX29" fmla="*/ 1140823 w 8012012"/>
                <a:gd name="connsiteY29" fmla="*/ 1140822 h 2629988"/>
                <a:gd name="connsiteX30" fmla="*/ 1158240 w 8012012"/>
                <a:gd name="connsiteY30" fmla="*/ 1166948 h 2629988"/>
                <a:gd name="connsiteX31" fmla="*/ 1201783 w 8012012"/>
                <a:gd name="connsiteY31" fmla="*/ 1210491 h 2629988"/>
                <a:gd name="connsiteX32" fmla="*/ 1219200 w 8012012"/>
                <a:gd name="connsiteY32" fmla="*/ 1236617 h 2629988"/>
                <a:gd name="connsiteX33" fmla="*/ 1262743 w 8012012"/>
                <a:gd name="connsiteY33" fmla="*/ 1280160 h 2629988"/>
                <a:gd name="connsiteX34" fmla="*/ 1314995 w 8012012"/>
                <a:gd name="connsiteY34" fmla="*/ 1314994 h 2629988"/>
                <a:gd name="connsiteX35" fmla="*/ 1341120 w 8012012"/>
                <a:gd name="connsiteY35" fmla="*/ 1349828 h 2629988"/>
                <a:gd name="connsiteX36" fmla="*/ 1384663 w 8012012"/>
                <a:gd name="connsiteY36" fmla="*/ 1384662 h 2629988"/>
                <a:gd name="connsiteX37" fmla="*/ 1428206 w 8012012"/>
                <a:gd name="connsiteY37" fmla="*/ 1419497 h 2629988"/>
                <a:gd name="connsiteX38" fmla="*/ 1463040 w 8012012"/>
                <a:gd name="connsiteY38" fmla="*/ 1463040 h 2629988"/>
                <a:gd name="connsiteX39" fmla="*/ 1489166 w 8012012"/>
                <a:gd name="connsiteY39" fmla="*/ 1471748 h 2629988"/>
                <a:gd name="connsiteX40" fmla="*/ 1497875 w 8012012"/>
                <a:gd name="connsiteY40" fmla="*/ 1497874 h 2629988"/>
                <a:gd name="connsiteX41" fmla="*/ 1550126 w 8012012"/>
                <a:gd name="connsiteY41" fmla="*/ 1524000 h 2629988"/>
                <a:gd name="connsiteX42" fmla="*/ 1584960 w 8012012"/>
                <a:gd name="connsiteY42" fmla="*/ 1541417 h 2629988"/>
                <a:gd name="connsiteX43" fmla="*/ 1689463 w 8012012"/>
                <a:gd name="connsiteY43" fmla="*/ 1532708 h 2629988"/>
                <a:gd name="connsiteX44" fmla="*/ 1715589 w 8012012"/>
                <a:gd name="connsiteY44" fmla="*/ 1524000 h 2629988"/>
                <a:gd name="connsiteX45" fmla="*/ 1733006 w 8012012"/>
                <a:gd name="connsiteY45" fmla="*/ 1506582 h 2629988"/>
                <a:gd name="connsiteX46" fmla="*/ 1759132 w 8012012"/>
                <a:gd name="connsiteY46" fmla="*/ 1489165 h 2629988"/>
                <a:gd name="connsiteX47" fmla="*/ 1776549 w 8012012"/>
                <a:gd name="connsiteY47" fmla="*/ 1463040 h 2629988"/>
                <a:gd name="connsiteX48" fmla="*/ 1793966 w 8012012"/>
                <a:gd name="connsiteY48" fmla="*/ 1393371 h 2629988"/>
                <a:gd name="connsiteX49" fmla="*/ 1820092 w 8012012"/>
                <a:gd name="connsiteY49" fmla="*/ 1375954 h 2629988"/>
                <a:gd name="connsiteX50" fmla="*/ 1985555 w 8012012"/>
                <a:gd name="connsiteY50" fmla="*/ 1428205 h 2629988"/>
                <a:gd name="connsiteX51" fmla="*/ 2002972 w 8012012"/>
                <a:gd name="connsiteY51" fmla="*/ 1454331 h 2629988"/>
                <a:gd name="connsiteX52" fmla="*/ 2055223 w 8012012"/>
                <a:gd name="connsiteY52" fmla="*/ 1471748 h 2629988"/>
                <a:gd name="connsiteX53" fmla="*/ 2264229 w 8012012"/>
                <a:gd name="connsiteY53" fmla="*/ 1480457 h 2629988"/>
                <a:gd name="connsiteX54" fmla="*/ 2377440 w 8012012"/>
                <a:gd name="connsiteY54" fmla="*/ 1489165 h 2629988"/>
                <a:gd name="connsiteX55" fmla="*/ 2403566 w 8012012"/>
                <a:gd name="connsiteY55" fmla="*/ 1497874 h 2629988"/>
                <a:gd name="connsiteX56" fmla="*/ 2429692 w 8012012"/>
                <a:gd name="connsiteY56" fmla="*/ 1515291 h 2629988"/>
                <a:gd name="connsiteX57" fmla="*/ 2508069 w 8012012"/>
                <a:gd name="connsiteY57" fmla="*/ 1541417 h 2629988"/>
                <a:gd name="connsiteX58" fmla="*/ 2586446 w 8012012"/>
                <a:gd name="connsiteY58" fmla="*/ 1532708 h 2629988"/>
                <a:gd name="connsiteX59" fmla="*/ 2595155 w 8012012"/>
                <a:gd name="connsiteY59" fmla="*/ 1497874 h 2629988"/>
                <a:gd name="connsiteX60" fmla="*/ 2629989 w 8012012"/>
                <a:gd name="connsiteY60" fmla="*/ 1419497 h 2629988"/>
                <a:gd name="connsiteX61" fmla="*/ 2656115 w 8012012"/>
                <a:gd name="connsiteY61" fmla="*/ 1358537 h 2629988"/>
                <a:gd name="connsiteX62" fmla="*/ 2664823 w 8012012"/>
                <a:gd name="connsiteY62" fmla="*/ 1323702 h 2629988"/>
                <a:gd name="connsiteX63" fmla="*/ 2682240 w 8012012"/>
                <a:gd name="connsiteY63" fmla="*/ 1297577 h 2629988"/>
                <a:gd name="connsiteX64" fmla="*/ 2690949 w 8012012"/>
                <a:gd name="connsiteY64" fmla="*/ 1271451 h 2629988"/>
                <a:gd name="connsiteX65" fmla="*/ 2734492 w 8012012"/>
                <a:gd name="connsiteY65" fmla="*/ 1210491 h 2629988"/>
                <a:gd name="connsiteX66" fmla="*/ 2751909 w 8012012"/>
                <a:gd name="connsiteY66" fmla="*/ 1184365 h 2629988"/>
                <a:gd name="connsiteX67" fmla="*/ 2778035 w 8012012"/>
                <a:gd name="connsiteY67" fmla="*/ 1175657 h 2629988"/>
                <a:gd name="connsiteX68" fmla="*/ 2812869 w 8012012"/>
                <a:gd name="connsiteY68" fmla="*/ 1158240 h 2629988"/>
                <a:gd name="connsiteX69" fmla="*/ 2899955 w 8012012"/>
                <a:gd name="connsiteY69" fmla="*/ 1166948 h 2629988"/>
                <a:gd name="connsiteX70" fmla="*/ 2926080 w 8012012"/>
                <a:gd name="connsiteY70" fmla="*/ 1184365 h 2629988"/>
                <a:gd name="connsiteX71" fmla="*/ 2978332 w 8012012"/>
                <a:gd name="connsiteY71" fmla="*/ 1210491 h 2629988"/>
                <a:gd name="connsiteX72" fmla="*/ 3004458 w 8012012"/>
                <a:gd name="connsiteY72" fmla="*/ 1184365 h 2629988"/>
                <a:gd name="connsiteX73" fmla="*/ 3021875 w 8012012"/>
                <a:gd name="connsiteY73" fmla="*/ 1132114 h 2629988"/>
                <a:gd name="connsiteX74" fmla="*/ 3030583 w 8012012"/>
                <a:gd name="connsiteY74" fmla="*/ 1097280 h 2629988"/>
                <a:gd name="connsiteX75" fmla="*/ 3039292 w 8012012"/>
                <a:gd name="connsiteY75" fmla="*/ 1045028 h 2629988"/>
                <a:gd name="connsiteX76" fmla="*/ 3056709 w 8012012"/>
                <a:gd name="connsiteY76" fmla="*/ 992777 h 2629988"/>
                <a:gd name="connsiteX77" fmla="*/ 3065418 w 8012012"/>
                <a:gd name="connsiteY77" fmla="*/ 966651 h 2629988"/>
                <a:gd name="connsiteX78" fmla="*/ 3152503 w 8012012"/>
                <a:gd name="connsiteY78" fmla="*/ 905691 h 2629988"/>
                <a:gd name="connsiteX79" fmla="*/ 3178629 w 8012012"/>
                <a:gd name="connsiteY79" fmla="*/ 888274 h 2629988"/>
                <a:gd name="connsiteX80" fmla="*/ 3222172 w 8012012"/>
                <a:gd name="connsiteY80" fmla="*/ 853440 h 2629988"/>
                <a:gd name="connsiteX81" fmla="*/ 3265715 w 8012012"/>
                <a:gd name="connsiteY81" fmla="*/ 827314 h 2629988"/>
                <a:gd name="connsiteX82" fmla="*/ 3344092 w 8012012"/>
                <a:gd name="connsiteY82" fmla="*/ 766354 h 2629988"/>
                <a:gd name="connsiteX83" fmla="*/ 3396343 w 8012012"/>
                <a:gd name="connsiteY83" fmla="*/ 731520 h 2629988"/>
                <a:gd name="connsiteX84" fmla="*/ 3439886 w 8012012"/>
                <a:gd name="connsiteY84" fmla="*/ 705394 h 2629988"/>
                <a:gd name="connsiteX85" fmla="*/ 3466012 w 8012012"/>
                <a:gd name="connsiteY85" fmla="*/ 687977 h 2629988"/>
                <a:gd name="connsiteX86" fmla="*/ 3492138 w 8012012"/>
                <a:gd name="connsiteY86" fmla="*/ 679268 h 2629988"/>
                <a:gd name="connsiteX87" fmla="*/ 3544389 w 8012012"/>
                <a:gd name="connsiteY87" fmla="*/ 644434 h 2629988"/>
                <a:gd name="connsiteX88" fmla="*/ 3570515 w 8012012"/>
                <a:gd name="connsiteY88" fmla="*/ 627017 h 2629988"/>
                <a:gd name="connsiteX89" fmla="*/ 3579223 w 8012012"/>
                <a:gd name="connsiteY89" fmla="*/ 600891 h 2629988"/>
                <a:gd name="connsiteX90" fmla="*/ 3631475 w 8012012"/>
                <a:gd name="connsiteY90" fmla="*/ 583474 h 2629988"/>
                <a:gd name="connsiteX91" fmla="*/ 3683726 w 8012012"/>
                <a:gd name="connsiteY91" fmla="*/ 592182 h 2629988"/>
                <a:gd name="connsiteX92" fmla="*/ 3718560 w 8012012"/>
                <a:gd name="connsiteY92" fmla="*/ 635725 h 2629988"/>
                <a:gd name="connsiteX93" fmla="*/ 3788229 w 8012012"/>
                <a:gd name="connsiteY93" fmla="*/ 696685 h 2629988"/>
                <a:gd name="connsiteX94" fmla="*/ 3814355 w 8012012"/>
                <a:gd name="connsiteY94" fmla="*/ 705394 h 2629988"/>
                <a:gd name="connsiteX95" fmla="*/ 3857898 w 8012012"/>
                <a:gd name="connsiteY95" fmla="*/ 696685 h 2629988"/>
                <a:gd name="connsiteX96" fmla="*/ 3918858 w 8012012"/>
                <a:gd name="connsiteY96" fmla="*/ 653142 h 2629988"/>
                <a:gd name="connsiteX97" fmla="*/ 3997235 w 8012012"/>
                <a:gd name="connsiteY97" fmla="*/ 592182 h 2629988"/>
                <a:gd name="connsiteX98" fmla="*/ 4023360 w 8012012"/>
                <a:gd name="connsiteY98" fmla="*/ 557348 h 2629988"/>
                <a:gd name="connsiteX99" fmla="*/ 4066903 w 8012012"/>
                <a:gd name="connsiteY99" fmla="*/ 513805 h 2629988"/>
                <a:gd name="connsiteX100" fmla="*/ 4084320 w 8012012"/>
                <a:gd name="connsiteY100" fmla="*/ 461554 h 2629988"/>
                <a:gd name="connsiteX101" fmla="*/ 4093029 w 8012012"/>
                <a:gd name="connsiteY101" fmla="*/ 435428 h 2629988"/>
                <a:gd name="connsiteX102" fmla="*/ 4101738 w 8012012"/>
                <a:gd name="connsiteY102" fmla="*/ 391885 h 2629988"/>
                <a:gd name="connsiteX103" fmla="*/ 4119155 w 8012012"/>
                <a:gd name="connsiteY103" fmla="*/ 278674 h 2629988"/>
                <a:gd name="connsiteX104" fmla="*/ 4127863 w 8012012"/>
                <a:gd name="connsiteY104" fmla="*/ 252548 h 2629988"/>
                <a:gd name="connsiteX105" fmla="*/ 4162698 w 8012012"/>
                <a:gd name="connsiteY105" fmla="*/ 200297 h 2629988"/>
                <a:gd name="connsiteX106" fmla="*/ 4197532 w 8012012"/>
                <a:gd name="connsiteY106" fmla="*/ 121920 h 2629988"/>
                <a:gd name="connsiteX107" fmla="*/ 4214949 w 8012012"/>
                <a:gd name="connsiteY107" fmla="*/ 104502 h 2629988"/>
                <a:gd name="connsiteX108" fmla="*/ 4275909 w 8012012"/>
                <a:gd name="connsiteY108" fmla="*/ 26125 h 2629988"/>
                <a:gd name="connsiteX109" fmla="*/ 4302035 w 8012012"/>
                <a:gd name="connsiteY109" fmla="*/ 8708 h 2629988"/>
                <a:gd name="connsiteX110" fmla="*/ 4328160 w 8012012"/>
                <a:gd name="connsiteY110" fmla="*/ 0 h 2629988"/>
                <a:gd name="connsiteX111" fmla="*/ 4380412 w 8012012"/>
                <a:gd name="connsiteY111" fmla="*/ 34834 h 2629988"/>
                <a:gd name="connsiteX112" fmla="*/ 4441372 w 8012012"/>
                <a:gd name="connsiteY112" fmla="*/ 87085 h 2629988"/>
                <a:gd name="connsiteX113" fmla="*/ 4484915 w 8012012"/>
                <a:gd name="connsiteY113" fmla="*/ 121920 h 2629988"/>
                <a:gd name="connsiteX114" fmla="*/ 4528458 w 8012012"/>
                <a:gd name="connsiteY114" fmla="*/ 165462 h 2629988"/>
                <a:gd name="connsiteX115" fmla="*/ 4563292 w 8012012"/>
                <a:gd name="connsiteY115" fmla="*/ 209005 h 2629988"/>
                <a:gd name="connsiteX116" fmla="*/ 4572000 w 8012012"/>
                <a:gd name="connsiteY116" fmla="*/ 235131 h 2629988"/>
                <a:gd name="connsiteX117" fmla="*/ 4589418 w 8012012"/>
                <a:gd name="connsiteY117" fmla="*/ 252548 h 2629988"/>
                <a:gd name="connsiteX118" fmla="*/ 4632960 w 8012012"/>
                <a:gd name="connsiteY118" fmla="*/ 304800 h 2629988"/>
                <a:gd name="connsiteX119" fmla="*/ 4667795 w 8012012"/>
                <a:gd name="connsiteY119" fmla="*/ 348342 h 2629988"/>
                <a:gd name="connsiteX120" fmla="*/ 4685212 w 8012012"/>
                <a:gd name="connsiteY120" fmla="*/ 383177 h 2629988"/>
                <a:gd name="connsiteX121" fmla="*/ 4728755 w 8012012"/>
                <a:gd name="connsiteY121" fmla="*/ 426720 h 2629988"/>
                <a:gd name="connsiteX122" fmla="*/ 4754880 w 8012012"/>
                <a:gd name="connsiteY122" fmla="*/ 452845 h 2629988"/>
                <a:gd name="connsiteX123" fmla="*/ 4789715 w 8012012"/>
                <a:gd name="connsiteY123" fmla="*/ 470262 h 2629988"/>
                <a:gd name="connsiteX124" fmla="*/ 4807132 w 8012012"/>
                <a:gd name="connsiteY124" fmla="*/ 487680 h 2629988"/>
                <a:gd name="connsiteX125" fmla="*/ 4833258 w 8012012"/>
                <a:gd name="connsiteY125" fmla="*/ 505097 h 2629988"/>
                <a:gd name="connsiteX126" fmla="*/ 4841966 w 8012012"/>
                <a:gd name="connsiteY126" fmla="*/ 531222 h 2629988"/>
                <a:gd name="connsiteX127" fmla="*/ 4868092 w 8012012"/>
                <a:gd name="connsiteY127" fmla="*/ 539931 h 2629988"/>
                <a:gd name="connsiteX128" fmla="*/ 4929052 w 8012012"/>
                <a:gd name="connsiteY128" fmla="*/ 574765 h 2629988"/>
                <a:gd name="connsiteX129" fmla="*/ 4972595 w 8012012"/>
                <a:gd name="connsiteY129" fmla="*/ 566057 h 2629988"/>
                <a:gd name="connsiteX130" fmla="*/ 5024846 w 8012012"/>
                <a:gd name="connsiteY130" fmla="*/ 513805 h 2629988"/>
                <a:gd name="connsiteX131" fmla="*/ 5050972 w 8012012"/>
                <a:gd name="connsiteY131" fmla="*/ 452845 h 2629988"/>
                <a:gd name="connsiteX132" fmla="*/ 5059680 w 8012012"/>
                <a:gd name="connsiteY132" fmla="*/ 426720 h 2629988"/>
                <a:gd name="connsiteX133" fmla="*/ 5085806 w 8012012"/>
                <a:gd name="connsiteY133" fmla="*/ 409302 h 2629988"/>
                <a:gd name="connsiteX134" fmla="*/ 5111932 w 8012012"/>
                <a:gd name="connsiteY134" fmla="*/ 400594 h 2629988"/>
                <a:gd name="connsiteX135" fmla="*/ 5355772 w 8012012"/>
                <a:gd name="connsiteY135" fmla="*/ 383177 h 2629988"/>
                <a:gd name="connsiteX136" fmla="*/ 5442858 w 8012012"/>
                <a:gd name="connsiteY136" fmla="*/ 357051 h 2629988"/>
                <a:gd name="connsiteX137" fmla="*/ 5468983 w 8012012"/>
                <a:gd name="connsiteY137" fmla="*/ 348342 h 2629988"/>
                <a:gd name="connsiteX138" fmla="*/ 5495109 w 8012012"/>
                <a:gd name="connsiteY138" fmla="*/ 330925 h 2629988"/>
                <a:gd name="connsiteX139" fmla="*/ 5556069 w 8012012"/>
                <a:gd name="connsiteY139" fmla="*/ 313508 h 2629988"/>
                <a:gd name="connsiteX140" fmla="*/ 5582195 w 8012012"/>
                <a:gd name="connsiteY140" fmla="*/ 304800 h 2629988"/>
                <a:gd name="connsiteX141" fmla="*/ 5721532 w 8012012"/>
                <a:gd name="connsiteY141" fmla="*/ 313508 h 2629988"/>
                <a:gd name="connsiteX142" fmla="*/ 5747658 w 8012012"/>
                <a:gd name="connsiteY142" fmla="*/ 339634 h 2629988"/>
                <a:gd name="connsiteX143" fmla="*/ 5799909 w 8012012"/>
                <a:gd name="connsiteY143" fmla="*/ 357051 h 2629988"/>
                <a:gd name="connsiteX144" fmla="*/ 5826035 w 8012012"/>
                <a:gd name="connsiteY144" fmla="*/ 365760 h 2629988"/>
                <a:gd name="connsiteX145" fmla="*/ 5878286 w 8012012"/>
                <a:gd name="connsiteY145" fmla="*/ 383177 h 2629988"/>
                <a:gd name="connsiteX146" fmla="*/ 5939246 w 8012012"/>
                <a:gd name="connsiteY146" fmla="*/ 400594 h 2629988"/>
                <a:gd name="connsiteX147" fmla="*/ 6008915 w 8012012"/>
                <a:gd name="connsiteY147" fmla="*/ 409302 h 2629988"/>
                <a:gd name="connsiteX148" fmla="*/ 6139543 w 8012012"/>
                <a:gd name="connsiteY148" fmla="*/ 435428 h 2629988"/>
                <a:gd name="connsiteX149" fmla="*/ 6226629 w 8012012"/>
                <a:gd name="connsiteY149" fmla="*/ 444137 h 2629988"/>
                <a:gd name="connsiteX150" fmla="*/ 6270172 w 8012012"/>
                <a:gd name="connsiteY150" fmla="*/ 452845 h 2629988"/>
                <a:gd name="connsiteX151" fmla="*/ 6392092 w 8012012"/>
                <a:gd name="connsiteY151" fmla="*/ 470262 h 2629988"/>
                <a:gd name="connsiteX152" fmla="*/ 6479178 w 8012012"/>
                <a:gd name="connsiteY152" fmla="*/ 487680 h 2629988"/>
                <a:gd name="connsiteX153" fmla="*/ 6514012 w 8012012"/>
                <a:gd name="connsiteY153" fmla="*/ 496388 h 2629988"/>
                <a:gd name="connsiteX154" fmla="*/ 6557555 w 8012012"/>
                <a:gd name="connsiteY154" fmla="*/ 505097 h 2629988"/>
                <a:gd name="connsiteX155" fmla="*/ 6618515 w 8012012"/>
                <a:gd name="connsiteY155" fmla="*/ 531222 h 2629988"/>
                <a:gd name="connsiteX156" fmla="*/ 6696892 w 8012012"/>
                <a:gd name="connsiteY156" fmla="*/ 557348 h 2629988"/>
                <a:gd name="connsiteX157" fmla="*/ 6723018 w 8012012"/>
                <a:gd name="connsiteY157" fmla="*/ 566057 h 2629988"/>
                <a:gd name="connsiteX158" fmla="*/ 6801395 w 8012012"/>
                <a:gd name="connsiteY158" fmla="*/ 609600 h 2629988"/>
                <a:gd name="connsiteX159" fmla="*/ 6827520 w 8012012"/>
                <a:gd name="connsiteY159" fmla="*/ 635725 h 2629988"/>
                <a:gd name="connsiteX160" fmla="*/ 6853646 w 8012012"/>
                <a:gd name="connsiteY160" fmla="*/ 644434 h 2629988"/>
                <a:gd name="connsiteX161" fmla="*/ 6905898 w 8012012"/>
                <a:gd name="connsiteY161" fmla="*/ 679268 h 2629988"/>
                <a:gd name="connsiteX162" fmla="*/ 6932023 w 8012012"/>
                <a:gd name="connsiteY162" fmla="*/ 696685 h 2629988"/>
                <a:gd name="connsiteX163" fmla="*/ 6958149 w 8012012"/>
                <a:gd name="connsiteY163" fmla="*/ 714102 h 2629988"/>
                <a:gd name="connsiteX164" fmla="*/ 6975566 w 8012012"/>
                <a:gd name="connsiteY164" fmla="*/ 731520 h 2629988"/>
                <a:gd name="connsiteX165" fmla="*/ 7001692 w 8012012"/>
                <a:gd name="connsiteY165" fmla="*/ 740228 h 2629988"/>
                <a:gd name="connsiteX166" fmla="*/ 7053943 w 8012012"/>
                <a:gd name="connsiteY166" fmla="*/ 783771 h 2629988"/>
                <a:gd name="connsiteX167" fmla="*/ 7071360 w 8012012"/>
                <a:gd name="connsiteY167" fmla="*/ 818605 h 2629988"/>
                <a:gd name="connsiteX168" fmla="*/ 7106195 w 8012012"/>
                <a:gd name="connsiteY168" fmla="*/ 853440 h 2629988"/>
                <a:gd name="connsiteX169" fmla="*/ 7123612 w 8012012"/>
                <a:gd name="connsiteY169" fmla="*/ 879565 h 2629988"/>
                <a:gd name="connsiteX170" fmla="*/ 7158446 w 8012012"/>
                <a:gd name="connsiteY170" fmla="*/ 931817 h 2629988"/>
                <a:gd name="connsiteX171" fmla="*/ 7184572 w 8012012"/>
                <a:gd name="connsiteY171" fmla="*/ 966651 h 2629988"/>
                <a:gd name="connsiteX172" fmla="*/ 7210698 w 8012012"/>
                <a:gd name="connsiteY172" fmla="*/ 992777 h 2629988"/>
                <a:gd name="connsiteX173" fmla="*/ 7228115 w 8012012"/>
                <a:gd name="connsiteY173" fmla="*/ 1018902 h 2629988"/>
                <a:gd name="connsiteX174" fmla="*/ 7271658 w 8012012"/>
                <a:gd name="connsiteY174" fmla="*/ 1071154 h 2629988"/>
                <a:gd name="connsiteX175" fmla="*/ 7332618 w 8012012"/>
                <a:gd name="connsiteY175" fmla="*/ 1158240 h 2629988"/>
                <a:gd name="connsiteX176" fmla="*/ 7350035 w 8012012"/>
                <a:gd name="connsiteY176" fmla="*/ 1184365 h 2629988"/>
                <a:gd name="connsiteX177" fmla="*/ 7384869 w 8012012"/>
                <a:gd name="connsiteY177" fmla="*/ 1236617 h 2629988"/>
                <a:gd name="connsiteX178" fmla="*/ 7393578 w 8012012"/>
                <a:gd name="connsiteY178" fmla="*/ 1262742 h 2629988"/>
                <a:gd name="connsiteX179" fmla="*/ 7410995 w 8012012"/>
                <a:gd name="connsiteY179" fmla="*/ 1297577 h 2629988"/>
                <a:gd name="connsiteX180" fmla="*/ 7437120 w 8012012"/>
                <a:gd name="connsiteY180" fmla="*/ 1367245 h 2629988"/>
                <a:gd name="connsiteX181" fmla="*/ 7471955 w 8012012"/>
                <a:gd name="connsiteY181" fmla="*/ 1410788 h 2629988"/>
                <a:gd name="connsiteX182" fmla="*/ 7506789 w 8012012"/>
                <a:gd name="connsiteY182" fmla="*/ 1463040 h 2629988"/>
                <a:gd name="connsiteX183" fmla="*/ 7524206 w 8012012"/>
                <a:gd name="connsiteY183" fmla="*/ 1489165 h 2629988"/>
                <a:gd name="connsiteX184" fmla="*/ 7550332 w 8012012"/>
                <a:gd name="connsiteY184" fmla="*/ 1541417 h 2629988"/>
                <a:gd name="connsiteX185" fmla="*/ 7567749 w 8012012"/>
                <a:gd name="connsiteY185" fmla="*/ 1567542 h 2629988"/>
                <a:gd name="connsiteX186" fmla="*/ 7585166 w 8012012"/>
                <a:gd name="connsiteY186" fmla="*/ 1619794 h 2629988"/>
                <a:gd name="connsiteX187" fmla="*/ 7602583 w 8012012"/>
                <a:gd name="connsiteY187" fmla="*/ 1654628 h 2629988"/>
                <a:gd name="connsiteX188" fmla="*/ 7611292 w 8012012"/>
                <a:gd name="connsiteY188" fmla="*/ 1680754 h 2629988"/>
                <a:gd name="connsiteX189" fmla="*/ 7628709 w 8012012"/>
                <a:gd name="connsiteY189" fmla="*/ 1715588 h 2629988"/>
                <a:gd name="connsiteX190" fmla="*/ 7646126 w 8012012"/>
                <a:gd name="connsiteY190" fmla="*/ 1759131 h 2629988"/>
                <a:gd name="connsiteX191" fmla="*/ 7654835 w 8012012"/>
                <a:gd name="connsiteY191" fmla="*/ 1785257 h 2629988"/>
                <a:gd name="connsiteX192" fmla="*/ 7689669 w 8012012"/>
                <a:gd name="connsiteY192" fmla="*/ 1828800 h 2629988"/>
                <a:gd name="connsiteX193" fmla="*/ 7724503 w 8012012"/>
                <a:gd name="connsiteY193" fmla="*/ 1915885 h 2629988"/>
                <a:gd name="connsiteX194" fmla="*/ 7733212 w 8012012"/>
                <a:gd name="connsiteY194" fmla="*/ 1942011 h 2629988"/>
                <a:gd name="connsiteX195" fmla="*/ 7768046 w 8012012"/>
                <a:gd name="connsiteY195" fmla="*/ 2002971 h 2629988"/>
                <a:gd name="connsiteX196" fmla="*/ 7768046 w 8012012"/>
                <a:gd name="connsiteY196" fmla="*/ 2185851 h 2629988"/>
                <a:gd name="connsiteX197" fmla="*/ 7802880 w 8012012"/>
                <a:gd name="connsiteY197" fmla="*/ 2264228 h 2629988"/>
                <a:gd name="connsiteX198" fmla="*/ 7820298 w 8012012"/>
                <a:gd name="connsiteY198" fmla="*/ 2281645 h 2629988"/>
                <a:gd name="connsiteX199" fmla="*/ 7889966 w 8012012"/>
                <a:gd name="connsiteY199" fmla="*/ 2368731 h 2629988"/>
                <a:gd name="connsiteX200" fmla="*/ 7889966 w 8012012"/>
                <a:gd name="connsiteY200" fmla="*/ 2368731 h 2629988"/>
                <a:gd name="connsiteX201" fmla="*/ 7933509 w 8012012"/>
                <a:gd name="connsiteY201" fmla="*/ 2420982 h 2629988"/>
                <a:gd name="connsiteX202" fmla="*/ 7959635 w 8012012"/>
                <a:gd name="connsiteY202" fmla="*/ 2481942 h 2629988"/>
                <a:gd name="connsiteX203" fmla="*/ 7977052 w 8012012"/>
                <a:gd name="connsiteY203" fmla="*/ 2525485 h 2629988"/>
                <a:gd name="connsiteX204" fmla="*/ 7985760 w 8012012"/>
                <a:gd name="connsiteY204" fmla="*/ 2577737 h 2629988"/>
                <a:gd name="connsiteX205" fmla="*/ 8011886 w 8012012"/>
                <a:gd name="connsiteY205" fmla="*/ 2629988 h 2629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Lst>
              <a:rect l="l" t="t" r="r" b="b"/>
              <a:pathLst>
                <a:path w="8012012" h="2629988">
                  <a:moveTo>
                    <a:pt x="0" y="505097"/>
                  </a:moveTo>
                  <a:lnTo>
                    <a:pt x="0" y="505097"/>
                  </a:lnTo>
                  <a:cubicBezTo>
                    <a:pt x="5077" y="504533"/>
                    <a:pt x="91667" y="498453"/>
                    <a:pt x="113212" y="487680"/>
                  </a:cubicBezTo>
                  <a:cubicBezTo>
                    <a:pt x="120556" y="484008"/>
                    <a:pt x="122941" y="473145"/>
                    <a:pt x="130629" y="470262"/>
                  </a:cubicBezTo>
                  <a:cubicBezTo>
                    <a:pt x="147162" y="464062"/>
                    <a:pt x="165463" y="464457"/>
                    <a:pt x="182880" y="461554"/>
                  </a:cubicBezTo>
                  <a:cubicBezTo>
                    <a:pt x="191589" y="458651"/>
                    <a:pt x="200795" y="456950"/>
                    <a:pt x="209006" y="452845"/>
                  </a:cubicBezTo>
                  <a:cubicBezTo>
                    <a:pt x="227304" y="443696"/>
                    <a:pt x="249001" y="425061"/>
                    <a:pt x="261258" y="409302"/>
                  </a:cubicBezTo>
                  <a:cubicBezTo>
                    <a:pt x="279890" y="385347"/>
                    <a:pt x="294843" y="349175"/>
                    <a:pt x="322218" y="330925"/>
                  </a:cubicBezTo>
                  <a:cubicBezTo>
                    <a:pt x="329856" y="325833"/>
                    <a:pt x="339635" y="325120"/>
                    <a:pt x="348343" y="322217"/>
                  </a:cubicBezTo>
                  <a:cubicBezTo>
                    <a:pt x="354149" y="333828"/>
                    <a:pt x="358559" y="346250"/>
                    <a:pt x="365760" y="357051"/>
                  </a:cubicBezTo>
                  <a:cubicBezTo>
                    <a:pt x="370315" y="363883"/>
                    <a:pt x="376609" y="369542"/>
                    <a:pt x="383178" y="374468"/>
                  </a:cubicBezTo>
                  <a:cubicBezTo>
                    <a:pt x="431090" y="410402"/>
                    <a:pt x="420823" y="404433"/>
                    <a:pt x="461555" y="418011"/>
                  </a:cubicBezTo>
                  <a:cubicBezTo>
                    <a:pt x="514897" y="498026"/>
                    <a:pt x="442000" y="400263"/>
                    <a:pt x="505098" y="452845"/>
                  </a:cubicBezTo>
                  <a:cubicBezTo>
                    <a:pt x="516248" y="462137"/>
                    <a:pt x="520960" y="477417"/>
                    <a:pt x="531223" y="487680"/>
                  </a:cubicBezTo>
                  <a:cubicBezTo>
                    <a:pt x="548614" y="505072"/>
                    <a:pt x="580104" y="514199"/>
                    <a:pt x="600892" y="522514"/>
                  </a:cubicBezTo>
                  <a:cubicBezTo>
                    <a:pt x="647337" y="592183"/>
                    <a:pt x="586378" y="508000"/>
                    <a:pt x="644435" y="566057"/>
                  </a:cubicBezTo>
                  <a:cubicBezTo>
                    <a:pt x="654698" y="576320"/>
                    <a:pt x="661852" y="589280"/>
                    <a:pt x="670560" y="600891"/>
                  </a:cubicBezTo>
                  <a:cubicBezTo>
                    <a:pt x="702326" y="696185"/>
                    <a:pt x="651663" y="551839"/>
                    <a:pt x="696686" y="653142"/>
                  </a:cubicBezTo>
                  <a:cubicBezTo>
                    <a:pt x="715835" y="696227"/>
                    <a:pt x="704819" y="701005"/>
                    <a:pt x="731520" y="731520"/>
                  </a:cubicBezTo>
                  <a:cubicBezTo>
                    <a:pt x="745037" y="746967"/>
                    <a:pt x="775063" y="775062"/>
                    <a:pt x="775063" y="775062"/>
                  </a:cubicBezTo>
                  <a:cubicBezTo>
                    <a:pt x="804332" y="862865"/>
                    <a:pt x="759675" y="726671"/>
                    <a:pt x="792480" y="836022"/>
                  </a:cubicBezTo>
                  <a:cubicBezTo>
                    <a:pt x="797756" y="853607"/>
                    <a:pt x="796916" y="875292"/>
                    <a:pt x="809898" y="888274"/>
                  </a:cubicBezTo>
                  <a:cubicBezTo>
                    <a:pt x="818606" y="896983"/>
                    <a:pt x="826562" y="906516"/>
                    <a:pt x="836023" y="914400"/>
                  </a:cubicBezTo>
                  <a:cubicBezTo>
                    <a:pt x="844064" y="921101"/>
                    <a:pt x="854272" y="924925"/>
                    <a:pt x="862149" y="931817"/>
                  </a:cubicBezTo>
                  <a:cubicBezTo>
                    <a:pt x="877597" y="945334"/>
                    <a:pt x="888613" y="963974"/>
                    <a:pt x="905692" y="975360"/>
                  </a:cubicBezTo>
                  <a:cubicBezTo>
                    <a:pt x="923109" y="986971"/>
                    <a:pt x="943141" y="995392"/>
                    <a:pt x="957943" y="1010194"/>
                  </a:cubicBezTo>
                  <a:cubicBezTo>
                    <a:pt x="980484" y="1032735"/>
                    <a:pt x="1005072" y="1060739"/>
                    <a:pt x="1036320" y="1071154"/>
                  </a:cubicBezTo>
                  <a:lnTo>
                    <a:pt x="1062446" y="1079862"/>
                  </a:lnTo>
                  <a:cubicBezTo>
                    <a:pt x="1079863" y="1091474"/>
                    <a:pt x="1099896" y="1099895"/>
                    <a:pt x="1114698" y="1114697"/>
                  </a:cubicBezTo>
                  <a:cubicBezTo>
                    <a:pt x="1123406" y="1123405"/>
                    <a:pt x="1132939" y="1131361"/>
                    <a:pt x="1140823" y="1140822"/>
                  </a:cubicBezTo>
                  <a:cubicBezTo>
                    <a:pt x="1147523" y="1148863"/>
                    <a:pt x="1151348" y="1159071"/>
                    <a:pt x="1158240" y="1166948"/>
                  </a:cubicBezTo>
                  <a:cubicBezTo>
                    <a:pt x="1171757" y="1182396"/>
                    <a:pt x="1190397" y="1193412"/>
                    <a:pt x="1201783" y="1210491"/>
                  </a:cubicBezTo>
                  <a:cubicBezTo>
                    <a:pt x="1207589" y="1219200"/>
                    <a:pt x="1212308" y="1228740"/>
                    <a:pt x="1219200" y="1236617"/>
                  </a:cubicBezTo>
                  <a:cubicBezTo>
                    <a:pt x="1232717" y="1252065"/>
                    <a:pt x="1245664" y="1268774"/>
                    <a:pt x="1262743" y="1280160"/>
                  </a:cubicBezTo>
                  <a:lnTo>
                    <a:pt x="1314995" y="1314994"/>
                  </a:lnTo>
                  <a:cubicBezTo>
                    <a:pt x="1323703" y="1326605"/>
                    <a:pt x="1331828" y="1338678"/>
                    <a:pt x="1341120" y="1349828"/>
                  </a:cubicBezTo>
                  <a:cubicBezTo>
                    <a:pt x="1362146" y="1375059"/>
                    <a:pt x="1356542" y="1362164"/>
                    <a:pt x="1384663" y="1384662"/>
                  </a:cubicBezTo>
                  <a:cubicBezTo>
                    <a:pt x="1446699" y="1434293"/>
                    <a:pt x="1347804" y="1365897"/>
                    <a:pt x="1428206" y="1419497"/>
                  </a:cubicBezTo>
                  <a:cubicBezTo>
                    <a:pt x="1436115" y="1431361"/>
                    <a:pt x="1449254" y="1454769"/>
                    <a:pt x="1463040" y="1463040"/>
                  </a:cubicBezTo>
                  <a:cubicBezTo>
                    <a:pt x="1470911" y="1467763"/>
                    <a:pt x="1480457" y="1468845"/>
                    <a:pt x="1489166" y="1471748"/>
                  </a:cubicBezTo>
                  <a:cubicBezTo>
                    <a:pt x="1492069" y="1480457"/>
                    <a:pt x="1492140" y="1490706"/>
                    <a:pt x="1497875" y="1497874"/>
                  </a:cubicBezTo>
                  <a:cubicBezTo>
                    <a:pt x="1512427" y="1516064"/>
                    <a:pt x="1530921" y="1515769"/>
                    <a:pt x="1550126" y="1524000"/>
                  </a:cubicBezTo>
                  <a:cubicBezTo>
                    <a:pt x="1562058" y="1529114"/>
                    <a:pt x="1573349" y="1535611"/>
                    <a:pt x="1584960" y="1541417"/>
                  </a:cubicBezTo>
                  <a:cubicBezTo>
                    <a:pt x="1619794" y="1538514"/>
                    <a:pt x="1654815" y="1537328"/>
                    <a:pt x="1689463" y="1532708"/>
                  </a:cubicBezTo>
                  <a:cubicBezTo>
                    <a:pt x="1698562" y="1531495"/>
                    <a:pt x="1707718" y="1528723"/>
                    <a:pt x="1715589" y="1524000"/>
                  </a:cubicBezTo>
                  <a:cubicBezTo>
                    <a:pt x="1722630" y="1519776"/>
                    <a:pt x="1726595" y="1511711"/>
                    <a:pt x="1733006" y="1506582"/>
                  </a:cubicBezTo>
                  <a:cubicBezTo>
                    <a:pt x="1741179" y="1500044"/>
                    <a:pt x="1750423" y="1494971"/>
                    <a:pt x="1759132" y="1489165"/>
                  </a:cubicBezTo>
                  <a:cubicBezTo>
                    <a:pt x="1764938" y="1480457"/>
                    <a:pt x="1772874" y="1472840"/>
                    <a:pt x="1776549" y="1463040"/>
                  </a:cubicBezTo>
                  <a:cubicBezTo>
                    <a:pt x="1777695" y="1459984"/>
                    <a:pt x="1786384" y="1402848"/>
                    <a:pt x="1793966" y="1393371"/>
                  </a:cubicBezTo>
                  <a:cubicBezTo>
                    <a:pt x="1800504" y="1385198"/>
                    <a:pt x="1811383" y="1381760"/>
                    <a:pt x="1820092" y="1375954"/>
                  </a:cubicBezTo>
                  <a:cubicBezTo>
                    <a:pt x="1912219" y="1382534"/>
                    <a:pt x="1938526" y="1357661"/>
                    <a:pt x="1985555" y="1428205"/>
                  </a:cubicBezTo>
                  <a:cubicBezTo>
                    <a:pt x="1991361" y="1436914"/>
                    <a:pt x="1994096" y="1448784"/>
                    <a:pt x="2002972" y="1454331"/>
                  </a:cubicBezTo>
                  <a:cubicBezTo>
                    <a:pt x="2018540" y="1464061"/>
                    <a:pt x="2055223" y="1471748"/>
                    <a:pt x="2055223" y="1471748"/>
                  </a:cubicBezTo>
                  <a:cubicBezTo>
                    <a:pt x="2134497" y="1524596"/>
                    <a:pt x="2057085" y="1480457"/>
                    <a:pt x="2264229" y="1480457"/>
                  </a:cubicBezTo>
                  <a:cubicBezTo>
                    <a:pt x="2302077" y="1480457"/>
                    <a:pt x="2339703" y="1486262"/>
                    <a:pt x="2377440" y="1489165"/>
                  </a:cubicBezTo>
                  <a:cubicBezTo>
                    <a:pt x="2386149" y="1492068"/>
                    <a:pt x="2395355" y="1493769"/>
                    <a:pt x="2403566" y="1497874"/>
                  </a:cubicBezTo>
                  <a:cubicBezTo>
                    <a:pt x="2412927" y="1502555"/>
                    <a:pt x="2420031" y="1511265"/>
                    <a:pt x="2429692" y="1515291"/>
                  </a:cubicBezTo>
                  <a:cubicBezTo>
                    <a:pt x="2455113" y="1525883"/>
                    <a:pt x="2508069" y="1541417"/>
                    <a:pt x="2508069" y="1541417"/>
                  </a:cubicBezTo>
                  <a:cubicBezTo>
                    <a:pt x="2534195" y="1538514"/>
                    <a:pt x="2562935" y="1544464"/>
                    <a:pt x="2586446" y="1532708"/>
                  </a:cubicBezTo>
                  <a:cubicBezTo>
                    <a:pt x="2597151" y="1527355"/>
                    <a:pt x="2591716" y="1509338"/>
                    <a:pt x="2595155" y="1497874"/>
                  </a:cubicBezTo>
                  <a:cubicBezTo>
                    <a:pt x="2612114" y="1441344"/>
                    <a:pt x="2604536" y="1457676"/>
                    <a:pt x="2629989" y="1419497"/>
                  </a:cubicBezTo>
                  <a:cubicBezTo>
                    <a:pt x="2654995" y="1319477"/>
                    <a:pt x="2620028" y="1442743"/>
                    <a:pt x="2656115" y="1358537"/>
                  </a:cubicBezTo>
                  <a:cubicBezTo>
                    <a:pt x="2660830" y="1347536"/>
                    <a:pt x="2660108" y="1334703"/>
                    <a:pt x="2664823" y="1323702"/>
                  </a:cubicBezTo>
                  <a:cubicBezTo>
                    <a:pt x="2668946" y="1314082"/>
                    <a:pt x="2677559" y="1306938"/>
                    <a:pt x="2682240" y="1297577"/>
                  </a:cubicBezTo>
                  <a:cubicBezTo>
                    <a:pt x="2686345" y="1289366"/>
                    <a:pt x="2686844" y="1279662"/>
                    <a:pt x="2690949" y="1271451"/>
                  </a:cubicBezTo>
                  <a:cubicBezTo>
                    <a:pt x="2697792" y="1257764"/>
                    <a:pt x="2727914" y="1219701"/>
                    <a:pt x="2734492" y="1210491"/>
                  </a:cubicBezTo>
                  <a:cubicBezTo>
                    <a:pt x="2740576" y="1201974"/>
                    <a:pt x="2743736" y="1190903"/>
                    <a:pt x="2751909" y="1184365"/>
                  </a:cubicBezTo>
                  <a:cubicBezTo>
                    <a:pt x="2759077" y="1178631"/>
                    <a:pt x="2769598" y="1179273"/>
                    <a:pt x="2778035" y="1175657"/>
                  </a:cubicBezTo>
                  <a:cubicBezTo>
                    <a:pt x="2789967" y="1170543"/>
                    <a:pt x="2801258" y="1164046"/>
                    <a:pt x="2812869" y="1158240"/>
                  </a:cubicBezTo>
                  <a:cubicBezTo>
                    <a:pt x="2841898" y="1161143"/>
                    <a:pt x="2871529" y="1160388"/>
                    <a:pt x="2899955" y="1166948"/>
                  </a:cubicBezTo>
                  <a:cubicBezTo>
                    <a:pt x="2910153" y="1169301"/>
                    <a:pt x="2916719" y="1179684"/>
                    <a:pt x="2926080" y="1184365"/>
                  </a:cubicBezTo>
                  <a:cubicBezTo>
                    <a:pt x="2998195" y="1220423"/>
                    <a:pt x="2903454" y="1160573"/>
                    <a:pt x="2978332" y="1210491"/>
                  </a:cubicBezTo>
                  <a:cubicBezTo>
                    <a:pt x="2987041" y="1201782"/>
                    <a:pt x="2998477" y="1195131"/>
                    <a:pt x="3004458" y="1184365"/>
                  </a:cubicBezTo>
                  <a:cubicBezTo>
                    <a:pt x="3013374" y="1168316"/>
                    <a:pt x="3017422" y="1149925"/>
                    <a:pt x="3021875" y="1132114"/>
                  </a:cubicBezTo>
                  <a:cubicBezTo>
                    <a:pt x="3024778" y="1120503"/>
                    <a:pt x="3028236" y="1109016"/>
                    <a:pt x="3030583" y="1097280"/>
                  </a:cubicBezTo>
                  <a:cubicBezTo>
                    <a:pt x="3034046" y="1079965"/>
                    <a:pt x="3035009" y="1062158"/>
                    <a:pt x="3039292" y="1045028"/>
                  </a:cubicBezTo>
                  <a:cubicBezTo>
                    <a:pt x="3043745" y="1027217"/>
                    <a:pt x="3050903" y="1010194"/>
                    <a:pt x="3056709" y="992777"/>
                  </a:cubicBezTo>
                  <a:cubicBezTo>
                    <a:pt x="3059612" y="984068"/>
                    <a:pt x="3058074" y="972159"/>
                    <a:pt x="3065418" y="966651"/>
                  </a:cubicBezTo>
                  <a:cubicBezTo>
                    <a:pt x="3116996" y="927967"/>
                    <a:pt x="3088179" y="948574"/>
                    <a:pt x="3152503" y="905691"/>
                  </a:cubicBezTo>
                  <a:lnTo>
                    <a:pt x="3178629" y="888274"/>
                  </a:lnTo>
                  <a:cubicBezTo>
                    <a:pt x="3213320" y="836237"/>
                    <a:pt x="3175433" y="881484"/>
                    <a:pt x="3222172" y="853440"/>
                  </a:cubicBezTo>
                  <a:cubicBezTo>
                    <a:pt x="3281942" y="817578"/>
                    <a:pt x="3191705" y="851982"/>
                    <a:pt x="3265715" y="827314"/>
                  </a:cubicBezTo>
                  <a:cubicBezTo>
                    <a:pt x="3381519" y="711510"/>
                    <a:pt x="3251003" y="832846"/>
                    <a:pt x="3344092" y="766354"/>
                  </a:cubicBezTo>
                  <a:cubicBezTo>
                    <a:pt x="3401170" y="725584"/>
                    <a:pt x="3340302" y="750199"/>
                    <a:pt x="3396343" y="731520"/>
                  </a:cubicBezTo>
                  <a:cubicBezTo>
                    <a:pt x="3430361" y="697500"/>
                    <a:pt x="3394667" y="728003"/>
                    <a:pt x="3439886" y="705394"/>
                  </a:cubicBezTo>
                  <a:cubicBezTo>
                    <a:pt x="3449248" y="700713"/>
                    <a:pt x="3456651" y="692658"/>
                    <a:pt x="3466012" y="687977"/>
                  </a:cubicBezTo>
                  <a:cubicBezTo>
                    <a:pt x="3474223" y="683872"/>
                    <a:pt x="3484113" y="683726"/>
                    <a:pt x="3492138" y="679268"/>
                  </a:cubicBezTo>
                  <a:cubicBezTo>
                    <a:pt x="3510436" y="669102"/>
                    <a:pt x="3526972" y="656045"/>
                    <a:pt x="3544389" y="644434"/>
                  </a:cubicBezTo>
                  <a:lnTo>
                    <a:pt x="3570515" y="627017"/>
                  </a:lnTo>
                  <a:cubicBezTo>
                    <a:pt x="3573418" y="618308"/>
                    <a:pt x="3571753" y="606227"/>
                    <a:pt x="3579223" y="600891"/>
                  </a:cubicBezTo>
                  <a:cubicBezTo>
                    <a:pt x="3594163" y="590220"/>
                    <a:pt x="3631475" y="583474"/>
                    <a:pt x="3631475" y="583474"/>
                  </a:cubicBezTo>
                  <a:cubicBezTo>
                    <a:pt x="3648892" y="586377"/>
                    <a:pt x="3667193" y="585982"/>
                    <a:pt x="3683726" y="592182"/>
                  </a:cubicBezTo>
                  <a:cubicBezTo>
                    <a:pt x="3696206" y="596862"/>
                    <a:pt x="3712315" y="628439"/>
                    <a:pt x="3718560" y="635725"/>
                  </a:cubicBezTo>
                  <a:cubicBezTo>
                    <a:pt x="3734749" y="654613"/>
                    <a:pt x="3765809" y="683873"/>
                    <a:pt x="3788229" y="696685"/>
                  </a:cubicBezTo>
                  <a:cubicBezTo>
                    <a:pt x="3796199" y="701239"/>
                    <a:pt x="3805646" y="702491"/>
                    <a:pt x="3814355" y="705394"/>
                  </a:cubicBezTo>
                  <a:cubicBezTo>
                    <a:pt x="3828869" y="702491"/>
                    <a:pt x="3844039" y="701882"/>
                    <a:pt x="3857898" y="696685"/>
                  </a:cubicBezTo>
                  <a:cubicBezTo>
                    <a:pt x="3866607" y="693419"/>
                    <a:pt x="3916550" y="654758"/>
                    <a:pt x="3918858" y="653142"/>
                  </a:cubicBezTo>
                  <a:cubicBezTo>
                    <a:pt x="3960976" y="623660"/>
                    <a:pt x="3968299" y="625941"/>
                    <a:pt x="3997235" y="592182"/>
                  </a:cubicBezTo>
                  <a:cubicBezTo>
                    <a:pt x="4006681" y="581162"/>
                    <a:pt x="4013717" y="568196"/>
                    <a:pt x="4023360" y="557348"/>
                  </a:cubicBezTo>
                  <a:cubicBezTo>
                    <a:pt x="4036997" y="542006"/>
                    <a:pt x="4066903" y="513805"/>
                    <a:pt x="4066903" y="513805"/>
                  </a:cubicBezTo>
                  <a:lnTo>
                    <a:pt x="4084320" y="461554"/>
                  </a:lnTo>
                  <a:cubicBezTo>
                    <a:pt x="4087223" y="452845"/>
                    <a:pt x="4091229" y="444429"/>
                    <a:pt x="4093029" y="435428"/>
                  </a:cubicBezTo>
                  <a:cubicBezTo>
                    <a:pt x="4095932" y="420914"/>
                    <a:pt x="4099305" y="406485"/>
                    <a:pt x="4101738" y="391885"/>
                  </a:cubicBezTo>
                  <a:cubicBezTo>
                    <a:pt x="4106372" y="364078"/>
                    <a:pt x="4112723" y="307616"/>
                    <a:pt x="4119155" y="278674"/>
                  </a:cubicBezTo>
                  <a:cubicBezTo>
                    <a:pt x="4121146" y="269713"/>
                    <a:pt x="4123405" y="260572"/>
                    <a:pt x="4127863" y="252548"/>
                  </a:cubicBezTo>
                  <a:cubicBezTo>
                    <a:pt x="4138029" y="234249"/>
                    <a:pt x="4162698" y="200297"/>
                    <a:pt x="4162698" y="200297"/>
                  </a:cubicBezTo>
                  <a:cubicBezTo>
                    <a:pt x="4176509" y="158862"/>
                    <a:pt x="4173873" y="151494"/>
                    <a:pt x="4197532" y="121920"/>
                  </a:cubicBezTo>
                  <a:cubicBezTo>
                    <a:pt x="4202661" y="115509"/>
                    <a:pt x="4210023" y="111071"/>
                    <a:pt x="4214949" y="104502"/>
                  </a:cubicBezTo>
                  <a:cubicBezTo>
                    <a:pt x="4247314" y="61348"/>
                    <a:pt x="4240454" y="55671"/>
                    <a:pt x="4275909" y="26125"/>
                  </a:cubicBezTo>
                  <a:cubicBezTo>
                    <a:pt x="4283950" y="19425"/>
                    <a:pt x="4292673" y="13389"/>
                    <a:pt x="4302035" y="8708"/>
                  </a:cubicBezTo>
                  <a:cubicBezTo>
                    <a:pt x="4310245" y="4603"/>
                    <a:pt x="4319452" y="2903"/>
                    <a:pt x="4328160" y="0"/>
                  </a:cubicBezTo>
                  <a:cubicBezTo>
                    <a:pt x="4372599" y="14812"/>
                    <a:pt x="4338901" y="-748"/>
                    <a:pt x="4380412" y="34834"/>
                  </a:cubicBezTo>
                  <a:cubicBezTo>
                    <a:pt x="4414042" y="63660"/>
                    <a:pt x="4414364" y="54676"/>
                    <a:pt x="4441372" y="87085"/>
                  </a:cubicBezTo>
                  <a:cubicBezTo>
                    <a:pt x="4471674" y="123447"/>
                    <a:pt x="4442025" y="107623"/>
                    <a:pt x="4484915" y="121920"/>
                  </a:cubicBezTo>
                  <a:cubicBezTo>
                    <a:pt x="4499429" y="136434"/>
                    <a:pt x="4521968" y="145989"/>
                    <a:pt x="4528458" y="165462"/>
                  </a:cubicBezTo>
                  <a:cubicBezTo>
                    <a:pt x="4540476" y="201517"/>
                    <a:pt x="4529528" y="186496"/>
                    <a:pt x="4563292" y="209005"/>
                  </a:cubicBezTo>
                  <a:cubicBezTo>
                    <a:pt x="4566195" y="217714"/>
                    <a:pt x="4567277" y="227260"/>
                    <a:pt x="4572000" y="235131"/>
                  </a:cubicBezTo>
                  <a:cubicBezTo>
                    <a:pt x="4576224" y="242172"/>
                    <a:pt x="4584289" y="246137"/>
                    <a:pt x="4589418" y="252548"/>
                  </a:cubicBezTo>
                  <a:cubicBezTo>
                    <a:pt x="4637926" y="313181"/>
                    <a:pt x="4570889" y="242727"/>
                    <a:pt x="4632960" y="304800"/>
                  </a:cubicBezTo>
                  <a:cubicBezTo>
                    <a:pt x="4653754" y="367179"/>
                    <a:pt x="4624025" y="295818"/>
                    <a:pt x="4667795" y="348342"/>
                  </a:cubicBezTo>
                  <a:cubicBezTo>
                    <a:pt x="4676106" y="358315"/>
                    <a:pt x="4677242" y="372929"/>
                    <a:pt x="4685212" y="383177"/>
                  </a:cubicBezTo>
                  <a:cubicBezTo>
                    <a:pt x="4697814" y="399380"/>
                    <a:pt x="4714241" y="412206"/>
                    <a:pt x="4728755" y="426720"/>
                  </a:cubicBezTo>
                  <a:cubicBezTo>
                    <a:pt x="4737463" y="435428"/>
                    <a:pt x="4743865" y="447337"/>
                    <a:pt x="4754880" y="452845"/>
                  </a:cubicBezTo>
                  <a:lnTo>
                    <a:pt x="4789715" y="470262"/>
                  </a:lnTo>
                  <a:cubicBezTo>
                    <a:pt x="4795521" y="476068"/>
                    <a:pt x="4800721" y="482551"/>
                    <a:pt x="4807132" y="487680"/>
                  </a:cubicBezTo>
                  <a:cubicBezTo>
                    <a:pt x="4815305" y="494218"/>
                    <a:pt x="4826720" y="496924"/>
                    <a:pt x="4833258" y="505097"/>
                  </a:cubicBezTo>
                  <a:cubicBezTo>
                    <a:pt x="4838992" y="512265"/>
                    <a:pt x="4835475" y="524731"/>
                    <a:pt x="4841966" y="531222"/>
                  </a:cubicBezTo>
                  <a:cubicBezTo>
                    <a:pt x="4848457" y="537713"/>
                    <a:pt x="4859654" y="536315"/>
                    <a:pt x="4868092" y="539931"/>
                  </a:cubicBezTo>
                  <a:cubicBezTo>
                    <a:pt x="4899029" y="553190"/>
                    <a:pt x="4902814" y="557273"/>
                    <a:pt x="4929052" y="574765"/>
                  </a:cubicBezTo>
                  <a:cubicBezTo>
                    <a:pt x="4943566" y="571862"/>
                    <a:pt x="4958736" y="571254"/>
                    <a:pt x="4972595" y="566057"/>
                  </a:cubicBezTo>
                  <a:cubicBezTo>
                    <a:pt x="4999170" y="556092"/>
                    <a:pt x="5008565" y="535513"/>
                    <a:pt x="5024846" y="513805"/>
                  </a:cubicBezTo>
                  <a:cubicBezTo>
                    <a:pt x="5042972" y="441306"/>
                    <a:pt x="5020901" y="512988"/>
                    <a:pt x="5050972" y="452845"/>
                  </a:cubicBezTo>
                  <a:cubicBezTo>
                    <a:pt x="5055077" y="444635"/>
                    <a:pt x="5053946" y="433888"/>
                    <a:pt x="5059680" y="426720"/>
                  </a:cubicBezTo>
                  <a:cubicBezTo>
                    <a:pt x="5066218" y="418547"/>
                    <a:pt x="5076444" y="413983"/>
                    <a:pt x="5085806" y="409302"/>
                  </a:cubicBezTo>
                  <a:cubicBezTo>
                    <a:pt x="5094017" y="405197"/>
                    <a:pt x="5103106" y="403116"/>
                    <a:pt x="5111932" y="400594"/>
                  </a:cubicBezTo>
                  <a:cubicBezTo>
                    <a:pt x="5199423" y="375597"/>
                    <a:pt x="5222140" y="388745"/>
                    <a:pt x="5355772" y="383177"/>
                  </a:cubicBezTo>
                  <a:cubicBezTo>
                    <a:pt x="5408412" y="370016"/>
                    <a:pt x="5379260" y="378251"/>
                    <a:pt x="5442858" y="357051"/>
                  </a:cubicBezTo>
                  <a:cubicBezTo>
                    <a:pt x="5451566" y="354148"/>
                    <a:pt x="5461345" y="353434"/>
                    <a:pt x="5468983" y="348342"/>
                  </a:cubicBezTo>
                  <a:cubicBezTo>
                    <a:pt x="5477692" y="342536"/>
                    <a:pt x="5485747" y="335606"/>
                    <a:pt x="5495109" y="330925"/>
                  </a:cubicBezTo>
                  <a:cubicBezTo>
                    <a:pt x="5509024" y="323968"/>
                    <a:pt x="5543056" y="317226"/>
                    <a:pt x="5556069" y="313508"/>
                  </a:cubicBezTo>
                  <a:cubicBezTo>
                    <a:pt x="5564895" y="310986"/>
                    <a:pt x="5573486" y="307703"/>
                    <a:pt x="5582195" y="304800"/>
                  </a:cubicBezTo>
                  <a:cubicBezTo>
                    <a:pt x="5628641" y="307703"/>
                    <a:pt x="5675994" y="303921"/>
                    <a:pt x="5721532" y="313508"/>
                  </a:cubicBezTo>
                  <a:cubicBezTo>
                    <a:pt x="5733584" y="316045"/>
                    <a:pt x="5736892" y="333653"/>
                    <a:pt x="5747658" y="339634"/>
                  </a:cubicBezTo>
                  <a:cubicBezTo>
                    <a:pt x="5763707" y="348550"/>
                    <a:pt x="5782492" y="351245"/>
                    <a:pt x="5799909" y="357051"/>
                  </a:cubicBezTo>
                  <a:lnTo>
                    <a:pt x="5826035" y="365760"/>
                  </a:lnTo>
                  <a:lnTo>
                    <a:pt x="5878286" y="383177"/>
                  </a:lnTo>
                  <a:cubicBezTo>
                    <a:pt x="5898985" y="390077"/>
                    <a:pt x="5917387" y="396951"/>
                    <a:pt x="5939246" y="400594"/>
                  </a:cubicBezTo>
                  <a:cubicBezTo>
                    <a:pt x="5962331" y="404442"/>
                    <a:pt x="5985692" y="406399"/>
                    <a:pt x="6008915" y="409302"/>
                  </a:cubicBezTo>
                  <a:cubicBezTo>
                    <a:pt x="6060812" y="422277"/>
                    <a:pt x="6071082" y="425648"/>
                    <a:pt x="6139543" y="435428"/>
                  </a:cubicBezTo>
                  <a:cubicBezTo>
                    <a:pt x="6168423" y="439554"/>
                    <a:pt x="6197711" y="440281"/>
                    <a:pt x="6226629" y="444137"/>
                  </a:cubicBezTo>
                  <a:cubicBezTo>
                    <a:pt x="6241301" y="446093"/>
                    <a:pt x="6255551" y="450537"/>
                    <a:pt x="6270172" y="452845"/>
                  </a:cubicBezTo>
                  <a:cubicBezTo>
                    <a:pt x="6310722" y="459247"/>
                    <a:pt x="6352265" y="460305"/>
                    <a:pt x="6392092" y="470262"/>
                  </a:cubicBezTo>
                  <a:cubicBezTo>
                    <a:pt x="6472986" y="490487"/>
                    <a:pt x="6372440" y="466333"/>
                    <a:pt x="6479178" y="487680"/>
                  </a:cubicBezTo>
                  <a:cubicBezTo>
                    <a:pt x="6490914" y="490027"/>
                    <a:pt x="6502328" y="493792"/>
                    <a:pt x="6514012" y="496388"/>
                  </a:cubicBezTo>
                  <a:cubicBezTo>
                    <a:pt x="6528461" y="499599"/>
                    <a:pt x="6543195" y="501507"/>
                    <a:pt x="6557555" y="505097"/>
                  </a:cubicBezTo>
                  <a:cubicBezTo>
                    <a:pt x="6594930" y="514441"/>
                    <a:pt x="6576978" y="514607"/>
                    <a:pt x="6618515" y="531222"/>
                  </a:cubicBezTo>
                  <a:cubicBezTo>
                    <a:pt x="6618563" y="531241"/>
                    <a:pt x="6683805" y="552986"/>
                    <a:pt x="6696892" y="557348"/>
                  </a:cubicBezTo>
                  <a:cubicBezTo>
                    <a:pt x="6705601" y="560251"/>
                    <a:pt x="6715380" y="560965"/>
                    <a:pt x="6723018" y="566057"/>
                  </a:cubicBezTo>
                  <a:cubicBezTo>
                    <a:pt x="6782907" y="605983"/>
                    <a:pt x="6755411" y="594271"/>
                    <a:pt x="6801395" y="609600"/>
                  </a:cubicBezTo>
                  <a:cubicBezTo>
                    <a:pt x="6810103" y="618308"/>
                    <a:pt x="6817273" y="628894"/>
                    <a:pt x="6827520" y="635725"/>
                  </a:cubicBezTo>
                  <a:cubicBezTo>
                    <a:pt x="6835158" y="640817"/>
                    <a:pt x="6845621" y="639976"/>
                    <a:pt x="6853646" y="644434"/>
                  </a:cubicBezTo>
                  <a:cubicBezTo>
                    <a:pt x="6871945" y="654600"/>
                    <a:pt x="6888481" y="667657"/>
                    <a:pt x="6905898" y="679268"/>
                  </a:cubicBezTo>
                  <a:lnTo>
                    <a:pt x="6932023" y="696685"/>
                  </a:lnTo>
                  <a:cubicBezTo>
                    <a:pt x="6940732" y="702491"/>
                    <a:pt x="6950748" y="706701"/>
                    <a:pt x="6958149" y="714102"/>
                  </a:cubicBezTo>
                  <a:cubicBezTo>
                    <a:pt x="6963955" y="719908"/>
                    <a:pt x="6968525" y="727296"/>
                    <a:pt x="6975566" y="731520"/>
                  </a:cubicBezTo>
                  <a:cubicBezTo>
                    <a:pt x="6983437" y="736243"/>
                    <a:pt x="6992983" y="737325"/>
                    <a:pt x="7001692" y="740228"/>
                  </a:cubicBezTo>
                  <a:cubicBezTo>
                    <a:pt x="7022526" y="754117"/>
                    <a:pt x="7038703" y="762434"/>
                    <a:pt x="7053943" y="783771"/>
                  </a:cubicBezTo>
                  <a:cubicBezTo>
                    <a:pt x="7061488" y="794335"/>
                    <a:pt x="7063571" y="808220"/>
                    <a:pt x="7071360" y="818605"/>
                  </a:cubicBezTo>
                  <a:cubicBezTo>
                    <a:pt x="7081213" y="831742"/>
                    <a:pt x="7097086" y="839777"/>
                    <a:pt x="7106195" y="853440"/>
                  </a:cubicBezTo>
                  <a:lnTo>
                    <a:pt x="7123612" y="879565"/>
                  </a:lnTo>
                  <a:cubicBezTo>
                    <a:pt x="7138424" y="924004"/>
                    <a:pt x="7122864" y="890306"/>
                    <a:pt x="7158446" y="931817"/>
                  </a:cubicBezTo>
                  <a:cubicBezTo>
                    <a:pt x="7167892" y="942837"/>
                    <a:pt x="7175126" y="955631"/>
                    <a:pt x="7184572" y="966651"/>
                  </a:cubicBezTo>
                  <a:cubicBezTo>
                    <a:pt x="7192587" y="976002"/>
                    <a:pt x="7202813" y="983316"/>
                    <a:pt x="7210698" y="992777"/>
                  </a:cubicBezTo>
                  <a:cubicBezTo>
                    <a:pt x="7217398" y="1000817"/>
                    <a:pt x="7221415" y="1010862"/>
                    <a:pt x="7228115" y="1018902"/>
                  </a:cubicBezTo>
                  <a:cubicBezTo>
                    <a:pt x="7309426" y="1116477"/>
                    <a:pt x="7206797" y="980349"/>
                    <a:pt x="7271658" y="1071154"/>
                  </a:cubicBezTo>
                  <a:cubicBezTo>
                    <a:pt x="7336126" y="1161409"/>
                    <a:pt x="7252546" y="1038133"/>
                    <a:pt x="7332618" y="1158240"/>
                  </a:cubicBezTo>
                  <a:lnTo>
                    <a:pt x="7350035" y="1184365"/>
                  </a:lnTo>
                  <a:cubicBezTo>
                    <a:pt x="7370739" y="1246481"/>
                    <a:pt x="7341383" y="1171389"/>
                    <a:pt x="7384869" y="1236617"/>
                  </a:cubicBezTo>
                  <a:cubicBezTo>
                    <a:pt x="7389961" y="1244255"/>
                    <a:pt x="7389962" y="1254305"/>
                    <a:pt x="7393578" y="1262742"/>
                  </a:cubicBezTo>
                  <a:cubicBezTo>
                    <a:pt x="7398692" y="1274674"/>
                    <a:pt x="7405881" y="1285644"/>
                    <a:pt x="7410995" y="1297577"/>
                  </a:cubicBezTo>
                  <a:cubicBezTo>
                    <a:pt x="7423012" y="1325616"/>
                    <a:pt x="7419078" y="1337175"/>
                    <a:pt x="7437120" y="1367245"/>
                  </a:cubicBezTo>
                  <a:cubicBezTo>
                    <a:pt x="7446683" y="1383184"/>
                    <a:pt x="7461022" y="1395756"/>
                    <a:pt x="7471955" y="1410788"/>
                  </a:cubicBezTo>
                  <a:cubicBezTo>
                    <a:pt x="7484267" y="1427717"/>
                    <a:pt x="7495178" y="1445623"/>
                    <a:pt x="7506789" y="1463040"/>
                  </a:cubicBezTo>
                  <a:lnTo>
                    <a:pt x="7524206" y="1489165"/>
                  </a:lnTo>
                  <a:cubicBezTo>
                    <a:pt x="7574121" y="1564037"/>
                    <a:pt x="7514276" y="1469307"/>
                    <a:pt x="7550332" y="1541417"/>
                  </a:cubicBezTo>
                  <a:cubicBezTo>
                    <a:pt x="7555013" y="1550778"/>
                    <a:pt x="7561943" y="1558834"/>
                    <a:pt x="7567749" y="1567542"/>
                  </a:cubicBezTo>
                  <a:cubicBezTo>
                    <a:pt x="7573555" y="1584959"/>
                    <a:pt x="7578348" y="1602748"/>
                    <a:pt x="7585166" y="1619794"/>
                  </a:cubicBezTo>
                  <a:cubicBezTo>
                    <a:pt x="7589987" y="1631847"/>
                    <a:pt x="7597469" y="1642696"/>
                    <a:pt x="7602583" y="1654628"/>
                  </a:cubicBezTo>
                  <a:cubicBezTo>
                    <a:pt x="7606199" y="1663066"/>
                    <a:pt x="7607676" y="1672316"/>
                    <a:pt x="7611292" y="1680754"/>
                  </a:cubicBezTo>
                  <a:cubicBezTo>
                    <a:pt x="7616406" y="1692686"/>
                    <a:pt x="7623437" y="1703725"/>
                    <a:pt x="7628709" y="1715588"/>
                  </a:cubicBezTo>
                  <a:cubicBezTo>
                    <a:pt x="7635058" y="1729873"/>
                    <a:pt x="7640637" y="1744494"/>
                    <a:pt x="7646126" y="1759131"/>
                  </a:cubicBezTo>
                  <a:cubicBezTo>
                    <a:pt x="7649349" y="1767726"/>
                    <a:pt x="7650730" y="1777046"/>
                    <a:pt x="7654835" y="1785257"/>
                  </a:cubicBezTo>
                  <a:cubicBezTo>
                    <a:pt x="7665820" y="1807226"/>
                    <a:pt x="7673470" y="1812601"/>
                    <a:pt x="7689669" y="1828800"/>
                  </a:cubicBezTo>
                  <a:cubicBezTo>
                    <a:pt x="7705865" y="1893581"/>
                    <a:pt x="7688529" y="1834942"/>
                    <a:pt x="7724503" y="1915885"/>
                  </a:cubicBezTo>
                  <a:cubicBezTo>
                    <a:pt x="7728231" y="1924274"/>
                    <a:pt x="7729596" y="1933573"/>
                    <a:pt x="7733212" y="1942011"/>
                  </a:cubicBezTo>
                  <a:cubicBezTo>
                    <a:pt x="7746471" y="1972948"/>
                    <a:pt x="7750554" y="1976733"/>
                    <a:pt x="7768046" y="2002971"/>
                  </a:cubicBezTo>
                  <a:cubicBezTo>
                    <a:pt x="7744260" y="2074334"/>
                    <a:pt x="7750449" y="2045073"/>
                    <a:pt x="7768046" y="2185851"/>
                  </a:cubicBezTo>
                  <a:cubicBezTo>
                    <a:pt x="7771626" y="2214492"/>
                    <a:pt x="7785055" y="2241947"/>
                    <a:pt x="7802880" y="2264228"/>
                  </a:cubicBezTo>
                  <a:cubicBezTo>
                    <a:pt x="7808009" y="2270639"/>
                    <a:pt x="7814492" y="2275839"/>
                    <a:pt x="7820298" y="2281645"/>
                  </a:cubicBezTo>
                  <a:cubicBezTo>
                    <a:pt x="7838093" y="2335033"/>
                    <a:pt x="7822515" y="2301280"/>
                    <a:pt x="7889966" y="2368731"/>
                  </a:cubicBezTo>
                  <a:lnTo>
                    <a:pt x="7889966" y="2368731"/>
                  </a:lnTo>
                  <a:cubicBezTo>
                    <a:pt x="7912064" y="2412926"/>
                    <a:pt x="7896581" y="2396364"/>
                    <a:pt x="7933509" y="2420982"/>
                  </a:cubicBezTo>
                  <a:cubicBezTo>
                    <a:pt x="7951398" y="2474645"/>
                    <a:pt x="7930937" y="2417371"/>
                    <a:pt x="7959635" y="2481942"/>
                  </a:cubicBezTo>
                  <a:cubicBezTo>
                    <a:pt x="7965984" y="2496227"/>
                    <a:pt x="7971246" y="2510971"/>
                    <a:pt x="7977052" y="2525485"/>
                  </a:cubicBezTo>
                  <a:cubicBezTo>
                    <a:pt x="7979955" y="2542902"/>
                    <a:pt x="7979202" y="2561342"/>
                    <a:pt x="7985760" y="2577737"/>
                  </a:cubicBezTo>
                  <a:cubicBezTo>
                    <a:pt x="8015369" y="2651761"/>
                    <a:pt x="8011886" y="2584238"/>
                    <a:pt x="8011886" y="2629988"/>
                  </a:cubicBezTo>
                </a:path>
              </a:pathLst>
            </a:custGeom>
            <a:noFill/>
            <a:ln w="12700" cap="flat" cmpd="sng" algn="ctr">
              <a:solidFill>
                <a:schemeClr val="bg1">
                  <a:lumMod val="79762"/>
                  <a:alpha val="8095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3" name="任意多边形: 形状 42">
              <a:extLst>
                <a:ext uri="{FF2B5EF4-FFF2-40B4-BE49-F238E27FC236}">
                  <a16:creationId xmlns:a16="http://schemas.microsoft.com/office/drawing/2014/main" xmlns="" id="{8A9665C7-5D3B-43EC-A3CE-9228A6791D8D}"/>
                </a:ext>
              </a:extLst>
            </p:cNvPr>
            <p:cNvSpPr/>
            <p:nvPr/>
          </p:nvSpPr>
          <p:spPr>
            <a:xfrm>
              <a:off x="-69669" y="4710094"/>
              <a:ext cx="8012012" cy="2629988"/>
            </a:xfrm>
            <a:custGeom>
              <a:avLst/>
              <a:gdLst>
                <a:gd name="connsiteX0" fmla="*/ 0 w 8012012"/>
                <a:gd name="connsiteY0" fmla="*/ 505097 h 2629988"/>
                <a:gd name="connsiteX1" fmla="*/ 0 w 8012012"/>
                <a:gd name="connsiteY1" fmla="*/ 505097 h 2629988"/>
                <a:gd name="connsiteX2" fmla="*/ 113212 w 8012012"/>
                <a:gd name="connsiteY2" fmla="*/ 487680 h 2629988"/>
                <a:gd name="connsiteX3" fmla="*/ 130629 w 8012012"/>
                <a:gd name="connsiteY3" fmla="*/ 470262 h 2629988"/>
                <a:gd name="connsiteX4" fmla="*/ 182880 w 8012012"/>
                <a:gd name="connsiteY4" fmla="*/ 461554 h 2629988"/>
                <a:gd name="connsiteX5" fmla="*/ 209006 w 8012012"/>
                <a:gd name="connsiteY5" fmla="*/ 452845 h 2629988"/>
                <a:gd name="connsiteX6" fmla="*/ 261258 w 8012012"/>
                <a:gd name="connsiteY6" fmla="*/ 409302 h 2629988"/>
                <a:gd name="connsiteX7" fmla="*/ 322218 w 8012012"/>
                <a:gd name="connsiteY7" fmla="*/ 330925 h 2629988"/>
                <a:gd name="connsiteX8" fmla="*/ 348343 w 8012012"/>
                <a:gd name="connsiteY8" fmla="*/ 322217 h 2629988"/>
                <a:gd name="connsiteX9" fmla="*/ 365760 w 8012012"/>
                <a:gd name="connsiteY9" fmla="*/ 357051 h 2629988"/>
                <a:gd name="connsiteX10" fmla="*/ 383178 w 8012012"/>
                <a:gd name="connsiteY10" fmla="*/ 374468 h 2629988"/>
                <a:gd name="connsiteX11" fmla="*/ 461555 w 8012012"/>
                <a:gd name="connsiteY11" fmla="*/ 418011 h 2629988"/>
                <a:gd name="connsiteX12" fmla="*/ 505098 w 8012012"/>
                <a:gd name="connsiteY12" fmla="*/ 452845 h 2629988"/>
                <a:gd name="connsiteX13" fmla="*/ 531223 w 8012012"/>
                <a:gd name="connsiteY13" fmla="*/ 487680 h 2629988"/>
                <a:gd name="connsiteX14" fmla="*/ 600892 w 8012012"/>
                <a:gd name="connsiteY14" fmla="*/ 522514 h 2629988"/>
                <a:gd name="connsiteX15" fmla="*/ 644435 w 8012012"/>
                <a:gd name="connsiteY15" fmla="*/ 566057 h 2629988"/>
                <a:gd name="connsiteX16" fmla="*/ 670560 w 8012012"/>
                <a:gd name="connsiteY16" fmla="*/ 600891 h 2629988"/>
                <a:gd name="connsiteX17" fmla="*/ 696686 w 8012012"/>
                <a:gd name="connsiteY17" fmla="*/ 653142 h 2629988"/>
                <a:gd name="connsiteX18" fmla="*/ 731520 w 8012012"/>
                <a:gd name="connsiteY18" fmla="*/ 731520 h 2629988"/>
                <a:gd name="connsiteX19" fmla="*/ 775063 w 8012012"/>
                <a:gd name="connsiteY19" fmla="*/ 775062 h 2629988"/>
                <a:gd name="connsiteX20" fmla="*/ 792480 w 8012012"/>
                <a:gd name="connsiteY20" fmla="*/ 836022 h 2629988"/>
                <a:gd name="connsiteX21" fmla="*/ 809898 w 8012012"/>
                <a:gd name="connsiteY21" fmla="*/ 888274 h 2629988"/>
                <a:gd name="connsiteX22" fmla="*/ 836023 w 8012012"/>
                <a:gd name="connsiteY22" fmla="*/ 914400 h 2629988"/>
                <a:gd name="connsiteX23" fmla="*/ 862149 w 8012012"/>
                <a:gd name="connsiteY23" fmla="*/ 931817 h 2629988"/>
                <a:gd name="connsiteX24" fmla="*/ 905692 w 8012012"/>
                <a:gd name="connsiteY24" fmla="*/ 975360 h 2629988"/>
                <a:gd name="connsiteX25" fmla="*/ 957943 w 8012012"/>
                <a:gd name="connsiteY25" fmla="*/ 1010194 h 2629988"/>
                <a:gd name="connsiteX26" fmla="*/ 1036320 w 8012012"/>
                <a:gd name="connsiteY26" fmla="*/ 1071154 h 2629988"/>
                <a:gd name="connsiteX27" fmla="*/ 1062446 w 8012012"/>
                <a:gd name="connsiteY27" fmla="*/ 1079862 h 2629988"/>
                <a:gd name="connsiteX28" fmla="*/ 1114698 w 8012012"/>
                <a:gd name="connsiteY28" fmla="*/ 1114697 h 2629988"/>
                <a:gd name="connsiteX29" fmla="*/ 1140823 w 8012012"/>
                <a:gd name="connsiteY29" fmla="*/ 1140822 h 2629988"/>
                <a:gd name="connsiteX30" fmla="*/ 1158240 w 8012012"/>
                <a:gd name="connsiteY30" fmla="*/ 1166948 h 2629988"/>
                <a:gd name="connsiteX31" fmla="*/ 1201783 w 8012012"/>
                <a:gd name="connsiteY31" fmla="*/ 1210491 h 2629988"/>
                <a:gd name="connsiteX32" fmla="*/ 1219200 w 8012012"/>
                <a:gd name="connsiteY32" fmla="*/ 1236617 h 2629988"/>
                <a:gd name="connsiteX33" fmla="*/ 1262743 w 8012012"/>
                <a:gd name="connsiteY33" fmla="*/ 1280160 h 2629988"/>
                <a:gd name="connsiteX34" fmla="*/ 1314995 w 8012012"/>
                <a:gd name="connsiteY34" fmla="*/ 1314994 h 2629988"/>
                <a:gd name="connsiteX35" fmla="*/ 1341120 w 8012012"/>
                <a:gd name="connsiteY35" fmla="*/ 1349828 h 2629988"/>
                <a:gd name="connsiteX36" fmla="*/ 1384663 w 8012012"/>
                <a:gd name="connsiteY36" fmla="*/ 1384662 h 2629988"/>
                <a:gd name="connsiteX37" fmla="*/ 1428206 w 8012012"/>
                <a:gd name="connsiteY37" fmla="*/ 1419497 h 2629988"/>
                <a:gd name="connsiteX38" fmla="*/ 1463040 w 8012012"/>
                <a:gd name="connsiteY38" fmla="*/ 1463040 h 2629988"/>
                <a:gd name="connsiteX39" fmla="*/ 1489166 w 8012012"/>
                <a:gd name="connsiteY39" fmla="*/ 1471748 h 2629988"/>
                <a:gd name="connsiteX40" fmla="*/ 1497875 w 8012012"/>
                <a:gd name="connsiteY40" fmla="*/ 1497874 h 2629988"/>
                <a:gd name="connsiteX41" fmla="*/ 1550126 w 8012012"/>
                <a:gd name="connsiteY41" fmla="*/ 1524000 h 2629988"/>
                <a:gd name="connsiteX42" fmla="*/ 1584960 w 8012012"/>
                <a:gd name="connsiteY42" fmla="*/ 1541417 h 2629988"/>
                <a:gd name="connsiteX43" fmla="*/ 1689463 w 8012012"/>
                <a:gd name="connsiteY43" fmla="*/ 1532708 h 2629988"/>
                <a:gd name="connsiteX44" fmla="*/ 1715589 w 8012012"/>
                <a:gd name="connsiteY44" fmla="*/ 1524000 h 2629988"/>
                <a:gd name="connsiteX45" fmla="*/ 1733006 w 8012012"/>
                <a:gd name="connsiteY45" fmla="*/ 1506582 h 2629988"/>
                <a:gd name="connsiteX46" fmla="*/ 1759132 w 8012012"/>
                <a:gd name="connsiteY46" fmla="*/ 1489165 h 2629988"/>
                <a:gd name="connsiteX47" fmla="*/ 1776549 w 8012012"/>
                <a:gd name="connsiteY47" fmla="*/ 1463040 h 2629988"/>
                <a:gd name="connsiteX48" fmla="*/ 1793966 w 8012012"/>
                <a:gd name="connsiteY48" fmla="*/ 1393371 h 2629988"/>
                <a:gd name="connsiteX49" fmla="*/ 1820092 w 8012012"/>
                <a:gd name="connsiteY49" fmla="*/ 1375954 h 2629988"/>
                <a:gd name="connsiteX50" fmla="*/ 1985555 w 8012012"/>
                <a:gd name="connsiteY50" fmla="*/ 1428205 h 2629988"/>
                <a:gd name="connsiteX51" fmla="*/ 2002972 w 8012012"/>
                <a:gd name="connsiteY51" fmla="*/ 1454331 h 2629988"/>
                <a:gd name="connsiteX52" fmla="*/ 2055223 w 8012012"/>
                <a:gd name="connsiteY52" fmla="*/ 1471748 h 2629988"/>
                <a:gd name="connsiteX53" fmla="*/ 2264229 w 8012012"/>
                <a:gd name="connsiteY53" fmla="*/ 1480457 h 2629988"/>
                <a:gd name="connsiteX54" fmla="*/ 2377440 w 8012012"/>
                <a:gd name="connsiteY54" fmla="*/ 1489165 h 2629988"/>
                <a:gd name="connsiteX55" fmla="*/ 2403566 w 8012012"/>
                <a:gd name="connsiteY55" fmla="*/ 1497874 h 2629988"/>
                <a:gd name="connsiteX56" fmla="*/ 2429692 w 8012012"/>
                <a:gd name="connsiteY56" fmla="*/ 1515291 h 2629988"/>
                <a:gd name="connsiteX57" fmla="*/ 2508069 w 8012012"/>
                <a:gd name="connsiteY57" fmla="*/ 1541417 h 2629988"/>
                <a:gd name="connsiteX58" fmla="*/ 2586446 w 8012012"/>
                <a:gd name="connsiteY58" fmla="*/ 1532708 h 2629988"/>
                <a:gd name="connsiteX59" fmla="*/ 2595155 w 8012012"/>
                <a:gd name="connsiteY59" fmla="*/ 1497874 h 2629988"/>
                <a:gd name="connsiteX60" fmla="*/ 2629989 w 8012012"/>
                <a:gd name="connsiteY60" fmla="*/ 1419497 h 2629988"/>
                <a:gd name="connsiteX61" fmla="*/ 2656115 w 8012012"/>
                <a:gd name="connsiteY61" fmla="*/ 1358537 h 2629988"/>
                <a:gd name="connsiteX62" fmla="*/ 2664823 w 8012012"/>
                <a:gd name="connsiteY62" fmla="*/ 1323702 h 2629988"/>
                <a:gd name="connsiteX63" fmla="*/ 2682240 w 8012012"/>
                <a:gd name="connsiteY63" fmla="*/ 1297577 h 2629988"/>
                <a:gd name="connsiteX64" fmla="*/ 2690949 w 8012012"/>
                <a:gd name="connsiteY64" fmla="*/ 1271451 h 2629988"/>
                <a:gd name="connsiteX65" fmla="*/ 2734492 w 8012012"/>
                <a:gd name="connsiteY65" fmla="*/ 1210491 h 2629988"/>
                <a:gd name="connsiteX66" fmla="*/ 2751909 w 8012012"/>
                <a:gd name="connsiteY66" fmla="*/ 1184365 h 2629988"/>
                <a:gd name="connsiteX67" fmla="*/ 2778035 w 8012012"/>
                <a:gd name="connsiteY67" fmla="*/ 1175657 h 2629988"/>
                <a:gd name="connsiteX68" fmla="*/ 2812869 w 8012012"/>
                <a:gd name="connsiteY68" fmla="*/ 1158240 h 2629988"/>
                <a:gd name="connsiteX69" fmla="*/ 2899955 w 8012012"/>
                <a:gd name="connsiteY69" fmla="*/ 1166948 h 2629988"/>
                <a:gd name="connsiteX70" fmla="*/ 2926080 w 8012012"/>
                <a:gd name="connsiteY70" fmla="*/ 1184365 h 2629988"/>
                <a:gd name="connsiteX71" fmla="*/ 2978332 w 8012012"/>
                <a:gd name="connsiteY71" fmla="*/ 1210491 h 2629988"/>
                <a:gd name="connsiteX72" fmla="*/ 3004458 w 8012012"/>
                <a:gd name="connsiteY72" fmla="*/ 1184365 h 2629988"/>
                <a:gd name="connsiteX73" fmla="*/ 3021875 w 8012012"/>
                <a:gd name="connsiteY73" fmla="*/ 1132114 h 2629988"/>
                <a:gd name="connsiteX74" fmla="*/ 3030583 w 8012012"/>
                <a:gd name="connsiteY74" fmla="*/ 1097280 h 2629988"/>
                <a:gd name="connsiteX75" fmla="*/ 3039292 w 8012012"/>
                <a:gd name="connsiteY75" fmla="*/ 1045028 h 2629988"/>
                <a:gd name="connsiteX76" fmla="*/ 3056709 w 8012012"/>
                <a:gd name="connsiteY76" fmla="*/ 992777 h 2629988"/>
                <a:gd name="connsiteX77" fmla="*/ 3065418 w 8012012"/>
                <a:gd name="connsiteY77" fmla="*/ 966651 h 2629988"/>
                <a:gd name="connsiteX78" fmla="*/ 3152503 w 8012012"/>
                <a:gd name="connsiteY78" fmla="*/ 905691 h 2629988"/>
                <a:gd name="connsiteX79" fmla="*/ 3178629 w 8012012"/>
                <a:gd name="connsiteY79" fmla="*/ 888274 h 2629988"/>
                <a:gd name="connsiteX80" fmla="*/ 3222172 w 8012012"/>
                <a:gd name="connsiteY80" fmla="*/ 853440 h 2629988"/>
                <a:gd name="connsiteX81" fmla="*/ 3265715 w 8012012"/>
                <a:gd name="connsiteY81" fmla="*/ 827314 h 2629988"/>
                <a:gd name="connsiteX82" fmla="*/ 3344092 w 8012012"/>
                <a:gd name="connsiteY82" fmla="*/ 766354 h 2629988"/>
                <a:gd name="connsiteX83" fmla="*/ 3396343 w 8012012"/>
                <a:gd name="connsiteY83" fmla="*/ 731520 h 2629988"/>
                <a:gd name="connsiteX84" fmla="*/ 3439886 w 8012012"/>
                <a:gd name="connsiteY84" fmla="*/ 705394 h 2629988"/>
                <a:gd name="connsiteX85" fmla="*/ 3466012 w 8012012"/>
                <a:gd name="connsiteY85" fmla="*/ 687977 h 2629988"/>
                <a:gd name="connsiteX86" fmla="*/ 3492138 w 8012012"/>
                <a:gd name="connsiteY86" fmla="*/ 679268 h 2629988"/>
                <a:gd name="connsiteX87" fmla="*/ 3544389 w 8012012"/>
                <a:gd name="connsiteY87" fmla="*/ 644434 h 2629988"/>
                <a:gd name="connsiteX88" fmla="*/ 3570515 w 8012012"/>
                <a:gd name="connsiteY88" fmla="*/ 627017 h 2629988"/>
                <a:gd name="connsiteX89" fmla="*/ 3579223 w 8012012"/>
                <a:gd name="connsiteY89" fmla="*/ 600891 h 2629988"/>
                <a:gd name="connsiteX90" fmla="*/ 3631475 w 8012012"/>
                <a:gd name="connsiteY90" fmla="*/ 583474 h 2629988"/>
                <a:gd name="connsiteX91" fmla="*/ 3683726 w 8012012"/>
                <a:gd name="connsiteY91" fmla="*/ 592182 h 2629988"/>
                <a:gd name="connsiteX92" fmla="*/ 3718560 w 8012012"/>
                <a:gd name="connsiteY92" fmla="*/ 635725 h 2629988"/>
                <a:gd name="connsiteX93" fmla="*/ 3788229 w 8012012"/>
                <a:gd name="connsiteY93" fmla="*/ 696685 h 2629988"/>
                <a:gd name="connsiteX94" fmla="*/ 3814355 w 8012012"/>
                <a:gd name="connsiteY94" fmla="*/ 705394 h 2629988"/>
                <a:gd name="connsiteX95" fmla="*/ 3857898 w 8012012"/>
                <a:gd name="connsiteY95" fmla="*/ 696685 h 2629988"/>
                <a:gd name="connsiteX96" fmla="*/ 3918858 w 8012012"/>
                <a:gd name="connsiteY96" fmla="*/ 653142 h 2629988"/>
                <a:gd name="connsiteX97" fmla="*/ 3997235 w 8012012"/>
                <a:gd name="connsiteY97" fmla="*/ 592182 h 2629988"/>
                <a:gd name="connsiteX98" fmla="*/ 4023360 w 8012012"/>
                <a:gd name="connsiteY98" fmla="*/ 557348 h 2629988"/>
                <a:gd name="connsiteX99" fmla="*/ 4066903 w 8012012"/>
                <a:gd name="connsiteY99" fmla="*/ 513805 h 2629988"/>
                <a:gd name="connsiteX100" fmla="*/ 4084320 w 8012012"/>
                <a:gd name="connsiteY100" fmla="*/ 461554 h 2629988"/>
                <a:gd name="connsiteX101" fmla="*/ 4093029 w 8012012"/>
                <a:gd name="connsiteY101" fmla="*/ 435428 h 2629988"/>
                <a:gd name="connsiteX102" fmla="*/ 4101738 w 8012012"/>
                <a:gd name="connsiteY102" fmla="*/ 391885 h 2629988"/>
                <a:gd name="connsiteX103" fmla="*/ 4119155 w 8012012"/>
                <a:gd name="connsiteY103" fmla="*/ 278674 h 2629988"/>
                <a:gd name="connsiteX104" fmla="*/ 4127863 w 8012012"/>
                <a:gd name="connsiteY104" fmla="*/ 252548 h 2629988"/>
                <a:gd name="connsiteX105" fmla="*/ 4162698 w 8012012"/>
                <a:gd name="connsiteY105" fmla="*/ 200297 h 2629988"/>
                <a:gd name="connsiteX106" fmla="*/ 4197532 w 8012012"/>
                <a:gd name="connsiteY106" fmla="*/ 121920 h 2629988"/>
                <a:gd name="connsiteX107" fmla="*/ 4214949 w 8012012"/>
                <a:gd name="connsiteY107" fmla="*/ 104502 h 2629988"/>
                <a:gd name="connsiteX108" fmla="*/ 4275909 w 8012012"/>
                <a:gd name="connsiteY108" fmla="*/ 26125 h 2629988"/>
                <a:gd name="connsiteX109" fmla="*/ 4302035 w 8012012"/>
                <a:gd name="connsiteY109" fmla="*/ 8708 h 2629988"/>
                <a:gd name="connsiteX110" fmla="*/ 4328160 w 8012012"/>
                <a:gd name="connsiteY110" fmla="*/ 0 h 2629988"/>
                <a:gd name="connsiteX111" fmla="*/ 4380412 w 8012012"/>
                <a:gd name="connsiteY111" fmla="*/ 34834 h 2629988"/>
                <a:gd name="connsiteX112" fmla="*/ 4441372 w 8012012"/>
                <a:gd name="connsiteY112" fmla="*/ 87085 h 2629988"/>
                <a:gd name="connsiteX113" fmla="*/ 4484915 w 8012012"/>
                <a:gd name="connsiteY113" fmla="*/ 121920 h 2629988"/>
                <a:gd name="connsiteX114" fmla="*/ 4528458 w 8012012"/>
                <a:gd name="connsiteY114" fmla="*/ 165462 h 2629988"/>
                <a:gd name="connsiteX115" fmla="*/ 4563292 w 8012012"/>
                <a:gd name="connsiteY115" fmla="*/ 209005 h 2629988"/>
                <a:gd name="connsiteX116" fmla="*/ 4572000 w 8012012"/>
                <a:gd name="connsiteY116" fmla="*/ 235131 h 2629988"/>
                <a:gd name="connsiteX117" fmla="*/ 4589418 w 8012012"/>
                <a:gd name="connsiteY117" fmla="*/ 252548 h 2629988"/>
                <a:gd name="connsiteX118" fmla="*/ 4632960 w 8012012"/>
                <a:gd name="connsiteY118" fmla="*/ 304800 h 2629988"/>
                <a:gd name="connsiteX119" fmla="*/ 4667795 w 8012012"/>
                <a:gd name="connsiteY119" fmla="*/ 348342 h 2629988"/>
                <a:gd name="connsiteX120" fmla="*/ 4685212 w 8012012"/>
                <a:gd name="connsiteY120" fmla="*/ 383177 h 2629988"/>
                <a:gd name="connsiteX121" fmla="*/ 4728755 w 8012012"/>
                <a:gd name="connsiteY121" fmla="*/ 426720 h 2629988"/>
                <a:gd name="connsiteX122" fmla="*/ 4754880 w 8012012"/>
                <a:gd name="connsiteY122" fmla="*/ 452845 h 2629988"/>
                <a:gd name="connsiteX123" fmla="*/ 4789715 w 8012012"/>
                <a:gd name="connsiteY123" fmla="*/ 470262 h 2629988"/>
                <a:gd name="connsiteX124" fmla="*/ 4807132 w 8012012"/>
                <a:gd name="connsiteY124" fmla="*/ 487680 h 2629988"/>
                <a:gd name="connsiteX125" fmla="*/ 4833258 w 8012012"/>
                <a:gd name="connsiteY125" fmla="*/ 505097 h 2629988"/>
                <a:gd name="connsiteX126" fmla="*/ 4841966 w 8012012"/>
                <a:gd name="connsiteY126" fmla="*/ 531222 h 2629988"/>
                <a:gd name="connsiteX127" fmla="*/ 4868092 w 8012012"/>
                <a:gd name="connsiteY127" fmla="*/ 539931 h 2629988"/>
                <a:gd name="connsiteX128" fmla="*/ 4929052 w 8012012"/>
                <a:gd name="connsiteY128" fmla="*/ 574765 h 2629988"/>
                <a:gd name="connsiteX129" fmla="*/ 4972595 w 8012012"/>
                <a:gd name="connsiteY129" fmla="*/ 566057 h 2629988"/>
                <a:gd name="connsiteX130" fmla="*/ 5024846 w 8012012"/>
                <a:gd name="connsiteY130" fmla="*/ 513805 h 2629988"/>
                <a:gd name="connsiteX131" fmla="*/ 5050972 w 8012012"/>
                <a:gd name="connsiteY131" fmla="*/ 452845 h 2629988"/>
                <a:gd name="connsiteX132" fmla="*/ 5059680 w 8012012"/>
                <a:gd name="connsiteY132" fmla="*/ 426720 h 2629988"/>
                <a:gd name="connsiteX133" fmla="*/ 5085806 w 8012012"/>
                <a:gd name="connsiteY133" fmla="*/ 409302 h 2629988"/>
                <a:gd name="connsiteX134" fmla="*/ 5111932 w 8012012"/>
                <a:gd name="connsiteY134" fmla="*/ 400594 h 2629988"/>
                <a:gd name="connsiteX135" fmla="*/ 5355772 w 8012012"/>
                <a:gd name="connsiteY135" fmla="*/ 383177 h 2629988"/>
                <a:gd name="connsiteX136" fmla="*/ 5442858 w 8012012"/>
                <a:gd name="connsiteY136" fmla="*/ 357051 h 2629988"/>
                <a:gd name="connsiteX137" fmla="*/ 5468983 w 8012012"/>
                <a:gd name="connsiteY137" fmla="*/ 348342 h 2629988"/>
                <a:gd name="connsiteX138" fmla="*/ 5495109 w 8012012"/>
                <a:gd name="connsiteY138" fmla="*/ 330925 h 2629988"/>
                <a:gd name="connsiteX139" fmla="*/ 5556069 w 8012012"/>
                <a:gd name="connsiteY139" fmla="*/ 313508 h 2629988"/>
                <a:gd name="connsiteX140" fmla="*/ 5582195 w 8012012"/>
                <a:gd name="connsiteY140" fmla="*/ 304800 h 2629988"/>
                <a:gd name="connsiteX141" fmla="*/ 5721532 w 8012012"/>
                <a:gd name="connsiteY141" fmla="*/ 313508 h 2629988"/>
                <a:gd name="connsiteX142" fmla="*/ 5747658 w 8012012"/>
                <a:gd name="connsiteY142" fmla="*/ 339634 h 2629988"/>
                <a:gd name="connsiteX143" fmla="*/ 5799909 w 8012012"/>
                <a:gd name="connsiteY143" fmla="*/ 357051 h 2629988"/>
                <a:gd name="connsiteX144" fmla="*/ 5826035 w 8012012"/>
                <a:gd name="connsiteY144" fmla="*/ 365760 h 2629988"/>
                <a:gd name="connsiteX145" fmla="*/ 5878286 w 8012012"/>
                <a:gd name="connsiteY145" fmla="*/ 383177 h 2629988"/>
                <a:gd name="connsiteX146" fmla="*/ 5939246 w 8012012"/>
                <a:gd name="connsiteY146" fmla="*/ 400594 h 2629988"/>
                <a:gd name="connsiteX147" fmla="*/ 6008915 w 8012012"/>
                <a:gd name="connsiteY147" fmla="*/ 409302 h 2629988"/>
                <a:gd name="connsiteX148" fmla="*/ 6139543 w 8012012"/>
                <a:gd name="connsiteY148" fmla="*/ 435428 h 2629988"/>
                <a:gd name="connsiteX149" fmla="*/ 6226629 w 8012012"/>
                <a:gd name="connsiteY149" fmla="*/ 444137 h 2629988"/>
                <a:gd name="connsiteX150" fmla="*/ 6270172 w 8012012"/>
                <a:gd name="connsiteY150" fmla="*/ 452845 h 2629988"/>
                <a:gd name="connsiteX151" fmla="*/ 6392092 w 8012012"/>
                <a:gd name="connsiteY151" fmla="*/ 470262 h 2629988"/>
                <a:gd name="connsiteX152" fmla="*/ 6479178 w 8012012"/>
                <a:gd name="connsiteY152" fmla="*/ 487680 h 2629988"/>
                <a:gd name="connsiteX153" fmla="*/ 6514012 w 8012012"/>
                <a:gd name="connsiteY153" fmla="*/ 496388 h 2629988"/>
                <a:gd name="connsiteX154" fmla="*/ 6557555 w 8012012"/>
                <a:gd name="connsiteY154" fmla="*/ 505097 h 2629988"/>
                <a:gd name="connsiteX155" fmla="*/ 6618515 w 8012012"/>
                <a:gd name="connsiteY155" fmla="*/ 531222 h 2629988"/>
                <a:gd name="connsiteX156" fmla="*/ 6696892 w 8012012"/>
                <a:gd name="connsiteY156" fmla="*/ 557348 h 2629988"/>
                <a:gd name="connsiteX157" fmla="*/ 6723018 w 8012012"/>
                <a:gd name="connsiteY157" fmla="*/ 566057 h 2629988"/>
                <a:gd name="connsiteX158" fmla="*/ 6801395 w 8012012"/>
                <a:gd name="connsiteY158" fmla="*/ 609600 h 2629988"/>
                <a:gd name="connsiteX159" fmla="*/ 6827520 w 8012012"/>
                <a:gd name="connsiteY159" fmla="*/ 635725 h 2629988"/>
                <a:gd name="connsiteX160" fmla="*/ 6853646 w 8012012"/>
                <a:gd name="connsiteY160" fmla="*/ 644434 h 2629988"/>
                <a:gd name="connsiteX161" fmla="*/ 6905898 w 8012012"/>
                <a:gd name="connsiteY161" fmla="*/ 679268 h 2629988"/>
                <a:gd name="connsiteX162" fmla="*/ 6932023 w 8012012"/>
                <a:gd name="connsiteY162" fmla="*/ 696685 h 2629988"/>
                <a:gd name="connsiteX163" fmla="*/ 6958149 w 8012012"/>
                <a:gd name="connsiteY163" fmla="*/ 714102 h 2629988"/>
                <a:gd name="connsiteX164" fmla="*/ 6975566 w 8012012"/>
                <a:gd name="connsiteY164" fmla="*/ 731520 h 2629988"/>
                <a:gd name="connsiteX165" fmla="*/ 7001692 w 8012012"/>
                <a:gd name="connsiteY165" fmla="*/ 740228 h 2629988"/>
                <a:gd name="connsiteX166" fmla="*/ 7053943 w 8012012"/>
                <a:gd name="connsiteY166" fmla="*/ 783771 h 2629988"/>
                <a:gd name="connsiteX167" fmla="*/ 7071360 w 8012012"/>
                <a:gd name="connsiteY167" fmla="*/ 818605 h 2629988"/>
                <a:gd name="connsiteX168" fmla="*/ 7106195 w 8012012"/>
                <a:gd name="connsiteY168" fmla="*/ 853440 h 2629988"/>
                <a:gd name="connsiteX169" fmla="*/ 7123612 w 8012012"/>
                <a:gd name="connsiteY169" fmla="*/ 879565 h 2629988"/>
                <a:gd name="connsiteX170" fmla="*/ 7158446 w 8012012"/>
                <a:gd name="connsiteY170" fmla="*/ 931817 h 2629988"/>
                <a:gd name="connsiteX171" fmla="*/ 7184572 w 8012012"/>
                <a:gd name="connsiteY171" fmla="*/ 966651 h 2629988"/>
                <a:gd name="connsiteX172" fmla="*/ 7210698 w 8012012"/>
                <a:gd name="connsiteY172" fmla="*/ 992777 h 2629988"/>
                <a:gd name="connsiteX173" fmla="*/ 7228115 w 8012012"/>
                <a:gd name="connsiteY173" fmla="*/ 1018902 h 2629988"/>
                <a:gd name="connsiteX174" fmla="*/ 7271658 w 8012012"/>
                <a:gd name="connsiteY174" fmla="*/ 1071154 h 2629988"/>
                <a:gd name="connsiteX175" fmla="*/ 7332618 w 8012012"/>
                <a:gd name="connsiteY175" fmla="*/ 1158240 h 2629988"/>
                <a:gd name="connsiteX176" fmla="*/ 7350035 w 8012012"/>
                <a:gd name="connsiteY176" fmla="*/ 1184365 h 2629988"/>
                <a:gd name="connsiteX177" fmla="*/ 7384869 w 8012012"/>
                <a:gd name="connsiteY177" fmla="*/ 1236617 h 2629988"/>
                <a:gd name="connsiteX178" fmla="*/ 7393578 w 8012012"/>
                <a:gd name="connsiteY178" fmla="*/ 1262742 h 2629988"/>
                <a:gd name="connsiteX179" fmla="*/ 7410995 w 8012012"/>
                <a:gd name="connsiteY179" fmla="*/ 1297577 h 2629988"/>
                <a:gd name="connsiteX180" fmla="*/ 7437120 w 8012012"/>
                <a:gd name="connsiteY180" fmla="*/ 1367245 h 2629988"/>
                <a:gd name="connsiteX181" fmla="*/ 7471955 w 8012012"/>
                <a:gd name="connsiteY181" fmla="*/ 1410788 h 2629988"/>
                <a:gd name="connsiteX182" fmla="*/ 7506789 w 8012012"/>
                <a:gd name="connsiteY182" fmla="*/ 1463040 h 2629988"/>
                <a:gd name="connsiteX183" fmla="*/ 7524206 w 8012012"/>
                <a:gd name="connsiteY183" fmla="*/ 1489165 h 2629988"/>
                <a:gd name="connsiteX184" fmla="*/ 7550332 w 8012012"/>
                <a:gd name="connsiteY184" fmla="*/ 1541417 h 2629988"/>
                <a:gd name="connsiteX185" fmla="*/ 7567749 w 8012012"/>
                <a:gd name="connsiteY185" fmla="*/ 1567542 h 2629988"/>
                <a:gd name="connsiteX186" fmla="*/ 7585166 w 8012012"/>
                <a:gd name="connsiteY186" fmla="*/ 1619794 h 2629988"/>
                <a:gd name="connsiteX187" fmla="*/ 7602583 w 8012012"/>
                <a:gd name="connsiteY187" fmla="*/ 1654628 h 2629988"/>
                <a:gd name="connsiteX188" fmla="*/ 7611292 w 8012012"/>
                <a:gd name="connsiteY188" fmla="*/ 1680754 h 2629988"/>
                <a:gd name="connsiteX189" fmla="*/ 7628709 w 8012012"/>
                <a:gd name="connsiteY189" fmla="*/ 1715588 h 2629988"/>
                <a:gd name="connsiteX190" fmla="*/ 7646126 w 8012012"/>
                <a:gd name="connsiteY190" fmla="*/ 1759131 h 2629988"/>
                <a:gd name="connsiteX191" fmla="*/ 7654835 w 8012012"/>
                <a:gd name="connsiteY191" fmla="*/ 1785257 h 2629988"/>
                <a:gd name="connsiteX192" fmla="*/ 7689669 w 8012012"/>
                <a:gd name="connsiteY192" fmla="*/ 1828800 h 2629988"/>
                <a:gd name="connsiteX193" fmla="*/ 7724503 w 8012012"/>
                <a:gd name="connsiteY193" fmla="*/ 1915885 h 2629988"/>
                <a:gd name="connsiteX194" fmla="*/ 7733212 w 8012012"/>
                <a:gd name="connsiteY194" fmla="*/ 1942011 h 2629988"/>
                <a:gd name="connsiteX195" fmla="*/ 7768046 w 8012012"/>
                <a:gd name="connsiteY195" fmla="*/ 2002971 h 2629988"/>
                <a:gd name="connsiteX196" fmla="*/ 7768046 w 8012012"/>
                <a:gd name="connsiteY196" fmla="*/ 2185851 h 2629988"/>
                <a:gd name="connsiteX197" fmla="*/ 7802880 w 8012012"/>
                <a:gd name="connsiteY197" fmla="*/ 2264228 h 2629988"/>
                <a:gd name="connsiteX198" fmla="*/ 7820298 w 8012012"/>
                <a:gd name="connsiteY198" fmla="*/ 2281645 h 2629988"/>
                <a:gd name="connsiteX199" fmla="*/ 7889966 w 8012012"/>
                <a:gd name="connsiteY199" fmla="*/ 2368731 h 2629988"/>
                <a:gd name="connsiteX200" fmla="*/ 7889966 w 8012012"/>
                <a:gd name="connsiteY200" fmla="*/ 2368731 h 2629988"/>
                <a:gd name="connsiteX201" fmla="*/ 7933509 w 8012012"/>
                <a:gd name="connsiteY201" fmla="*/ 2420982 h 2629988"/>
                <a:gd name="connsiteX202" fmla="*/ 7959635 w 8012012"/>
                <a:gd name="connsiteY202" fmla="*/ 2481942 h 2629988"/>
                <a:gd name="connsiteX203" fmla="*/ 7977052 w 8012012"/>
                <a:gd name="connsiteY203" fmla="*/ 2525485 h 2629988"/>
                <a:gd name="connsiteX204" fmla="*/ 7985760 w 8012012"/>
                <a:gd name="connsiteY204" fmla="*/ 2577737 h 2629988"/>
                <a:gd name="connsiteX205" fmla="*/ 8011886 w 8012012"/>
                <a:gd name="connsiteY205" fmla="*/ 2629988 h 2629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Lst>
              <a:rect l="l" t="t" r="r" b="b"/>
              <a:pathLst>
                <a:path w="8012012" h="2629988">
                  <a:moveTo>
                    <a:pt x="0" y="505097"/>
                  </a:moveTo>
                  <a:lnTo>
                    <a:pt x="0" y="505097"/>
                  </a:lnTo>
                  <a:cubicBezTo>
                    <a:pt x="5077" y="504533"/>
                    <a:pt x="91667" y="498453"/>
                    <a:pt x="113212" y="487680"/>
                  </a:cubicBezTo>
                  <a:cubicBezTo>
                    <a:pt x="120556" y="484008"/>
                    <a:pt x="122941" y="473145"/>
                    <a:pt x="130629" y="470262"/>
                  </a:cubicBezTo>
                  <a:cubicBezTo>
                    <a:pt x="147162" y="464062"/>
                    <a:pt x="165463" y="464457"/>
                    <a:pt x="182880" y="461554"/>
                  </a:cubicBezTo>
                  <a:cubicBezTo>
                    <a:pt x="191589" y="458651"/>
                    <a:pt x="200795" y="456950"/>
                    <a:pt x="209006" y="452845"/>
                  </a:cubicBezTo>
                  <a:cubicBezTo>
                    <a:pt x="227304" y="443696"/>
                    <a:pt x="249001" y="425061"/>
                    <a:pt x="261258" y="409302"/>
                  </a:cubicBezTo>
                  <a:cubicBezTo>
                    <a:pt x="279890" y="385347"/>
                    <a:pt x="294843" y="349175"/>
                    <a:pt x="322218" y="330925"/>
                  </a:cubicBezTo>
                  <a:cubicBezTo>
                    <a:pt x="329856" y="325833"/>
                    <a:pt x="339635" y="325120"/>
                    <a:pt x="348343" y="322217"/>
                  </a:cubicBezTo>
                  <a:cubicBezTo>
                    <a:pt x="354149" y="333828"/>
                    <a:pt x="358559" y="346250"/>
                    <a:pt x="365760" y="357051"/>
                  </a:cubicBezTo>
                  <a:cubicBezTo>
                    <a:pt x="370315" y="363883"/>
                    <a:pt x="376609" y="369542"/>
                    <a:pt x="383178" y="374468"/>
                  </a:cubicBezTo>
                  <a:cubicBezTo>
                    <a:pt x="431090" y="410402"/>
                    <a:pt x="420823" y="404433"/>
                    <a:pt x="461555" y="418011"/>
                  </a:cubicBezTo>
                  <a:cubicBezTo>
                    <a:pt x="514897" y="498026"/>
                    <a:pt x="442000" y="400263"/>
                    <a:pt x="505098" y="452845"/>
                  </a:cubicBezTo>
                  <a:cubicBezTo>
                    <a:pt x="516248" y="462137"/>
                    <a:pt x="520960" y="477417"/>
                    <a:pt x="531223" y="487680"/>
                  </a:cubicBezTo>
                  <a:cubicBezTo>
                    <a:pt x="548614" y="505072"/>
                    <a:pt x="580104" y="514199"/>
                    <a:pt x="600892" y="522514"/>
                  </a:cubicBezTo>
                  <a:cubicBezTo>
                    <a:pt x="647337" y="592183"/>
                    <a:pt x="586378" y="508000"/>
                    <a:pt x="644435" y="566057"/>
                  </a:cubicBezTo>
                  <a:cubicBezTo>
                    <a:pt x="654698" y="576320"/>
                    <a:pt x="661852" y="589280"/>
                    <a:pt x="670560" y="600891"/>
                  </a:cubicBezTo>
                  <a:cubicBezTo>
                    <a:pt x="702326" y="696185"/>
                    <a:pt x="651663" y="551839"/>
                    <a:pt x="696686" y="653142"/>
                  </a:cubicBezTo>
                  <a:cubicBezTo>
                    <a:pt x="715835" y="696227"/>
                    <a:pt x="704819" y="701005"/>
                    <a:pt x="731520" y="731520"/>
                  </a:cubicBezTo>
                  <a:cubicBezTo>
                    <a:pt x="745037" y="746967"/>
                    <a:pt x="775063" y="775062"/>
                    <a:pt x="775063" y="775062"/>
                  </a:cubicBezTo>
                  <a:cubicBezTo>
                    <a:pt x="804332" y="862865"/>
                    <a:pt x="759675" y="726671"/>
                    <a:pt x="792480" y="836022"/>
                  </a:cubicBezTo>
                  <a:cubicBezTo>
                    <a:pt x="797756" y="853607"/>
                    <a:pt x="796916" y="875292"/>
                    <a:pt x="809898" y="888274"/>
                  </a:cubicBezTo>
                  <a:cubicBezTo>
                    <a:pt x="818606" y="896983"/>
                    <a:pt x="826562" y="906516"/>
                    <a:pt x="836023" y="914400"/>
                  </a:cubicBezTo>
                  <a:cubicBezTo>
                    <a:pt x="844064" y="921101"/>
                    <a:pt x="854272" y="924925"/>
                    <a:pt x="862149" y="931817"/>
                  </a:cubicBezTo>
                  <a:cubicBezTo>
                    <a:pt x="877597" y="945334"/>
                    <a:pt x="888613" y="963974"/>
                    <a:pt x="905692" y="975360"/>
                  </a:cubicBezTo>
                  <a:cubicBezTo>
                    <a:pt x="923109" y="986971"/>
                    <a:pt x="943141" y="995392"/>
                    <a:pt x="957943" y="1010194"/>
                  </a:cubicBezTo>
                  <a:cubicBezTo>
                    <a:pt x="980484" y="1032735"/>
                    <a:pt x="1005072" y="1060739"/>
                    <a:pt x="1036320" y="1071154"/>
                  </a:cubicBezTo>
                  <a:lnTo>
                    <a:pt x="1062446" y="1079862"/>
                  </a:lnTo>
                  <a:cubicBezTo>
                    <a:pt x="1079863" y="1091474"/>
                    <a:pt x="1099896" y="1099895"/>
                    <a:pt x="1114698" y="1114697"/>
                  </a:cubicBezTo>
                  <a:cubicBezTo>
                    <a:pt x="1123406" y="1123405"/>
                    <a:pt x="1132939" y="1131361"/>
                    <a:pt x="1140823" y="1140822"/>
                  </a:cubicBezTo>
                  <a:cubicBezTo>
                    <a:pt x="1147523" y="1148863"/>
                    <a:pt x="1151348" y="1159071"/>
                    <a:pt x="1158240" y="1166948"/>
                  </a:cubicBezTo>
                  <a:cubicBezTo>
                    <a:pt x="1171757" y="1182396"/>
                    <a:pt x="1190397" y="1193412"/>
                    <a:pt x="1201783" y="1210491"/>
                  </a:cubicBezTo>
                  <a:cubicBezTo>
                    <a:pt x="1207589" y="1219200"/>
                    <a:pt x="1212308" y="1228740"/>
                    <a:pt x="1219200" y="1236617"/>
                  </a:cubicBezTo>
                  <a:cubicBezTo>
                    <a:pt x="1232717" y="1252065"/>
                    <a:pt x="1245664" y="1268774"/>
                    <a:pt x="1262743" y="1280160"/>
                  </a:cubicBezTo>
                  <a:lnTo>
                    <a:pt x="1314995" y="1314994"/>
                  </a:lnTo>
                  <a:cubicBezTo>
                    <a:pt x="1323703" y="1326605"/>
                    <a:pt x="1331828" y="1338678"/>
                    <a:pt x="1341120" y="1349828"/>
                  </a:cubicBezTo>
                  <a:cubicBezTo>
                    <a:pt x="1362146" y="1375059"/>
                    <a:pt x="1356542" y="1362164"/>
                    <a:pt x="1384663" y="1384662"/>
                  </a:cubicBezTo>
                  <a:cubicBezTo>
                    <a:pt x="1446699" y="1434293"/>
                    <a:pt x="1347804" y="1365897"/>
                    <a:pt x="1428206" y="1419497"/>
                  </a:cubicBezTo>
                  <a:cubicBezTo>
                    <a:pt x="1436115" y="1431361"/>
                    <a:pt x="1449254" y="1454769"/>
                    <a:pt x="1463040" y="1463040"/>
                  </a:cubicBezTo>
                  <a:cubicBezTo>
                    <a:pt x="1470911" y="1467763"/>
                    <a:pt x="1480457" y="1468845"/>
                    <a:pt x="1489166" y="1471748"/>
                  </a:cubicBezTo>
                  <a:cubicBezTo>
                    <a:pt x="1492069" y="1480457"/>
                    <a:pt x="1492140" y="1490706"/>
                    <a:pt x="1497875" y="1497874"/>
                  </a:cubicBezTo>
                  <a:cubicBezTo>
                    <a:pt x="1512427" y="1516064"/>
                    <a:pt x="1530921" y="1515769"/>
                    <a:pt x="1550126" y="1524000"/>
                  </a:cubicBezTo>
                  <a:cubicBezTo>
                    <a:pt x="1562058" y="1529114"/>
                    <a:pt x="1573349" y="1535611"/>
                    <a:pt x="1584960" y="1541417"/>
                  </a:cubicBezTo>
                  <a:cubicBezTo>
                    <a:pt x="1619794" y="1538514"/>
                    <a:pt x="1654815" y="1537328"/>
                    <a:pt x="1689463" y="1532708"/>
                  </a:cubicBezTo>
                  <a:cubicBezTo>
                    <a:pt x="1698562" y="1531495"/>
                    <a:pt x="1707718" y="1528723"/>
                    <a:pt x="1715589" y="1524000"/>
                  </a:cubicBezTo>
                  <a:cubicBezTo>
                    <a:pt x="1722630" y="1519776"/>
                    <a:pt x="1726595" y="1511711"/>
                    <a:pt x="1733006" y="1506582"/>
                  </a:cubicBezTo>
                  <a:cubicBezTo>
                    <a:pt x="1741179" y="1500044"/>
                    <a:pt x="1750423" y="1494971"/>
                    <a:pt x="1759132" y="1489165"/>
                  </a:cubicBezTo>
                  <a:cubicBezTo>
                    <a:pt x="1764938" y="1480457"/>
                    <a:pt x="1772874" y="1472840"/>
                    <a:pt x="1776549" y="1463040"/>
                  </a:cubicBezTo>
                  <a:cubicBezTo>
                    <a:pt x="1777695" y="1459984"/>
                    <a:pt x="1786384" y="1402848"/>
                    <a:pt x="1793966" y="1393371"/>
                  </a:cubicBezTo>
                  <a:cubicBezTo>
                    <a:pt x="1800504" y="1385198"/>
                    <a:pt x="1811383" y="1381760"/>
                    <a:pt x="1820092" y="1375954"/>
                  </a:cubicBezTo>
                  <a:cubicBezTo>
                    <a:pt x="1912219" y="1382534"/>
                    <a:pt x="1938526" y="1357661"/>
                    <a:pt x="1985555" y="1428205"/>
                  </a:cubicBezTo>
                  <a:cubicBezTo>
                    <a:pt x="1991361" y="1436914"/>
                    <a:pt x="1994096" y="1448784"/>
                    <a:pt x="2002972" y="1454331"/>
                  </a:cubicBezTo>
                  <a:cubicBezTo>
                    <a:pt x="2018540" y="1464061"/>
                    <a:pt x="2055223" y="1471748"/>
                    <a:pt x="2055223" y="1471748"/>
                  </a:cubicBezTo>
                  <a:cubicBezTo>
                    <a:pt x="2134497" y="1524596"/>
                    <a:pt x="2057085" y="1480457"/>
                    <a:pt x="2264229" y="1480457"/>
                  </a:cubicBezTo>
                  <a:cubicBezTo>
                    <a:pt x="2302077" y="1480457"/>
                    <a:pt x="2339703" y="1486262"/>
                    <a:pt x="2377440" y="1489165"/>
                  </a:cubicBezTo>
                  <a:cubicBezTo>
                    <a:pt x="2386149" y="1492068"/>
                    <a:pt x="2395355" y="1493769"/>
                    <a:pt x="2403566" y="1497874"/>
                  </a:cubicBezTo>
                  <a:cubicBezTo>
                    <a:pt x="2412927" y="1502555"/>
                    <a:pt x="2420031" y="1511265"/>
                    <a:pt x="2429692" y="1515291"/>
                  </a:cubicBezTo>
                  <a:cubicBezTo>
                    <a:pt x="2455113" y="1525883"/>
                    <a:pt x="2508069" y="1541417"/>
                    <a:pt x="2508069" y="1541417"/>
                  </a:cubicBezTo>
                  <a:cubicBezTo>
                    <a:pt x="2534195" y="1538514"/>
                    <a:pt x="2562935" y="1544464"/>
                    <a:pt x="2586446" y="1532708"/>
                  </a:cubicBezTo>
                  <a:cubicBezTo>
                    <a:pt x="2597151" y="1527355"/>
                    <a:pt x="2591716" y="1509338"/>
                    <a:pt x="2595155" y="1497874"/>
                  </a:cubicBezTo>
                  <a:cubicBezTo>
                    <a:pt x="2612114" y="1441344"/>
                    <a:pt x="2604536" y="1457676"/>
                    <a:pt x="2629989" y="1419497"/>
                  </a:cubicBezTo>
                  <a:cubicBezTo>
                    <a:pt x="2654995" y="1319477"/>
                    <a:pt x="2620028" y="1442743"/>
                    <a:pt x="2656115" y="1358537"/>
                  </a:cubicBezTo>
                  <a:cubicBezTo>
                    <a:pt x="2660830" y="1347536"/>
                    <a:pt x="2660108" y="1334703"/>
                    <a:pt x="2664823" y="1323702"/>
                  </a:cubicBezTo>
                  <a:cubicBezTo>
                    <a:pt x="2668946" y="1314082"/>
                    <a:pt x="2677559" y="1306938"/>
                    <a:pt x="2682240" y="1297577"/>
                  </a:cubicBezTo>
                  <a:cubicBezTo>
                    <a:pt x="2686345" y="1289366"/>
                    <a:pt x="2686844" y="1279662"/>
                    <a:pt x="2690949" y="1271451"/>
                  </a:cubicBezTo>
                  <a:cubicBezTo>
                    <a:pt x="2697792" y="1257764"/>
                    <a:pt x="2727914" y="1219701"/>
                    <a:pt x="2734492" y="1210491"/>
                  </a:cubicBezTo>
                  <a:cubicBezTo>
                    <a:pt x="2740576" y="1201974"/>
                    <a:pt x="2743736" y="1190903"/>
                    <a:pt x="2751909" y="1184365"/>
                  </a:cubicBezTo>
                  <a:cubicBezTo>
                    <a:pt x="2759077" y="1178631"/>
                    <a:pt x="2769598" y="1179273"/>
                    <a:pt x="2778035" y="1175657"/>
                  </a:cubicBezTo>
                  <a:cubicBezTo>
                    <a:pt x="2789967" y="1170543"/>
                    <a:pt x="2801258" y="1164046"/>
                    <a:pt x="2812869" y="1158240"/>
                  </a:cubicBezTo>
                  <a:cubicBezTo>
                    <a:pt x="2841898" y="1161143"/>
                    <a:pt x="2871529" y="1160388"/>
                    <a:pt x="2899955" y="1166948"/>
                  </a:cubicBezTo>
                  <a:cubicBezTo>
                    <a:pt x="2910153" y="1169301"/>
                    <a:pt x="2916719" y="1179684"/>
                    <a:pt x="2926080" y="1184365"/>
                  </a:cubicBezTo>
                  <a:cubicBezTo>
                    <a:pt x="2998195" y="1220423"/>
                    <a:pt x="2903454" y="1160573"/>
                    <a:pt x="2978332" y="1210491"/>
                  </a:cubicBezTo>
                  <a:cubicBezTo>
                    <a:pt x="2987041" y="1201782"/>
                    <a:pt x="2998477" y="1195131"/>
                    <a:pt x="3004458" y="1184365"/>
                  </a:cubicBezTo>
                  <a:cubicBezTo>
                    <a:pt x="3013374" y="1168316"/>
                    <a:pt x="3017422" y="1149925"/>
                    <a:pt x="3021875" y="1132114"/>
                  </a:cubicBezTo>
                  <a:cubicBezTo>
                    <a:pt x="3024778" y="1120503"/>
                    <a:pt x="3028236" y="1109016"/>
                    <a:pt x="3030583" y="1097280"/>
                  </a:cubicBezTo>
                  <a:cubicBezTo>
                    <a:pt x="3034046" y="1079965"/>
                    <a:pt x="3035009" y="1062158"/>
                    <a:pt x="3039292" y="1045028"/>
                  </a:cubicBezTo>
                  <a:cubicBezTo>
                    <a:pt x="3043745" y="1027217"/>
                    <a:pt x="3050903" y="1010194"/>
                    <a:pt x="3056709" y="992777"/>
                  </a:cubicBezTo>
                  <a:cubicBezTo>
                    <a:pt x="3059612" y="984068"/>
                    <a:pt x="3058074" y="972159"/>
                    <a:pt x="3065418" y="966651"/>
                  </a:cubicBezTo>
                  <a:cubicBezTo>
                    <a:pt x="3116996" y="927967"/>
                    <a:pt x="3088179" y="948574"/>
                    <a:pt x="3152503" y="905691"/>
                  </a:cubicBezTo>
                  <a:lnTo>
                    <a:pt x="3178629" y="888274"/>
                  </a:lnTo>
                  <a:cubicBezTo>
                    <a:pt x="3213320" y="836237"/>
                    <a:pt x="3175433" y="881484"/>
                    <a:pt x="3222172" y="853440"/>
                  </a:cubicBezTo>
                  <a:cubicBezTo>
                    <a:pt x="3281942" y="817578"/>
                    <a:pt x="3191705" y="851982"/>
                    <a:pt x="3265715" y="827314"/>
                  </a:cubicBezTo>
                  <a:cubicBezTo>
                    <a:pt x="3381519" y="711510"/>
                    <a:pt x="3251003" y="832846"/>
                    <a:pt x="3344092" y="766354"/>
                  </a:cubicBezTo>
                  <a:cubicBezTo>
                    <a:pt x="3401170" y="725584"/>
                    <a:pt x="3340302" y="750199"/>
                    <a:pt x="3396343" y="731520"/>
                  </a:cubicBezTo>
                  <a:cubicBezTo>
                    <a:pt x="3430361" y="697500"/>
                    <a:pt x="3394667" y="728003"/>
                    <a:pt x="3439886" y="705394"/>
                  </a:cubicBezTo>
                  <a:cubicBezTo>
                    <a:pt x="3449248" y="700713"/>
                    <a:pt x="3456651" y="692658"/>
                    <a:pt x="3466012" y="687977"/>
                  </a:cubicBezTo>
                  <a:cubicBezTo>
                    <a:pt x="3474223" y="683872"/>
                    <a:pt x="3484113" y="683726"/>
                    <a:pt x="3492138" y="679268"/>
                  </a:cubicBezTo>
                  <a:cubicBezTo>
                    <a:pt x="3510436" y="669102"/>
                    <a:pt x="3526972" y="656045"/>
                    <a:pt x="3544389" y="644434"/>
                  </a:cubicBezTo>
                  <a:lnTo>
                    <a:pt x="3570515" y="627017"/>
                  </a:lnTo>
                  <a:cubicBezTo>
                    <a:pt x="3573418" y="618308"/>
                    <a:pt x="3571753" y="606227"/>
                    <a:pt x="3579223" y="600891"/>
                  </a:cubicBezTo>
                  <a:cubicBezTo>
                    <a:pt x="3594163" y="590220"/>
                    <a:pt x="3631475" y="583474"/>
                    <a:pt x="3631475" y="583474"/>
                  </a:cubicBezTo>
                  <a:cubicBezTo>
                    <a:pt x="3648892" y="586377"/>
                    <a:pt x="3667193" y="585982"/>
                    <a:pt x="3683726" y="592182"/>
                  </a:cubicBezTo>
                  <a:cubicBezTo>
                    <a:pt x="3696206" y="596862"/>
                    <a:pt x="3712315" y="628439"/>
                    <a:pt x="3718560" y="635725"/>
                  </a:cubicBezTo>
                  <a:cubicBezTo>
                    <a:pt x="3734749" y="654613"/>
                    <a:pt x="3765809" y="683873"/>
                    <a:pt x="3788229" y="696685"/>
                  </a:cubicBezTo>
                  <a:cubicBezTo>
                    <a:pt x="3796199" y="701239"/>
                    <a:pt x="3805646" y="702491"/>
                    <a:pt x="3814355" y="705394"/>
                  </a:cubicBezTo>
                  <a:cubicBezTo>
                    <a:pt x="3828869" y="702491"/>
                    <a:pt x="3844039" y="701882"/>
                    <a:pt x="3857898" y="696685"/>
                  </a:cubicBezTo>
                  <a:cubicBezTo>
                    <a:pt x="3866607" y="693419"/>
                    <a:pt x="3916550" y="654758"/>
                    <a:pt x="3918858" y="653142"/>
                  </a:cubicBezTo>
                  <a:cubicBezTo>
                    <a:pt x="3960976" y="623660"/>
                    <a:pt x="3968299" y="625941"/>
                    <a:pt x="3997235" y="592182"/>
                  </a:cubicBezTo>
                  <a:cubicBezTo>
                    <a:pt x="4006681" y="581162"/>
                    <a:pt x="4013717" y="568196"/>
                    <a:pt x="4023360" y="557348"/>
                  </a:cubicBezTo>
                  <a:cubicBezTo>
                    <a:pt x="4036997" y="542006"/>
                    <a:pt x="4066903" y="513805"/>
                    <a:pt x="4066903" y="513805"/>
                  </a:cubicBezTo>
                  <a:lnTo>
                    <a:pt x="4084320" y="461554"/>
                  </a:lnTo>
                  <a:cubicBezTo>
                    <a:pt x="4087223" y="452845"/>
                    <a:pt x="4091229" y="444429"/>
                    <a:pt x="4093029" y="435428"/>
                  </a:cubicBezTo>
                  <a:cubicBezTo>
                    <a:pt x="4095932" y="420914"/>
                    <a:pt x="4099305" y="406485"/>
                    <a:pt x="4101738" y="391885"/>
                  </a:cubicBezTo>
                  <a:cubicBezTo>
                    <a:pt x="4106372" y="364078"/>
                    <a:pt x="4112723" y="307616"/>
                    <a:pt x="4119155" y="278674"/>
                  </a:cubicBezTo>
                  <a:cubicBezTo>
                    <a:pt x="4121146" y="269713"/>
                    <a:pt x="4123405" y="260572"/>
                    <a:pt x="4127863" y="252548"/>
                  </a:cubicBezTo>
                  <a:cubicBezTo>
                    <a:pt x="4138029" y="234249"/>
                    <a:pt x="4162698" y="200297"/>
                    <a:pt x="4162698" y="200297"/>
                  </a:cubicBezTo>
                  <a:cubicBezTo>
                    <a:pt x="4176509" y="158862"/>
                    <a:pt x="4173873" y="151494"/>
                    <a:pt x="4197532" y="121920"/>
                  </a:cubicBezTo>
                  <a:cubicBezTo>
                    <a:pt x="4202661" y="115509"/>
                    <a:pt x="4210023" y="111071"/>
                    <a:pt x="4214949" y="104502"/>
                  </a:cubicBezTo>
                  <a:cubicBezTo>
                    <a:pt x="4247314" y="61348"/>
                    <a:pt x="4240454" y="55671"/>
                    <a:pt x="4275909" y="26125"/>
                  </a:cubicBezTo>
                  <a:cubicBezTo>
                    <a:pt x="4283950" y="19425"/>
                    <a:pt x="4292673" y="13389"/>
                    <a:pt x="4302035" y="8708"/>
                  </a:cubicBezTo>
                  <a:cubicBezTo>
                    <a:pt x="4310245" y="4603"/>
                    <a:pt x="4319452" y="2903"/>
                    <a:pt x="4328160" y="0"/>
                  </a:cubicBezTo>
                  <a:cubicBezTo>
                    <a:pt x="4372599" y="14812"/>
                    <a:pt x="4338901" y="-748"/>
                    <a:pt x="4380412" y="34834"/>
                  </a:cubicBezTo>
                  <a:cubicBezTo>
                    <a:pt x="4414042" y="63660"/>
                    <a:pt x="4414364" y="54676"/>
                    <a:pt x="4441372" y="87085"/>
                  </a:cubicBezTo>
                  <a:cubicBezTo>
                    <a:pt x="4471674" y="123447"/>
                    <a:pt x="4442025" y="107623"/>
                    <a:pt x="4484915" y="121920"/>
                  </a:cubicBezTo>
                  <a:cubicBezTo>
                    <a:pt x="4499429" y="136434"/>
                    <a:pt x="4521968" y="145989"/>
                    <a:pt x="4528458" y="165462"/>
                  </a:cubicBezTo>
                  <a:cubicBezTo>
                    <a:pt x="4540476" y="201517"/>
                    <a:pt x="4529528" y="186496"/>
                    <a:pt x="4563292" y="209005"/>
                  </a:cubicBezTo>
                  <a:cubicBezTo>
                    <a:pt x="4566195" y="217714"/>
                    <a:pt x="4567277" y="227260"/>
                    <a:pt x="4572000" y="235131"/>
                  </a:cubicBezTo>
                  <a:cubicBezTo>
                    <a:pt x="4576224" y="242172"/>
                    <a:pt x="4584289" y="246137"/>
                    <a:pt x="4589418" y="252548"/>
                  </a:cubicBezTo>
                  <a:cubicBezTo>
                    <a:pt x="4637926" y="313181"/>
                    <a:pt x="4570889" y="242727"/>
                    <a:pt x="4632960" y="304800"/>
                  </a:cubicBezTo>
                  <a:cubicBezTo>
                    <a:pt x="4653754" y="367179"/>
                    <a:pt x="4624025" y="295818"/>
                    <a:pt x="4667795" y="348342"/>
                  </a:cubicBezTo>
                  <a:cubicBezTo>
                    <a:pt x="4676106" y="358315"/>
                    <a:pt x="4677242" y="372929"/>
                    <a:pt x="4685212" y="383177"/>
                  </a:cubicBezTo>
                  <a:cubicBezTo>
                    <a:pt x="4697814" y="399380"/>
                    <a:pt x="4714241" y="412206"/>
                    <a:pt x="4728755" y="426720"/>
                  </a:cubicBezTo>
                  <a:cubicBezTo>
                    <a:pt x="4737463" y="435428"/>
                    <a:pt x="4743865" y="447337"/>
                    <a:pt x="4754880" y="452845"/>
                  </a:cubicBezTo>
                  <a:lnTo>
                    <a:pt x="4789715" y="470262"/>
                  </a:lnTo>
                  <a:cubicBezTo>
                    <a:pt x="4795521" y="476068"/>
                    <a:pt x="4800721" y="482551"/>
                    <a:pt x="4807132" y="487680"/>
                  </a:cubicBezTo>
                  <a:cubicBezTo>
                    <a:pt x="4815305" y="494218"/>
                    <a:pt x="4826720" y="496924"/>
                    <a:pt x="4833258" y="505097"/>
                  </a:cubicBezTo>
                  <a:cubicBezTo>
                    <a:pt x="4838992" y="512265"/>
                    <a:pt x="4835475" y="524731"/>
                    <a:pt x="4841966" y="531222"/>
                  </a:cubicBezTo>
                  <a:cubicBezTo>
                    <a:pt x="4848457" y="537713"/>
                    <a:pt x="4859654" y="536315"/>
                    <a:pt x="4868092" y="539931"/>
                  </a:cubicBezTo>
                  <a:cubicBezTo>
                    <a:pt x="4899029" y="553190"/>
                    <a:pt x="4902814" y="557273"/>
                    <a:pt x="4929052" y="574765"/>
                  </a:cubicBezTo>
                  <a:cubicBezTo>
                    <a:pt x="4943566" y="571862"/>
                    <a:pt x="4958736" y="571254"/>
                    <a:pt x="4972595" y="566057"/>
                  </a:cubicBezTo>
                  <a:cubicBezTo>
                    <a:pt x="4999170" y="556092"/>
                    <a:pt x="5008565" y="535513"/>
                    <a:pt x="5024846" y="513805"/>
                  </a:cubicBezTo>
                  <a:cubicBezTo>
                    <a:pt x="5042972" y="441306"/>
                    <a:pt x="5020901" y="512988"/>
                    <a:pt x="5050972" y="452845"/>
                  </a:cubicBezTo>
                  <a:cubicBezTo>
                    <a:pt x="5055077" y="444635"/>
                    <a:pt x="5053946" y="433888"/>
                    <a:pt x="5059680" y="426720"/>
                  </a:cubicBezTo>
                  <a:cubicBezTo>
                    <a:pt x="5066218" y="418547"/>
                    <a:pt x="5076444" y="413983"/>
                    <a:pt x="5085806" y="409302"/>
                  </a:cubicBezTo>
                  <a:cubicBezTo>
                    <a:pt x="5094017" y="405197"/>
                    <a:pt x="5103106" y="403116"/>
                    <a:pt x="5111932" y="400594"/>
                  </a:cubicBezTo>
                  <a:cubicBezTo>
                    <a:pt x="5199423" y="375597"/>
                    <a:pt x="5222140" y="388745"/>
                    <a:pt x="5355772" y="383177"/>
                  </a:cubicBezTo>
                  <a:cubicBezTo>
                    <a:pt x="5408412" y="370016"/>
                    <a:pt x="5379260" y="378251"/>
                    <a:pt x="5442858" y="357051"/>
                  </a:cubicBezTo>
                  <a:cubicBezTo>
                    <a:pt x="5451566" y="354148"/>
                    <a:pt x="5461345" y="353434"/>
                    <a:pt x="5468983" y="348342"/>
                  </a:cubicBezTo>
                  <a:cubicBezTo>
                    <a:pt x="5477692" y="342536"/>
                    <a:pt x="5485747" y="335606"/>
                    <a:pt x="5495109" y="330925"/>
                  </a:cubicBezTo>
                  <a:cubicBezTo>
                    <a:pt x="5509024" y="323968"/>
                    <a:pt x="5543056" y="317226"/>
                    <a:pt x="5556069" y="313508"/>
                  </a:cubicBezTo>
                  <a:cubicBezTo>
                    <a:pt x="5564895" y="310986"/>
                    <a:pt x="5573486" y="307703"/>
                    <a:pt x="5582195" y="304800"/>
                  </a:cubicBezTo>
                  <a:cubicBezTo>
                    <a:pt x="5628641" y="307703"/>
                    <a:pt x="5675994" y="303921"/>
                    <a:pt x="5721532" y="313508"/>
                  </a:cubicBezTo>
                  <a:cubicBezTo>
                    <a:pt x="5733584" y="316045"/>
                    <a:pt x="5736892" y="333653"/>
                    <a:pt x="5747658" y="339634"/>
                  </a:cubicBezTo>
                  <a:cubicBezTo>
                    <a:pt x="5763707" y="348550"/>
                    <a:pt x="5782492" y="351245"/>
                    <a:pt x="5799909" y="357051"/>
                  </a:cubicBezTo>
                  <a:lnTo>
                    <a:pt x="5826035" y="365760"/>
                  </a:lnTo>
                  <a:lnTo>
                    <a:pt x="5878286" y="383177"/>
                  </a:lnTo>
                  <a:cubicBezTo>
                    <a:pt x="5898985" y="390077"/>
                    <a:pt x="5917387" y="396951"/>
                    <a:pt x="5939246" y="400594"/>
                  </a:cubicBezTo>
                  <a:cubicBezTo>
                    <a:pt x="5962331" y="404442"/>
                    <a:pt x="5985692" y="406399"/>
                    <a:pt x="6008915" y="409302"/>
                  </a:cubicBezTo>
                  <a:cubicBezTo>
                    <a:pt x="6060812" y="422277"/>
                    <a:pt x="6071082" y="425648"/>
                    <a:pt x="6139543" y="435428"/>
                  </a:cubicBezTo>
                  <a:cubicBezTo>
                    <a:pt x="6168423" y="439554"/>
                    <a:pt x="6197711" y="440281"/>
                    <a:pt x="6226629" y="444137"/>
                  </a:cubicBezTo>
                  <a:cubicBezTo>
                    <a:pt x="6241301" y="446093"/>
                    <a:pt x="6255551" y="450537"/>
                    <a:pt x="6270172" y="452845"/>
                  </a:cubicBezTo>
                  <a:cubicBezTo>
                    <a:pt x="6310722" y="459247"/>
                    <a:pt x="6352265" y="460305"/>
                    <a:pt x="6392092" y="470262"/>
                  </a:cubicBezTo>
                  <a:cubicBezTo>
                    <a:pt x="6472986" y="490487"/>
                    <a:pt x="6372440" y="466333"/>
                    <a:pt x="6479178" y="487680"/>
                  </a:cubicBezTo>
                  <a:cubicBezTo>
                    <a:pt x="6490914" y="490027"/>
                    <a:pt x="6502328" y="493792"/>
                    <a:pt x="6514012" y="496388"/>
                  </a:cubicBezTo>
                  <a:cubicBezTo>
                    <a:pt x="6528461" y="499599"/>
                    <a:pt x="6543195" y="501507"/>
                    <a:pt x="6557555" y="505097"/>
                  </a:cubicBezTo>
                  <a:cubicBezTo>
                    <a:pt x="6594930" y="514441"/>
                    <a:pt x="6576978" y="514607"/>
                    <a:pt x="6618515" y="531222"/>
                  </a:cubicBezTo>
                  <a:cubicBezTo>
                    <a:pt x="6618563" y="531241"/>
                    <a:pt x="6683805" y="552986"/>
                    <a:pt x="6696892" y="557348"/>
                  </a:cubicBezTo>
                  <a:cubicBezTo>
                    <a:pt x="6705601" y="560251"/>
                    <a:pt x="6715380" y="560965"/>
                    <a:pt x="6723018" y="566057"/>
                  </a:cubicBezTo>
                  <a:cubicBezTo>
                    <a:pt x="6782907" y="605983"/>
                    <a:pt x="6755411" y="594271"/>
                    <a:pt x="6801395" y="609600"/>
                  </a:cubicBezTo>
                  <a:cubicBezTo>
                    <a:pt x="6810103" y="618308"/>
                    <a:pt x="6817273" y="628894"/>
                    <a:pt x="6827520" y="635725"/>
                  </a:cubicBezTo>
                  <a:cubicBezTo>
                    <a:pt x="6835158" y="640817"/>
                    <a:pt x="6845621" y="639976"/>
                    <a:pt x="6853646" y="644434"/>
                  </a:cubicBezTo>
                  <a:cubicBezTo>
                    <a:pt x="6871945" y="654600"/>
                    <a:pt x="6888481" y="667657"/>
                    <a:pt x="6905898" y="679268"/>
                  </a:cubicBezTo>
                  <a:lnTo>
                    <a:pt x="6932023" y="696685"/>
                  </a:lnTo>
                  <a:cubicBezTo>
                    <a:pt x="6940732" y="702491"/>
                    <a:pt x="6950748" y="706701"/>
                    <a:pt x="6958149" y="714102"/>
                  </a:cubicBezTo>
                  <a:cubicBezTo>
                    <a:pt x="6963955" y="719908"/>
                    <a:pt x="6968525" y="727296"/>
                    <a:pt x="6975566" y="731520"/>
                  </a:cubicBezTo>
                  <a:cubicBezTo>
                    <a:pt x="6983437" y="736243"/>
                    <a:pt x="6992983" y="737325"/>
                    <a:pt x="7001692" y="740228"/>
                  </a:cubicBezTo>
                  <a:cubicBezTo>
                    <a:pt x="7022526" y="754117"/>
                    <a:pt x="7038703" y="762434"/>
                    <a:pt x="7053943" y="783771"/>
                  </a:cubicBezTo>
                  <a:cubicBezTo>
                    <a:pt x="7061488" y="794335"/>
                    <a:pt x="7063571" y="808220"/>
                    <a:pt x="7071360" y="818605"/>
                  </a:cubicBezTo>
                  <a:cubicBezTo>
                    <a:pt x="7081213" y="831742"/>
                    <a:pt x="7097086" y="839777"/>
                    <a:pt x="7106195" y="853440"/>
                  </a:cubicBezTo>
                  <a:lnTo>
                    <a:pt x="7123612" y="879565"/>
                  </a:lnTo>
                  <a:cubicBezTo>
                    <a:pt x="7138424" y="924004"/>
                    <a:pt x="7122864" y="890306"/>
                    <a:pt x="7158446" y="931817"/>
                  </a:cubicBezTo>
                  <a:cubicBezTo>
                    <a:pt x="7167892" y="942837"/>
                    <a:pt x="7175126" y="955631"/>
                    <a:pt x="7184572" y="966651"/>
                  </a:cubicBezTo>
                  <a:cubicBezTo>
                    <a:pt x="7192587" y="976002"/>
                    <a:pt x="7202813" y="983316"/>
                    <a:pt x="7210698" y="992777"/>
                  </a:cubicBezTo>
                  <a:cubicBezTo>
                    <a:pt x="7217398" y="1000817"/>
                    <a:pt x="7221415" y="1010862"/>
                    <a:pt x="7228115" y="1018902"/>
                  </a:cubicBezTo>
                  <a:cubicBezTo>
                    <a:pt x="7309426" y="1116477"/>
                    <a:pt x="7206797" y="980349"/>
                    <a:pt x="7271658" y="1071154"/>
                  </a:cubicBezTo>
                  <a:cubicBezTo>
                    <a:pt x="7336126" y="1161409"/>
                    <a:pt x="7252546" y="1038133"/>
                    <a:pt x="7332618" y="1158240"/>
                  </a:cubicBezTo>
                  <a:lnTo>
                    <a:pt x="7350035" y="1184365"/>
                  </a:lnTo>
                  <a:cubicBezTo>
                    <a:pt x="7370739" y="1246481"/>
                    <a:pt x="7341383" y="1171389"/>
                    <a:pt x="7384869" y="1236617"/>
                  </a:cubicBezTo>
                  <a:cubicBezTo>
                    <a:pt x="7389961" y="1244255"/>
                    <a:pt x="7389962" y="1254305"/>
                    <a:pt x="7393578" y="1262742"/>
                  </a:cubicBezTo>
                  <a:cubicBezTo>
                    <a:pt x="7398692" y="1274674"/>
                    <a:pt x="7405881" y="1285644"/>
                    <a:pt x="7410995" y="1297577"/>
                  </a:cubicBezTo>
                  <a:cubicBezTo>
                    <a:pt x="7423012" y="1325616"/>
                    <a:pt x="7419078" y="1337175"/>
                    <a:pt x="7437120" y="1367245"/>
                  </a:cubicBezTo>
                  <a:cubicBezTo>
                    <a:pt x="7446683" y="1383184"/>
                    <a:pt x="7461022" y="1395756"/>
                    <a:pt x="7471955" y="1410788"/>
                  </a:cubicBezTo>
                  <a:cubicBezTo>
                    <a:pt x="7484267" y="1427717"/>
                    <a:pt x="7495178" y="1445623"/>
                    <a:pt x="7506789" y="1463040"/>
                  </a:cubicBezTo>
                  <a:lnTo>
                    <a:pt x="7524206" y="1489165"/>
                  </a:lnTo>
                  <a:cubicBezTo>
                    <a:pt x="7574121" y="1564037"/>
                    <a:pt x="7514276" y="1469307"/>
                    <a:pt x="7550332" y="1541417"/>
                  </a:cubicBezTo>
                  <a:cubicBezTo>
                    <a:pt x="7555013" y="1550778"/>
                    <a:pt x="7561943" y="1558834"/>
                    <a:pt x="7567749" y="1567542"/>
                  </a:cubicBezTo>
                  <a:cubicBezTo>
                    <a:pt x="7573555" y="1584959"/>
                    <a:pt x="7578348" y="1602748"/>
                    <a:pt x="7585166" y="1619794"/>
                  </a:cubicBezTo>
                  <a:cubicBezTo>
                    <a:pt x="7589987" y="1631847"/>
                    <a:pt x="7597469" y="1642696"/>
                    <a:pt x="7602583" y="1654628"/>
                  </a:cubicBezTo>
                  <a:cubicBezTo>
                    <a:pt x="7606199" y="1663066"/>
                    <a:pt x="7607676" y="1672316"/>
                    <a:pt x="7611292" y="1680754"/>
                  </a:cubicBezTo>
                  <a:cubicBezTo>
                    <a:pt x="7616406" y="1692686"/>
                    <a:pt x="7623437" y="1703725"/>
                    <a:pt x="7628709" y="1715588"/>
                  </a:cubicBezTo>
                  <a:cubicBezTo>
                    <a:pt x="7635058" y="1729873"/>
                    <a:pt x="7640637" y="1744494"/>
                    <a:pt x="7646126" y="1759131"/>
                  </a:cubicBezTo>
                  <a:cubicBezTo>
                    <a:pt x="7649349" y="1767726"/>
                    <a:pt x="7650730" y="1777046"/>
                    <a:pt x="7654835" y="1785257"/>
                  </a:cubicBezTo>
                  <a:cubicBezTo>
                    <a:pt x="7665820" y="1807226"/>
                    <a:pt x="7673470" y="1812601"/>
                    <a:pt x="7689669" y="1828800"/>
                  </a:cubicBezTo>
                  <a:cubicBezTo>
                    <a:pt x="7705865" y="1893581"/>
                    <a:pt x="7688529" y="1834942"/>
                    <a:pt x="7724503" y="1915885"/>
                  </a:cubicBezTo>
                  <a:cubicBezTo>
                    <a:pt x="7728231" y="1924274"/>
                    <a:pt x="7729596" y="1933573"/>
                    <a:pt x="7733212" y="1942011"/>
                  </a:cubicBezTo>
                  <a:cubicBezTo>
                    <a:pt x="7746471" y="1972948"/>
                    <a:pt x="7750554" y="1976733"/>
                    <a:pt x="7768046" y="2002971"/>
                  </a:cubicBezTo>
                  <a:cubicBezTo>
                    <a:pt x="7744260" y="2074334"/>
                    <a:pt x="7750449" y="2045073"/>
                    <a:pt x="7768046" y="2185851"/>
                  </a:cubicBezTo>
                  <a:cubicBezTo>
                    <a:pt x="7771626" y="2214492"/>
                    <a:pt x="7785055" y="2241947"/>
                    <a:pt x="7802880" y="2264228"/>
                  </a:cubicBezTo>
                  <a:cubicBezTo>
                    <a:pt x="7808009" y="2270639"/>
                    <a:pt x="7814492" y="2275839"/>
                    <a:pt x="7820298" y="2281645"/>
                  </a:cubicBezTo>
                  <a:cubicBezTo>
                    <a:pt x="7838093" y="2335033"/>
                    <a:pt x="7822515" y="2301280"/>
                    <a:pt x="7889966" y="2368731"/>
                  </a:cubicBezTo>
                  <a:lnTo>
                    <a:pt x="7889966" y="2368731"/>
                  </a:lnTo>
                  <a:cubicBezTo>
                    <a:pt x="7912064" y="2412926"/>
                    <a:pt x="7896581" y="2396364"/>
                    <a:pt x="7933509" y="2420982"/>
                  </a:cubicBezTo>
                  <a:cubicBezTo>
                    <a:pt x="7951398" y="2474645"/>
                    <a:pt x="7930937" y="2417371"/>
                    <a:pt x="7959635" y="2481942"/>
                  </a:cubicBezTo>
                  <a:cubicBezTo>
                    <a:pt x="7965984" y="2496227"/>
                    <a:pt x="7971246" y="2510971"/>
                    <a:pt x="7977052" y="2525485"/>
                  </a:cubicBezTo>
                  <a:cubicBezTo>
                    <a:pt x="7979955" y="2542902"/>
                    <a:pt x="7979202" y="2561342"/>
                    <a:pt x="7985760" y="2577737"/>
                  </a:cubicBezTo>
                  <a:cubicBezTo>
                    <a:pt x="8015369" y="2651761"/>
                    <a:pt x="8011886" y="2584238"/>
                    <a:pt x="8011886" y="2629988"/>
                  </a:cubicBezTo>
                </a:path>
              </a:pathLst>
            </a:custGeom>
            <a:noFill/>
            <a:ln w="12700" cap="flat" cmpd="sng" algn="ctr">
              <a:solidFill>
                <a:schemeClr val="bg1">
                  <a:lumMod val="80952"/>
                  <a:alpha val="7619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4" name="任意多边形: 形状 43">
              <a:extLst>
                <a:ext uri="{FF2B5EF4-FFF2-40B4-BE49-F238E27FC236}">
                  <a16:creationId xmlns:a16="http://schemas.microsoft.com/office/drawing/2014/main" xmlns="" id="{7A414DFE-0F33-4605-9009-1FAE3CA3CF15}"/>
                </a:ext>
              </a:extLst>
            </p:cNvPr>
            <p:cNvSpPr/>
            <p:nvPr/>
          </p:nvSpPr>
          <p:spPr>
            <a:xfrm>
              <a:off x="-69669" y="4806510"/>
              <a:ext cx="8012012" cy="2629988"/>
            </a:xfrm>
            <a:custGeom>
              <a:avLst/>
              <a:gdLst>
                <a:gd name="connsiteX0" fmla="*/ 0 w 8012012"/>
                <a:gd name="connsiteY0" fmla="*/ 505097 h 2629988"/>
                <a:gd name="connsiteX1" fmla="*/ 0 w 8012012"/>
                <a:gd name="connsiteY1" fmla="*/ 505097 h 2629988"/>
                <a:gd name="connsiteX2" fmla="*/ 113212 w 8012012"/>
                <a:gd name="connsiteY2" fmla="*/ 487680 h 2629988"/>
                <a:gd name="connsiteX3" fmla="*/ 130629 w 8012012"/>
                <a:gd name="connsiteY3" fmla="*/ 470262 h 2629988"/>
                <a:gd name="connsiteX4" fmla="*/ 182880 w 8012012"/>
                <a:gd name="connsiteY4" fmla="*/ 461554 h 2629988"/>
                <a:gd name="connsiteX5" fmla="*/ 209006 w 8012012"/>
                <a:gd name="connsiteY5" fmla="*/ 452845 h 2629988"/>
                <a:gd name="connsiteX6" fmla="*/ 261258 w 8012012"/>
                <a:gd name="connsiteY6" fmla="*/ 409302 h 2629988"/>
                <a:gd name="connsiteX7" fmla="*/ 322218 w 8012012"/>
                <a:gd name="connsiteY7" fmla="*/ 330925 h 2629988"/>
                <a:gd name="connsiteX8" fmla="*/ 348343 w 8012012"/>
                <a:gd name="connsiteY8" fmla="*/ 322217 h 2629988"/>
                <a:gd name="connsiteX9" fmla="*/ 365760 w 8012012"/>
                <a:gd name="connsiteY9" fmla="*/ 357051 h 2629988"/>
                <a:gd name="connsiteX10" fmla="*/ 383178 w 8012012"/>
                <a:gd name="connsiteY10" fmla="*/ 374468 h 2629988"/>
                <a:gd name="connsiteX11" fmla="*/ 461555 w 8012012"/>
                <a:gd name="connsiteY11" fmla="*/ 418011 h 2629988"/>
                <a:gd name="connsiteX12" fmla="*/ 505098 w 8012012"/>
                <a:gd name="connsiteY12" fmla="*/ 452845 h 2629988"/>
                <a:gd name="connsiteX13" fmla="*/ 531223 w 8012012"/>
                <a:gd name="connsiteY13" fmla="*/ 487680 h 2629988"/>
                <a:gd name="connsiteX14" fmla="*/ 600892 w 8012012"/>
                <a:gd name="connsiteY14" fmla="*/ 522514 h 2629988"/>
                <a:gd name="connsiteX15" fmla="*/ 644435 w 8012012"/>
                <a:gd name="connsiteY15" fmla="*/ 566057 h 2629988"/>
                <a:gd name="connsiteX16" fmla="*/ 670560 w 8012012"/>
                <a:gd name="connsiteY16" fmla="*/ 600891 h 2629988"/>
                <a:gd name="connsiteX17" fmla="*/ 696686 w 8012012"/>
                <a:gd name="connsiteY17" fmla="*/ 653142 h 2629988"/>
                <a:gd name="connsiteX18" fmla="*/ 731520 w 8012012"/>
                <a:gd name="connsiteY18" fmla="*/ 731520 h 2629988"/>
                <a:gd name="connsiteX19" fmla="*/ 775063 w 8012012"/>
                <a:gd name="connsiteY19" fmla="*/ 775062 h 2629988"/>
                <a:gd name="connsiteX20" fmla="*/ 792480 w 8012012"/>
                <a:gd name="connsiteY20" fmla="*/ 836022 h 2629988"/>
                <a:gd name="connsiteX21" fmla="*/ 809898 w 8012012"/>
                <a:gd name="connsiteY21" fmla="*/ 888274 h 2629988"/>
                <a:gd name="connsiteX22" fmla="*/ 836023 w 8012012"/>
                <a:gd name="connsiteY22" fmla="*/ 914400 h 2629988"/>
                <a:gd name="connsiteX23" fmla="*/ 862149 w 8012012"/>
                <a:gd name="connsiteY23" fmla="*/ 931817 h 2629988"/>
                <a:gd name="connsiteX24" fmla="*/ 905692 w 8012012"/>
                <a:gd name="connsiteY24" fmla="*/ 975360 h 2629988"/>
                <a:gd name="connsiteX25" fmla="*/ 957943 w 8012012"/>
                <a:gd name="connsiteY25" fmla="*/ 1010194 h 2629988"/>
                <a:gd name="connsiteX26" fmla="*/ 1036320 w 8012012"/>
                <a:gd name="connsiteY26" fmla="*/ 1071154 h 2629988"/>
                <a:gd name="connsiteX27" fmla="*/ 1062446 w 8012012"/>
                <a:gd name="connsiteY27" fmla="*/ 1079862 h 2629988"/>
                <a:gd name="connsiteX28" fmla="*/ 1114698 w 8012012"/>
                <a:gd name="connsiteY28" fmla="*/ 1114697 h 2629988"/>
                <a:gd name="connsiteX29" fmla="*/ 1140823 w 8012012"/>
                <a:gd name="connsiteY29" fmla="*/ 1140822 h 2629988"/>
                <a:gd name="connsiteX30" fmla="*/ 1158240 w 8012012"/>
                <a:gd name="connsiteY30" fmla="*/ 1166948 h 2629988"/>
                <a:gd name="connsiteX31" fmla="*/ 1201783 w 8012012"/>
                <a:gd name="connsiteY31" fmla="*/ 1210491 h 2629988"/>
                <a:gd name="connsiteX32" fmla="*/ 1219200 w 8012012"/>
                <a:gd name="connsiteY32" fmla="*/ 1236617 h 2629988"/>
                <a:gd name="connsiteX33" fmla="*/ 1262743 w 8012012"/>
                <a:gd name="connsiteY33" fmla="*/ 1280160 h 2629988"/>
                <a:gd name="connsiteX34" fmla="*/ 1314995 w 8012012"/>
                <a:gd name="connsiteY34" fmla="*/ 1314994 h 2629988"/>
                <a:gd name="connsiteX35" fmla="*/ 1341120 w 8012012"/>
                <a:gd name="connsiteY35" fmla="*/ 1349828 h 2629988"/>
                <a:gd name="connsiteX36" fmla="*/ 1384663 w 8012012"/>
                <a:gd name="connsiteY36" fmla="*/ 1384662 h 2629988"/>
                <a:gd name="connsiteX37" fmla="*/ 1428206 w 8012012"/>
                <a:gd name="connsiteY37" fmla="*/ 1419497 h 2629988"/>
                <a:gd name="connsiteX38" fmla="*/ 1463040 w 8012012"/>
                <a:gd name="connsiteY38" fmla="*/ 1463040 h 2629988"/>
                <a:gd name="connsiteX39" fmla="*/ 1489166 w 8012012"/>
                <a:gd name="connsiteY39" fmla="*/ 1471748 h 2629988"/>
                <a:gd name="connsiteX40" fmla="*/ 1497875 w 8012012"/>
                <a:gd name="connsiteY40" fmla="*/ 1497874 h 2629988"/>
                <a:gd name="connsiteX41" fmla="*/ 1550126 w 8012012"/>
                <a:gd name="connsiteY41" fmla="*/ 1524000 h 2629988"/>
                <a:gd name="connsiteX42" fmla="*/ 1584960 w 8012012"/>
                <a:gd name="connsiteY42" fmla="*/ 1541417 h 2629988"/>
                <a:gd name="connsiteX43" fmla="*/ 1689463 w 8012012"/>
                <a:gd name="connsiteY43" fmla="*/ 1532708 h 2629988"/>
                <a:gd name="connsiteX44" fmla="*/ 1715589 w 8012012"/>
                <a:gd name="connsiteY44" fmla="*/ 1524000 h 2629988"/>
                <a:gd name="connsiteX45" fmla="*/ 1733006 w 8012012"/>
                <a:gd name="connsiteY45" fmla="*/ 1506582 h 2629988"/>
                <a:gd name="connsiteX46" fmla="*/ 1759132 w 8012012"/>
                <a:gd name="connsiteY46" fmla="*/ 1489165 h 2629988"/>
                <a:gd name="connsiteX47" fmla="*/ 1776549 w 8012012"/>
                <a:gd name="connsiteY47" fmla="*/ 1463040 h 2629988"/>
                <a:gd name="connsiteX48" fmla="*/ 1793966 w 8012012"/>
                <a:gd name="connsiteY48" fmla="*/ 1393371 h 2629988"/>
                <a:gd name="connsiteX49" fmla="*/ 1820092 w 8012012"/>
                <a:gd name="connsiteY49" fmla="*/ 1375954 h 2629988"/>
                <a:gd name="connsiteX50" fmla="*/ 1985555 w 8012012"/>
                <a:gd name="connsiteY50" fmla="*/ 1428205 h 2629988"/>
                <a:gd name="connsiteX51" fmla="*/ 2002972 w 8012012"/>
                <a:gd name="connsiteY51" fmla="*/ 1454331 h 2629988"/>
                <a:gd name="connsiteX52" fmla="*/ 2055223 w 8012012"/>
                <a:gd name="connsiteY52" fmla="*/ 1471748 h 2629988"/>
                <a:gd name="connsiteX53" fmla="*/ 2264229 w 8012012"/>
                <a:gd name="connsiteY53" fmla="*/ 1480457 h 2629988"/>
                <a:gd name="connsiteX54" fmla="*/ 2377440 w 8012012"/>
                <a:gd name="connsiteY54" fmla="*/ 1489165 h 2629988"/>
                <a:gd name="connsiteX55" fmla="*/ 2403566 w 8012012"/>
                <a:gd name="connsiteY55" fmla="*/ 1497874 h 2629988"/>
                <a:gd name="connsiteX56" fmla="*/ 2429692 w 8012012"/>
                <a:gd name="connsiteY56" fmla="*/ 1515291 h 2629988"/>
                <a:gd name="connsiteX57" fmla="*/ 2508069 w 8012012"/>
                <a:gd name="connsiteY57" fmla="*/ 1541417 h 2629988"/>
                <a:gd name="connsiteX58" fmla="*/ 2586446 w 8012012"/>
                <a:gd name="connsiteY58" fmla="*/ 1532708 h 2629988"/>
                <a:gd name="connsiteX59" fmla="*/ 2595155 w 8012012"/>
                <a:gd name="connsiteY59" fmla="*/ 1497874 h 2629988"/>
                <a:gd name="connsiteX60" fmla="*/ 2629989 w 8012012"/>
                <a:gd name="connsiteY60" fmla="*/ 1419497 h 2629988"/>
                <a:gd name="connsiteX61" fmla="*/ 2656115 w 8012012"/>
                <a:gd name="connsiteY61" fmla="*/ 1358537 h 2629988"/>
                <a:gd name="connsiteX62" fmla="*/ 2664823 w 8012012"/>
                <a:gd name="connsiteY62" fmla="*/ 1323702 h 2629988"/>
                <a:gd name="connsiteX63" fmla="*/ 2682240 w 8012012"/>
                <a:gd name="connsiteY63" fmla="*/ 1297577 h 2629988"/>
                <a:gd name="connsiteX64" fmla="*/ 2690949 w 8012012"/>
                <a:gd name="connsiteY64" fmla="*/ 1271451 h 2629988"/>
                <a:gd name="connsiteX65" fmla="*/ 2734492 w 8012012"/>
                <a:gd name="connsiteY65" fmla="*/ 1210491 h 2629988"/>
                <a:gd name="connsiteX66" fmla="*/ 2751909 w 8012012"/>
                <a:gd name="connsiteY66" fmla="*/ 1184365 h 2629988"/>
                <a:gd name="connsiteX67" fmla="*/ 2778035 w 8012012"/>
                <a:gd name="connsiteY67" fmla="*/ 1175657 h 2629988"/>
                <a:gd name="connsiteX68" fmla="*/ 2812869 w 8012012"/>
                <a:gd name="connsiteY68" fmla="*/ 1158240 h 2629988"/>
                <a:gd name="connsiteX69" fmla="*/ 2899955 w 8012012"/>
                <a:gd name="connsiteY69" fmla="*/ 1166948 h 2629988"/>
                <a:gd name="connsiteX70" fmla="*/ 2926080 w 8012012"/>
                <a:gd name="connsiteY70" fmla="*/ 1184365 h 2629988"/>
                <a:gd name="connsiteX71" fmla="*/ 2978332 w 8012012"/>
                <a:gd name="connsiteY71" fmla="*/ 1210491 h 2629988"/>
                <a:gd name="connsiteX72" fmla="*/ 3004458 w 8012012"/>
                <a:gd name="connsiteY72" fmla="*/ 1184365 h 2629988"/>
                <a:gd name="connsiteX73" fmla="*/ 3021875 w 8012012"/>
                <a:gd name="connsiteY73" fmla="*/ 1132114 h 2629988"/>
                <a:gd name="connsiteX74" fmla="*/ 3030583 w 8012012"/>
                <a:gd name="connsiteY74" fmla="*/ 1097280 h 2629988"/>
                <a:gd name="connsiteX75" fmla="*/ 3039292 w 8012012"/>
                <a:gd name="connsiteY75" fmla="*/ 1045028 h 2629988"/>
                <a:gd name="connsiteX76" fmla="*/ 3056709 w 8012012"/>
                <a:gd name="connsiteY76" fmla="*/ 992777 h 2629988"/>
                <a:gd name="connsiteX77" fmla="*/ 3065418 w 8012012"/>
                <a:gd name="connsiteY77" fmla="*/ 966651 h 2629988"/>
                <a:gd name="connsiteX78" fmla="*/ 3152503 w 8012012"/>
                <a:gd name="connsiteY78" fmla="*/ 905691 h 2629988"/>
                <a:gd name="connsiteX79" fmla="*/ 3178629 w 8012012"/>
                <a:gd name="connsiteY79" fmla="*/ 888274 h 2629988"/>
                <a:gd name="connsiteX80" fmla="*/ 3222172 w 8012012"/>
                <a:gd name="connsiteY80" fmla="*/ 853440 h 2629988"/>
                <a:gd name="connsiteX81" fmla="*/ 3265715 w 8012012"/>
                <a:gd name="connsiteY81" fmla="*/ 827314 h 2629988"/>
                <a:gd name="connsiteX82" fmla="*/ 3344092 w 8012012"/>
                <a:gd name="connsiteY82" fmla="*/ 766354 h 2629988"/>
                <a:gd name="connsiteX83" fmla="*/ 3396343 w 8012012"/>
                <a:gd name="connsiteY83" fmla="*/ 731520 h 2629988"/>
                <a:gd name="connsiteX84" fmla="*/ 3439886 w 8012012"/>
                <a:gd name="connsiteY84" fmla="*/ 705394 h 2629988"/>
                <a:gd name="connsiteX85" fmla="*/ 3466012 w 8012012"/>
                <a:gd name="connsiteY85" fmla="*/ 687977 h 2629988"/>
                <a:gd name="connsiteX86" fmla="*/ 3492138 w 8012012"/>
                <a:gd name="connsiteY86" fmla="*/ 679268 h 2629988"/>
                <a:gd name="connsiteX87" fmla="*/ 3544389 w 8012012"/>
                <a:gd name="connsiteY87" fmla="*/ 644434 h 2629988"/>
                <a:gd name="connsiteX88" fmla="*/ 3570515 w 8012012"/>
                <a:gd name="connsiteY88" fmla="*/ 627017 h 2629988"/>
                <a:gd name="connsiteX89" fmla="*/ 3579223 w 8012012"/>
                <a:gd name="connsiteY89" fmla="*/ 600891 h 2629988"/>
                <a:gd name="connsiteX90" fmla="*/ 3631475 w 8012012"/>
                <a:gd name="connsiteY90" fmla="*/ 583474 h 2629988"/>
                <a:gd name="connsiteX91" fmla="*/ 3683726 w 8012012"/>
                <a:gd name="connsiteY91" fmla="*/ 592182 h 2629988"/>
                <a:gd name="connsiteX92" fmla="*/ 3718560 w 8012012"/>
                <a:gd name="connsiteY92" fmla="*/ 635725 h 2629988"/>
                <a:gd name="connsiteX93" fmla="*/ 3788229 w 8012012"/>
                <a:gd name="connsiteY93" fmla="*/ 696685 h 2629988"/>
                <a:gd name="connsiteX94" fmla="*/ 3814355 w 8012012"/>
                <a:gd name="connsiteY94" fmla="*/ 705394 h 2629988"/>
                <a:gd name="connsiteX95" fmla="*/ 3857898 w 8012012"/>
                <a:gd name="connsiteY95" fmla="*/ 696685 h 2629988"/>
                <a:gd name="connsiteX96" fmla="*/ 3918858 w 8012012"/>
                <a:gd name="connsiteY96" fmla="*/ 653142 h 2629988"/>
                <a:gd name="connsiteX97" fmla="*/ 3997235 w 8012012"/>
                <a:gd name="connsiteY97" fmla="*/ 592182 h 2629988"/>
                <a:gd name="connsiteX98" fmla="*/ 4023360 w 8012012"/>
                <a:gd name="connsiteY98" fmla="*/ 557348 h 2629988"/>
                <a:gd name="connsiteX99" fmla="*/ 4066903 w 8012012"/>
                <a:gd name="connsiteY99" fmla="*/ 513805 h 2629988"/>
                <a:gd name="connsiteX100" fmla="*/ 4084320 w 8012012"/>
                <a:gd name="connsiteY100" fmla="*/ 461554 h 2629988"/>
                <a:gd name="connsiteX101" fmla="*/ 4093029 w 8012012"/>
                <a:gd name="connsiteY101" fmla="*/ 435428 h 2629988"/>
                <a:gd name="connsiteX102" fmla="*/ 4101738 w 8012012"/>
                <a:gd name="connsiteY102" fmla="*/ 391885 h 2629988"/>
                <a:gd name="connsiteX103" fmla="*/ 4119155 w 8012012"/>
                <a:gd name="connsiteY103" fmla="*/ 278674 h 2629988"/>
                <a:gd name="connsiteX104" fmla="*/ 4127863 w 8012012"/>
                <a:gd name="connsiteY104" fmla="*/ 252548 h 2629988"/>
                <a:gd name="connsiteX105" fmla="*/ 4162698 w 8012012"/>
                <a:gd name="connsiteY105" fmla="*/ 200297 h 2629988"/>
                <a:gd name="connsiteX106" fmla="*/ 4197532 w 8012012"/>
                <a:gd name="connsiteY106" fmla="*/ 121920 h 2629988"/>
                <a:gd name="connsiteX107" fmla="*/ 4214949 w 8012012"/>
                <a:gd name="connsiteY107" fmla="*/ 104502 h 2629988"/>
                <a:gd name="connsiteX108" fmla="*/ 4275909 w 8012012"/>
                <a:gd name="connsiteY108" fmla="*/ 26125 h 2629988"/>
                <a:gd name="connsiteX109" fmla="*/ 4302035 w 8012012"/>
                <a:gd name="connsiteY109" fmla="*/ 8708 h 2629988"/>
                <a:gd name="connsiteX110" fmla="*/ 4328160 w 8012012"/>
                <a:gd name="connsiteY110" fmla="*/ 0 h 2629988"/>
                <a:gd name="connsiteX111" fmla="*/ 4380412 w 8012012"/>
                <a:gd name="connsiteY111" fmla="*/ 34834 h 2629988"/>
                <a:gd name="connsiteX112" fmla="*/ 4441372 w 8012012"/>
                <a:gd name="connsiteY112" fmla="*/ 87085 h 2629988"/>
                <a:gd name="connsiteX113" fmla="*/ 4484915 w 8012012"/>
                <a:gd name="connsiteY113" fmla="*/ 121920 h 2629988"/>
                <a:gd name="connsiteX114" fmla="*/ 4528458 w 8012012"/>
                <a:gd name="connsiteY114" fmla="*/ 165462 h 2629988"/>
                <a:gd name="connsiteX115" fmla="*/ 4563292 w 8012012"/>
                <a:gd name="connsiteY115" fmla="*/ 209005 h 2629988"/>
                <a:gd name="connsiteX116" fmla="*/ 4572000 w 8012012"/>
                <a:gd name="connsiteY116" fmla="*/ 235131 h 2629988"/>
                <a:gd name="connsiteX117" fmla="*/ 4589418 w 8012012"/>
                <a:gd name="connsiteY117" fmla="*/ 252548 h 2629988"/>
                <a:gd name="connsiteX118" fmla="*/ 4632960 w 8012012"/>
                <a:gd name="connsiteY118" fmla="*/ 304800 h 2629988"/>
                <a:gd name="connsiteX119" fmla="*/ 4667795 w 8012012"/>
                <a:gd name="connsiteY119" fmla="*/ 348342 h 2629988"/>
                <a:gd name="connsiteX120" fmla="*/ 4685212 w 8012012"/>
                <a:gd name="connsiteY120" fmla="*/ 383177 h 2629988"/>
                <a:gd name="connsiteX121" fmla="*/ 4728755 w 8012012"/>
                <a:gd name="connsiteY121" fmla="*/ 426720 h 2629988"/>
                <a:gd name="connsiteX122" fmla="*/ 4754880 w 8012012"/>
                <a:gd name="connsiteY122" fmla="*/ 452845 h 2629988"/>
                <a:gd name="connsiteX123" fmla="*/ 4789715 w 8012012"/>
                <a:gd name="connsiteY123" fmla="*/ 470262 h 2629988"/>
                <a:gd name="connsiteX124" fmla="*/ 4807132 w 8012012"/>
                <a:gd name="connsiteY124" fmla="*/ 487680 h 2629988"/>
                <a:gd name="connsiteX125" fmla="*/ 4833258 w 8012012"/>
                <a:gd name="connsiteY125" fmla="*/ 505097 h 2629988"/>
                <a:gd name="connsiteX126" fmla="*/ 4841966 w 8012012"/>
                <a:gd name="connsiteY126" fmla="*/ 531222 h 2629988"/>
                <a:gd name="connsiteX127" fmla="*/ 4868092 w 8012012"/>
                <a:gd name="connsiteY127" fmla="*/ 539931 h 2629988"/>
                <a:gd name="connsiteX128" fmla="*/ 4929052 w 8012012"/>
                <a:gd name="connsiteY128" fmla="*/ 574765 h 2629988"/>
                <a:gd name="connsiteX129" fmla="*/ 4972595 w 8012012"/>
                <a:gd name="connsiteY129" fmla="*/ 566057 h 2629988"/>
                <a:gd name="connsiteX130" fmla="*/ 5024846 w 8012012"/>
                <a:gd name="connsiteY130" fmla="*/ 513805 h 2629988"/>
                <a:gd name="connsiteX131" fmla="*/ 5050972 w 8012012"/>
                <a:gd name="connsiteY131" fmla="*/ 452845 h 2629988"/>
                <a:gd name="connsiteX132" fmla="*/ 5059680 w 8012012"/>
                <a:gd name="connsiteY132" fmla="*/ 426720 h 2629988"/>
                <a:gd name="connsiteX133" fmla="*/ 5085806 w 8012012"/>
                <a:gd name="connsiteY133" fmla="*/ 409302 h 2629988"/>
                <a:gd name="connsiteX134" fmla="*/ 5111932 w 8012012"/>
                <a:gd name="connsiteY134" fmla="*/ 400594 h 2629988"/>
                <a:gd name="connsiteX135" fmla="*/ 5355772 w 8012012"/>
                <a:gd name="connsiteY135" fmla="*/ 383177 h 2629988"/>
                <a:gd name="connsiteX136" fmla="*/ 5442858 w 8012012"/>
                <a:gd name="connsiteY136" fmla="*/ 357051 h 2629988"/>
                <a:gd name="connsiteX137" fmla="*/ 5468983 w 8012012"/>
                <a:gd name="connsiteY137" fmla="*/ 348342 h 2629988"/>
                <a:gd name="connsiteX138" fmla="*/ 5495109 w 8012012"/>
                <a:gd name="connsiteY138" fmla="*/ 330925 h 2629988"/>
                <a:gd name="connsiteX139" fmla="*/ 5556069 w 8012012"/>
                <a:gd name="connsiteY139" fmla="*/ 313508 h 2629988"/>
                <a:gd name="connsiteX140" fmla="*/ 5582195 w 8012012"/>
                <a:gd name="connsiteY140" fmla="*/ 304800 h 2629988"/>
                <a:gd name="connsiteX141" fmla="*/ 5721532 w 8012012"/>
                <a:gd name="connsiteY141" fmla="*/ 313508 h 2629988"/>
                <a:gd name="connsiteX142" fmla="*/ 5747658 w 8012012"/>
                <a:gd name="connsiteY142" fmla="*/ 339634 h 2629988"/>
                <a:gd name="connsiteX143" fmla="*/ 5799909 w 8012012"/>
                <a:gd name="connsiteY143" fmla="*/ 357051 h 2629988"/>
                <a:gd name="connsiteX144" fmla="*/ 5826035 w 8012012"/>
                <a:gd name="connsiteY144" fmla="*/ 365760 h 2629988"/>
                <a:gd name="connsiteX145" fmla="*/ 5878286 w 8012012"/>
                <a:gd name="connsiteY145" fmla="*/ 383177 h 2629988"/>
                <a:gd name="connsiteX146" fmla="*/ 5939246 w 8012012"/>
                <a:gd name="connsiteY146" fmla="*/ 400594 h 2629988"/>
                <a:gd name="connsiteX147" fmla="*/ 6008915 w 8012012"/>
                <a:gd name="connsiteY147" fmla="*/ 409302 h 2629988"/>
                <a:gd name="connsiteX148" fmla="*/ 6139543 w 8012012"/>
                <a:gd name="connsiteY148" fmla="*/ 435428 h 2629988"/>
                <a:gd name="connsiteX149" fmla="*/ 6226629 w 8012012"/>
                <a:gd name="connsiteY149" fmla="*/ 444137 h 2629988"/>
                <a:gd name="connsiteX150" fmla="*/ 6270172 w 8012012"/>
                <a:gd name="connsiteY150" fmla="*/ 452845 h 2629988"/>
                <a:gd name="connsiteX151" fmla="*/ 6392092 w 8012012"/>
                <a:gd name="connsiteY151" fmla="*/ 470262 h 2629988"/>
                <a:gd name="connsiteX152" fmla="*/ 6479178 w 8012012"/>
                <a:gd name="connsiteY152" fmla="*/ 487680 h 2629988"/>
                <a:gd name="connsiteX153" fmla="*/ 6514012 w 8012012"/>
                <a:gd name="connsiteY153" fmla="*/ 496388 h 2629988"/>
                <a:gd name="connsiteX154" fmla="*/ 6557555 w 8012012"/>
                <a:gd name="connsiteY154" fmla="*/ 505097 h 2629988"/>
                <a:gd name="connsiteX155" fmla="*/ 6618515 w 8012012"/>
                <a:gd name="connsiteY155" fmla="*/ 531222 h 2629988"/>
                <a:gd name="connsiteX156" fmla="*/ 6696892 w 8012012"/>
                <a:gd name="connsiteY156" fmla="*/ 557348 h 2629988"/>
                <a:gd name="connsiteX157" fmla="*/ 6723018 w 8012012"/>
                <a:gd name="connsiteY157" fmla="*/ 566057 h 2629988"/>
                <a:gd name="connsiteX158" fmla="*/ 6801395 w 8012012"/>
                <a:gd name="connsiteY158" fmla="*/ 609600 h 2629988"/>
                <a:gd name="connsiteX159" fmla="*/ 6827520 w 8012012"/>
                <a:gd name="connsiteY159" fmla="*/ 635725 h 2629988"/>
                <a:gd name="connsiteX160" fmla="*/ 6853646 w 8012012"/>
                <a:gd name="connsiteY160" fmla="*/ 644434 h 2629988"/>
                <a:gd name="connsiteX161" fmla="*/ 6905898 w 8012012"/>
                <a:gd name="connsiteY161" fmla="*/ 679268 h 2629988"/>
                <a:gd name="connsiteX162" fmla="*/ 6932023 w 8012012"/>
                <a:gd name="connsiteY162" fmla="*/ 696685 h 2629988"/>
                <a:gd name="connsiteX163" fmla="*/ 6958149 w 8012012"/>
                <a:gd name="connsiteY163" fmla="*/ 714102 h 2629988"/>
                <a:gd name="connsiteX164" fmla="*/ 6975566 w 8012012"/>
                <a:gd name="connsiteY164" fmla="*/ 731520 h 2629988"/>
                <a:gd name="connsiteX165" fmla="*/ 7001692 w 8012012"/>
                <a:gd name="connsiteY165" fmla="*/ 740228 h 2629988"/>
                <a:gd name="connsiteX166" fmla="*/ 7053943 w 8012012"/>
                <a:gd name="connsiteY166" fmla="*/ 783771 h 2629988"/>
                <a:gd name="connsiteX167" fmla="*/ 7071360 w 8012012"/>
                <a:gd name="connsiteY167" fmla="*/ 818605 h 2629988"/>
                <a:gd name="connsiteX168" fmla="*/ 7106195 w 8012012"/>
                <a:gd name="connsiteY168" fmla="*/ 853440 h 2629988"/>
                <a:gd name="connsiteX169" fmla="*/ 7123612 w 8012012"/>
                <a:gd name="connsiteY169" fmla="*/ 879565 h 2629988"/>
                <a:gd name="connsiteX170" fmla="*/ 7158446 w 8012012"/>
                <a:gd name="connsiteY170" fmla="*/ 931817 h 2629988"/>
                <a:gd name="connsiteX171" fmla="*/ 7184572 w 8012012"/>
                <a:gd name="connsiteY171" fmla="*/ 966651 h 2629988"/>
                <a:gd name="connsiteX172" fmla="*/ 7210698 w 8012012"/>
                <a:gd name="connsiteY172" fmla="*/ 992777 h 2629988"/>
                <a:gd name="connsiteX173" fmla="*/ 7228115 w 8012012"/>
                <a:gd name="connsiteY173" fmla="*/ 1018902 h 2629988"/>
                <a:gd name="connsiteX174" fmla="*/ 7271658 w 8012012"/>
                <a:gd name="connsiteY174" fmla="*/ 1071154 h 2629988"/>
                <a:gd name="connsiteX175" fmla="*/ 7332618 w 8012012"/>
                <a:gd name="connsiteY175" fmla="*/ 1158240 h 2629988"/>
                <a:gd name="connsiteX176" fmla="*/ 7350035 w 8012012"/>
                <a:gd name="connsiteY176" fmla="*/ 1184365 h 2629988"/>
                <a:gd name="connsiteX177" fmla="*/ 7384869 w 8012012"/>
                <a:gd name="connsiteY177" fmla="*/ 1236617 h 2629988"/>
                <a:gd name="connsiteX178" fmla="*/ 7393578 w 8012012"/>
                <a:gd name="connsiteY178" fmla="*/ 1262742 h 2629988"/>
                <a:gd name="connsiteX179" fmla="*/ 7410995 w 8012012"/>
                <a:gd name="connsiteY179" fmla="*/ 1297577 h 2629988"/>
                <a:gd name="connsiteX180" fmla="*/ 7437120 w 8012012"/>
                <a:gd name="connsiteY180" fmla="*/ 1367245 h 2629988"/>
                <a:gd name="connsiteX181" fmla="*/ 7471955 w 8012012"/>
                <a:gd name="connsiteY181" fmla="*/ 1410788 h 2629988"/>
                <a:gd name="connsiteX182" fmla="*/ 7506789 w 8012012"/>
                <a:gd name="connsiteY182" fmla="*/ 1463040 h 2629988"/>
                <a:gd name="connsiteX183" fmla="*/ 7524206 w 8012012"/>
                <a:gd name="connsiteY183" fmla="*/ 1489165 h 2629988"/>
                <a:gd name="connsiteX184" fmla="*/ 7550332 w 8012012"/>
                <a:gd name="connsiteY184" fmla="*/ 1541417 h 2629988"/>
                <a:gd name="connsiteX185" fmla="*/ 7567749 w 8012012"/>
                <a:gd name="connsiteY185" fmla="*/ 1567542 h 2629988"/>
                <a:gd name="connsiteX186" fmla="*/ 7585166 w 8012012"/>
                <a:gd name="connsiteY186" fmla="*/ 1619794 h 2629988"/>
                <a:gd name="connsiteX187" fmla="*/ 7602583 w 8012012"/>
                <a:gd name="connsiteY187" fmla="*/ 1654628 h 2629988"/>
                <a:gd name="connsiteX188" fmla="*/ 7611292 w 8012012"/>
                <a:gd name="connsiteY188" fmla="*/ 1680754 h 2629988"/>
                <a:gd name="connsiteX189" fmla="*/ 7628709 w 8012012"/>
                <a:gd name="connsiteY189" fmla="*/ 1715588 h 2629988"/>
                <a:gd name="connsiteX190" fmla="*/ 7646126 w 8012012"/>
                <a:gd name="connsiteY190" fmla="*/ 1759131 h 2629988"/>
                <a:gd name="connsiteX191" fmla="*/ 7654835 w 8012012"/>
                <a:gd name="connsiteY191" fmla="*/ 1785257 h 2629988"/>
                <a:gd name="connsiteX192" fmla="*/ 7689669 w 8012012"/>
                <a:gd name="connsiteY192" fmla="*/ 1828800 h 2629988"/>
                <a:gd name="connsiteX193" fmla="*/ 7724503 w 8012012"/>
                <a:gd name="connsiteY193" fmla="*/ 1915885 h 2629988"/>
                <a:gd name="connsiteX194" fmla="*/ 7733212 w 8012012"/>
                <a:gd name="connsiteY194" fmla="*/ 1942011 h 2629988"/>
                <a:gd name="connsiteX195" fmla="*/ 7768046 w 8012012"/>
                <a:gd name="connsiteY195" fmla="*/ 2002971 h 2629988"/>
                <a:gd name="connsiteX196" fmla="*/ 7768046 w 8012012"/>
                <a:gd name="connsiteY196" fmla="*/ 2185851 h 2629988"/>
                <a:gd name="connsiteX197" fmla="*/ 7802880 w 8012012"/>
                <a:gd name="connsiteY197" fmla="*/ 2264228 h 2629988"/>
                <a:gd name="connsiteX198" fmla="*/ 7820298 w 8012012"/>
                <a:gd name="connsiteY198" fmla="*/ 2281645 h 2629988"/>
                <a:gd name="connsiteX199" fmla="*/ 7889966 w 8012012"/>
                <a:gd name="connsiteY199" fmla="*/ 2368731 h 2629988"/>
                <a:gd name="connsiteX200" fmla="*/ 7889966 w 8012012"/>
                <a:gd name="connsiteY200" fmla="*/ 2368731 h 2629988"/>
                <a:gd name="connsiteX201" fmla="*/ 7933509 w 8012012"/>
                <a:gd name="connsiteY201" fmla="*/ 2420982 h 2629988"/>
                <a:gd name="connsiteX202" fmla="*/ 7959635 w 8012012"/>
                <a:gd name="connsiteY202" fmla="*/ 2481942 h 2629988"/>
                <a:gd name="connsiteX203" fmla="*/ 7977052 w 8012012"/>
                <a:gd name="connsiteY203" fmla="*/ 2525485 h 2629988"/>
                <a:gd name="connsiteX204" fmla="*/ 7985760 w 8012012"/>
                <a:gd name="connsiteY204" fmla="*/ 2577737 h 2629988"/>
                <a:gd name="connsiteX205" fmla="*/ 8011886 w 8012012"/>
                <a:gd name="connsiteY205" fmla="*/ 2629988 h 2629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Lst>
              <a:rect l="l" t="t" r="r" b="b"/>
              <a:pathLst>
                <a:path w="8012012" h="2629988">
                  <a:moveTo>
                    <a:pt x="0" y="505097"/>
                  </a:moveTo>
                  <a:lnTo>
                    <a:pt x="0" y="505097"/>
                  </a:lnTo>
                  <a:cubicBezTo>
                    <a:pt x="5077" y="504533"/>
                    <a:pt x="91667" y="498453"/>
                    <a:pt x="113212" y="487680"/>
                  </a:cubicBezTo>
                  <a:cubicBezTo>
                    <a:pt x="120556" y="484008"/>
                    <a:pt x="122941" y="473145"/>
                    <a:pt x="130629" y="470262"/>
                  </a:cubicBezTo>
                  <a:cubicBezTo>
                    <a:pt x="147162" y="464062"/>
                    <a:pt x="165463" y="464457"/>
                    <a:pt x="182880" y="461554"/>
                  </a:cubicBezTo>
                  <a:cubicBezTo>
                    <a:pt x="191589" y="458651"/>
                    <a:pt x="200795" y="456950"/>
                    <a:pt x="209006" y="452845"/>
                  </a:cubicBezTo>
                  <a:cubicBezTo>
                    <a:pt x="227304" y="443696"/>
                    <a:pt x="249001" y="425061"/>
                    <a:pt x="261258" y="409302"/>
                  </a:cubicBezTo>
                  <a:cubicBezTo>
                    <a:pt x="279890" y="385347"/>
                    <a:pt x="294843" y="349175"/>
                    <a:pt x="322218" y="330925"/>
                  </a:cubicBezTo>
                  <a:cubicBezTo>
                    <a:pt x="329856" y="325833"/>
                    <a:pt x="339635" y="325120"/>
                    <a:pt x="348343" y="322217"/>
                  </a:cubicBezTo>
                  <a:cubicBezTo>
                    <a:pt x="354149" y="333828"/>
                    <a:pt x="358559" y="346250"/>
                    <a:pt x="365760" y="357051"/>
                  </a:cubicBezTo>
                  <a:cubicBezTo>
                    <a:pt x="370315" y="363883"/>
                    <a:pt x="376609" y="369542"/>
                    <a:pt x="383178" y="374468"/>
                  </a:cubicBezTo>
                  <a:cubicBezTo>
                    <a:pt x="431090" y="410402"/>
                    <a:pt x="420823" y="404433"/>
                    <a:pt x="461555" y="418011"/>
                  </a:cubicBezTo>
                  <a:cubicBezTo>
                    <a:pt x="514897" y="498026"/>
                    <a:pt x="442000" y="400263"/>
                    <a:pt x="505098" y="452845"/>
                  </a:cubicBezTo>
                  <a:cubicBezTo>
                    <a:pt x="516248" y="462137"/>
                    <a:pt x="520960" y="477417"/>
                    <a:pt x="531223" y="487680"/>
                  </a:cubicBezTo>
                  <a:cubicBezTo>
                    <a:pt x="548614" y="505072"/>
                    <a:pt x="580104" y="514199"/>
                    <a:pt x="600892" y="522514"/>
                  </a:cubicBezTo>
                  <a:cubicBezTo>
                    <a:pt x="647337" y="592183"/>
                    <a:pt x="586378" y="508000"/>
                    <a:pt x="644435" y="566057"/>
                  </a:cubicBezTo>
                  <a:cubicBezTo>
                    <a:pt x="654698" y="576320"/>
                    <a:pt x="661852" y="589280"/>
                    <a:pt x="670560" y="600891"/>
                  </a:cubicBezTo>
                  <a:cubicBezTo>
                    <a:pt x="702326" y="696185"/>
                    <a:pt x="651663" y="551839"/>
                    <a:pt x="696686" y="653142"/>
                  </a:cubicBezTo>
                  <a:cubicBezTo>
                    <a:pt x="715835" y="696227"/>
                    <a:pt x="704819" y="701005"/>
                    <a:pt x="731520" y="731520"/>
                  </a:cubicBezTo>
                  <a:cubicBezTo>
                    <a:pt x="745037" y="746967"/>
                    <a:pt x="775063" y="775062"/>
                    <a:pt x="775063" y="775062"/>
                  </a:cubicBezTo>
                  <a:cubicBezTo>
                    <a:pt x="804332" y="862865"/>
                    <a:pt x="759675" y="726671"/>
                    <a:pt x="792480" y="836022"/>
                  </a:cubicBezTo>
                  <a:cubicBezTo>
                    <a:pt x="797756" y="853607"/>
                    <a:pt x="796916" y="875292"/>
                    <a:pt x="809898" y="888274"/>
                  </a:cubicBezTo>
                  <a:cubicBezTo>
                    <a:pt x="818606" y="896983"/>
                    <a:pt x="826562" y="906516"/>
                    <a:pt x="836023" y="914400"/>
                  </a:cubicBezTo>
                  <a:cubicBezTo>
                    <a:pt x="844064" y="921101"/>
                    <a:pt x="854272" y="924925"/>
                    <a:pt x="862149" y="931817"/>
                  </a:cubicBezTo>
                  <a:cubicBezTo>
                    <a:pt x="877597" y="945334"/>
                    <a:pt x="888613" y="963974"/>
                    <a:pt x="905692" y="975360"/>
                  </a:cubicBezTo>
                  <a:cubicBezTo>
                    <a:pt x="923109" y="986971"/>
                    <a:pt x="943141" y="995392"/>
                    <a:pt x="957943" y="1010194"/>
                  </a:cubicBezTo>
                  <a:cubicBezTo>
                    <a:pt x="980484" y="1032735"/>
                    <a:pt x="1005072" y="1060739"/>
                    <a:pt x="1036320" y="1071154"/>
                  </a:cubicBezTo>
                  <a:lnTo>
                    <a:pt x="1062446" y="1079862"/>
                  </a:lnTo>
                  <a:cubicBezTo>
                    <a:pt x="1079863" y="1091474"/>
                    <a:pt x="1099896" y="1099895"/>
                    <a:pt x="1114698" y="1114697"/>
                  </a:cubicBezTo>
                  <a:cubicBezTo>
                    <a:pt x="1123406" y="1123405"/>
                    <a:pt x="1132939" y="1131361"/>
                    <a:pt x="1140823" y="1140822"/>
                  </a:cubicBezTo>
                  <a:cubicBezTo>
                    <a:pt x="1147523" y="1148863"/>
                    <a:pt x="1151348" y="1159071"/>
                    <a:pt x="1158240" y="1166948"/>
                  </a:cubicBezTo>
                  <a:cubicBezTo>
                    <a:pt x="1171757" y="1182396"/>
                    <a:pt x="1190397" y="1193412"/>
                    <a:pt x="1201783" y="1210491"/>
                  </a:cubicBezTo>
                  <a:cubicBezTo>
                    <a:pt x="1207589" y="1219200"/>
                    <a:pt x="1212308" y="1228740"/>
                    <a:pt x="1219200" y="1236617"/>
                  </a:cubicBezTo>
                  <a:cubicBezTo>
                    <a:pt x="1232717" y="1252065"/>
                    <a:pt x="1245664" y="1268774"/>
                    <a:pt x="1262743" y="1280160"/>
                  </a:cubicBezTo>
                  <a:lnTo>
                    <a:pt x="1314995" y="1314994"/>
                  </a:lnTo>
                  <a:cubicBezTo>
                    <a:pt x="1323703" y="1326605"/>
                    <a:pt x="1331828" y="1338678"/>
                    <a:pt x="1341120" y="1349828"/>
                  </a:cubicBezTo>
                  <a:cubicBezTo>
                    <a:pt x="1362146" y="1375059"/>
                    <a:pt x="1356542" y="1362164"/>
                    <a:pt x="1384663" y="1384662"/>
                  </a:cubicBezTo>
                  <a:cubicBezTo>
                    <a:pt x="1446699" y="1434293"/>
                    <a:pt x="1347804" y="1365897"/>
                    <a:pt x="1428206" y="1419497"/>
                  </a:cubicBezTo>
                  <a:cubicBezTo>
                    <a:pt x="1436115" y="1431361"/>
                    <a:pt x="1449254" y="1454769"/>
                    <a:pt x="1463040" y="1463040"/>
                  </a:cubicBezTo>
                  <a:cubicBezTo>
                    <a:pt x="1470911" y="1467763"/>
                    <a:pt x="1480457" y="1468845"/>
                    <a:pt x="1489166" y="1471748"/>
                  </a:cubicBezTo>
                  <a:cubicBezTo>
                    <a:pt x="1492069" y="1480457"/>
                    <a:pt x="1492140" y="1490706"/>
                    <a:pt x="1497875" y="1497874"/>
                  </a:cubicBezTo>
                  <a:cubicBezTo>
                    <a:pt x="1512427" y="1516064"/>
                    <a:pt x="1530921" y="1515769"/>
                    <a:pt x="1550126" y="1524000"/>
                  </a:cubicBezTo>
                  <a:cubicBezTo>
                    <a:pt x="1562058" y="1529114"/>
                    <a:pt x="1573349" y="1535611"/>
                    <a:pt x="1584960" y="1541417"/>
                  </a:cubicBezTo>
                  <a:cubicBezTo>
                    <a:pt x="1619794" y="1538514"/>
                    <a:pt x="1654815" y="1537328"/>
                    <a:pt x="1689463" y="1532708"/>
                  </a:cubicBezTo>
                  <a:cubicBezTo>
                    <a:pt x="1698562" y="1531495"/>
                    <a:pt x="1707718" y="1528723"/>
                    <a:pt x="1715589" y="1524000"/>
                  </a:cubicBezTo>
                  <a:cubicBezTo>
                    <a:pt x="1722630" y="1519776"/>
                    <a:pt x="1726595" y="1511711"/>
                    <a:pt x="1733006" y="1506582"/>
                  </a:cubicBezTo>
                  <a:cubicBezTo>
                    <a:pt x="1741179" y="1500044"/>
                    <a:pt x="1750423" y="1494971"/>
                    <a:pt x="1759132" y="1489165"/>
                  </a:cubicBezTo>
                  <a:cubicBezTo>
                    <a:pt x="1764938" y="1480457"/>
                    <a:pt x="1772874" y="1472840"/>
                    <a:pt x="1776549" y="1463040"/>
                  </a:cubicBezTo>
                  <a:cubicBezTo>
                    <a:pt x="1777695" y="1459984"/>
                    <a:pt x="1786384" y="1402848"/>
                    <a:pt x="1793966" y="1393371"/>
                  </a:cubicBezTo>
                  <a:cubicBezTo>
                    <a:pt x="1800504" y="1385198"/>
                    <a:pt x="1811383" y="1381760"/>
                    <a:pt x="1820092" y="1375954"/>
                  </a:cubicBezTo>
                  <a:cubicBezTo>
                    <a:pt x="1912219" y="1382534"/>
                    <a:pt x="1938526" y="1357661"/>
                    <a:pt x="1985555" y="1428205"/>
                  </a:cubicBezTo>
                  <a:cubicBezTo>
                    <a:pt x="1991361" y="1436914"/>
                    <a:pt x="1994096" y="1448784"/>
                    <a:pt x="2002972" y="1454331"/>
                  </a:cubicBezTo>
                  <a:cubicBezTo>
                    <a:pt x="2018540" y="1464061"/>
                    <a:pt x="2055223" y="1471748"/>
                    <a:pt x="2055223" y="1471748"/>
                  </a:cubicBezTo>
                  <a:cubicBezTo>
                    <a:pt x="2134497" y="1524596"/>
                    <a:pt x="2057085" y="1480457"/>
                    <a:pt x="2264229" y="1480457"/>
                  </a:cubicBezTo>
                  <a:cubicBezTo>
                    <a:pt x="2302077" y="1480457"/>
                    <a:pt x="2339703" y="1486262"/>
                    <a:pt x="2377440" y="1489165"/>
                  </a:cubicBezTo>
                  <a:cubicBezTo>
                    <a:pt x="2386149" y="1492068"/>
                    <a:pt x="2395355" y="1493769"/>
                    <a:pt x="2403566" y="1497874"/>
                  </a:cubicBezTo>
                  <a:cubicBezTo>
                    <a:pt x="2412927" y="1502555"/>
                    <a:pt x="2420031" y="1511265"/>
                    <a:pt x="2429692" y="1515291"/>
                  </a:cubicBezTo>
                  <a:cubicBezTo>
                    <a:pt x="2455113" y="1525883"/>
                    <a:pt x="2508069" y="1541417"/>
                    <a:pt x="2508069" y="1541417"/>
                  </a:cubicBezTo>
                  <a:cubicBezTo>
                    <a:pt x="2534195" y="1538514"/>
                    <a:pt x="2562935" y="1544464"/>
                    <a:pt x="2586446" y="1532708"/>
                  </a:cubicBezTo>
                  <a:cubicBezTo>
                    <a:pt x="2597151" y="1527355"/>
                    <a:pt x="2591716" y="1509338"/>
                    <a:pt x="2595155" y="1497874"/>
                  </a:cubicBezTo>
                  <a:cubicBezTo>
                    <a:pt x="2612114" y="1441344"/>
                    <a:pt x="2604536" y="1457676"/>
                    <a:pt x="2629989" y="1419497"/>
                  </a:cubicBezTo>
                  <a:cubicBezTo>
                    <a:pt x="2654995" y="1319477"/>
                    <a:pt x="2620028" y="1442743"/>
                    <a:pt x="2656115" y="1358537"/>
                  </a:cubicBezTo>
                  <a:cubicBezTo>
                    <a:pt x="2660830" y="1347536"/>
                    <a:pt x="2660108" y="1334703"/>
                    <a:pt x="2664823" y="1323702"/>
                  </a:cubicBezTo>
                  <a:cubicBezTo>
                    <a:pt x="2668946" y="1314082"/>
                    <a:pt x="2677559" y="1306938"/>
                    <a:pt x="2682240" y="1297577"/>
                  </a:cubicBezTo>
                  <a:cubicBezTo>
                    <a:pt x="2686345" y="1289366"/>
                    <a:pt x="2686844" y="1279662"/>
                    <a:pt x="2690949" y="1271451"/>
                  </a:cubicBezTo>
                  <a:cubicBezTo>
                    <a:pt x="2697792" y="1257764"/>
                    <a:pt x="2727914" y="1219701"/>
                    <a:pt x="2734492" y="1210491"/>
                  </a:cubicBezTo>
                  <a:cubicBezTo>
                    <a:pt x="2740576" y="1201974"/>
                    <a:pt x="2743736" y="1190903"/>
                    <a:pt x="2751909" y="1184365"/>
                  </a:cubicBezTo>
                  <a:cubicBezTo>
                    <a:pt x="2759077" y="1178631"/>
                    <a:pt x="2769598" y="1179273"/>
                    <a:pt x="2778035" y="1175657"/>
                  </a:cubicBezTo>
                  <a:cubicBezTo>
                    <a:pt x="2789967" y="1170543"/>
                    <a:pt x="2801258" y="1164046"/>
                    <a:pt x="2812869" y="1158240"/>
                  </a:cubicBezTo>
                  <a:cubicBezTo>
                    <a:pt x="2841898" y="1161143"/>
                    <a:pt x="2871529" y="1160388"/>
                    <a:pt x="2899955" y="1166948"/>
                  </a:cubicBezTo>
                  <a:cubicBezTo>
                    <a:pt x="2910153" y="1169301"/>
                    <a:pt x="2916719" y="1179684"/>
                    <a:pt x="2926080" y="1184365"/>
                  </a:cubicBezTo>
                  <a:cubicBezTo>
                    <a:pt x="2998195" y="1220423"/>
                    <a:pt x="2903454" y="1160573"/>
                    <a:pt x="2978332" y="1210491"/>
                  </a:cubicBezTo>
                  <a:cubicBezTo>
                    <a:pt x="2987041" y="1201782"/>
                    <a:pt x="2998477" y="1195131"/>
                    <a:pt x="3004458" y="1184365"/>
                  </a:cubicBezTo>
                  <a:cubicBezTo>
                    <a:pt x="3013374" y="1168316"/>
                    <a:pt x="3017422" y="1149925"/>
                    <a:pt x="3021875" y="1132114"/>
                  </a:cubicBezTo>
                  <a:cubicBezTo>
                    <a:pt x="3024778" y="1120503"/>
                    <a:pt x="3028236" y="1109016"/>
                    <a:pt x="3030583" y="1097280"/>
                  </a:cubicBezTo>
                  <a:cubicBezTo>
                    <a:pt x="3034046" y="1079965"/>
                    <a:pt x="3035009" y="1062158"/>
                    <a:pt x="3039292" y="1045028"/>
                  </a:cubicBezTo>
                  <a:cubicBezTo>
                    <a:pt x="3043745" y="1027217"/>
                    <a:pt x="3050903" y="1010194"/>
                    <a:pt x="3056709" y="992777"/>
                  </a:cubicBezTo>
                  <a:cubicBezTo>
                    <a:pt x="3059612" y="984068"/>
                    <a:pt x="3058074" y="972159"/>
                    <a:pt x="3065418" y="966651"/>
                  </a:cubicBezTo>
                  <a:cubicBezTo>
                    <a:pt x="3116996" y="927967"/>
                    <a:pt x="3088179" y="948574"/>
                    <a:pt x="3152503" y="905691"/>
                  </a:cubicBezTo>
                  <a:lnTo>
                    <a:pt x="3178629" y="888274"/>
                  </a:lnTo>
                  <a:cubicBezTo>
                    <a:pt x="3213320" y="836237"/>
                    <a:pt x="3175433" y="881484"/>
                    <a:pt x="3222172" y="853440"/>
                  </a:cubicBezTo>
                  <a:cubicBezTo>
                    <a:pt x="3281942" y="817578"/>
                    <a:pt x="3191705" y="851982"/>
                    <a:pt x="3265715" y="827314"/>
                  </a:cubicBezTo>
                  <a:cubicBezTo>
                    <a:pt x="3381519" y="711510"/>
                    <a:pt x="3251003" y="832846"/>
                    <a:pt x="3344092" y="766354"/>
                  </a:cubicBezTo>
                  <a:cubicBezTo>
                    <a:pt x="3401170" y="725584"/>
                    <a:pt x="3340302" y="750199"/>
                    <a:pt x="3396343" y="731520"/>
                  </a:cubicBezTo>
                  <a:cubicBezTo>
                    <a:pt x="3430361" y="697500"/>
                    <a:pt x="3394667" y="728003"/>
                    <a:pt x="3439886" y="705394"/>
                  </a:cubicBezTo>
                  <a:cubicBezTo>
                    <a:pt x="3449248" y="700713"/>
                    <a:pt x="3456651" y="692658"/>
                    <a:pt x="3466012" y="687977"/>
                  </a:cubicBezTo>
                  <a:cubicBezTo>
                    <a:pt x="3474223" y="683872"/>
                    <a:pt x="3484113" y="683726"/>
                    <a:pt x="3492138" y="679268"/>
                  </a:cubicBezTo>
                  <a:cubicBezTo>
                    <a:pt x="3510436" y="669102"/>
                    <a:pt x="3526972" y="656045"/>
                    <a:pt x="3544389" y="644434"/>
                  </a:cubicBezTo>
                  <a:lnTo>
                    <a:pt x="3570515" y="627017"/>
                  </a:lnTo>
                  <a:cubicBezTo>
                    <a:pt x="3573418" y="618308"/>
                    <a:pt x="3571753" y="606227"/>
                    <a:pt x="3579223" y="600891"/>
                  </a:cubicBezTo>
                  <a:cubicBezTo>
                    <a:pt x="3594163" y="590220"/>
                    <a:pt x="3631475" y="583474"/>
                    <a:pt x="3631475" y="583474"/>
                  </a:cubicBezTo>
                  <a:cubicBezTo>
                    <a:pt x="3648892" y="586377"/>
                    <a:pt x="3667193" y="585982"/>
                    <a:pt x="3683726" y="592182"/>
                  </a:cubicBezTo>
                  <a:cubicBezTo>
                    <a:pt x="3696206" y="596862"/>
                    <a:pt x="3712315" y="628439"/>
                    <a:pt x="3718560" y="635725"/>
                  </a:cubicBezTo>
                  <a:cubicBezTo>
                    <a:pt x="3734749" y="654613"/>
                    <a:pt x="3765809" y="683873"/>
                    <a:pt x="3788229" y="696685"/>
                  </a:cubicBezTo>
                  <a:cubicBezTo>
                    <a:pt x="3796199" y="701239"/>
                    <a:pt x="3805646" y="702491"/>
                    <a:pt x="3814355" y="705394"/>
                  </a:cubicBezTo>
                  <a:cubicBezTo>
                    <a:pt x="3828869" y="702491"/>
                    <a:pt x="3844039" y="701882"/>
                    <a:pt x="3857898" y="696685"/>
                  </a:cubicBezTo>
                  <a:cubicBezTo>
                    <a:pt x="3866607" y="693419"/>
                    <a:pt x="3916550" y="654758"/>
                    <a:pt x="3918858" y="653142"/>
                  </a:cubicBezTo>
                  <a:cubicBezTo>
                    <a:pt x="3960976" y="623660"/>
                    <a:pt x="3968299" y="625941"/>
                    <a:pt x="3997235" y="592182"/>
                  </a:cubicBezTo>
                  <a:cubicBezTo>
                    <a:pt x="4006681" y="581162"/>
                    <a:pt x="4013717" y="568196"/>
                    <a:pt x="4023360" y="557348"/>
                  </a:cubicBezTo>
                  <a:cubicBezTo>
                    <a:pt x="4036997" y="542006"/>
                    <a:pt x="4066903" y="513805"/>
                    <a:pt x="4066903" y="513805"/>
                  </a:cubicBezTo>
                  <a:lnTo>
                    <a:pt x="4084320" y="461554"/>
                  </a:lnTo>
                  <a:cubicBezTo>
                    <a:pt x="4087223" y="452845"/>
                    <a:pt x="4091229" y="444429"/>
                    <a:pt x="4093029" y="435428"/>
                  </a:cubicBezTo>
                  <a:cubicBezTo>
                    <a:pt x="4095932" y="420914"/>
                    <a:pt x="4099305" y="406485"/>
                    <a:pt x="4101738" y="391885"/>
                  </a:cubicBezTo>
                  <a:cubicBezTo>
                    <a:pt x="4106372" y="364078"/>
                    <a:pt x="4112723" y="307616"/>
                    <a:pt x="4119155" y="278674"/>
                  </a:cubicBezTo>
                  <a:cubicBezTo>
                    <a:pt x="4121146" y="269713"/>
                    <a:pt x="4123405" y="260572"/>
                    <a:pt x="4127863" y="252548"/>
                  </a:cubicBezTo>
                  <a:cubicBezTo>
                    <a:pt x="4138029" y="234249"/>
                    <a:pt x="4162698" y="200297"/>
                    <a:pt x="4162698" y="200297"/>
                  </a:cubicBezTo>
                  <a:cubicBezTo>
                    <a:pt x="4176509" y="158862"/>
                    <a:pt x="4173873" y="151494"/>
                    <a:pt x="4197532" y="121920"/>
                  </a:cubicBezTo>
                  <a:cubicBezTo>
                    <a:pt x="4202661" y="115509"/>
                    <a:pt x="4210023" y="111071"/>
                    <a:pt x="4214949" y="104502"/>
                  </a:cubicBezTo>
                  <a:cubicBezTo>
                    <a:pt x="4247314" y="61348"/>
                    <a:pt x="4240454" y="55671"/>
                    <a:pt x="4275909" y="26125"/>
                  </a:cubicBezTo>
                  <a:cubicBezTo>
                    <a:pt x="4283950" y="19425"/>
                    <a:pt x="4292673" y="13389"/>
                    <a:pt x="4302035" y="8708"/>
                  </a:cubicBezTo>
                  <a:cubicBezTo>
                    <a:pt x="4310245" y="4603"/>
                    <a:pt x="4319452" y="2903"/>
                    <a:pt x="4328160" y="0"/>
                  </a:cubicBezTo>
                  <a:cubicBezTo>
                    <a:pt x="4372599" y="14812"/>
                    <a:pt x="4338901" y="-748"/>
                    <a:pt x="4380412" y="34834"/>
                  </a:cubicBezTo>
                  <a:cubicBezTo>
                    <a:pt x="4414042" y="63660"/>
                    <a:pt x="4414364" y="54676"/>
                    <a:pt x="4441372" y="87085"/>
                  </a:cubicBezTo>
                  <a:cubicBezTo>
                    <a:pt x="4471674" y="123447"/>
                    <a:pt x="4442025" y="107623"/>
                    <a:pt x="4484915" y="121920"/>
                  </a:cubicBezTo>
                  <a:cubicBezTo>
                    <a:pt x="4499429" y="136434"/>
                    <a:pt x="4521968" y="145989"/>
                    <a:pt x="4528458" y="165462"/>
                  </a:cubicBezTo>
                  <a:cubicBezTo>
                    <a:pt x="4540476" y="201517"/>
                    <a:pt x="4529528" y="186496"/>
                    <a:pt x="4563292" y="209005"/>
                  </a:cubicBezTo>
                  <a:cubicBezTo>
                    <a:pt x="4566195" y="217714"/>
                    <a:pt x="4567277" y="227260"/>
                    <a:pt x="4572000" y="235131"/>
                  </a:cubicBezTo>
                  <a:cubicBezTo>
                    <a:pt x="4576224" y="242172"/>
                    <a:pt x="4584289" y="246137"/>
                    <a:pt x="4589418" y="252548"/>
                  </a:cubicBezTo>
                  <a:cubicBezTo>
                    <a:pt x="4637926" y="313181"/>
                    <a:pt x="4570889" y="242727"/>
                    <a:pt x="4632960" y="304800"/>
                  </a:cubicBezTo>
                  <a:cubicBezTo>
                    <a:pt x="4653754" y="367179"/>
                    <a:pt x="4624025" y="295818"/>
                    <a:pt x="4667795" y="348342"/>
                  </a:cubicBezTo>
                  <a:cubicBezTo>
                    <a:pt x="4676106" y="358315"/>
                    <a:pt x="4677242" y="372929"/>
                    <a:pt x="4685212" y="383177"/>
                  </a:cubicBezTo>
                  <a:cubicBezTo>
                    <a:pt x="4697814" y="399380"/>
                    <a:pt x="4714241" y="412206"/>
                    <a:pt x="4728755" y="426720"/>
                  </a:cubicBezTo>
                  <a:cubicBezTo>
                    <a:pt x="4737463" y="435428"/>
                    <a:pt x="4743865" y="447337"/>
                    <a:pt x="4754880" y="452845"/>
                  </a:cubicBezTo>
                  <a:lnTo>
                    <a:pt x="4789715" y="470262"/>
                  </a:lnTo>
                  <a:cubicBezTo>
                    <a:pt x="4795521" y="476068"/>
                    <a:pt x="4800721" y="482551"/>
                    <a:pt x="4807132" y="487680"/>
                  </a:cubicBezTo>
                  <a:cubicBezTo>
                    <a:pt x="4815305" y="494218"/>
                    <a:pt x="4826720" y="496924"/>
                    <a:pt x="4833258" y="505097"/>
                  </a:cubicBezTo>
                  <a:cubicBezTo>
                    <a:pt x="4838992" y="512265"/>
                    <a:pt x="4835475" y="524731"/>
                    <a:pt x="4841966" y="531222"/>
                  </a:cubicBezTo>
                  <a:cubicBezTo>
                    <a:pt x="4848457" y="537713"/>
                    <a:pt x="4859654" y="536315"/>
                    <a:pt x="4868092" y="539931"/>
                  </a:cubicBezTo>
                  <a:cubicBezTo>
                    <a:pt x="4899029" y="553190"/>
                    <a:pt x="4902814" y="557273"/>
                    <a:pt x="4929052" y="574765"/>
                  </a:cubicBezTo>
                  <a:cubicBezTo>
                    <a:pt x="4943566" y="571862"/>
                    <a:pt x="4958736" y="571254"/>
                    <a:pt x="4972595" y="566057"/>
                  </a:cubicBezTo>
                  <a:cubicBezTo>
                    <a:pt x="4999170" y="556092"/>
                    <a:pt x="5008565" y="535513"/>
                    <a:pt x="5024846" y="513805"/>
                  </a:cubicBezTo>
                  <a:cubicBezTo>
                    <a:pt x="5042972" y="441306"/>
                    <a:pt x="5020901" y="512988"/>
                    <a:pt x="5050972" y="452845"/>
                  </a:cubicBezTo>
                  <a:cubicBezTo>
                    <a:pt x="5055077" y="444635"/>
                    <a:pt x="5053946" y="433888"/>
                    <a:pt x="5059680" y="426720"/>
                  </a:cubicBezTo>
                  <a:cubicBezTo>
                    <a:pt x="5066218" y="418547"/>
                    <a:pt x="5076444" y="413983"/>
                    <a:pt x="5085806" y="409302"/>
                  </a:cubicBezTo>
                  <a:cubicBezTo>
                    <a:pt x="5094017" y="405197"/>
                    <a:pt x="5103106" y="403116"/>
                    <a:pt x="5111932" y="400594"/>
                  </a:cubicBezTo>
                  <a:cubicBezTo>
                    <a:pt x="5199423" y="375597"/>
                    <a:pt x="5222140" y="388745"/>
                    <a:pt x="5355772" y="383177"/>
                  </a:cubicBezTo>
                  <a:cubicBezTo>
                    <a:pt x="5408412" y="370016"/>
                    <a:pt x="5379260" y="378251"/>
                    <a:pt x="5442858" y="357051"/>
                  </a:cubicBezTo>
                  <a:cubicBezTo>
                    <a:pt x="5451566" y="354148"/>
                    <a:pt x="5461345" y="353434"/>
                    <a:pt x="5468983" y="348342"/>
                  </a:cubicBezTo>
                  <a:cubicBezTo>
                    <a:pt x="5477692" y="342536"/>
                    <a:pt x="5485747" y="335606"/>
                    <a:pt x="5495109" y="330925"/>
                  </a:cubicBezTo>
                  <a:cubicBezTo>
                    <a:pt x="5509024" y="323968"/>
                    <a:pt x="5543056" y="317226"/>
                    <a:pt x="5556069" y="313508"/>
                  </a:cubicBezTo>
                  <a:cubicBezTo>
                    <a:pt x="5564895" y="310986"/>
                    <a:pt x="5573486" y="307703"/>
                    <a:pt x="5582195" y="304800"/>
                  </a:cubicBezTo>
                  <a:cubicBezTo>
                    <a:pt x="5628641" y="307703"/>
                    <a:pt x="5675994" y="303921"/>
                    <a:pt x="5721532" y="313508"/>
                  </a:cubicBezTo>
                  <a:cubicBezTo>
                    <a:pt x="5733584" y="316045"/>
                    <a:pt x="5736892" y="333653"/>
                    <a:pt x="5747658" y="339634"/>
                  </a:cubicBezTo>
                  <a:cubicBezTo>
                    <a:pt x="5763707" y="348550"/>
                    <a:pt x="5782492" y="351245"/>
                    <a:pt x="5799909" y="357051"/>
                  </a:cubicBezTo>
                  <a:lnTo>
                    <a:pt x="5826035" y="365760"/>
                  </a:lnTo>
                  <a:lnTo>
                    <a:pt x="5878286" y="383177"/>
                  </a:lnTo>
                  <a:cubicBezTo>
                    <a:pt x="5898985" y="390077"/>
                    <a:pt x="5917387" y="396951"/>
                    <a:pt x="5939246" y="400594"/>
                  </a:cubicBezTo>
                  <a:cubicBezTo>
                    <a:pt x="5962331" y="404442"/>
                    <a:pt x="5985692" y="406399"/>
                    <a:pt x="6008915" y="409302"/>
                  </a:cubicBezTo>
                  <a:cubicBezTo>
                    <a:pt x="6060812" y="422277"/>
                    <a:pt x="6071082" y="425648"/>
                    <a:pt x="6139543" y="435428"/>
                  </a:cubicBezTo>
                  <a:cubicBezTo>
                    <a:pt x="6168423" y="439554"/>
                    <a:pt x="6197711" y="440281"/>
                    <a:pt x="6226629" y="444137"/>
                  </a:cubicBezTo>
                  <a:cubicBezTo>
                    <a:pt x="6241301" y="446093"/>
                    <a:pt x="6255551" y="450537"/>
                    <a:pt x="6270172" y="452845"/>
                  </a:cubicBezTo>
                  <a:cubicBezTo>
                    <a:pt x="6310722" y="459247"/>
                    <a:pt x="6352265" y="460305"/>
                    <a:pt x="6392092" y="470262"/>
                  </a:cubicBezTo>
                  <a:cubicBezTo>
                    <a:pt x="6472986" y="490487"/>
                    <a:pt x="6372440" y="466333"/>
                    <a:pt x="6479178" y="487680"/>
                  </a:cubicBezTo>
                  <a:cubicBezTo>
                    <a:pt x="6490914" y="490027"/>
                    <a:pt x="6502328" y="493792"/>
                    <a:pt x="6514012" y="496388"/>
                  </a:cubicBezTo>
                  <a:cubicBezTo>
                    <a:pt x="6528461" y="499599"/>
                    <a:pt x="6543195" y="501507"/>
                    <a:pt x="6557555" y="505097"/>
                  </a:cubicBezTo>
                  <a:cubicBezTo>
                    <a:pt x="6594930" y="514441"/>
                    <a:pt x="6576978" y="514607"/>
                    <a:pt x="6618515" y="531222"/>
                  </a:cubicBezTo>
                  <a:cubicBezTo>
                    <a:pt x="6618563" y="531241"/>
                    <a:pt x="6683805" y="552986"/>
                    <a:pt x="6696892" y="557348"/>
                  </a:cubicBezTo>
                  <a:cubicBezTo>
                    <a:pt x="6705601" y="560251"/>
                    <a:pt x="6715380" y="560965"/>
                    <a:pt x="6723018" y="566057"/>
                  </a:cubicBezTo>
                  <a:cubicBezTo>
                    <a:pt x="6782907" y="605983"/>
                    <a:pt x="6755411" y="594271"/>
                    <a:pt x="6801395" y="609600"/>
                  </a:cubicBezTo>
                  <a:cubicBezTo>
                    <a:pt x="6810103" y="618308"/>
                    <a:pt x="6817273" y="628894"/>
                    <a:pt x="6827520" y="635725"/>
                  </a:cubicBezTo>
                  <a:cubicBezTo>
                    <a:pt x="6835158" y="640817"/>
                    <a:pt x="6845621" y="639976"/>
                    <a:pt x="6853646" y="644434"/>
                  </a:cubicBezTo>
                  <a:cubicBezTo>
                    <a:pt x="6871945" y="654600"/>
                    <a:pt x="6888481" y="667657"/>
                    <a:pt x="6905898" y="679268"/>
                  </a:cubicBezTo>
                  <a:lnTo>
                    <a:pt x="6932023" y="696685"/>
                  </a:lnTo>
                  <a:cubicBezTo>
                    <a:pt x="6940732" y="702491"/>
                    <a:pt x="6950748" y="706701"/>
                    <a:pt x="6958149" y="714102"/>
                  </a:cubicBezTo>
                  <a:cubicBezTo>
                    <a:pt x="6963955" y="719908"/>
                    <a:pt x="6968525" y="727296"/>
                    <a:pt x="6975566" y="731520"/>
                  </a:cubicBezTo>
                  <a:cubicBezTo>
                    <a:pt x="6983437" y="736243"/>
                    <a:pt x="6992983" y="737325"/>
                    <a:pt x="7001692" y="740228"/>
                  </a:cubicBezTo>
                  <a:cubicBezTo>
                    <a:pt x="7022526" y="754117"/>
                    <a:pt x="7038703" y="762434"/>
                    <a:pt x="7053943" y="783771"/>
                  </a:cubicBezTo>
                  <a:cubicBezTo>
                    <a:pt x="7061488" y="794335"/>
                    <a:pt x="7063571" y="808220"/>
                    <a:pt x="7071360" y="818605"/>
                  </a:cubicBezTo>
                  <a:cubicBezTo>
                    <a:pt x="7081213" y="831742"/>
                    <a:pt x="7097086" y="839777"/>
                    <a:pt x="7106195" y="853440"/>
                  </a:cubicBezTo>
                  <a:lnTo>
                    <a:pt x="7123612" y="879565"/>
                  </a:lnTo>
                  <a:cubicBezTo>
                    <a:pt x="7138424" y="924004"/>
                    <a:pt x="7122864" y="890306"/>
                    <a:pt x="7158446" y="931817"/>
                  </a:cubicBezTo>
                  <a:cubicBezTo>
                    <a:pt x="7167892" y="942837"/>
                    <a:pt x="7175126" y="955631"/>
                    <a:pt x="7184572" y="966651"/>
                  </a:cubicBezTo>
                  <a:cubicBezTo>
                    <a:pt x="7192587" y="976002"/>
                    <a:pt x="7202813" y="983316"/>
                    <a:pt x="7210698" y="992777"/>
                  </a:cubicBezTo>
                  <a:cubicBezTo>
                    <a:pt x="7217398" y="1000817"/>
                    <a:pt x="7221415" y="1010862"/>
                    <a:pt x="7228115" y="1018902"/>
                  </a:cubicBezTo>
                  <a:cubicBezTo>
                    <a:pt x="7309426" y="1116477"/>
                    <a:pt x="7206797" y="980349"/>
                    <a:pt x="7271658" y="1071154"/>
                  </a:cubicBezTo>
                  <a:cubicBezTo>
                    <a:pt x="7336126" y="1161409"/>
                    <a:pt x="7252546" y="1038133"/>
                    <a:pt x="7332618" y="1158240"/>
                  </a:cubicBezTo>
                  <a:lnTo>
                    <a:pt x="7350035" y="1184365"/>
                  </a:lnTo>
                  <a:cubicBezTo>
                    <a:pt x="7370739" y="1246481"/>
                    <a:pt x="7341383" y="1171389"/>
                    <a:pt x="7384869" y="1236617"/>
                  </a:cubicBezTo>
                  <a:cubicBezTo>
                    <a:pt x="7389961" y="1244255"/>
                    <a:pt x="7389962" y="1254305"/>
                    <a:pt x="7393578" y="1262742"/>
                  </a:cubicBezTo>
                  <a:cubicBezTo>
                    <a:pt x="7398692" y="1274674"/>
                    <a:pt x="7405881" y="1285644"/>
                    <a:pt x="7410995" y="1297577"/>
                  </a:cubicBezTo>
                  <a:cubicBezTo>
                    <a:pt x="7423012" y="1325616"/>
                    <a:pt x="7419078" y="1337175"/>
                    <a:pt x="7437120" y="1367245"/>
                  </a:cubicBezTo>
                  <a:cubicBezTo>
                    <a:pt x="7446683" y="1383184"/>
                    <a:pt x="7461022" y="1395756"/>
                    <a:pt x="7471955" y="1410788"/>
                  </a:cubicBezTo>
                  <a:cubicBezTo>
                    <a:pt x="7484267" y="1427717"/>
                    <a:pt x="7495178" y="1445623"/>
                    <a:pt x="7506789" y="1463040"/>
                  </a:cubicBezTo>
                  <a:lnTo>
                    <a:pt x="7524206" y="1489165"/>
                  </a:lnTo>
                  <a:cubicBezTo>
                    <a:pt x="7574121" y="1564037"/>
                    <a:pt x="7514276" y="1469307"/>
                    <a:pt x="7550332" y="1541417"/>
                  </a:cubicBezTo>
                  <a:cubicBezTo>
                    <a:pt x="7555013" y="1550778"/>
                    <a:pt x="7561943" y="1558834"/>
                    <a:pt x="7567749" y="1567542"/>
                  </a:cubicBezTo>
                  <a:cubicBezTo>
                    <a:pt x="7573555" y="1584959"/>
                    <a:pt x="7578348" y="1602748"/>
                    <a:pt x="7585166" y="1619794"/>
                  </a:cubicBezTo>
                  <a:cubicBezTo>
                    <a:pt x="7589987" y="1631847"/>
                    <a:pt x="7597469" y="1642696"/>
                    <a:pt x="7602583" y="1654628"/>
                  </a:cubicBezTo>
                  <a:cubicBezTo>
                    <a:pt x="7606199" y="1663066"/>
                    <a:pt x="7607676" y="1672316"/>
                    <a:pt x="7611292" y="1680754"/>
                  </a:cubicBezTo>
                  <a:cubicBezTo>
                    <a:pt x="7616406" y="1692686"/>
                    <a:pt x="7623437" y="1703725"/>
                    <a:pt x="7628709" y="1715588"/>
                  </a:cubicBezTo>
                  <a:cubicBezTo>
                    <a:pt x="7635058" y="1729873"/>
                    <a:pt x="7640637" y="1744494"/>
                    <a:pt x="7646126" y="1759131"/>
                  </a:cubicBezTo>
                  <a:cubicBezTo>
                    <a:pt x="7649349" y="1767726"/>
                    <a:pt x="7650730" y="1777046"/>
                    <a:pt x="7654835" y="1785257"/>
                  </a:cubicBezTo>
                  <a:cubicBezTo>
                    <a:pt x="7665820" y="1807226"/>
                    <a:pt x="7673470" y="1812601"/>
                    <a:pt x="7689669" y="1828800"/>
                  </a:cubicBezTo>
                  <a:cubicBezTo>
                    <a:pt x="7705865" y="1893581"/>
                    <a:pt x="7688529" y="1834942"/>
                    <a:pt x="7724503" y="1915885"/>
                  </a:cubicBezTo>
                  <a:cubicBezTo>
                    <a:pt x="7728231" y="1924274"/>
                    <a:pt x="7729596" y="1933573"/>
                    <a:pt x="7733212" y="1942011"/>
                  </a:cubicBezTo>
                  <a:cubicBezTo>
                    <a:pt x="7746471" y="1972948"/>
                    <a:pt x="7750554" y="1976733"/>
                    <a:pt x="7768046" y="2002971"/>
                  </a:cubicBezTo>
                  <a:cubicBezTo>
                    <a:pt x="7744260" y="2074334"/>
                    <a:pt x="7750449" y="2045073"/>
                    <a:pt x="7768046" y="2185851"/>
                  </a:cubicBezTo>
                  <a:cubicBezTo>
                    <a:pt x="7771626" y="2214492"/>
                    <a:pt x="7785055" y="2241947"/>
                    <a:pt x="7802880" y="2264228"/>
                  </a:cubicBezTo>
                  <a:cubicBezTo>
                    <a:pt x="7808009" y="2270639"/>
                    <a:pt x="7814492" y="2275839"/>
                    <a:pt x="7820298" y="2281645"/>
                  </a:cubicBezTo>
                  <a:cubicBezTo>
                    <a:pt x="7838093" y="2335033"/>
                    <a:pt x="7822515" y="2301280"/>
                    <a:pt x="7889966" y="2368731"/>
                  </a:cubicBezTo>
                  <a:lnTo>
                    <a:pt x="7889966" y="2368731"/>
                  </a:lnTo>
                  <a:cubicBezTo>
                    <a:pt x="7912064" y="2412926"/>
                    <a:pt x="7896581" y="2396364"/>
                    <a:pt x="7933509" y="2420982"/>
                  </a:cubicBezTo>
                  <a:cubicBezTo>
                    <a:pt x="7951398" y="2474645"/>
                    <a:pt x="7930937" y="2417371"/>
                    <a:pt x="7959635" y="2481942"/>
                  </a:cubicBezTo>
                  <a:cubicBezTo>
                    <a:pt x="7965984" y="2496227"/>
                    <a:pt x="7971246" y="2510971"/>
                    <a:pt x="7977052" y="2525485"/>
                  </a:cubicBezTo>
                  <a:cubicBezTo>
                    <a:pt x="7979955" y="2542902"/>
                    <a:pt x="7979202" y="2561342"/>
                    <a:pt x="7985760" y="2577737"/>
                  </a:cubicBezTo>
                  <a:cubicBezTo>
                    <a:pt x="8015369" y="2651761"/>
                    <a:pt x="8011886" y="2584238"/>
                    <a:pt x="8011886" y="2629988"/>
                  </a:cubicBezTo>
                </a:path>
              </a:pathLst>
            </a:custGeom>
            <a:noFill/>
            <a:ln w="12700" cap="flat" cmpd="sng" algn="ctr">
              <a:solidFill>
                <a:schemeClr val="bg1">
                  <a:lumMod val="82143"/>
                  <a:alpha val="7142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5" name="任意多边形: 形状 44">
              <a:extLst>
                <a:ext uri="{FF2B5EF4-FFF2-40B4-BE49-F238E27FC236}">
                  <a16:creationId xmlns:a16="http://schemas.microsoft.com/office/drawing/2014/main" xmlns="" id="{2C48AA49-5F6B-47BA-926F-5A9ED54CE1E9}"/>
                </a:ext>
              </a:extLst>
            </p:cNvPr>
            <p:cNvSpPr/>
            <p:nvPr/>
          </p:nvSpPr>
          <p:spPr>
            <a:xfrm>
              <a:off x="-69669" y="4902926"/>
              <a:ext cx="8012012" cy="2629988"/>
            </a:xfrm>
            <a:custGeom>
              <a:avLst/>
              <a:gdLst>
                <a:gd name="connsiteX0" fmla="*/ 0 w 8012012"/>
                <a:gd name="connsiteY0" fmla="*/ 505097 h 2629988"/>
                <a:gd name="connsiteX1" fmla="*/ 0 w 8012012"/>
                <a:gd name="connsiteY1" fmla="*/ 505097 h 2629988"/>
                <a:gd name="connsiteX2" fmla="*/ 113212 w 8012012"/>
                <a:gd name="connsiteY2" fmla="*/ 487680 h 2629988"/>
                <a:gd name="connsiteX3" fmla="*/ 130629 w 8012012"/>
                <a:gd name="connsiteY3" fmla="*/ 470262 h 2629988"/>
                <a:gd name="connsiteX4" fmla="*/ 182880 w 8012012"/>
                <a:gd name="connsiteY4" fmla="*/ 461554 h 2629988"/>
                <a:gd name="connsiteX5" fmla="*/ 209006 w 8012012"/>
                <a:gd name="connsiteY5" fmla="*/ 452845 h 2629988"/>
                <a:gd name="connsiteX6" fmla="*/ 261258 w 8012012"/>
                <a:gd name="connsiteY6" fmla="*/ 409302 h 2629988"/>
                <a:gd name="connsiteX7" fmla="*/ 322218 w 8012012"/>
                <a:gd name="connsiteY7" fmla="*/ 330925 h 2629988"/>
                <a:gd name="connsiteX8" fmla="*/ 348343 w 8012012"/>
                <a:gd name="connsiteY8" fmla="*/ 322217 h 2629988"/>
                <a:gd name="connsiteX9" fmla="*/ 365760 w 8012012"/>
                <a:gd name="connsiteY9" fmla="*/ 357051 h 2629988"/>
                <a:gd name="connsiteX10" fmla="*/ 383178 w 8012012"/>
                <a:gd name="connsiteY10" fmla="*/ 374468 h 2629988"/>
                <a:gd name="connsiteX11" fmla="*/ 461555 w 8012012"/>
                <a:gd name="connsiteY11" fmla="*/ 418011 h 2629988"/>
                <a:gd name="connsiteX12" fmla="*/ 505098 w 8012012"/>
                <a:gd name="connsiteY12" fmla="*/ 452845 h 2629988"/>
                <a:gd name="connsiteX13" fmla="*/ 531223 w 8012012"/>
                <a:gd name="connsiteY13" fmla="*/ 487680 h 2629988"/>
                <a:gd name="connsiteX14" fmla="*/ 600892 w 8012012"/>
                <a:gd name="connsiteY14" fmla="*/ 522514 h 2629988"/>
                <a:gd name="connsiteX15" fmla="*/ 644435 w 8012012"/>
                <a:gd name="connsiteY15" fmla="*/ 566057 h 2629988"/>
                <a:gd name="connsiteX16" fmla="*/ 670560 w 8012012"/>
                <a:gd name="connsiteY16" fmla="*/ 600891 h 2629988"/>
                <a:gd name="connsiteX17" fmla="*/ 696686 w 8012012"/>
                <a:gd name="connsiteY17" fmla="*/ 653142 h 2629988"/>
                <a:gd name="connsiteX18" fmla="*/ 731520 w 8012012"/>
                <a:gd name="connsiteY18" fmla="*/ 731520 h 2629988"/>
                <a:gd name="connsiteX19" fmla="*/ 775063 w 8012012"/>
                <a:gd name="connsiteY19" fmla="*/ 775062 h 2629988"/>
                <a:gd name="connsiteX20" fmla="*/ 792480 w 8012012"/>
                <a:gd name="connsiteY20" fmla="*/ 836022 h 2629988"/>
                <a:gd name="connsiteX21" fmla="*/ 809898 w 8012012"/>
                <a:gd name="connsiteY21" fmla="*/ 888274 h 2629988"/>
                <a:gd name="connsiteX22" fmla="*/ 836023 w 8012012"/>
                <a:gd name="connsiteY22" fmla="*/ 914400 h 2629988"/>
                <a:gd name="connsiteX23" fmla="*/ 862149 w 8012012"/>
                <a:gd name="connsiteY23" fmla="*/ 931817 h 2629988"/>
                <a:gd name="connsiteX24" fmla="*/ 905692 w 8012012"/>
                <a:gd name="connsiteY24" fmla="*/ 975360 h 2629988"/>
                <a:gd name="connsiteX25" fmla="*/ 957943 w 8012012"/>
                <a:gd name="connsiteY25" fmla="*/ 1010194 h 2629988"/>
                <a:gd name="connsiteX26" fmla="*/ 1036320 w 8012012"/>
                <a:gd name="connsiteY26" fmla="*/ 1071154 h 2629988"/>
                <a:gd name="connsiteX27" fmla="*/ 1062446 w 8012012"/>
                <a:gd name="connsiteY27" fmla="*/ 1079862 h 2629988"/>
                <a:gd name="connsiteX28" fmla="*/ 1114698 w 8012012"/>
                <a:gd name="connsiteY28" fmla="*/ 1114697 h 2629988"/>
                <a:gd name="connsiteX29" fmla="*/ 1140823 w 8012012"/>
                <a:gd name="connsiteY29" fmla="*/ 1140822 h 2629988"/>
                <a:gd name="connsiteX30" fmla="*/ 1158240 w 8012012"/>
                <a:gd name="connsiteY30" fmla="*/ 1166948 h 2629988"/>
                <a:gd name="connsiteX31" fmla="*/ 1201783 w 8012012"/>
                <a:gd name="connsiteY31" fmla="*/ 1210491 h 2629988"/>
                <a:gd name="connsiteX32" fmla="*/ 1219200 w 8012012"/>
                <a:gd name="connsiteY32" fmla="*/ 1236617 h 2629988"/>
                <a:gd name="connsiteX33" fmla="*/ 1262743 w 8012012"/>
                <a:gd name="connsiteY33" fmla="*/ 1280160 h 2629988"/>
                <a:gd name="connsiteX34" fmla="*/ 1314995 w 8012012"/>
                <a:gd name="connsiteY34" fmla="*/ 1314994 h 2629988"/>
                <a:gd name="connsiteX35" fmla="*/ 1341120 w 8012012"/>
                <a:gd name="connsiteY35" fmla="*/ 1349828 h 2629988"/>
                <a:gd name="connsiteX36" fmla="*/ 1384663 w 8012012"/>
                <a:gd name="connsiteY36" fmla="*/ 1384662 h 2629988"/>
                <a:gd name="connsiteX37" fmla="*/ 1428206 w 8012012"/>
                <a:gd name="connsiteY37" fmla="*/ 1419497 h 2629988"/>
                <a:gd name="connsiteX38" fmla="*/ 1463040 w 8012012"/>
                <a:gd name="connsiteY38" fmla="*/ 1463040 h 2629988"/>
                <a:gd name="connsiteX39" fmla="*/ 1489166 w 8012012"/>
                <a:gd name="connsiteY39" fmla="*/ 1471748 h 2629988"/>
                <a:gd name="connsiteX40" fmla="*/ 1497875 w 8012012"/>
                <a:gd name="connsiteY40" fmla="*/ 1497874 h 2629988"/>
                <a:gd name="connsiteX41" fmla="*/ 1550126 w 8012012"/>
                <a:gd name="connsiteY41" fmla="*/ 1524000 h 2629988"/>
                <a:gd name="connsiteX42" fmla="*/ 1584960 w 8012012"/>
                <a:gd name="connsiteY42" fmla="*/ 1541417 h 2629988"/>
                <a:gd name="connsiteX43" fmla="*/ 1689463 w 8012012"/>
                <a:gd name="connsiteY43" fmla="*/ 1532708 h 2629988"/>
                <a:gd name="connsiteX44" fmla="*/ 1715589 w 8012012"/>
                <a:gd name="connsiteY44" fmla="*/ 1524000 h 2629988"/>
                <a:gd name="connsiteX45" fmla="*/ 1733006 w 8012012"/>
                <a:gd name="connsiteY45" fmla="*/ 1506582 h 2629988"/>
                <a:gd name="connsiteX46" fmla="*/ 1759132 w 8012012"/>
                <a:gd name="connsiteY46" fmla="*/ 1489165 h 2629988"/>
                <a:gd name="connsiteX47" fmla="*/ 1776549 w 8012012"/>
                <a:gd name="connsiteY47" fmla="*/ 1463040 h 2629988"/>
                <a:gd name="connsiteX48" fmla="*/ 1793966 w 8012012"/>
                <a:gd name="connsiteY48" fmla="*/ 1393371 h 2629988"/>
                <a:gd name="connsiteX49" fmla="*/ 1820092 w 8012012"/>
                <a:gd name="connsiteY49" fmla="*/ 1375954 h 2629988"/>
                <a:gd name="connsiteX50" fmla="*/ 1985555 w 8012012"/>
                <a:gd name="connsiteY50" fmla="*/ 1428205 h 2629988"/>
                <a:gd name="connsiteX51" fmla="*/ 2002972 w 8012012"/>
                <a:gd name="connsiteY51" fmla="*/ 1454331 h 2629988"/>
                <a:gd name="connsiteX52" fmla="*/ 2055223 w 8012012"/>
                <a:gd name="connsiteY52" fmla="*/ 1471748 h 2629988"/>
                <a:gd name="connsiteX53" fmla="*/ 2264229 w 8012012"/>
                <a:gd name="connsiteY53" fmla="*/ 1480457 h 2629988"/>
                <a:gd name="connsiteX54" fmla="*/ 2377440 w 8012012"/>
                <a:gd name="connsiteY54" fmla="*/ 1489165 h 2629988"/>
                <a:gd name="connsiteX55" fmla="*/ 2403566 w 8012012"/>
                <a:gd name="connsiteY55" fmla="*/ 1497874 h 2629988"/>
                <a:gd name="connsiteX56" fmla="*/ 2429692 w 8012012"/>
                <a:gd name="connsiteY56" fmla="*/ 1515291 h 2629988"/>
                <a:gd name="connsiteX57" fmla="*/ 2508069 w 8012012"/>
                <a:gd name="connsiteY57" fmla="*/ 1541417 h 2629988"/>
                <a:gd name="connsiteX58" fmla="*/ 2586446 w 8012012"/>
                <a:gd name="connsiteY58" fmla="*/ 1532708 h 2629988"/>
                <a:gd name="connsiteX59" fmla="*/ 2595155 w 8012012"/>
                <a:gd name="connsiteY59" fmla="*/ 1497874 h 2629988"/>
                <a:gd name="connsiteX60" fmla="*/ 2629989 w 8012012"/>
                <a:gd name="connsiteY60" fmla="*/ 1419497 h 2629988"/>
                <a:gd name="connsiteX61" fmla="*/ 2656115 w 8012012"/>
                <a:gd name="connsiteY61" fmla="*/ 1358537 h 2629988"/>
                <a:gd name="connsiteX62" fmla="*/ 2664823 w 8012012"/>
                <a:gd name="connsiteY62" fmla="*/ 1323702 h 2629988"/>
                <a:gd name="connsiteX63" fmla="*/ 2682240 w 8012012"/>
                <a:gd name="connsiteY63" fmla="*/ 1297577 h 2629988"/>
                <a:gd name="connsiteX64" fmla="*/ 2690949 w 8012012"/>
                <a:gd name="connsiteY64" fmla="*/ 1271451 h 2629988"/>
                <a:gd name="connsiteX65" fmla="*/ 2734492 w 8012012"/>
                <a:gd name="connsiteY65" fmla="*/ 1210491 h 2629988"/>
                <a:gd name="connsiteX66" fmla="*/ 2751909 w 8012012"/>
                <a:gd name="connsiteY66" fmla="*/ 1184365 h 2629988"/>
                <a:gd name="connsiteX67" fmla="*/ 2778035 w 8012012"/>
                <a:gd name="connsiteY67" fmla="*/ 1175657 h 2629988"/>
                <a:gd name="connsiteX68" fmla="*/ 2812869 w 8012012"/>
                <a:gd name="connsiteY68" fmla="*/ 1158240 h 2629988"/>
                <a:gd name="connsiteX69" fmla="*/ 2899955 w 8012012"/>
                <a:gd name="connsiteY69" fmla="*/ 1166948 h 2629988"/>
                <a:gd name="connsiteX70" fmla="*/ 2926080 w 8012012"/>
                <a:gd name="connsiteY70" fmla="*/ 1184365 h 2629988"/>
                <a:gd name="connsiteX71" fmla="*/ 2978332 w 8012012"/>
                <a:gd name="connsiteY71" fmla="*/ 1210491 h 2629988"/>
                <a:gd name="connsiteX72" fmla="*/ 3004458 w 8012012"/>
                <a:gd name="connsiteY72" fmla="*/ 1184365 h 2629988"/>
                <a:gd name="connsiteX73" fmla="*/ 3021875 w 8012012"/>
                <a:gd name="connsiteY73" fmla="*/ 1132114 h 2629988"/>
                <a:gd name="connsiteX74" fmla="*/ 3030583 w 8012012"/>
                <a:gd name="connsiteY74" fmla="*/ 1097280 h 2629988"/>
                <a:gd name="connsiteX75" fmla="*/ 3039292 w 8012012"/>
                <a:gd name="connsiteY75" fmla="*/ 1045028 h 2629988"/>
                <a:gd name="connsiteX76" fmla="*/ 3056709 w 8012012"/>
                <a:gd name="connsiteY76" fmla="*/ 992777 h 2629988"/>
                <a:gd name="connsiteX77" fmla="*/ 3065418 w 8012012"/>
                <a:gd name="connsiteY77" fmla="*/ 966651 h 2629988"/>
                <a:gd name="connsiteX78" fmla="*/ 3152503 w 8012012"/>
                <a:gd name="connsiteY78" fmla="*/ 905691 h 2629988"/>
                <a:gd name="connsiteX79" fmla="*/ 3178629 w 8012012"/>
                <a:gd name="connsiteY79" fmla="*/ 888274 h 2629988"/>
                <a:gd name="connsiteX80" fmla="*/ 3222172 w 8012012"/>
                <a:gd name="connsiteY80" fmla="*/ 853440 h 2629988"/>
                <a:gd name="connsiteX81" fmla="*/ 3265715 w 8012012"/>
                <a:gd name="connsiteY81" fmla="*/ 827314 h 2629988"/>
                <a:gd name="connsiteX82" fmla="*/ 3344092 w 8012012"/>
                <a:gd name="connsiteY82" fmla="*/ 766354 h 2629988"/>
                <a:gd name="connsiteX83" fmla="*/ 3396343 w 8012012"/>
                <a:gd name="connsiteY83" fmla="*/ 731520 h 2629988"/>
                <a:gd name="connsiteX84" fmla="*/ 3439886 w 8012012"/>
                <a:gd name="connsiteY84" fmla="*/ 705394 h 2629988"/>
                <a:gd name="connsiteX85" fmla="*/ 3466012 w 8012012"/>
                <a:gd name="connsiteY85" fmla="*/ 687977 h 2629988"/>
                <a:gd name="connsiteX86" fmla="*/ 3492138 w 8012012"/>
                <a:gd name="connsiteY86" fmla="*/ 679268 h 2629988"/>
                <a:gd name="connsiteX87" fmla="*/ 3544389 w 8012012"/>
                <a:gd name="connsiteY87" fmla="*/ 644434 h 2629988"/>
                <a:gd name="connsiteX88" fmla="*/ 3570515 w 8012012"/>
                <a:gd name="connsiteY88" fmla="*/ 627017 h 2629988"/>
                <a:gd name="connsiteX89" fmla="*/ 3579223 w 8012012"/>
                <a:gd name="connsiteY89" fmla="*/ 600891 h 2629988"/>
                <a:gd name="connsiteX90" fmla="*/ 3631475 w 8012012"/>
                <a:gd name="connsiteY90" fmla="*/ 583474 h 2629988"/>
                <a:gd name="connsiteX91" fmla="*/ 3683726 w 8012012"/>
                <a:gd name="connsiteY91" fmla="*/ 592182 h 2629988"/>
                <a:gd name="connsiteX92" fmla="*/ 3718560 w 8012012"/>
                <a:gd name="connsiteY92" fmla="*/ 635725 h 2629988"/>
                <a:gd name="connsiteX93" fmla="*/ 3788229 w 8012012"/>
                <a:gd name="connsiteY93" fmla="*/ 696685 h 2629988"/>
                <a:gd name="connsiteX94" fmla="*/ 3814355 w 8012012"/>
                <a:gd name="connsiteY94" fmla="*/ 705394 h 2629988"/>
                <a:gd name="connsiteX95" fmla="*/ 3857898 w 8012012"/>
                <a:gd name="connsiteY95" fmla="*/ 696685 h 2629988"/>
                <a:gd name="connsiteX96" fmla="*/ 3918858 w 8012012"/>
                <a:gd name="connsiteY96" fmla="*/ 653142 h 2629988"/>
                <a:gd name="connsiteX97" fmla="*/ 3997235 w 8012012"/>
                <a:gd name="connsiteY97" fmla="*/ 592182 h 2629988"/>
                <a:gd name="connsiteX98" fmla="*/ 4023360 w 8012012"/>
                <a:gd name="connsiteY98" fmla="*/ 557348 h 2629988"/>
                <a:gd name="connsiteX99" fmla="*/ 4066903 w 8012012"/>
                <a:gd name="connsiteY99" fmla="*/ 513805 h 2629988"/>
                <a:gd name="connsiteX100" fmla="*/ 4084320 w 8012012"/>
                <a:gd name="connsiteY100" fmla="*/ 461554 h 2629988"/>
                <a:gd name="connsiteX101" fmla="*/ 4093029 w 8012012"/>
                <a:gd name="connsiteY101" fmla="*/ 435428 h 2629988"/>
                <a:gd name="connsiteX102" fmla="*/ 4101738 w 8012012"/>
                <a:gd name="connsiteY102" fmla="*/ 391885 h 2629988"/>
                <a:gd name="connsiteX103" fmla="*/ 4119155 w 8012012"/>
                <a:gd name="connsiteY103" fmla="*/ 278674 h 2629988"/>
                <a:gd name="connsiteX104" fmla="*/ 4127863 w 8012012"/>
                <a:gd name="connsiteY104" fmla="*/ 252548 h 2629988"/>
                <a:gd name="connsiteX105" fmla="*/ 4162698 w 8012012"/>
                <a:gd name="connsiteY105" fmla="*/ 200297 h 2629988"/>
                <a:gd name="connsiteX106" fmla="*/ 4197532 w 8012012"/>
                <a:gd name="connsiteY106" fmla="*/ 121920 h 2629988"/>
                <a:gd name="connsiteX107" fmla="*/ 4214949 w 8012012"/>
                <a:gd name="connsiteY107" fmla="*/ 104502 h 2629988"/>
                <a:gd name="connsiteX108" fmla="*/ 4275909 w 8012012"/>
                <a:gd name="connsiteY108" fmla="*/ 26125 h 2629988"/>
                <a:gd name="connsiteX109" fmla="*/ 4302035 w 8012012"/>
                <a:gd name="connsiteY109" fmla="*/ 8708 h 2629988"/>
                <a:gd name="connsiteX110" fmla="*/ 4328160 w 8012012"/>
                <a:gd name="connsiteY110" fmla="*/ 0 h 2629988"/>
                <a:gd name="connsiteX111" fmla="*/ 4380412 w 8012012"/>
                <a:gd name="connsiteY111" fmla="*/ 34834 h 2629988"/>
                <a:gd name="connsiteX112" fmla="*/ 4441372 w 8012012"/>
                <a:gd name="connsiteY112" fmla="*/ 87085 h 2629988"/>
                <a:gd name="connsiteX113" fmla="*/ 4484915 w 8012012"/>
                <a:gd name="connsiteY113" fmla="*/ 121920 h 2629988"/>
                <a:gd name="connsiteX114" fmla="*/ 4528458 w 8012012"/>
                <a:gd name="connsiteY114" fmla="*/ 165462 h 2629988"/>
                <a:gd name="connsiteX115" fmla="*/ 4563292 w 8012012"/>
                <a:gd name="connsiteY115" fmla="*/ 209005 h 2629988"/>
                <a:gd name="connsiteX116" fmla="*/ 4572000 w 8012012"/>
                <a:gd name="connsiteY116" fmla="*/ 235131 h 2629988"/>
                <a:gd name="connsiteX117" fmla="*/ 4589418 w 8012012"/>
                <a:gd name="connsiteY117" fmla="*/ 252548 h 2629988"/>
                <a:gd name="connsiteX118" fmla="*/ 4632960 w 8012012"/>
                <a:gd name="connsiteY118" fmla="*/ 304800 h 2629988"/>
                <a:gd name="connsiteX119" fmla="*/ 4667795 w 8012012"/>
                <a:gd name="connsiteY119" fmla="*/ 348342 h 2629988"/>
                <a:gd name="connsiteX120" fmla="*/ 4685212 w 8012012"/>
                <a:gd name="connsiteY120" fmla="*/ 383177 h 2629988"/>
                <a:gd name="connsiteX121" fmla="*/ 4728755 w 8012012"/>
                <a:gd name="connsiteY121" fmla="*/ 426720 h 2629988"/>
                <a:gd name="connsiteX122" fmla="*/ 4754880 w 8012012"/>
                <a:gd name="connsiteY122" fmla="*/ 452845 h 2629988"/>
                <a:gd name="connsiteX123" fmla="*/ 4789715 w 8012012"/>
                <a:gd name="connsiteY123" fmla="*/ 470262 h 2629988"/>
                <a:gd name="connsiteX124" fmla="*/ 4807132 w 8012012"/>
                <a:gd name="connsiteY124" fmla="*/ 487680 h 2629988"/>
                <a:gd name="connsiteX125" fmla="*/ 4833258 w 8012012"/>
                <a:gd name="connsiteY125" fmla="*/ 505097 h 2629988"/>
                <a:gd name="connsiteX126" fmla="*/ 4841966 w 8012012"/>
                <a:gd name="connsiteY126" fmla="*/ 531222 h 2629988"/>
                <a:gd name="connsiteX127" fmla="*/ 4868092 w 8012012"/>
                <a:gd name="connsiteY127" fmla="*/ 539931 h 2629988"/>
                <a:gd name="connsiteX128" fmla="*/ 4929052 w 8012012"/>
                <a:gd name="connsiteY128" fmla="*/ 574765 h 2629988"/>
                <a:gd name="connsiteX129" fmla="*/ 4972595 w 8012012"/>
                <a:gd name="connsiteY129" fmla="*/ 566057 h 2629988"/>
                <a:gd name="connsiteX130" fmla="*/ 5024846 w 8012012"/>
                <a:gd name="connsiteY130" fmla="*/ 513805 h 2629988"/>
                <a:gd name="connsiteX131" fmla="*/ 5050972 w 8012012"/>
                <a:gd name="connsiteY131" fmla="*/ 452845 h 2629988"/>
                <a:gd name="connsiteX132" fmla="*/ 5059680 w 8012012"/>
                <a:gd name="connsiteY132" fmla="*/ 426720 h 2629988"/>
                <a:gd name="connsiteX133" fmla="*/ 5085806 w 8012012"/>
                <a:gd name="connsiteY133" fmla="*/ 409302 h 2629988"/>
                <a:gd name="connsiteX134" fmla="*/ 5111932 w 8012012"/>
                <a:gd name="connsiteY134" fmla="*/ 400594 h 2629988"/>
                <a:gd name="connsiteX135" fmla="*/ 5355772 w 8012012"/>
                <a:gd name="connsiteY135" fmla="*/ 383177 h 2629988"/>
                <a:gd name="connsiteX136" fmla="*/ 5442858 w 8012012"/>
                <a:gd name="connsiteY136" fmla="*/ 357051 h 2629988"/>
                <a:gd name="connsiteX137" fmla="*/ 5468983 w 8012012"/>
                <a:gd name="connsiteY137" fmla="*/ 348342 h 2629988"/>
                <a:gd name="connsiteX138" fmla="*/ 5495109 w 8012012"/>
                <a:gd name="connsiteY138" fmla="*/ 330925 h 2629988"/>
                <a:gd name="connsiteX139" fmla="*/ 5556069 w 8012012"/>
                <a:gd name="connsiteY139" fmla="*/ 313508 h 2629988"/>
                <a:gd name="connsiteX140" fmla="*/ 5582195 w 8012012"/>
                <a:gd name="connsiteY140" fmla="*/ 304800 h 2629988"/>
                <a:gd name="connsiteX141" fmla="*/ 5721532 w 8012012"/>
                <a:gd name="connsiteY141" fmla="*/ 313508 h 2629988"/>
                <a:gd name="connsiteX142" fmla="*/ 5747658 w 8012012"/>
                <a:gd name="connsiteY142" fmla="*/ 339634 h 2629988"/>
                <a:gd name="connsiteX143" fmla="*/ 5799909 w 8012012"/>
                <a:gd name="connsiteY143" fmla="*/ 357051 h 2629988"/>
                <a:gd name="connsiteX144" fmla="*/ 5826035 w 8012012"/>
                <a:gd name="connsiteY144" fmla="*/ 365760 h 2629988"/>
                <a:gd name="connsiteX145" fmla="*/ 5878286 w 8012012"/>
                <a:gd name="connsiteY145" fmla="*/ 383177 h 2629988"/>
                <a:gd name="connsiteX146" fmla="*/ 5939246 w 8012012"/>
                <a:gd name="connsiteY146" fmla="*/ 400594 h 2629988"/>
                <a:gd name="connsiteX147" fmla="*/ 6008915 w 8012012"/>
                <a:gd name="connsiteY147" fmla="*/ 409302 h 2629988"/>
                <a:gd name="connsiteX148" fmla="*/ 6139543 w 8012012"/>
                <a:gd name="connsiteY148" fmla="*/ 435428 h 2629988"/>
                <a:gd name="connsiteX149" fmla="*/ 6226629 w 8012012"/>
                <a:gd name="connsiteY149" fmla="*/ 444137 h 2629988"/>
                <a:gd name="connsiteX150" fmla="*/ 6270172 w 8012012"/>
                <a:gd name="connsiteY150" fmla="*/ 452845 h 2629988"/>
                <a:gd name="connsiteX151" fmla="*/ 6392092 w 8012012"/>
                <a:gd name="connsiteY151" fmla="*/ 470262 h 2629988"/>
                <a:gd name="connsiteX152" fmla="*/ 6479178 w 8012012"/>
                <a:gd name="connsiteY152" fmla="*/ 487680 h 2629988"/>
                <a:gd name="connsiteX153" fmla="*/ 6514012 w 8012012"/>
                <a:gd name="connsiteY153" fmla="*/ 496388 h 2629988"/>
                <a:gd name="connsiteX154" fmla="*/ 6557555 w 8012012"/>
                <a:gd name="connsiteY154" fmla="*/ 505097 h 2629988"/>
                <a:gd name="connsiteX155" fmla="*/ 6618515 w 8012012"/>
                <a:gd name="connsiteY155" fmla="*/ 531222 h 2629988"/>
                <a:gd name="connsiteX156" fmla="*/ 6696892 w 8012012"/>
                <a:gd name="connsiteY156" fmla="*/ 557348 h 2629988"/>
                <a:gd name="connsiteX157" fmla="*/ 6723018 w 8012012"/>
                <a:gd name="connsiteY157" fmla="*/ 566057 h 2629988"/>
                <a:gd name="connsiteX158" fmla="*/ 6801395 w 8012012"/>
                <a:gd name="connsiteY158" fmla="*/ 609600 h 2629988"/>
                <a:gd name="connsiteX159" fmla="*/ 6827520 w 8012012"/>
                <a:gd name="connsiteY159" fmla="*/ 635725 h 2629988"/>
                <a:gd name="connsiteX160" fmla="*/ 6853646 w 8012012"/>
                <a:gd name="connsiteY160" fmla="*/ 644434 h 2629988"/>
                <a:gd name="connsiteX161" fmla="*/ 6905898 w 8012012"/>
                <a:gd name="connsiteY161" fmla="*/ 679268 h 2629988"/>
                <a:gd name="connsiteX162" fmla="*/ 6932023 w 8012012"/>
                <a:gd name="connsiteY162" fmla="*/ 696685 h 2629988"/>
                <a:gd name="connsiteX163" fmla="*/ 6958149 w 8012012"/>
                <a:gd name="connsiteY163" fmla="*/ 714102 h 2629988"/>
                <a:gd name="connsiteX164" fmla="*/ 6975566 w 8012012"/>
                <a:gd name="connsiteY164" fmla="*/ 731520 h 2629988"/>
                <a:gd name="connsiteX165" fmla="*/ 7001692 w 8012012"/>
                <a:gd name="connsiteY165" fmla="*/ 740228 h 2629988"/>
                <a:gd name="connsiteX166" fmla="*/ 7053943 w 8012012"/>
                <a:gd name="connsiteY166" fmla="*/ 783771 h 2629988"/>
                <a:gd name="connsiteX167" fmla="*/ 7071360 w 8012012"/>
                <a:gd name="connsiteY167" fmla="*/ 818605 h 2629988"/>
                <a:gd name="connsiteX168" fmla="*/ 7106195 w 8012012"/>
                <a:gd name="connsiteY168" fmla="*/ 853440 h 2629988"/>
                <a:gd name="connsiteX169" fmla="*/ 7123612 w 8012012"/>
                <a:gd name="connsiteY169" fmla="*/ 879565 h 2629988"/>
                <a:gd name="connsiteX170" fmla="*/ 7158446 w 8012012"/>
                <a:gd name="connsiteY170" fmla="*/ 931817 h 2629988"/>
                <a:gd name="connsiteX171" fmla="*/ 7184572 w 8012012"/>
                <a:gd name="connsiteY171" fmla="*/ 966651 h 2629988"/>
                <a:gd name="connsiteX172" fmla="*/ 7210698 w 8012012"/>
                <a:gd name="connsiteY172" fmla="*/ 992777 h 2629988"/>
                <a:gd name="connsiteX173" fmla="*/ 7228115 w 8012012"/>
                <a:gd name="connsiteY173" fmla="*/ 1018902 h 2629988"/>
                <a:gd name="connsiteX174" fmla="*/ 7271658 w 8012012"/>
                <a:gd name="connsiteY174" fmla="*/ 1071154 h 2629988"/>
                <a:gd name="connsiteX175" fmla="*/ 7332618 w 8012012"/>
                <a:gd name="connsiteY175" fmla="*/ 1158240 h 2629988"/>
                <a:gd name="connsiteX176" fmla="*/ 7350035 w 8012012"/>
                <a:gd name="connsiteY176" fmla="*/ 1184365 h 2629988"/>
                <a:gd name="connsiteX177" fmla="*/ 7384869 w 8012012"/>
                <a:gd name="connsiteY177" fmla="*/ 1236617 h 2629988"/>
                <a:gd name="connsiteX178" fmla="*/ 7393578 w 8012012"/>
                <a:gd name="connsiteY178" fmla="*/ 1262742 h 2629988"/>
                <a:gd name="connsiteX179" fmla="*/ 7410995 w 8012012"/>
                <a:gd name="connsiteY179" fmla="*/ 1297577 h 2629988"/>
                <a:gd name="connsiteX180" fmla="*/ 7437120 w 8012012"/>
                <a:gd name="connsiteY180" fmla="*/ 1367245 h 2629988"/>
                <a:gd name="connsiteX181" fmla="*/ 7471955 w 8012012"/>
                <a:gd name="connsiteY181" fmla="*/ 1410788 h 2629988"/>
                <a:gd name="connsiteX182" fmla="*/ 7506789 w 8012012"/>
                <a:gd name="connsiteY182" fmla="*/ 1463040 h 2629988"/>
                <a:gd name="connsiteX183" fmla="*/ 7524206 w 8012012"/>
                <a:gd name="connsiteY183" fmla="*/ 1489165 h 2629988"/>
                <a:gd name="connsiteX184" fmla="*/ 7550332 w 8012012"/>
                <a:gd name="connsiteY184" fmla="*/ 1541417 h 2629988"/>
                <a:gd name="connsiteX185" fmla="*/ 7567749 w 8012012"/>
                <a:gd name="connsiteY185" fmla="*/ 1567542 h 2629988"/>
                <a:gd name="connsiteX186" fmla="*/ 7585166 w 8012012"/>
                <a:gd name="connsiteY186" fmla="*/ 1619794 h 2629988"/>
                <a:gd name="connsiteX187" fmla="*/ 7602583 w 8012012"/>
                <a:gd name="connsiteY187" fmla="*/ 1654628 h 2629988"/>
                <a:gd name="connsiteX188" fmla="*/ 7611292 w 8012012"/>
                <a:gd name="connsiteY188" fmla="*/ 1680754 h 2629988"/>
                <a:gd name="connsiteX189" fmla="*/ 7628709 w 8012012"/>
                <a:gd name="connsiteY189" fmla="*/ 1715588 h 2629988"/>
                <a:gd name="connsiteX190" fmla="*/ 7646126 w 8012012"/>
                <a:gd name="connsiteY190" fmla="*/ 1759131 h 2629988"/>
                <a:gd name="connsiteX191" fmla="*/ 7654835 w 8012012"/>
                <a:gd name="connsiteY191" fmla="*/ 1785257 h 2629988"/>
                <a:gd name="connsiteX192" fmla="*/ 7689669 w 8012012"/>
                <a:gd name="connsiteY192" fmla="*/ 1828800 h 2629988"/>
                <a:gd name="connsiteX193" fmla="*/ 7724503 w 8012012"/>
                <a:gd name="connsiteY193" fmla="*/ 1915885 h 2629988"/>
                <a:gd name="connsiteX194" fmla="*/ 7733212 w 8012012"/>
                <a:gd name="connsiteY194" fmla="*/ 1942011 h 2629988"/>
                <a:gd name="connsiteX195" fmla="*/ 7768046 w 8012012"/>
                <a:gd name="connsiteY195" fmla="*/ 2002971 h 2629988"/>
                <a:gd name="connsiteX196" fmla="*/ 7768046 w 8012012"/>
                <a:gd name="connsiteY196" fmla="*/ 2185851 h 2629988"/>
                <a:gd name="connsiteX197" fmla="*/ 7802880 w 8012012"/>
                <a:gd name="connsiteY197" fmla="*/ 2264228 h 2629988"/>
                <a:gd name="connsiteX198" fmla="*/ 7820298 w 8012012"/>
                <a:gd name="connsiteY198" fmla="*/ 2281645 h 2629988"/>
                <a:gd name="connsiteX199" fmla="*/ 7889966 w 8012012"/>
                <a:gd name="connsiteY199" fmla="*/ 2368731 h 2629988"/>
                <a:gd name="connsiteX200" fmla="*/ 7889966 w 8012012"/>
                <a:gd name="connsiteY200" fmla="*/ 2368731 h 2629988"/>
                <a:gd name="connsiteX201" fmla="*/ 7933509 w 8012012"/>
                <a:gd name="connsiteY201" fmla="*/ 2420982 h 2629988"/>
                <a:gd name="connsiteX202" fmla="*/ 7959635 w 8012012"/>
                <a:gd name="connsiteY202" fmla="*/ 2481942 h 2629988"/>
                <a:gd name="connsiteX203" fmla="*/ 7977052 w 8012012"/>
                <a:gd name="connsiteY203" fmla="*/ 2525485 h 2629988"/>
                <a:gd name="connsiteX204" fmla="*/ 7985760 w 8012012"/>
                <a:gd name="connsiteY204" fmla="*/ 2577737 h 2629988"/>
                <a:gd name="connsiteX205" fmla="*/ 8011886 w 8012012"/>
                <a:gd name="connsiteY205" fmla="*/ 2629988 h 2629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Lst>
              <a:rect l="l" t="t" r="r" b="b"/>
              <a:pathLst>
                <a:path w="8012012" h="2629988">
                  <a:moveTo>
                    <a:pt x="0" y="505097"/>
                  </a:moveTo>
                  <a:lnTo>
                    <a:pt x="0" y="505097"/>
                  </a:lnTo>
                  <a:cubicBezTo>
                    <a:pt x="5077" y="504533"/>
                    <a:pt x="91667" y="498453"/>
                    <a:pt x="113212" y="487680"/>
                  </a:cubicBezTo>
                  <a:cubicBezTo>
                    <a:pt x="120556" y="484008"/>
                    <a:pt x="122941" y="473145"/>
                    <a:pt x="130629" y="470262"/>
                  </a:cubicBezTo>
                  <a:cubicBezTo>
                    <a:pt x="147162" y="464062"/>
                    <a:pt x="165463" y="464457"/>
                    <a:pt x="182880" y="461554"/>
                  </a:cubicBezTo>
                  <a:cubicBezTo>
                    <a:pt x="191589" y="458651"/>
                    <a:pt x="200795" y="456950"/>
                    <a:pt x="209006" y="452845"/>
                  </a:cubicBezTo>
                  <a:cubicBezTo>
                    <a:pt x="227304" y="443696"/>
                    <a:pt x="249001" y="425061"/>
                    <a:pt x="261258" y="409302"/>
                  </a:cubicBezTo>
                  <a:cubicBezTo>
                    <a:pt x="279890" y="385347"/>
                    <a:pt x="294843" y="349175"/>
                    <a:pt x="322218" y="330925"/>
                  </a:cubicBezTo>
                  <a:cubicBezTo>
                    <a:pt x="329856" y="325833"/>
                    <a:pt x="339635" y="325120"/>
                    <a:pt x="348343" y="322217"/>
                  </a:cubicBezTo>
                  <a:cubicBezTo>
                    <a:pt x="354149" y="333828"/>
                    <a:pt x="358559" y="346250"/>
                    <a:pt x="365760" y="357051"/>
                  </a:cubicBezTo>
                  <a:cubicBezTo>
                    <a:pt x="370315" y="363883"/>
                    <a:pt x="376609" y="369542"/>
                    <a:pt x="383178" y="374468"/>
                  </a:cubicBezTo>
                  <a:cubicBezTo>
                    <a:pt x="431090" y="410402"/>
                    <a:pt x="420823" y="404433"/>
                    <a:pt x="461555" y="418011"/>
                  </a:cubicBezTo>
                  <a:cubicBezTo>
                    <a:pt x="514897" y="498026"/>
                    <a:pt x="442000" y="400263"/>
                    <a:pt x="505098" y="452845"/>
                  </a:cubicBezTo>
                  <a:cubicBezTo>
                    <a:pt x="516248" y="462137"/>
                    <a:pt x="520960" y="477417"/>
                    <a:pt x="531223" y="487680"/>
                  </a:cubicBezTo>
                  <a:cubicBezTo>
                    <a:pt x="548614" y="505072"/>
                    <a:pt x="580104" y="514199"/>
                    <a:pt x="600892" y="522514"/>
                  </a:cubicBezTo>
                  <a:cubicBezTo>
                    <a:pt x="647337" y="592183"/>
                    <a:pt x="586378" y="508000"/>
                    <a:pt x="644435" y="566057"/>
                  </a:cubicBezTo>
                  <a:cubicBezTo>
                    <a:pt x="654698" y="576320"/>
                    <a:pt x="661852" y="589280"/>
                    <a:pt x="670560" y="600891"/>
                  </a:cubicBezTo>
                  <a:cubicBezTo>
                    <a:pt x="702326" y="696185"/>
                    <a:pt x="651663" y="551839"/>
                    <a:pt x="696686" y="653142"/>
                  </a:cubicBezTo>
                  <a:cubicBezTo>
                    <a:pt x="715835" y="696227"/>
                    <a:pt x="704819" y="701005"/>
                    <a:pt x="731520" y="731520"/>
                  </a:cubicBezTo>
                  <a:cubicBezTo>
                    <a:pt x="745037" y="746967"/>
                    <a:pt x="775063" y="775062"/>
                    <a:pt x="775063" y="775062"/>
                  </a:cubicBezTo>
                  <a:cubicBezTo>
                    <a:pt x="804332" y="862865"/>
                    <a:pt x="759675" y="726671"/>
                    <a:pt x="792480" y="836022"/>
                  </a:cubicBezTo>
                  <a:cubicBezTo>
                    <a:pt x="797756" y="853607"/>
                    <a:pt x="796916" y="875292"/>
                    <a:pt x="809898" y="888274"/>
                  </a:cubicBezTo>
                  <a:cubicBezTo>
                    <a:pt x="818606" y="896983"/>
                    <a:pt x="826562" y="906516"/>
                    <a:pt x="836023" y="914400"/>
                  </a:cubicBezTo>
                  <a:cubicBezTo>
                    <a:pt x="844064" y="921101"/>
                    <a:pt x="854272" y="924925"/>
                    <a:pt x="862149" y="931817"/>
                  </a:cubicBezTo>
                  <a:cubicBezTo>
                    <a:pt x="877597" y="945334"/>
                    <a:pt x="888613" y="963974"/>
                    <a:pt x="905692" y="975360"/>
                  </a:cubicBezTo>
                  <a:cubicBezTo>
                    <a:pt x="923109" y="986971"/>
                    <a:pt x="943141" y="995392"/>
                    <a:pt x="957943" y="1010194"/>
                  </a:cubicBezTo>
                  <a:cubicBezTo>
                    <a:pt x="980484" y="1032735"/>
                    <a:pt x="1005072" y="1060739"/>
                    <a:pt x="1036320" y="1071154"/>
                  </a:cubicBezTo>
                  <a:lnTo>
                    <a:pt x="1062446" y="1079862"/>
                  </a:lnTo>
                  <a:cubicBezTo>
                    <a:pt x="1079863" y="1091474"/>
                    <a:pt x="1099896" y="1099895"/>
                    <a:pt x="1114698" y="1114697"/>
                  </a:cubicBezTo>
                  <a:cubicBezTo>
                    <a:pt x="1123406" y="1123405"/>
                    <a:pt x="1132939" y="1131361"/>
                    <a:pt x="1140823" y="1140822"/>
                  </a:cubicBezTo>
                  <a:cubicBezTo>
                    <a:pt x="1147523" y="1148863"/>
                    <a:pt x="1151348" y="1159071"/>
                    <a:pt x="1158240" y="1166948"/>
                  </a:cubicBezTo>
                  <a:cubicBezTo>
                    <a:pt x="1171757" y="1182396"/>
                    <a:pt x="1190397" y="1193412"/>
                    <a:pt x="1201783" y="1210491"/>
                  </a:cubicBezTo>
                  <a:cubicBezTo>
                    <a:pt x="1207589" y="1219200"/>
                    <a:pt x="1212308" y="1228740"/>
                    <a:pt x="1219200" y="1236617"/>
                  </a:cubicBezTo>
                  <a:cubicBezTo>
                    <a:pt x="1232717" y="1252065"/>
                    <a:pt x="1245664" y="1268774"/>
                    <a:pt x="1262743" y="1280160"/>
                  </a:cubicBezTo>
                  <a:lnTo>
                    <a:pt x="1314995" y="1314994"/>
                  </a:lnTo>
                  <a:cubicBezTo>
                    <a:pt x="1323703" y="1326605"/>
                    <a:pt x="1331828" y="1338678"/>
                    <a:pt x="1341120" y="1349828"/>
                  </a:cubicBezTo>
                  <a:cubicBezTo>
                    <a:pt x="1362146" y="1375059"/>
                    <a:pt x="1356542" y="1362164"/>
                    <a:pt x="1384663" y="1384662"/>
                  </a:cubicBezTo>
                  <a:cubicBezTo>
                    <a:pt x="1446699" y="1434293"/>
                    <a:pt x="1347804" y="1365897"/>
                    <a:pt x="1428206" y="1419497"/>
                  </a:cubicBezTo>
                  <a:cubicBezTo>
                    <a:pt x="1436115" y="1431361"/>
                    <a:pt x="1449254" y="1454769"/>
                    <a:pt x="1463040" y="1463040"/>
                  </a:cubicBezTo>
                  <a:cubicBezTo>
                    <a:pt x="1470911" y="1467763"/>
                    <a:pt x="1480457" y="1468845"/>
                    <a:pt x="1489166" y="1471748"/>
                  </a:cubicBezTo>
                  <a:cubicBezTo>
                    <a:pt x="1492069" y="1480457"/>
                    <a:pt x="1492140" y="1490706"/>
                    <a:pt x="1497875" y="1497874"/>
                  </a:cubicBezTo>
                  <a:cubicBezTo>
                    <a:pt x="1512427" y="1516064"/>
                    <a:pt x="1530921" y="1515769"/>
                    <a:pt x="1550126" y="1524000"/>
                  </a:cubicBezTo>
                  <a:cubicBezTo>
                    <a:pt x="1562058" y="1529114"/>
                    <a:pt x="1573349" y="1535611"/>
                    <a:pt x="1584960" y="1541417"/>
                  </a:cubicBezTo>
                  <a:cubicBezTo>
                    <a:pt x="1619794" y="1538514"/>
                    <a:pt x="1654815" y="1537328"/>
                    <a:pt x="1689463" y="1532708"/>
                  </a:cubicBezTo>
                  <a:cubicBezTo>
                    <a:pt x="1698562" y="1531495"/>
                    <a:pt x="1707718" y="1528723"/>
                    <a:pt x="1715589" y="1524000"/>
                  </a:cubicBezTo>
                  <a:cubicBezTo>
                    <a:pt x="1722630" y="1519776"/>
                    <a:pt x="1726595" y="1511711"/>
                    <a:pt x="1733006" y="1506582"/>
                  </a:cubicBezTo>
                  <a:cubicBezTo>
                    <a:pt x="1741179" y="1500044"/>
                    <a:pt x="1750423" y="1494971"/>
                    <a:pt x="1759132" y="1489165"/>
                  </a:cubicBezTo>
                  <a:cubicBezTo>
                    <a:pt x="1764938" y="1480457"/>
                    <a:pt x="1772874" y="1472840"/>
                    <a:pt x="1776549" y="1463040"/>
                  </a:cubicBezTo>
                  <a:cubicBezTo>
                    <a:pt x="1777695" y="1459984"/>
                    <a:pt x="1786384" y="1402848"/>
                    <a:pt x="1793966" y="1393371"/>
                  </a:cubicBezTo>
                  <a:cubicBezTo>
                    <a:pt x="1800504" y="1385198"/>
                    <a:pt x="1811383" y="1381760"/>
                    <a:pt x="1820092" y="1375954"/>
                  </a:cubicBezTo>
                  <a:cubicBezTo>
                    <a:pt x="1912219" y="1382534"/>
                    <a:pt x="1938526" y="1357661"/>
                    <a:pt x="1985555" y="1428205"/>
                  </a:cubicBezTo>
                  <a:cubicBezTo>
                    <a:pt x="1991361" y="1436914"/>
                    <a:pt x="1994096" y="1448784"/>
                    <a:pt x="2002972" y="1454331"/>
                  </a:cubicBezTo>
                  <a:cubicBezTo>
                    <a:pt x="2018540" y="1464061"/>
                    <a:pt x="2055223" y="1471748"/>
                    <a:pt x="2055223" y="1471748"/>
                  </a:cubicBezTo>
                  <a:cubicBezTo>
                    <a:pt x="2134497" y="1524596"/>
                    <a:pt x="2057085" y="1480457"/>
                    <a:pt x="2264229" y="1480457"/>
                  </a:cubicBezTo>
                  <a:cubicBezTo>
                    <a:pt x="2302077" y="1480457"/>
                    <a:pt x="2339703" y="1486262"/>
                    <a:pt x="2377440" y="1489165"/>
                  </a:cubicBezTo>
                  <a:cubicBezTo>
                    <a:pt x="2386149" y="1492068"/>
                    <a:pt x="2395355" y="1493769"/>
                    <a:pt x="2403566" y="1497874"/>
                  </a:cubicBezTo>
                  <a:cubicBezTo>
                    <a:pt x="2412927" y="1502555"/>
                    <a:pt x="2420031" y="1511265"/>
                    <a:pt x="2429692" y="1515291"/>
                  </a:cubicBezTo>
                  <a:cubicBezTo>
                    <a:pt x="2455113" y="1525883"/>
                    <a:pt x="2508069" y="1541417"/>
                    <a:pt x="2508069" y="1541417"/>
                  </a:cubicBezTo>
                  <a:cubicBezTo>
                    <a:pt x="2534195" y="1538514"/>
                    <a:pt x="2562935" y="1544464"/>
                    <a:pt x="2586446" y="1532708"/>
                  </a:cubicBezTo>
                  <a:cubicBezTo>
                    <a:pt x="2597151" y="1527355"/>
                    <a:pt x="2591716" y="1509338"/>
                    <a:pt x="2595155" y="1497874"/>
                  </a:cubicBezTo>
                  <a:cubicBezTo>
                    <a:pt x="2612114" y="1441344"/>
                    <a:pt x="2604536" y="1457676"/>
                    <a:pt x="2629989" y="1419497"/>
                  </a:cubicBezTo>
                  <a:cubicBezTo>
                    <a:pt x="2654995" y="1319477"/>
                    <a:pt x="2620028" y="1442743"/>
                    <a:pt x="2656115" y="1358537"/>
                  </a:cubicBezTo>
                  <a:cubicBezTo>
                    <a:pt x="2660830" y="1347536"/>
                    <a:pt x="2660108" y="1334703"/>
                    <a:pt x="2664823" y="1323702"/>
                  </a:cubicBezTo>
                  <a:cubicBezTo>
                    <a:pt x="2668946" y="1314082"/>
                    <a:pt x="2677559" y="1306938"/>
                    <a:pt x="2682240" y="1297577"/>
                  </a:cubicBezTo>
                  <a:cubicBezTo>
                    <a:pt x="2686345" y="1289366"/>
                    <a:pt x="2686844" y="1279662"/>
                    <a:pt x="2690949" y="1271451"/>
                  </a:cubicBezTo>
                  <a:cubicBezTo>
                    <a:pt x="2697792" y="1257764"/>
                    <a:pt x="2727914" y="1219701"/>
                    <a:pt x="2734492" y="1210491"/>
                  </a:cubicBezTo>
                  <a:cubicBezTo>
                    <a:pt x="2740576" y="1201974"/>
                    <a:pt x="2743736" y="1190903"/>
                    <a:pt x="2751909" y="1184365"/>
                  </a:cubicBezTo>
                  <a:cubicBezTo>
                    <a:pt x="2759077" y="1178631"/>
                    <a:pt x="2769598" y="1179273"/>
                    <a:pt x="2778035" y="1175657"/>
                  </a:cubicBezTo>
                  <a:cubicBezTo>
                    <a:pt x="2789967" y="1170543"/>
                    <a:pt x="2801258" y="1164046"/>
                    <a:pt x="2812869" y="1158240"/>
                  </a:cubicBezTo>
                  <a:cubicBezTo>
                    <a:pt x="2841898" y="1161143"/>
                    <a:pt x="2871529" y="1160388"/>
                    <a:pt x="2899955" y="1166948"/>
                  </a:cubicBezTo>
                  <a:cubicBezTo>
                    <a:pt x="2910153" y="1169301"/>
                    <a:pt x="2916719" y="1179684"/>
                    <a:pt x="2926080" y="1184365"/>
                  </a:cubicBezTo>
                  <a:cubicBezTo>
                    <a:pt x="2998195" y="1220423"/>
                    <a:pt x="2903454" y="1160573"/>
                    <a:pt x="2978332" y="1210491"/>
                  </a:cubicBezTo>
                  <a:cubicBezTo>
                    <a:pt x="2987041" y="1201782"/>
                    <a:pt x="2998477" y="1195131"/>
                    <a:pt x="3004458" y="1184365"/>
                  </a:cubicBezTo>
                  <a:cubicBezTo>
                    <a:pt x="3013374" y="1168316"/>
                    <a:pt x="3017422" y="1149925"/>
                    <a:pt x="3021875" y="1132114"/>
                  </a:cubicBezTo>
                  <a:cubicBezTo>
                    <a:pt x="3024778" y="1120503"/>
                    <a:pt x="3028236" y="1109016"/>
                    <a:pt x="3030583" y="1097280"/>
                  </a:cubicBezTo>
                  <a:cubicBezTo>
                    <a:pt x="3034046" y="1079965"/>
                    <a:pt x="3035009" y="1062158"/>
                    <a:pt x="3039292" y="1045028"/>
                  </a:cubicBezTo>
                  <a:cubicBezTo>
                    <a:pt x="3043745" y="1027217"/>
                    <a:pt x="3050903" y="1010194"/>
                    <a:pt x="3056709" y="992777"/>
                  </a:cubicBezTo>
                  <a:cubicBezTo>
                    <a:pt x="3059612" y="984068"/>
                    <a:pt x="3058074" y="972159"/>
                    <a:pt x="3065418" y="966651"/>
                  </a:cubicBezTo>
                  <a:cubicBezTo>
                    <a:pt x="3116996" y="927967"/>
                    <a:pt x="3088179" y="948574"/>
                    <a:pt x="3152503" y="905691"/>
                  </a:cubicBezTo>
                  <a:lnTo>
                    <a:pt x="3178629" y="888274"/>
                  </a:lnTo>
                  <a:cubicBezTo>
                    <a:pt x="3213320" y="836237"/>
                    <a:pt x="3175433" y="881484"/>
                    <a:pt x="3222172" y="853440"/>
                  </a:cubicBezTo>
                  <a:cubicBezTo>
                    <a:pt x="3281942" y="817578"/>
                    <a:pt x="3191705" y="851982"/>
                    <a:pt x="3265715" y="827314"/>
                  </a:cubicBezTo>
                  <a:cubicBezTo>
                    <a:pt x="3381519" y="711510"/>
                    <a:pt x="3251003" y="832846"/>
                    <a:pt x="3344092" y="766354"/>
                  </a:cubicBezTo>
                  <a:cubicBezTo>
                    <a:pt x="3401170" y="725584"/>
                    <a:pt x="3340302" y="750199"/>
                    <a:pt x="3396343" y="731520"/>
                  </a:cubicBezTo>
                  <a:cubicBezTo>
                    <a:pt x="3430361" y="697500"/>
                    <a:pt x="3394667" y="728003"/>
                    <a:pt x="3439886" y="705394"/>
                  </a:cubicBezTo>
                  <a:cubicBezTo>
                    <a:pt x="3449248" y="700713"/>
                    <a:pt x="3456651" y="692658"/>
                    <a:pt x="3466012" y="687977"/>
                  </a:cubicBezTo>
                  <a:cubicBezTo>
                    <a:pt x="3474223" y="683872"/>
                    <a:pt x="3484113" y="683726"/>
                    <a:pt x="3492138" y="679268"/>
                  </a:cubicBezTo>
                  <a:cubicBezTo>
                    <a:pt x="3510436" y="669102"/>
                    <a:pt x="3526972" y="656045"/>
                    <a:pt x="3544389" y="644434"/>
                  </a:cubicBezTo>
                  <a:lnTo>
                    <a:pt x="3570515" y="627017"/>
                  </a:lnTo>
                  <a:cubicBezTo>
                    <a:pt x="3573418" y="618308"/>
                    <a:pt x="3571753" y="606227"/>
                    <a:pt x="3579223" y="600891"/>
                  </a:cubicBezTo>
                  <a:cubicBezTo>
                    <a:pt x="3594163" y="590220"/>
                    <a:pt x="3631475" y="583474"/>
                    <a:pt x="3631475" y="583474"/>
                  </a:cubicBezTo>
                  <a:cubicBezTo>
                    <a:pt x="3648892" y="586377"/>
                    <a:pt x="3667193" y="585982"/>
                    <a:pt x="3683726" y="592182"/>
                  </a:cubicBezTo>
                  <a:cubicBezTo>
                    <a:pt x="3696206" y="596862"/>
                    <a:pt x="3712315" y="628439"/>
                    <a:pt x="3718560" y="635725"/>
                  </a:cubicBezTo>
                  <a:cubicBezTo>
                    <a:pt x="3734749" y="654613"/>
                    <a:pt x="3765809" y="683873"/>
                    <a:pt x="3788229" y="696685"/>
                  </a:cubicBezTo>
                  <a:cubicBezTo>
                    <a:pt x="3796199" y="701239"/>
                    <a:pt x="3805646" y="702491"/>
                    <a:pt x="3814355" y="705394"/>
                  </a:cubicBezTo>
                  <a:cubicBezTo>
                    <a:pt x="3828869" y="702491"/>
                    <a:pt x="3844039" y="701882"/>
                    <a:pt x="3857898" y="696685"/>
                  </a:cubicBezTo>
                  <a:cubicBezTo>
                    <a:pt x="3866607" y="693419"/>
                    <a:pt x="3916550" y="654758"/>
                    <a:pt x="3918858" y="653142"/>
                  </a:cubicBezTo>
                  <a:cubicBezTo>
                    <a:pt x="3960976" y="623660"/>
                    <a:pt x="3968299" y="625941"/>
                    <a:pt x="3997235" y="592182"/>
                  </a:cubicBezTo>
                  <a:cubicBezTo>
                    <a:pt x="4006681" y="581162"/>
                    <a:pt x="4013717" y="568196"/>
                    <a:pt x="4023360" y="557348"/>
                  </a:cubicBezTo>
                  <a:cubicBezTo>
                    <a:pt x="4036997" y="542006"/>
                    <a:pt x="4066903" y="513805"/>
                    <a:pt x="4066903" y="513805"/>
                  </a:cubicBezTo>
                  <a:lnTo>
                    <a:pt x="4084320" y="461554"/>
                  </a:lnTo>
                  <a:cubicBezTo>
                    <a:pt x="4087223" y="452845"/>
                    <a:pt x="4091229" y="444429"/>
                    <a:pt x="4093029" y="435428"/>
                  </a:cubicBezTo>
                  <a:cubicBezTo>
                    <a:pt x="4095932" y="420914"/>
                    <a:pt x="4099305" y="406485"/>
                    <a:pt x="4101738" y="391885"/>
                  </a:cubicBezTo>
                  <a:cubicBezTo>
                    <a:pt x="4106372" y="364078"/>
                    <a:pt x="4112723" y="307616"/>
                    <a:pt x="4119155" y="278674"/>
                  </a:cubicBezTo>
                  <a:cubicBezTo>
                    <a:pt x="4121146" y="269713"/>
                    <a:pt x="4123405" y="260572"/>
                    <a:pt x="4127863" y="252548"/>
                  </a:cubicBezTo>
                  <a:cubicBezTo>
                    <a:pt x="4138029" y="234249"/>
                    <a:pt x="4162698" y="200297"/>
                    <a:pt x="4162698" y="200297"/>
                  </a:cubicBezTo>
                  <a:cubicBezTo>
                    <a:pt x="4176509" y="158862"/>
                    <a:pt x="4173873" y="151494"/>
                    <a:pt x="4197532" y="121920"/>
                  </a:cubicBezTo>
                  <a:cubicBezTo>
                    <a:pt x="4202661" y="115509"/>
                    <a:pt x="4210023" y="111071"/>
                    <a:pt x="4214949" y="104502"/>
                  </a:cubicBezTo>
                  <a:cubicBezTo>
                    <a:pt x="4247314" y="61348"/>
                    <a:pt x="4240454" y="55671"/>
                    <a:pt x="4275909" y="26125"/>
                  </a:cubicBezTo>
                  <a:cubicBezTo>
                    <a:pt x="4283950" y="19425"/>
                    <a:pt x="4292673" y="13389"/>
                    <a:pt x="4302035" y="8708"/>
                  </a:cubicBezTo>
                  <a:cubicBezTo>
                    <a:pt x="4310245" y="4603"/>
                    <a:pt x="4319452" y="2903"/>
                    <a:pt x="4328160" y="0"/>
                  </a:cubicBezTo>
                  <a:cubicBezTo>
                    <a:pt x="4372599" y="14812"/>
                    <a:pt x="4338901" y="-748"/>
                    <a:pt x="4380412" y="34834"/>
                  </a:cubicBezTo>
                  <a:cubicBezTo>
                    <a:pt x="4414042" y="63660"/>
                    <a:pt x="4414364" y="54676"/>
                    <a:pt x="4441372" y="87085"/>
                  </a:cubicBezTo>
                  <a:cubicBezTo>
                    <a:pt x="4471674" y="123447"/>
                    <a:pt x="4442025" y="107623"/>
                    <a:pt x="4484915" y="121920"/>
                  </a:cubicBezTo>
                  <a:cubicBezTo>
                    <a:pt x="4499429" y="136434"/>
                    <a:pt x="4521968" y="145989"/>
                    <a:pt x="4528458" y="165462"/>
                  </a:cubicBezTo>
                  <a:cubicBezTo>
                    <a:pt x="4540476" y="201517"/>
                    <a:pt x="4529528" y="186496"/>
                    <a:pt x="4563292" y="209005"/>
                  </a:cubicBezTo>
                  <a:cubicBezTo>
                    <a:pt x="4566195" y="217714"/>
                    <a:pt x="4567277" y="227260"/>
                    <a:pt x="4572000" y="235131"/>
                  </a:cubicBezTo>
                  <a:cubicBezTo>
                    <a:pt x="4576224" y="242172"/>
                    <a:pt x="4584289" y="246137"/>
                    <a:pt x="4589418" y="252548"/>
                  </a:cubicBezTo>
                  <a:cubicBezTo>
                    <a:pt x="4637926" y="313181"/>
                    <a:pt x="4570889" y="242727"/>
                    <a:pt x="4632960" y="304800"/>
                  </a:cubicBezTo>
                  <a:cubicBezTo>
                    <a:pt x="4653754" y="367179"/>
                    <a:pt x="4624025" y="295818"/>
                    <a:pt x="4667795" y="348342"/>
                  </a:cubicBezTo>
                  <a:cubicBezTo>
                    <a:pt x="4676106" y="358315"/>
                    <a:pt x="4677242" y="372929"/>
                    <a:pt x="4685212" y="383177"/>
                  </a:cubicBezTo>
                  <a:cubicBezTo>
                    <a:pt x="4697814" y="399380"/>
                    <a:pt x="4714241" y="412206"/>
                    <a:pt x="4728755" y="426720"/>
                  </a:cubicBezTo>
                  <a:cubicBezTo>
                    <a:pt x="4737463" y="435428"/>
                    <a:pt x="4743865" y="447337"/>
                    <a:pt x="4754880" y="452845"/>
                  </a:cubicBezTo>
                  <a:lnTo>
                    <a:pt x="4789715" y="470262"/>
                  </a:lnTo>
                  <a:cubicBezTo>
                    <a:pt x="4795521" y="476068"/>
                    <a:pt x="4800721" y="482551"/>
                    <a:pt x="4807132" y="487680"/>
                  </a:cubicBezTo>
                  <a:cubicBezTo>
                    <a:pt x="4815305" y="494218"/>
                    <a:pt x="4826720" y="496924"/>
                    <a:pt x="4833258" y="505097"/>
                  </a:cubicBezTo>
                  <a:cubicBezTo>
                    <a:pt x="4838992" y="512265"/>
                    <a:pt x="4835475" y="524731"/>
                    <a:pt x="4841966" y="531222"/>
                  </a:cubicBezTo>
                  <a:cubicBezTo>
                    <a:pt x="4848457" y="537713"/>
                    <a:pt x="4859654" y="536315"/>
                    <a:pt x="4868092" y="539931"/>
                  </a:cubicBezTo>
                  <a:cubicBezTo>
                    <a:pt x="4899029" y="553190"/>
                    <a:pt x="4902814" y="557273"/>
                    <a:pt x="4929052" y="574765"/>
                  </a:cubicBezTo>
                  <a:cubicBezTo>
                    <a:pt x="4943566" y="571862"/>
                    <a:pt x="4958736" y="571254"/>
                    <a:pt x="4972595" y="566057"/>
                  </a:cubicBezTo>
                  <a:cubicBezTo>
                    <a:pt x="4999170" y="556092"/>
                    <a:pt x="5008565" y="535513"/>
                    <a:pt x="5024846" y="513805"/>
                  </a:cubicBezTo>
                  <a:cubicBezTo>
                    <a:pt x="5042972" y="441306"/>
                    <a:pt x="5020901" y="512988"/>
                    <a:pt x="5050972" y="452845"/>
                  </a:cubicBezTo>
                  <a:cubicBezTo>
                    <a:pt x="5055077" y="444635"/>
                    <a:pt x="5053946" y="433888"/>
                    <a:pt x="5059680" y="426720"/>
                  </a:cubicBezTo>
                  <a:cubicBezTo>
                    <a:pt x="5066218" y="418547"/>
                    <a:pt x="5076444" y="413983"/>
                    <a:pt x="5085806" y="409302"/>
                  </a:cubicBezTo>
                  <a:cubicBezTo>
                    <a:pt x="5094017" y="405197"/>
                    <a:pt x="5103106" y="403116"/>
                    <a:pt x="5111932" y="400594"/>
                  </a:cubicBezTo>
                  <a:cubicBezTo>
                    <a:pt x="5199423" y="375597"/>
                    <a:pt x="5222140" y="388745"/>
                    <a:pt x="5355772" y="383177"/>
                  </a:cubicBezTo>
                  <a:cubicBezTo>
                    <a:pt x="5408412" y="370016"/>
                    <a:pt x="5379260" y="378251"/>
                    <a:pt x="5442858" y="357051"/>
                  </a:cubicBezTo>
                  <a:cubicBezTo>
                    <a:pt x="5451566" y="354148"/>
                    <a:pt x="5461345" y="353434"/>
                    <a:pt x="5468983" y="348342"/>
                  </a:cubicBezTo>
                  <a:cubicBezTo>
                    <a:pt x="5477692" y="342536"/>
                    <a:pt x="5485747" y="335606"/>
                    <a:pt x="5495109" y="330925"/>
                  </a:cubicBezTo>
                  <a:cubicBezTo>
                    <a:pt x="5509024" y="323968"/>
                    <a:pt x="5543056" y="317226"/>
                    <a:pt x="5556069" y="313508"/>
                  </a:cubicBezTo>
                  <a:cubicBezTo>
                    <a:pt x="5564895" y="310986"/>
                    <a:pt x="5573486" y="307703"/>
                    <a:pt x="5582195" y="304800"/>
                  </a:cubicBezTo>
                  <a:cubicBezTo>
                    <a:pt x="5628641" y="307703"/>
                    <a:pt x="5675994" y="303921"/>
                    <a:pt x="5721532" y="313508"/>
                  </a:cubicBezTo>
                  <a:cubicBezTo>
                    <a:pt x="5733584" y="316045"/>
                    <a:pt x="5736892" y="333653"/>
                    <a:pt x="5747658" y="339634"/>
                  </a:cubicBezTo>
                  <a:cubicBezTo>
                    <a:pt x="5763707" y="348550"/>
                    <a:pt x="5782492" y="351245"/>
                    <a:pt x="5799909" y="357051"/>
                  </a:cubicBezTo>
                  <a:lnTo>
                    <a:pt x="5826035" y="365760"/>
                  </a:lnTo>
                  <a:lnTo>
                    <a:pt x="5878286" y="383177"/>
                  </a:lnTo>
                  <a:cubicBezTo>
                    <a:pt x="5898985" y="390077"/>
                    <a:pt x="5917387" y="396951"/>
                    <a:pt x="5939246" y="400594"/>
                  </a:cubicBezTo>
                  <a:cubicBezTo>
                    <a:pt x="5962331" y="404442"/>
                    <a:pt x="5985692" y="406399"/>
                    <a:pt x="6008915" y="409302"/>
                  </a:cubicBezTo>
                  <a:cubicBezTo>
                    <a:pt x="6060812" y="422277"/>
                    <a:pt x="6071082" y="425648"/>
                    <a:pt x="6139543" y="435428"/>
                  </a:cubicBezTo>
                  <a:cubicBezTo>
                    <a:pt x="6168423" y="439554"/>
                    <a:pt x="6197711" y="440281"/>
                    <a:pt x="6226629" y="444137"/>
                  </a:cubicBezTo>
                  <a:cubicBezTo>
                    <a:pt x="6241301" y="446093"/>
                    <a:pt x="6255551" y="450537"/>
                    <a:pt x="6270172" y="452845"/>
                  </a:cubicBezTo>
                  <a:cubicBezTo>
                    <a:pt x="6310722" y="459247"/>
                    <a:pt x="6352265" y="460305"/>
                    <a:pt x="6392092" y="470262"/>
                  </a:cubicBezTo>
                  <a:cubicBezTo>
                    <a:pt x="6472986" y="490487"/>
                    <a:pt x="6372440" y="466333"/>
                    <a:pt x="6479178" y="487680"/>
                  </a:cubicBezTo>
                  <a:cubicBezTo>
                    <a:pt x="6490914" y="490027"/>
                    <a:pt x="6502328" y="493792"/>
                    <a:pt x="6514012" y="496388"/>
                  </a:cubicBezTo>
                  <a:cubicBezTo>
                    <a:pt x="6528461" y="499599"/>
                    <a:pt x="6543195" y="501507"/>
                    <a:pt x="6557555" y="505097"/>
                  </a:cubicBezTo>
                  <a:cubicBezTo>
                    <a:pt x="6594930" y="514441"/>
                    <a:pt x="6576978" y="514607"/>
                    <a:pt x="6618515" y="531222"/>
                  </a:cubicBezTo>
                  <a:cubicBezTo>
                    <a:pt x="6618563" y="531241"/>
                    <a:pt x="6683805" y="552986"/>
                    <a:pt x="6696892" y="557348"/>
                  </a:cubicBezTo>
                  <a:cubicBezTo>
                    <a:pt x="6705601" y="560251"/>
                    <a:pt x="6715380" y="560965"/>
                    <a:pt x="6723018" y="566057"/>
                  </a:cubicBezTo>
                  <a:cubicBezTo>
                    <a:pt x="6782907" y="605983"/>
                    <a:pt x="6755411" y="594271"/>
                    <a:pt x="6801395" y="609600"/>
                  </a:cubicBezTo>
                  <a:cubicBezTo>
                    <a:pt x="6810103" y="618308"/>
                    <a:pt x="6817273" y="628894"/>
                    <a:pt x="6827520" y="635725"/>
                  </a:cubicBezTo>
                  <a:cubicBezTo>
                    <a:pt x="6835158" y="640817"/>
                    <a:pt x="6845621" y="639976"/>
                    <a:pt x="6853646" y="644434"/>
                  </a:cubicBezTo>
                  <a:cubicBezTo>
                    <a:pt x="6871945" y="654600"/>
                    <a:pt x="6888481" y="667657"/>
                    <a:pt x="6905898" y="679268"/>
                  </a:cubicBezTo>
                  <a:lnTo>
                    <a:pt x="6932023" y="696685"/>
                  </a:lnTo>
                  <a:cubicBezTo>
                    <a:pt x="6940732" y="702491"/>
                    <a:pt x="6950748" y="706701"/>
                    <a:pt x="6958149" y="714102"/>
                  </a:cubicBezTo>
                  <a:cubicBezTo>
                    <a:pt x="6963955" y="719908"/>
                    <a:pt x="6968525" y="727296"/>
                    <a:pt x="6975566" y="731520"/>
                  </a:cubicBezTo>
                  <a:cubicBezTo>
                    <a:pt x="6983437" y="736243"/>
                    <a:pt x="6992983" y="737325"/>
                    <a:pt x="7001692" y="740228"/>
                  </a:cubicBezTo>
                  <a:cubicBezTo>
                    <a:pt x="7022526" y="754117"/>
                    <a:pt x="7038703" y="762434"/>
                    <a:pt x="7053943" y="783771"/>
                  </a:cubicBezTo>
                  <a:cubicBezTo>
                    <a:pt x="7061488" y="794335"/>
                    <a:pt x="7063571" y="808220"/>
                    <a:pt x="7071360" y="818605"/>
                  </a:cubicBezTo>
                  <a:cubicBezTo>
                    <a:pt x="7081213" y="831742"/>
                    <a:pt x="7097086" y="839777"/>
                    <a:pt x="7106195" y="853440"/>
                  </a:cubicBezTo>
                  <a:lnTo>
                    <a:pt x="7123612" y="879565"/>
                  </a:lnTo>
                  <a:cubicBezTo>
                    <a:pt x="7138424" y="924004"/>
                    <a:pt x="7122864" y="890306"/>
                    <a:pt x="7158446" y="931817"/>
                  </a:cubicBezTo>
                  <a:cubicBezTo>
                    <a:pt x="7167892" y="942837"/>
                    <a:pt x="7175126" y="955631"/>
                    <a:pt x="7184572" y="966651"/>
                  </a:cubicBezTo>
                  <a:cubicBezTo>
                    <a:pt x="7192587" y="976002"/>
                    <a:pt x="7202813" y="983316"/>
                    <a:pt x="7210698" y="992777"/>
                  </a:cubicBezTo>
                  <a:cubicBezTo>
                    <a:pt x="7217398" y="1000817"/>
                    <a:pt x="7221415" y="1010862"/>
                    <a:pt x="7228115" y="1018902"/>
                  </a:cubicBezTo>
                  <a:cubicBezTo>
                    <a:pt x="7309426" y="1116477"/>
                    <a:pt x="7206797" y="980349"/>
                    <a:pt x="7271658" y="1071154"/>
                  </a:cubicBezTo>
                  <a:cubicBezTo>
                    <a:pt x="7336126" y="1161409"/>
                    <a:pt x="7252546" y="1038133"/>
                    <a:pt x="7332618" y="1158240"/>
                  </a:cubicBezTo>
                  <a:lnTo>
                    <a:pt x="7350035" y="1184365"/>
                  </a:lnTo>
                  <a:cubicBezTo>
                    <a:pt x="7370739" y="1246481"/>
                    <a:pt x="7341383" y="1171389"/>
                    <a:pt x="7384869" y="1236617"/>
                  </a:cubicBezTo>
                  <a:cubicBezTo>
                    <a:pt x="7389961" y="1244255"/>
                    <a:pt x="7389962" y="1254305"/>
                    <a:pt x="7393578" y="1262742"/>
                  </a:cubicBezTo>
                  <a:cubicBezTo>
                    <a:pt x="7398692" y="1274674"/>
                    <a:pt x="7405881" y="1285644"/>
                    <a:pt x="7410995" y="1297577"/>
                  </a:cubicBezTo>
                  <a:cubicBezTo>
                    <a:pt x="7423012" y="1325616"/>
                    <a:pt x="7419078" y="1337175"/>
                    <a:pt x="7437120" y="1367245"/>
                  </a:cubicBezTo>
                  <a:cubicBezTo>
                    <a:pt x="7446683" y="1383184"/>
                    <a:pt x="7461022" y="1395756"/>
                    <a:pt x="7471955" y="1410788"/>
                  </a:cubicBezTo>
                  <a:cubicBezTo>
                    <a:pt x="7484267" y="1427717"/>
                    <a:pt x="7495178" y="1445623"/>
                    <a:pt x="7506789" y="1463040"/>
                  </a:cubicBezTo>
                  <a:lnTo>
                    <a:pt x="7524206" y="1489165"/>
                  </a:lnTo>
                  <a:cubicBezTo>
                    <a:pt x="7574121" y="1564037"/>
                    <a:pt x="7514276" y="1469307"/>
                    <a:pt x="7550332" y="1541417"/>
                  </a:cubicBezTo>
                  <a:cubicBezTo>
                    <a:pt x="7555013" y="1550778"/>
                    <a:pt x="7561943" y="1558834"/>
                    <a:pt x="7567749" y="1567542"/>
                  </a:cubicBezTo>
                  <a:cubicBezTo>
                    <a:pt x="7573555" y="1584959"/>
                    <a:pt x="7578348" y="1602748"/>
                    <a:pt x="7585166" y="1619794"/>
                  </a:cubicBezTo>
                  <a:cubicBezTo>
                    <a:pt x="7589987" y="1631847"/>
                    <a:pt x="7597469" y="1642696"/>
                    <a:pt x="7602583" y="1654628"/>
                  </a:cubicBezTo>
                  <a:cubicBezTo>
                    <a:pt x="7606199" y="1663066"/>
                    <a:pt x="7607676" y="1672316"/>
                    <a:pt x="7611292" y="1680754"/>
                  </a:cubicBezTo>
                  <a:cubicBezTo>
                    <a:pt x="7616406" y="1692686"/>
                    <a:pt x="7623437" y="1703725"/>
                    <a:pt x="7628709" y="1715588"/>
                  </a:cubicBezTo>
                  <a:cubicBezTo>
                    <a:pt x="7635058" y="1729873"/>
                    <a:pt x="7640637" y="1744494"/>
                    <a:pt x="7646126" y="1759131"/>
                  </a:cubicBezTo>
                  <a:cubicBezTo>
                    <a:pt x="7649349" y="1767726"/>
                    <a:pt x="7650730" y="1777046"/>
                    <a:pt x="7654835" y="1785257"/>
                  </a:cubicBezTo>
                  <a:cubicBezTo>
                    <a:pt x="7665820" y="1807226"/>
                    <a:pt x="7673470" y="1812601"/>
                    <a:pt x="7689669" y="1828800"/>
                  </a:cubicBezTo>
                  <a:cubicBezTo>
                    <a:pt x="7705865" y="1893581"/>
                    <a:pt x="7688529" y="1834942"/>
                    <a:pt x="7724503" y="1915885"/>
                  </a:cubicBezTo>
                  <a:cubicBezTo>
                    <a:pt x="7728231" y="1924274"/>
                    <a:pt x="7729596" y="1933573"/>
                    <a:pt x="7733212" y="1942011"/>
                  </a:cubicBezTo>
                  <a:cubicBezTo>
                    <a:pt x="7746471" y="1972948"/>
                    <a:pt x="7750554" y="1976733"/>
                    <a:pt x="7768046" y="2002971"/>
                  </a:cubicBezTo>
                  <a:cubicBezTo>
                    <a:pt x="7744260" y="2074334"/>
                    <a:pt x="7750449" y="2045073"/>
                    <a:pt x="7768046" y="2185851"/>
                  </a:cubicBezTo>
                  <a:cubicBezTo>
                    <a:pt x="7771626" y="2214492"/>
                    <a:pt x="7785055" y="2241947"/>
                    <a:pt x="7802880" y="2264228"/>
                  </a:cubicBezTo>
                  <a:cubicBezTo>
                    <a:pt x="7808009" y="2270639"/>
                    <a:pt x="7814492" y="2275839"/>
                    <a:pt x="7820298" y="2281645"/>
                  </a:cubicBezTo>
                  <a:cubicBezTo>
                    <a:pt x="7838093" y="2335033"/>
                    <a:pt x="7822515" y="2301280"/>
                    <a:pt x="7889966" y="2368731"/>
                  </a:cubicBezTo>
                  <a:lnTo>
                    <a:pt x="7889966" y="2368731"/>
                  </a:lnTo>
                  <a:cubicBezTo>
                    <a:pt x="7912064" y="2412926"/>
                    <a:pt x="7896581" y="2396364"/>
                    <a:pt x="7933509" y="2420982"/>
                  </a:cubicBezTo>
                  <a:cubicBezTo>
                    <a:pt x="7951398" y="2474645"/>
                    <a:pt x="7930937" y="2417371"/>
                    <a:pt x="7959635" y="2481942"/>
                  </a:cubicBezTo>
                  <a:cubicBezTo>
                    <a:pt x="7965984" y="2496227"/>
                    <a:pt x="7971246" y="2510971"/>
                    <a:pt x="7977052" y="2525485"/>
                  </a:cubicBezTo>
                  <a:cubicBezTo>
                    <a:pt x="7979955" y="2542902"/>
                    <a:pt x="7979202" y="2561342"/>
                    <a:pt x="7985760" y="2577737"/>
                  </a:cubicBezTo>
                  <a:cubicBezTo>
                    <a:pt x="8015369" y="2651761"/>
                    <a:pt x="8011886" y="2584238"/>
                    <a:pt x="8011886" y="2629988"/>
                  </a:cubicBezTo>
                </a:path>
              </a:pathLst>
            </a:custGeom>
            <a:noFill/>
            <a:ln w="12700" cap="flat" cmpd="sng" algn="ctr">
              <a:solidFill>
                <a:schemeClr val="bg1">
                  <a:lumMod val="83333"/>
                  <a:alpha val="6666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6" name="任意多边形: 形状 45">
              <a:extLst>
                <a:ext uri="{FF2B5EF4-FFF2-40B4-BE49-F238E27FC236}">
                  <a16:creationId xmlns:a16="http://schemas.microsoft.com/office/drawing/2014/main" xmlns="" id="{91976924-BF05-4549-9538-7B6F59FBE3E8}"/>
                </a:ext>
              </a:extLst>
            </p:cNvPr>
            <p:cNvSpPr/>
            <p:nvPr/>
          </p:nvSpPr>
          <p:spPr>
            <a:xfrm>
              <a:off x="-69669" y="4999343"/>
              <a:ext cx="8012012" cy="2629988"/>
            </a:xfrm>
            <a:custGeom>
              <a:avLst/>
              <a:gdLst>
                <a:gd name="connsiteX0" fmla="*/ 0 w 8012012"/>
                <a:gd name="connsiteY0" fmla="*/ 505097 h 2629988"/>
                <a:gd name="connsiteX1" fmla="*/ 0 w 8012012"/>
                <a:gd name="connsiteY1" fmla="*/ 505097 h 2629988"/>
                <a:gd name="connsiteX2" fmla="*/ 113212 w 8012012"/>
                <a:gd name="connsiteY2" fmla="*/ 487680 h 2629988"/>
                <a:gd name="connsiteX3" fmla="*/ 130629 w 8012012"/>
                <a:gd name="connsiteY3" fmla="*/ 470262 h 2629988"/>
                <a:gd name="connsiteX4" fmla="*/ 182880 w 8012012"/>
                <a:gd name="connsiteY4" fmla="*/ 461554 h 2629988"/>
                <a:gd name="connsiteX5" fmla="*/ 209006 w 8012012"/>
                <a:gd name="connsiteY5" fmla="*/ 452845 h 2629988"/>
                <a:gd name="connsiteX6" fmla="*/ 261258 w 8012012"/>
                <a:gd name="connsiteY6" fmla="*/ 409302 h 2629988"/>
                <a:gd name="connsiteX7" fmla="*/ 322218 w 8012012"/>
                <a:gd name="connsiteY7" fmla="*/ 330925 h 2629988"/>
                <a:gd name="connsiteX8" fmla="*/ 348343 w 8012012"/>
                <a:gd name="connsiteY8" fmla="*/ 322217 h 2629988"/>
                <a:gd name="connsiteX9" fmla="*/ 365760 w 8012012"/>
                <a:gd name="connsiteY9" fmla="*/ 357051 h 2629988"/>
                <a:gd name="connsiteX10" fmla="*/ 383178 w 8012012"/>
                <a:gd name="connsiteY10" fmla="*/ 374468 h 2629988"/>
                <a:gd name="connsiteX11" fmla="*/ 461555 w 8012012"/>
                <a:gd name="connsiteY11" fmla="*/ 418011 h 2629988"/>
                <a:gd name="connsiteX12" fmla="*/ 505098 w 8012012"/>
                <a:gd name="connsiteY12" fmla="*/ 452845 h 2629988"/>
                <a:gd name="connsiteX13" fmla="*/ 531223 w 8012012"/>
                <a:gd name="connsiteY13" fmla="*/ 487680 h 2629988"/>
                <a:gd name="connsiteX14" fmla="*/ 600892 w 8012012"/>
                <a:gd name="connsiteY14" fmla="*/ 522514 h 2629988"/>
                <a:gd name="connsiteX15" fmla="*/ 644435 w 8012012"/>
                <a:gd name="connsiteY15" fmla="*/ 566057 h 2629988"/>
                <a:gd name="connsiteX16" fmla="*/ 670560 w 8012012"/>
                <a:gd name="connsiteY16" fmla="*/ 600891 h 2629988"/>
                <a:gd name="connsiteX17" fmla="*/ 696686 w 8012012"/>
                <a:gd name="connsiteY17" fmla="*/ 653142 h 2629988"/>
                <a:gd name="connsiteX18" fmla="*/ 731520 w 8012012"/>
                <a:gd name="connsiteY18" fmla="*/ 731520 h 2629988"/>
                <a:gd name="connsiteX19" fmla="*/ 775063 w 8012012"/>
                <a:gd name="connsiteY19" fmla="*/ 775062 h 2629988"/>
                <a:gd name="connsiteX20" fmla="*/ 792480 w 8012012"/>
                <a:gd name="connsiteY20" fmla="*/ 836022 h 2629988"/>
                <a:gd name="connsiteX21" fmla="*/ 809898 w 8012012"/>
                <a:gd name="connsiteY21" fmla="*/ 888274 h 2629988"/>
                <a:gd name="connsiteX22" fmla="*/ 836023 w 8012012"/>
                <a:gd name="connsiteY22" fmla="*/ 914400 h 2629988"/>
                <a:gd name="connsiteX23" fmla="*/ 862149 w 8012012"/>
                <a:gd name="connsiteY23" fmla="*/ 931817 h 2629988"/>
                <a:gd name="connsiteX24" fmla="*/ 905692 w 8012012"/>
                <a:gd name="connsiteY24" fmla="*/ 975360 h 2629988"/>
                <a:gd name="connsiteX25" fmla="*/ 957943 w 8012012"/>
                <a:gd name="connsiteY25" fmla="*/ 1010194 h 2629988"/>
                <a:gd name="connsiteX26" fmla="*/ 1036320 w 8012012"/>
                <a:gd name="connsiteY26" fmla="*/ 1071154 h 2629988"/>
                <a:gd name="connsiteX27" fmla="*/ 1062446 w 8012012"/>
                <a:gd name="connsiteY27" fmla="*/ 1079862 h 2629988"/>
                <a:gd name="connsiteX28" fmla="*/ 1114698 w 8012012"/>
                <a:gd name="connsiteY28" fmla="*/ 1114697 h 2629988"/>
                <a:gd name="connsiteX29" fmla="*/ 1140823 w 8012012"/>
                <a:gd name="connsiteY29" fmla="*/ 1140822 h 2629988"/>
                <a:gd name="connsiteX30" fmla="*/ 1158240 w 8012012"/>
                <a:gd name="connsiteY30" fmla="*/ 1166948 h 2629988"/>
                <a:gd name="connsiteX31" fmla="*/ 1201783 w 8012012"/>
                <a:gd name="connsiteY31" fmla="*/ 1210491 h 2629988"/>
                <a:gd name="connsiteX32" fmla="*/ 1219200 w 8012012"/>
                <a:gd name="connsiteY32" fmla="*/ 1236617 h 2629988"/>
                <a:gd name="connsiteX33" fmla="*/ 1262743 w 8012012"/>
                <a:gd name="connsiteY33" fmla="*/ 1280160 h 2629988"/>
                <a:gd name="connsiteX34" fmla="*/ 1314995 w 8012012"/>
                <a:gd name="connsiteY34" fmla="*/ 1314994 h 2629988"/>
                <a:gd name="connsiteX35" fmla="*/ 1341120 w 8012012"/>
                <a:gd name="connsiteY35" fmla="*/ 1349828 h 2629988"/>
                <a:gd name="connsiteX36" fmla="*/ 1384663 w 8012012"/>
                <a:gd name="connsiteY36" fmla="*/ 1384662 h 2629988"/>
                <a:gd name="connsiteX37" fmla="*/ 1428206 w 8012012"/>
                <a:gd name="connsiteY37" fmla="*/ 1419497 h 2629988"/>
                <a:gd name="connsiteX38" fmla="*/ 1463040 w 8012012"/>
                <a:gd name="connsiteY38" fmla="*/ 1463040 h 2629988"/>
                <a:gd name="connsiteX39" fmla="*/ 1489166 w 8012012"/>
                <a:gd name="connsiteY39" fmla="*/ 1471748 h 2629988"/>
                <a:gd name="connsiteX40" fmla="*/ 1497875 w 8012012"/>
                <a:gd name="connsiteY40" fmla="*/ 1497874 h 2629988"/>
                <a:gd name="connsiteX41" fmla="*/ 1550126 w 8012012"/>
                <a:gd name="connsiteY41" fmla="*/ 1524000 h 2629988"/>
                <a:gd name="connsiteX42" fmla="*/ 1584960 w 8012012"/>
                <a:gd name="connsiteY42" fmla="*/ 1541417 h 2629988"/>
                <a:gd name="connsiteX43" fmla="*/ 1689463 w 8012012"/>
                <a:gd name="connsiteY43" fmla="*/ 1532708 h 2629988"/>
                <a:gd name="connsiteX44" fmla="*/ 1715589 w 8012012"/>
                <a:gd name="connsiteY44" fmla="*/ 1524000 h 2629988"/>
                <a:gd name="connsiteX45" fmla="*/ 1733006 w 8012012"/>
                <a:gd name="connsiteY45" fmla="*/ 1506582 h 2629988"/>
                <a:gd name="connsiteX46" fmla="*/ 1759132 w 8012012"/>
                <a:gd name="connsiteY46" fmla="*/ 1489165 h 2629988"/>
                <a:gd name="connsiteX47" fmla="*/ 1776549 w 8012012"/>
                <a:gd name="connsiteY47" fmla="*/ 1463040 h 2629988"/>
                <a:gd name="connsiteX48" fmla="*/ 1793966 w 8012012"/>
                <a:gd name="connsiteY48" fmla="*/ 1393371 h 2629988"/>
                <a:gd name="connsiteX49" fmla="*/ 1820092 w 8012012"/>
                <a:gd name="connsiteY49" fmla="*/ 1375954 h 2629988"/>
                <a:gd name="connsiteX50" fmla="*/ 1985555 w 8012012"/>
                <a:gd name="connsiteY50" fmla="*/ 1428205 h 2629988"/>
                <a:gd name="connsiteX51" fmla="*/ 2002972 w 8012012"/>
                <a:gd name="connsiteY51" fmla="*/ 1454331 h 2629988"/>
                <a:gd name="connsiteX52" fmla="*/ 2055223 w 8012012"/>
                <a:gd name="connsiteY52" fmla="*/ 1471748 h 2629988"/>
                <a:gd name="connsiteX53" fmla="*/ 2264229 w 8012012"/>
                <a:gd name="connsiteY53" fmla="*/ 1480457 h 2629988"/>
                <a:gd name="connsiteX54" fmla="*/ 2377440 w 8012012"/>
                <a:gd name="connsiteY54" fmla="*/ 1489165 h 2629988"/>
                <a:gd name="connsiteX55" fmla="*/ 2403566 w 8012012"/>
                <a:gd name="connsiteY55" fmla="*/ 1497874 h 2629988"/>
                <a:gd name="connsiteX56" fmla="*/ 2429692 w 8012012"/>
                <a:gd name="connsiteY56" fmla="*/ 1515291 h 2629988"/>
                <a:gd name="connsiteX57" fmla="*/ 2508069 w 8012012"/>
                <a:gd name="connsiteY57" fmla="*/ 1541417 h 2629988"/>
                <a:gd name="connsiteX58" fmla="*/ 2586446 w 8012012"/>
                <a:gd name="connsiteY58" fmla="*/ 1532708 h 2629988"/>
                <a:gd name="connsiteX59" fmla="*/ 2595155 w 8012012"/>
                <a:gd name="connsiteY59" fmla="*/ 1497874 h 2629988"/>
                <a:gd name="connsiteX60" fmla="*/ 2629989 w 8012012"/>
                <a:gd name="connsiteY60" fmla="*/ 1419497 h 2629988"/>
                <a:gd name="connsiteX61" fmla="*/ 2656115 w 8012012"/>
                <a:gd name="connsiteY61" fmla="*/ 1358537 h 2629988"/>
                <a:gd name="connsiteX62" fmla="*/ 2664823 w 8012012"/>
                <a:gd name="connsiteY62" fmla="*/ 1323702 h 2629988"/>
                <a:gd name="connsiteX63" fmla="*/ 2682240 w 8012012"/>
                <a:gd name="connsiteY63" fmla="*/ 1297577 h 2629988"/>
                <a:gd name="connsiteX64" fmla="*/ 2690949 w 8012012"/>
                <a:gd name="connsiteY64" fmla="*/ 1271451 h 2629988"/>
                <a:gd name="connsiteX65" fmla="*/ 2734492 w 8012012"/>
                <a:gd name="connsiteY65" fmla="*/ 1210491 h 2629988"/>
                <a:gd name="connsiteX66" fmla="*/ 2751909 w 8012012"/>
                <a:gd name="connsiteY66" fmla="*/ 1184365 h 2629988"/>
                <a:gd name="connsiteX67" fmla="*/ 2778035 w 8012012"/>
                <a:gd name="connsiteY67" fmla="*/ 1175657 h 2629988"/>
                <a:gd name="connsiteX68" fmla="*/ 2812869 w 8012012"/>
                <a:gd name="connsiteY68" fmla="*/ 1158240 h 2629988"/>
                <a:gd name="connsiteX69" fmla="*/ 2899955 w 8012012"/>
                <a:gd name="connsiteY69" fmla="*/ 1166948 h 2629988"/>
                <a:gd name="connsiteX70" fmla="*/ 2926080 w 8012012"/>
                <a:gd name="connsiteY70" fmla="*/ 1184365 h 2629988"/>
                <a:gd name="connsiteX71" fmla="*/ 2978332 w 8012012"/>
                <a:gd name="connsiteY71" fmla="*/ 1210491 h 2629988"/>
                <a:gd name="connsiteX72" fmla="*/ 3004458 w 8012012"/>
                <a:gd name="connsiteY72" fmla="*/ 1184365 h 2629988"/>
                <a:gd name="connsiteX73" fmla="*/ 3021875 w 8012012"/>
                <a:gd name="connsiteY73" fmla="*/ 1132114 h 2629988"/>
                <a:gd name="connsiteX74" fmla="*/ 3030583 w 8012012"/>
                <a:gd name="connsiteY74" fmla="*/ 1097280 h 2629988"/>
                <a:gd name="connsiteX75" fmla="*/ 3039292 w 8012012"/>
                <a:gd name="connsiteY75" fmla="*/ 1045028 h 2629988"/>
                <a:gd name="connsiteX76" fmla="*/ 3056709 w 8012012"/>
                <a:gd name="connsiteY76" fmla="*/ 992777 h 2629988"/>
                <a:gd name="connsiteX77" fmla="*/ 3065418 w 8012012"/>
                <a:gd name="connsiteY77" fmla="*/ 966651 h 2629988"/>
                <a:gd name="connsiteX78" fmla="*/ 3152503 w 8012012"/>
                <a:gd name="connsiteY78" fmla="*/ 905691 h 2629988"/>
                <a:gd name="connsiteX79" fmla="*/ 3178629 w 8012012"/>
                <a:gd name="connsiteY79" fmla="*/ 888274 h 2629988"/>
                <a:gd name="connsiteX80" fmla="*/ 3222172 w 8012012"/>
                <a:gd name="connsiteY80" fmla="*/ 853440 h 2629988"/>
                <a:gd name="connsiteX81" fmla="*/ 3265715 w 8012012"/>
                <a:gd name="connsiteY81" fmla="*/ 827314 h 2629988"/>
                <a:gd name="connsiteX82" fmla="*/ 3344092 w 8012012"/>
                <a:gd name="connsiteY82" fmla="*/ 766354 h 2629988"/>
                <a:gd name="connsiteX83" fmla="*/ 3396343 w 8012012"/>
                <a:gd name="connsiteY83" fmla="*/ 731520 h 2629988"/>
                <a:gd name="connsiteX84" fmla="*/ 3439886 w 8012012"/>
                <a:gd name="connsiteY84" fmla="*/ 705394 h 2629988"/>
                <a:gd name="connsiteX85" fmla="*/ 3466012 w 8012012"/>
                <a:gd name="connsiteY85" fmla="*/ 687977 h 2629988"/>
                <a:gd name="connsiteX86" fmla="*/ 3492138 w 8012012"/>
                <a:gd name="connsiteY86" fmla="*/ 679268 h 2629988"/>
                <a:gd name="connsiteX87" fmla="*/ 3544389 w 8012012"/>
                <a:gd name="connsiteY87" fmla="*/ 644434 h 2629988"/>
                <a:gd name="connsiteX88" fmla="*/ 3570515 w 8012012"/>
                <a:gd name="connsiteY88" fmla="*/ 627017 h 2629988"/>
                <a:gd name="connsiteX89" fmla="*/ 3579223 w 8012012"/>
                <a:gd name="connsiteY89" fmla="*/ 600891 h 2629988"/>
                <a:gd name="connsiteX90" fmla="*/ 3631475 w 8012012"/>
                <a:gd name="connsiteY90" fmla="*/ 583474 h 2629988"/>
                <a:gd name="connsiteX91" fmla="*/ 3683726 w 8012012"/>
                <a:gd name="connsiteY91" fmla="*/ 592182 h 2629988"/>
                <a:gd name="connsiteX92" fmla="*/ 3718560 w 8012012"/>
                <a:gd name="connsiteY92" fmla="*/ 635725 h 2629988"/>
                <a:gd name="connsiteX93" fmla="*/ 3788229 w 8012012"/>
                <a:gd name="connsiteY93" fmla="*/ 696685 h 2629988"/>
                <a:gd name="connsiteX94" fmla="*/ 3814355 w 8012012"/>
                <a:gd name="connsiteY94" fmla="*/ 705394 h 2629988"/>
                <a:gd name="connsiteX95" fmla="*/ 3857898 w 8012012"/>
                <a:gd name="connsiteY95" fmla="*/ 696685 h 2629988"/>
                <a:gd name="connsiteX96" fmla="*/ 3918858 w 8012012"/>
                <a:gd name="connsiteY96" fmla="*/ 653142 h 2629988"/>
                <a:gd name="connsiteX97" fmla="*/ 3997235 w 8012012"/>
                <a:gd name="connsiteY97" fmla="*/ 592182 h 2629988"/>
                <a:gd name="connsiteX98" fmla="*/ 4023360 w 8012012"/>
                <a:gd name="connsiteY98" fmla="*/ 557348 h 2629988"/>
                <a:gd name="connsiteX99" fmla="*/ 4066903 w 8012012"/>
                <a:gd name="connsiteY99" fmla="*/ 513805 h 2629988"/>
                <a:gd name="connsiteX100" fmla="*/ 4084320 w 8012012"/>
                <a:gd name="connsiteY100" fmla="*/ 461554 h 2629988"/>
                <a:gd name="connsiteX101" fmla="*/ 4093029 w 8012012"/>
                <a:gd name="connsiteY101" fmla="*/ 435428 h 2629988"/>
                <a:gd name="connsiteX102" fmla="*/ 4101738 w 8012012"/>
                <a:gd name="connsiteY102" fmla="*/ 391885 h 2629988"/>
                <a:gd name="connsiteX103" fmla="*/ 4119155 w 8012012"/>
                <a:gd name="connsiteY103" fmla="*/ 278674 h 2629988"/>
                <a:gd name="connsiteX104" fmla="*/ 4127863 w 8012012"/>
                <a:gd name="connsiteY104" fmla="*/ 252548 h 2629988"/>
                <a:gd name="connsiteX105" fmla="*/ 4162698 w 8012012"/>
                <a:gd name="connsiteY105" fmla="*/ 200297 h 2629988"/>
                <a:gd name="connsiteX106" fmla="*/ 4197532 w 8012012"/>
                <a:gd name="connsiteY106" fmla="*/ 121920 h 2629988"/>
                <a:gd name="connsiteX107" fmla="*/ 4214949 w 8012012"/>
                <a:gd name="connsiteY107" fmla="*/ 104502 h 2629988"/>
                <a:gd name="connsiteX108" fmla="*/ 4275909 w 8012012"/>
                <a:gd name="connsiteY108" fmla="*/ 26125 h 2629988"/>
                <a:gd name="connsiteX109" fmla="*/ 4302035 w 8012012"/>
                <a:gd name="connsiteY109" fmla="*/ 8708 h 2629988"/>
                <a:gd name="connsiteX110" fmla="*/ 4328160 w 8012012"/>
                <a:gd name="connsiteY110" fmla="*/ 0 h 2629988"/>
                <a:gd name="connsiteX111" fmla="*/ 4380412 w 8012012"/>
                <a:gd name="connsiteY111" fmla="*/ 34834 h 2629988"/>
                <a:gd name="connsiteX112" fmla="*/ 4441372 w 8012012"/>
                <a:gd name="connsiteY112" fmla="*/ 87085 h 2629988"/>
                <a:gd name="connsiteX113" fmla="*/ 4484915 w 8012012"/>
                <a:gd name="connsiteY113" fmla="*/ 121920 h 2629988"/>
                <a:gd name="connsiteX114" fmla="*/ 4528458 w 8012012"/>
                <a:gd name="connsiteY114" fmla="*/ 165462 h 2629988"/>
                <a:gd name="connsiteX115" fmla="*/ 4563292 w 8012012"/>
                <a:gd name="connsiteY115" fmla="*/ 209005 h 2629988"/>
                <a:gd name="connsiteX116" fmla="*/ 4572000 w 8012012"/>
                <a:gd name="connsiteY116" fmla="*/ 235131 h 2629988"/>
                <a:gd name="connsiteX117" fmla="*/ 4589418 w 8012012"/>
                <a:gd name="connsiteY117" fmla="*/ 252548 h 2629988"/>
                <a:gd name="connsiteX118" fmla="*/ 4632960 w 8012012"/>
                <a:gd name="connsiteY118" fmla="*/ 304800 h 2629988"/>
                <a:gd name="connsiteX119" fmla="*/ 4667795 w 8012012"/>
                <a:gd name="connsiteY119" fmla="*/ 348342 h 2629988"/>
                <a:gd name="connsiteX120" fmla="*/ 4685212 w 8012012"/>
                <a:gd name="connsiteY120" fmla="*/ 383177 h 2629988"/>
                <a:gd name="connsiteX121" fmla="*/ 4728755 w 8012012"/>
                <a:gd name="connsiteY121" fmla="*/ 426720 h 2629988"/>
                <a:gd name="connsiteX122" fmla="*/ 4754880 w 8012012"/>
                <a:gd name="connsiteY122" fmla="*/ 452845 h 2629988"/>
                <a:gd name="connsiteX123" fmla="*/ 4789715 w 8012012"/>
                <a:gd name="connsiteY123" fmla="*/ 470262 h 2629988"/>
                <a:gd name="connsiteX124" fmla="*/ 4807132 w 8012012"/>
                <a:gd name="connsiteY124" fmla="*/ 487680 h 2629988"/>
                <a:gd name="connsiteX125" fmla="*/ 4833258 w 8012012"/>
                <a:gd name="connsiteY125" fmla="*/ 505097 h 2629988"/>
                <a:gd name="connsiteX126" fmla="*/ 4841966 w 8012012"/>
                <a:gd name="connsiteY126" fmla="*/ 531222 h 2629988"/>
                <a:gd name="connsiteX127" fmla="*/ 4868092 w 8012012"/>
                <a:gd name="connsiteY127" fmla="*/ 539931 h 2629988"/>
                <a:gd name="connsiteX128" fmla="*/ 4929052 w 8012012"/>
                <a:gd name="connsiteY128" fmla="*/ 574765 h 2629988"/>
                <a:gd name="connsiteX129" fmla="*/ 4972595 w 8012012"/>
                <a:gd name="connsiteY129" fmla="*/ 566057 h 2629988"/>
                <a:gd name="connsiteX130" fmla="*/ 5024846 w 8012012"/>
                <a:gd name="connsiteY130" fmla="*/ 513805 h 2629988"/>
                <a:gd name="connsiteX131" fmla="*/ 5050972 w 8012012"/>
                <a:gd name="connsiteY131" fmla="*/ 452845 h 2629988"/>
                <a:gd name="connsiteX132" fmla="*/ 5059680 w 8012012"/>
                <a:gd name="connsiteY132" fmla="*/ 426720 h 2629988"/>
                <a:gd name="connsiteX133" fmla="*/ 5085806 w 8012012"/>
                <a:gd name="connsiteY133" fmla="*/ 409302 h 2629988"/>
                <a:gd name="connsiteX134" fmla="*/ 5111932 w 8012012"/>
                <a:gd name="connsiteY134" fmla="*/ 400594 h 2629988"/>
                <a:gd name="connsiteX135" fmla="*/ 5355772 w 8012012"/>
                <a:gd name="connsiteY135" fmla="*/ 383177 h 2629988"/>
                <a:gd name="connsiteX136" fmla="*/ 5442858 w 8012012"/>
                <a:gd name="connsiteY136" fmla="*/ 357051 h 2629988"/>
                <a:gd name="connsiteX137" fmla="*/ 5468983 w 8012012"/>
                <a:gd name="connsiteY137" fmla="*/ 348342 h 2629988"/>
                <a:gd name="connsiteX138" fmla="*/ 5495109 w 8012012"/>
                <a:gd name="connsiteY138" fmla="*/ 330925 h 2629988"/>
                <a:gd name="connsiteX139" fmla="*/ 5556069 w 8012012"/>
                <a:gd name="connsiteY139" fmla="*/ 313508 h 2629988"/>
                <a:gd name="connsiteX140" fmla="*/ 5582195 w 8012012"/>
                <a:gd name="connsiteY140" fmla="*/ 304800 h 2629988"/>
                <a:gd name="connsiteX141" fmla="*/ 5721532 w 8012012"/>
                <a:gd name="connsiteY141" fmla="*/ 313508 h 2629988"/>
                <a:gd name="connsiteX142" fmla="*/ 5747658 w 8012012"/>
                <a:gd name="connsiteY142" fmla="*/ 339634 h 2629988"/>
                <a:gd name="connsiteX143" fmla="*/ 5799909 w 8012012"/>
                <a:gd name="connsiteY143" fmla="*/ 357051 h 2629988"/>
                <a:gd name="connsiteX144" fmla="*/ 5826035 w 8012012"/>
                <a:gd name="connsiteY144" fmla="*/ 365760 h 2629988"/>
                <a:gd name="connsiteX145" fmla="*/ 5878286 w 8012012"/>
                <a:gd name="connsiteY145" fmla="*/ 383177 h 2629988"/>
                <a:gd name="connsiteX146" fmla="*/ 5939246 w 8012012"/>
                <a:gd name="connsiteY146" fmla="*/ 400594 h 2629988"/>
                <a:gd name="connsiteX147" fmla="*/ 6008915 w 8012012"/>
                <a:gd name="connsiteY147" fmla="*/ 409302 h 2629988"/>
                <a:gd name="connsiteX148" fmla="*/ 6139543 w 8012012"/>
                <a:gd name="connsiteY148" fmla="*/ 435428 h 2629988"/>
                <a:gd name="connsiteX149" fmla="*/ 6226629 w 8012012"/>
                <a:gd name="connsiteY149" fmla="*/ 444137 h 2629988"/>
                <a:gd name="connsiteX150" fmla="*/ 6270172 w 8012012"/>
                <a:gd name="connsiteY150" fmla="*/ 452845 h 2629988"/>
                <a:gd name="connsiteX151" fmla="*/ 6392092 w 8012012"/>
                <a:gd name="connsiteY151" fmla="*/ 470262 h 2629988"/>
                <a:gd name="connsiteX152" fmla="*/ 6479178 w 8012012"/>
                <a:gd name="connsiteY152" fmla="*/ 487680 h 2629988"/>
                <a:gd name="connsiteX153" fmla="*/ 6514012 w 8012012"/>
                <a:gd name="connsiteY153" fmla="*/ 496388 h 2629988"/>
                <a:gd name="connsiteX154" fmla="*/ 6557555 w 8012012"/>
                <a:gd name="connsiteY154" fmla="*/ 505097 h 2629988"/>
                <a:gd name="connsiteX155" fmla="*/ 6618515 w 8012012"/>
                <a:gd name="connsiteY155" fmla="*/ 531222 h 2629988"/>
                <a:gd name="connsiteX156" fmla="*/ 6696892 w 8012012"/>
                <a:gd name="connsiteY156" fmla="*/ 557348 h 2629988"/>
                <a:gd name="connsiteX157" fmla="*/ 6723018 w 8012012"/>
                <a:gd name="connsiteY157" fmla="*/ 566057 h 2629988"/>
                <a:gd name="connsiteX158" fmla="*/ 6801395 w 8012012"/>
                <a:gd name="connsiteY158" fmla="*/ 609600 h 2629988"/>
                <a:gd name="connsiteX159" fmla="*/ 6827520 w 8012012"/>
                <a:gd name="connsiteY159" fmla="*/ 635725 h 2629988"/>
                <a:gd name="connsiteX160" fmla="*/ 6853646 w 8012012"/>
                <a:gd name="connsiteY160" fmla="*/ 644434 h 2629988"/>
                <a:gd name="connsiteX161" fmla="*/ 6905898 w 8012012"/>
                <a:gd name="connsiteY161" fmla="*/ 679268 h 2629988"/>
                <a:gd name="connsiteX162" fmla="*/ 6932023 w 8012012"/>
                <a:gd name="connsiteY162" fmla="*/ 696685 h 2629988"/>
                <a:gd name="connsiteX163" fmla="*/ 6958149 w 8012012"/>
                <a:gd name="connsiteY163" fmla="*/ 714102 h 2629988"/>
                <a:gd name="connsiteX164" fmla="*/ 6975566 w 8012012"/>
                <a:gd name="connsiteY164" fmla="*/ 731520 h 2629988"/>
                <a:gd name="connsiteX165" fmla="*/ 7001692 w 8012012"/>
                <a:gd name="connsiteY165" fmla="*/ 740228 h 2629988"/>
                <a:gd name="connsiteX166" fmla="*/ 7053943 w 8012012"/>
                <a:gd name="connsiteY166" fmla="*/ 783771 h 2629988"/>
                <a:gd name="connsiteX167" fmla="*/ 7071360 w 8012012"/>
                <a:gd name="connsiteY167" fmla="*/ 818605 h 2629988"/>
                <a:gd name="connsiteX168" fmla="*/ 7106195 w 8012012"/>
                <a:gd name="connsiteY168" fmla="*/ 853440 h 2629988"/>
                <a:gd name="connsiteX169" fmla="*/ 7123612 w 8012012"/>
                <a:gd name="connsiteY169" fmla="*/ 879565 h 2629988"/>
                <a:gd name="connsiteX170" fmla="*/ 7158446 w 8012012"/>
                <a:gd name="connsiteY170" fmla="*/ 931817 h 2629988"/>
                <a:gd name="connsiteX171" fmla="*/ 7184572 w 8012012"/>
                <a:gd name="connsiteY171" fmla="*/ 966651 h 2629988"/>
                <a:gd name="connsiteX172" fmla="*/ 7210698 w 8012012"/>
                <a:gd name="connsiteY172" fmla="*/ 992777 h 2629988"/>
                <a:gd name="connsiteX173" fmla="*/ 7228115 w 8012012"/>
                <a:gd name="connsiteY173" fmla="*/ 1018902 h 2629988"/>
                <a:gd name="connsiteX174" fmla="*/ 7271658 w 8012012"/>
                <a:gd name="connsiteY174" fmla="*/ 1071154 h 2629988"/>
                <a:gd name="connsiteX175" fmla="*/ 7332618 w 8012012"/>
                <a:gd name="connsiteY175" fmla="*/ 1158240 h 2629988"/>
                <a:gd name="connsiteX176" fmla="*/ 7350035 w 8012012"/>
                <a:gd name="connsiteY176" fmla="*/ 1184365 h 2629988"/>
                <a:gd name="connsiteX177" fmla="*/ 7384869 w 8012012"/>
                <a:gd name="connsiteY177" fmla="*/ 1236617 h 2629988"/>
                <a:gd name="connsiteX178" fmla="*/ 7393578 w 8012012"/>
                <a:gd name="connsiteY178" fmla="*/ 1262742 h 2629988"/>
                <a:gd name="connsiteX179" fmla="*/ 7410995 w 8012012"/>
                <a:gd name="connsiteY179" fmla="*/ 1297577 h 2629988"/>
                <a:gd name="connsiteX180" fmla="*/ 7437120 w 8012012"/>
                <a:gd name="connsiteY180" fmla="*/ 1367245 h 2629988"/>
                <a:gd name="connsiteX181" fmla="*/ 7471955 w 8012012"/>
                <a:gd name="connsiteY181" fmla="*/ 1410788 h 2629988"/>
                <a:gd name="connsiteX182" fmla="*/ 7506789 w 8012012"/>
                <a:gd name="connsiteY182" fmla="*/ 1463040 h 2629988"/>
                <a:gd name="connsiteX183" fmla="*/ 7524206 w 8012012"/>
                <a:gd name="connsiteY183" fmla="*/ 1489165 h 2629988"/>
                <a:gd name="connsiteX184" fmla="*/ 7550332 w 8012012"/>
                <a:gd name="connsiteY184" fmla="*/ 1541417 h 2629988"/>
                <a:gd name="connsiteX185" fmla="*/ 7567749 w 8012012"/>
                <a:gd name="connsiteY185" fmla="*/ 1567542 h 2629988"/>
                <a:gd name="connsiteX186" fmla="*/ 7585166 w 8012012"/>
                <a:gd name="connsiteY186" fmla="*/ 1619794 h 2629988"/>
                <a:gd name="connsiteX187" fmla="*/ 7602583 w 8012012"/>
                <a:gd name="connsiteY187" fmla="*/ 1654628 h 2629988"/>
                <a:gd name="connsiteX188" fmla="*/ 7611292 w 8012012"/>
                <a:gd name="connsiteY188" fmla="*/ 1680754 h 2629988"/>
                <a:gd name="connsiteX189" fmla="*/ 7628709 w 8012012"/>
                <a:gd name="connsiteY189" fmla="*/ 1715588 h 2629988"/>
                <a:gd name="connsiteX190" fmla="*/ 7646126 w 8012012"/>
                <a:gd name="connsiteY190" fmla="*/ 1759131 h 2629988"/>
                <a:gd name="connsiteX191" fmla="*/ 7654835 w 8012012"/>
                <a:gd name="connsiteY191" fmla="*/ 1785257 h 2629988"/>
                <a:gd name="connsiteX192" fmla="*/ 7689669 w 8012012"/>
                <a:gd name="connsiteY192" fmla="*/ 1828800 h 2629988"/>
                <a:gd name="connsiteX193" fmla="*/ 7724503 w 8012012"/>
                <a:gd name="connsiteY193" fmla="*/ 1915885 h 2629988"/>
                <a:gd name="connsiteX194" fmla="*/ 7733212 w 8012012"/>
                <a:gd name="connsiteY194" fmla="*/ 1942011 h 2629988"/>
                <a:gd name="connsiteX195" fmla="*/ 7768046 w 8012012"/>
                <a:gd name="connsiteY195" fmla="*/ 2002971 h 2629988"/>
                <a:gd name="connsiteX196" fmla="*/ 7768046 w 8012012"/>
                <a:gd name="connsiteY196" fmla="*/ 2185851 h 2629988"/>
                <a:gd name="connsiteX197" fmla="*/ 7802880 w 8012012"/>
                <a:gd name="connsiteY197" fmla="*/ 2264228 h 2629988"/>
                <a:gd name="connsiteX198" fmla="*/ 7820298 w 8012012"/>
                <a:gd name="connsiteY198" fmla="*/ 2281645 h 2629988"/>
                <a:gd name="connsiteX199" fmla="*/ 7889966 w 8012012"/>
                <a:gd name="connsiteY199" fmla="*/ 2368731 h 2629988"/>
                <a:gd name="connsiteX200" fmla="*/ 7889966 w 8012012"/>
                <a:gd name="connsiteY200" fmla="*/ 2368731 h 2629988"/>
                <a:gd name="connsiteX201" fmla="*/ 7933509 w 8012012"/>
                <a:gd name="connsiteY201" fmla="*/ 2420982 h 2629988"/>
                <a:gd name="connsiteX202" fmla="*/ 7959635 w 8012012"/>
                <a:gd name="connsiteY202" fmla="*/ 2481942 h 2629988"/>
                <a:gd name="connsiteX203" fmla="*/ 7977052 w 8012012"/>
                <a:gd name="connsiteY203" fmla="*/ 2525485 h 2629988"/>
                <a:gd name="connsiteX204" fmla="*/ 7985760 w 8012012"/>
                <a:gd name="connsiteY204" fmla="*/ 2577737 h 2629988"/>
                <a:gd name="connsiteX205" fmla="*/ 8011886 w 8012012"/>
                <a:gd name="connsiteY205" fmla="*/ 2629988 h 2629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Lst>
              <a:rect l="l" t="t" r="r" b="b"/>
              <a:pathLst>
                <a:path w="8012012" h="2629988">
                  <a:moveTo>
                    <a:pt x="0" y="505097"/>
                  </a:moveTo>
                  <a:lnTo>
                    <a:pt x="0" y="505097"/>
                  </a:lnTo>
                  <a:cubicBezTo>
                    <a:pt x="5077" y="504533"/>
                    <a:pt x="91667" y="498453"/>
                    <a:pt x="113212" y="487680"/>
                  </a:cubicBezTo>
                  <a:cubicBezTo>
                    <a:pt x="120556" y="484008"/>
                    <a:pt x="122941" y="473145"/>
                    <a:pt x="130629" y="470262"/>
                  </a:cubicBezTo>
                  <a:cubicBezTo>
                    <a:pt x="147162" y="464062"/>
                    <a:pt x="165463" y="464457"/>
                    <a:pt x="182880" y="461554"/>
                  </a:cubicBezTo>
                  <a:cubicBezTo>
                    <a:pt x="191589" y="458651"/>
                    <a:pt x="200795" y="456950"/>
                    <a:pt x="209006" y="452845"/>
                  </a:cubicBezTo>
                  <a:cubicBezTo>
                    <a:pt x="227304" y="443696"/>
                    <a:pt x="249001" y="425061"/>
                    <a:pt x="261258" y="409302"/>
                  </a:cubicBezTo>
                  <a:cubicBezTo>
                    <a:pt x="279890" y="385347"/>
                    <a:pt x="294843" y="349175"/>
                    <a:pt x="322218" y="330925"/>
                  </a:cubicBezTo>
                  <a:cubicBezTo>
                    <a:pt x="329856" y="325833"/>
                    <a:pt x="339635" y="325120"/>
                    <a:pt x="348343" y="322217"/>
                  </a:cubicBezTo>
                  <a:cubicBezTo>
                    <a:pt x="354149" y="333828"/>
                    <a:pt x="358559" y="346250"/>
                    <a:pt x="365760" y="357051"/>
                  </a:cubicBezTo>
                  <a:cubicBezTo>
                    <a:pt x="370315" y="363883"/>
                    <a:pt x="376609" y="369542"/>
                    <a:pt x="383178" y="374468"/>
                  </a:cubicBezTo>
                  <a:cubicBezTo>
                    <a:pt x="431090" y="410402"/>
                    <a:pt x="420823" y="404433"/>
                    <a:pt x="461555" y="418011"/>
                  </a:cubicBezTo>
                  <a:cubicBezTo>
                    <a:pt x="514897" y="498026"/>
                    <a:pt x="442000" y="400263"/>
                    <a:pt x="505098" y="452845"/>
                  </a:cubicBezTo>
                  <a:cubicBezTo>
                    <a:pt x="516248" y="462137"/>
                    <a:pt x="520960" y="477417"/>
                    <a:pt x="531223" y="487680"/>
                  </a:cubicBezTo>
                  <a:cubicBezTo>
                    <a:pt x="548614" y="505072"/>
                    <a:pt x="580104" y="514199"/>
                    <a:pt x="600892" y="522514"/>
                  </a:cubicBezTo>
                  <a:cubicBezTo>
                    <a:pt x="647337" y="592183"/>
                    <a:pt x="586378" y="508000"/>
                    <a:pt x="644435" y="566057"/>
                  </a:cubicBezTo>
                  <a:cubicBezTo>
                    <a:pt x="654698" y="576320"/>
                    <a:pt x="661852" y="589280"/>
                    <a:pt x="670560" y="600891"/>
                  </a:cubicBezTo>
                  <a:cubicBezTo>
                    <a:pt x="702326" y="696185"/>
                    <a:pt x="651663" y="551839"/>
                    <a:pt x="696686" y="653142"/>
                  </a:cubicBezTo>
                  <a:cubicBezTo>
                    <a:pt x="715835" y="696227"/>
                    <a:pt x="704819" y="701005"/>
                    <a:pt x="731520" y="731520"/>
                  </a:cubicBezTo>
                  <a:cubicBezTo>
                    <a:pt x="745037" y="746967"/>
                    <a:pt x="775063" y="775062"/>
                    <a:pt x="775063" y="775062"/>
                  </a:cubicBezTo>
                  <a:cubicBezTo>
                    <a:pt x="804332" y="862865"/>
                    <a:pt x="759675" y="726671"/>
                    <a:pt x="792480" y="836022"/>
                  </a:cubicBezTo>
                  <a:cubicBezTo>
                    <a:pt x="797756" y="853607"/>
                    <a:pt x="796916" y="875292"/>
                    <a:pt x="809898" y="888274"/>
                  </a:cubicBezTo>
                  <a:cubicBezTo>
                    <a:pt x="818606" y="896983"/>
                    <a:pt x="826562" y="906516"/>
                    <a:pt x="836023" y="914400"/>
                  </a:cubicBezTo>
                  <a:cubicBezTo>
                    <a:pt x="844064" y="921101"/>
                    <a:pt x="854272" y="924925"/>
                    <a:pt x="862149" y="931817"/>
                  </a:cubicBezTo>
                  <a:cubicBezTo>
                    <a:pt x="877597" y="945334"/>
                    <a:pt x="888613" y="963974"/>
                    <a:pt x="905692" y="975360"/>
                  </a:cubicBezTo>
                  <a:cubicBezTo>
                    <a:pt x="923109" y="986971"/>
                    <a:pt x="943141" y="995392"/>
                    <a:pt x="957943" y="1010194"/>
                  </a:cubicBezTo>
                  <a:cubicBezTo>
                    <a:pt x="980484" y="1032735"/>
                    <a:pt x="1005072" y="1060739"/>
                    <a:pt x="1036320" y="1071154"/>
                  </a:cubicBezTo>
                  <a:lnTo>
                    <a:pt x="1062446" y="1079862"/>
                  </a:lnTo>
                  <a:cubicBezTo>
                    <a:pt x="1079863" y="1091474"/>
                    <a:pt x="1099896" y="1099895"/>
                    <a:pt x="1114698" y="1114697"/>
                  </a:cubicBezTo>
                  <a:cubicBezTo>
                    <a:pt x="1123406" y="1123405"/>
                    <a:pt x="1132939" y="1131361"/>
                    <a:pt x="1140823" y="1140822"/>
                  </a:cubicBezTo>
                  <a:cubicBezTo>
                    <a:pt x="1147523" y="1148863"/>
                    <a:pt x="1151348" y="1159071"/>
                    <a:pt x="1158240" y="1166948"/>
                  </a:cubicBezTo>
                  <a:cubicBezTo>
                    <a:pt x="1171757" y="1182396"/>
                    <a:pt x="1190397" y="1193412"/>
                    <a:pt x="1201783" y="1210491"/>
                  </a:cubicBezTo>
                  <a:cubicBezTo>
                    <a:pt x="1207589" y="1219200"/>
                    <a:pt x="1212308" y="1228740"/>
                    <a:pt x="1219200" y="1236617"/>
                  </a:cubicBezTo>
                  <a:cubicBezTo>
                    <a:pt x="1232717" y="1252065"/>
                    <a:pt x="1245664" y="1268774"/>
                    <a:pt x="1262743" y="1280160"/>
                  </a:cubicBezTo>
                  <a:lnTo>
                    <a:pt x="1314995" y="1314994"/>
                  </a:lnTo>
                  <a:cubicBezTo>
                    <a:pt x="1323703" y="1326605"/>
                    <a:pt x="1331828" y="1338678"/>
                    <a:pt x="1341120" y="1349828"/>
                  </a:cubicBezTo>
                  <a:cubicBezTo>
                    <a:pt x="1362146" y="1375059"/>
                    <a:pt x="1356542" y="1362164"/>
                    <a:pt x="1384663" y="1384662"/>
                  </a:cubicBezTo>
                  <a:cubicBezTo>
                    <a:pt x="1446699" y="1434293"/>
                    <a:pt x="1347804" y="1365897"/>
                    <a:pt x="1428206" y="1419497"/>
                  </a:cubicBezTo>
                  <a:cubicBezTo>
                    <a:pt x="1436115" y="1431361"/>
                    <a:pt x="1449254" y="1454769"/>
                    <a:pt x="1463040" y="1463040"/>
                  </a:cubicBezTo>
                  <a:cubicBezTo>
                    <a:pt x="1470911" y="1467763"/>
                    <a:pt x="1480457" y="1468845"/>
                    <a:pt x="1489166" y="1471748"/>
                  </a:cubicBezTo>
                  <a:cubicBezTo>
                    <a:pt x="1492069" y="1480457"/>
                    <a:pt x="1492140" y="1490706"/>
                    <a:pt x="1497875" y="1497874"/>
                  </a:cubicBezTo>
                  <a:cubicBezTo>
                    <a:pt x="1512427" y="1516064"/>
                    <a:pt x="1530921" y="1515769"/>
                    <a:pt x="1550126" y="1524000"/>
                  </a:cubicBezTo>
                  <a:cubicBezTo>
                    <a:pt x="1562058" y="1529114"/>
                    <a:pt x="1573349" y="1535611"/>
                    <a:pt x="1584960" y="1541417"/>
                  </a:cubicBezTo>
                  <a:cubicBezTo>
                    <a:pt x="1619794" y="1538514"/>
                    <a:pt x="1654815" y="1537328"/>
                    <a:pt x="1689463" y="1532708"/>
                  </a:cubicBezTo>
                  <a:cubicBezTo>
                    <a:pt x="1698562" y="1531495"/>
                    <a:pt x="1707718" y="1528723"/>
                    <a:pt x="1715589" y="1524000"/>
                  </a:cubicBezTo>
                  <a:cubicBezTo>
                    <a:pt x="1722630" y="1519776"/>
                    <a:pt x="1726595" y="1511711"/>
                    <a:pt x="1733006" y="1506582"/>
                  </a:cubicBezTo>
                  <a:cubicBezTo>
                    <a:pt x="1741179" y="1500044"/>
                    <a:pt x="1750423" y="1494971"/>
                    <a:pt x="1759132" y="1489165"/>
                  </a:cubicBezTo>
                  <a:cubicBezTo>
                    <a:pt x="1764938" y="1480457"/>
                    <a:pt x="1772874" y="1472840"/>
                    <a:pt x="1776549" y="1463040"/>
                  </a:cubicBezTo>
                  <a:cubicBezTo>
                    <a:pt x="1777695" y="1459984"/>
                    <a:pt x="1786384" y="1402848"/>
                    <a:pt x="1793966" y="1393371"/>
                  </a:cubicBezTo>
                  <a:cubicBezTo>
                    <a:pt x="1800504" y="1385198"/>
                    <a:pt x="1811383" y="1381760"/>
                    <a:pt x="1820092" y="1375954"/>
                  </a:cubicBezTo>
                  <a:cubicBezTo>
                    <a:pt x="1912219" y="1382534"/>
                    <a:pt x="1938526" y="1357661"/>
                    <a:pt x="1985555" y="1428205"/>
                  </a:cubicBezTo>
                  <a:cubicBezTo>
                    <a:pt x="1991361" y="1436914"/>
                    <a:pt x="1994096" y="1448784"/>
                    <a:pt x="2002972" y="1454331"/>
                  </a:cubicBezTo>
                  <a:cubicBezTo>
                    <a:pt x="2018540" y="1464061"/>
                    <a:pt x="2055223" y="1471748"/>
                    <a:pt x="2055223" y="1471748"/>
                  </a:cubicBezTo>
                  <a:cubicBezTo>
                    <a:pt x="2134497" y="1524596"/>
                    <a:pt x="2057085" y="1480457"/>
                    <a:pt x="2264229" y="1480457"/>
                  </a:cubicBezTo>
                  <a:cubicBezTo>
                    <a:pt x="2302077" y="1480457"/>
                    <a:pt x="2339703" y="1486262"/>
                    <a:pt x="2377440" y="1489165"/>
                  </a:cubicBezTo>
                  <a:cubicBezTo>
                    <a:pt x="2386149" y="1492068"/>
                    <a:pt x="2395355" y="1493769"/>
                    <a:pt x="2403566" y="1497874"/>
                  </a:cubicBezTo>
                  <a:cubicBezTo>
                    <a:pt x="2412927" y="1502555"/>
                    <a:pt x="2420031" y="1511265"/>
                    <a:pt x="2429692" y="1515291"/>
                  </a:cubicBezTo>
                  <a:cubicBezTo>
                    <a:pt x="2455113" y="1525883"/>
                    <a:pt x="2508069" y="1541417"/>
                    <a:pt x="2508069" y="1541417"/>
                  </a:cubicBezTo>
                  <a:cubicBezTo>
                    <a:pt x="2534195" y="1538514"/>
                    <a:pt x="2562935" y="1544464"/>
                    <a:pt x="2586446" y="1532708"/>
                  </a:cubicBezTo>
                  <a:cubicBezTo>
                    <a:pt x="2597151" y="1527355"/>
                    <a:pt x="2591716" y="1509338"/>
                    <a:pt x="2595155" y="1497874"/>
                  </a:cubicBezTo>
                  <a:cubicBezTo>
                    <a:pt x="2612114" y="1441344"/>
                    <a:pt x="2604536" y="1457676"/>
                    <a:pt x="2629989" y="1419497"/>
                  </a:cubicBezTo>
                  <a:cubicBezTo>
                    <a:pt x="2654995" y="1319477"/>
                    <a:pt x="2620028" y="1442743"/>
                    <a:pt x="2656115" y="1358537"/>
                  </a:cubicBezTo>
                  <a:cubicBezTo>
                    <a:pt x="2660830" y="1347536"/>
                    <a:pt x="2660108" y="1334703"/>
                    <a:pt x="2664823" y="1323702"/>
                  </a:cubicBezTo>
                  <a:cubicBezTo>
                    <a:pt x="2668946" y="1314082"/>
                    <a:pt x="2677559" y="1306938"/>
                    <a:pt x="2682240" y="1297577"/>
                  </a:cubicBezTo>
                  <a:cubicBezTo>
                    <a:pt x="2686345" y="1289366"/>
                    <a:pt x="2686844" y="1279662"/>
                    <a:pt x="2690949" y="1271451"/>
                  </a:cubicBezTo>
                  <a:cubicBezTo>
                    <a:pt x="2697792" y="1257764"/>
                    <a:pt x="2727914" y="1219701"/>
                    <a:pt x="2734492" y="1210491"/>
                  </a:cubicBezTo>
                  <a:cubicBezTo>
                    <a:pt x="2740576" y="1201974"/>
                    <a:pt x="2743736" y="1190903"/>
                    <a:pt x="2751909" y="1184365"/>
                  </a:cubicBezTo>
                  <a:cubicBezTo>
                    <a:pt x="2759077" y="1178631"/>
                    <a:pt x="2769598" y="1179273"/>
                    <a:pt x="2778035" y="1175657"/>
                  </a:cubicBezTo>
                  <a:cubicBezTo>
                    <a:pt x="2789967" y="1170543"/>
                    <a:pt x="2801258" y="1164046"/>
                    <a:pt x="2812869" y="1158240"/>
                  </a:cubicBezTo>
                  <a:cubicBezTo>
                    <a:pt x="2841898" y="1161143"/>
                    <a:pt x="2871529" y="1160388"/>
                    <a:pt x="2899955" y="1166948"/>
                  </a:cubicBezTo>
                  <a:cubicBezTo>
                    <a:pt x="2910153" y="1169301"/>
                    <a:pt x="2916719" y="1179684"/>
                    <a:pt x="2926080" y="1184365"/>
                  </a:cubicBezTo>
                  <a:cubicBezTo>
                    <a:pt x="2998195" y="1220423"/>
                    <a:pt x="2903454" y="1160573"/>
                    <a:pt x="2978332" y="1210491"/>
                  </a:cubicBezTo>
                  <a:cubicBezTo>
                    <a:pt x="2987041" y="1201782"/>
                    <a:pt x="2998477" y="1195131"/>
                    <a:pt x="3004458" y="1184365"/>
                  </a:cubicBezTo>
                  <a:cubicBezTo>
                    <a:pt x="3013374" y="1168316"/>
                    <a:pt x="3017422" y="1149925"/>
                    <a:pt x="3021875" y="1132114"/>
                  </a:cubicBezTo>
                  <a:cubicBezTo>
                    <a:pt x="3024778" y="1120503"/>
                    <a:pt x="3028236" y="1109016"/>
                    <a:pt x="3030583" y="1097280"/>
                  </a:cubicBezTo>
                  <a:cubicBezTo>
                    <a:pt x="3034046" y="1079965"/>
                    <a:pt x="3035009" y="1062158"/>
                    <a:pt x="3039292" y="1045028"/>
                  </a:cubicBezTo>
                  <a:cubicBezTo>
                    <a:pt x="3043745" y="1027217"/>
                    <a:pt x="3050903" y="1010194"/>
                    <a:pt x="3056709" y="992777"/>
                  </a:cubicBezTo>
                  <a:cubicBezTo>
                    <a:pt x="3059612" y="984068"/>
                    <a:pt x="3058074" y="972159"/>
                    <a:pt x="3065418" y="966651"/>
                  </a:cubicBezTo>
                  <a:cubicBezTo>
                    <a:pt x="3116996" y="927967"/>
                    <a:pt x="3088179" y="948574"/>
                    <a:pt x="3152503" y="905691"/>
                  </a:cubicBezTo>
                  <a:lnTo>
                    <a:pt x="3178629" y="888274"/>
                  </a:lnTo>
                  <a:cubicBezTo>
                    <a:pt x="3213320" y="836237"/>
                    <a:pt x="3175433" y="881484"/>
                    <a:pt x="3222172" y="853440"/>
                  </a:cubicBezTo>
                  <a:cubicBezTo>
                    <a:pt x="3281942" y="817578"/>
                    <a:pt x="3191705" y="851982"/>
                    <a:pt x="3265715" y="827314"/>
                  </a:cubicBezTo>
                  <a:cubicBezTo>
                    <a:pt x="3381519" y="711510"/>
                    <a:pt x="3251003" y="832846"/>
                    <a:pt x="3344092" y="766354"/>
                  </a:cubicBezTo>
                  <a:cubicBezTo>
                    <a:pt x="3401170" y="725584"/>
                    <a:pt x="3340302" y="750199"/>
                    <a:pt x="3396343" y="731520"/>
                  </a:cubicBezTo>
                  <a:cubicBezTo>
                    <a:pt x="3430361" y="697500"/>
                    <a:pt x="3394667" y="728003"/>
                    <a:pt x="3439886" y="705394"/>
                  </a:cubicBezTo>
                  <a:cubicBezTo>
                    <a:pt x="3449248" y="700713"/>
                    <a:pt x="3456651" y="692658"/>
                    <a:pt x="3466012" y="687977"/>
                  </a:cubicBezTo>
                  <a:cubicBezTo>
                    <a:pt x="3474223" y="683872"/>
                    <a:pt x="3484113" y="683726"/>
                    <a:pt x="3492138" y="679268"/>
                  </a:cubicBezTo>
                  <a:cubicBezTo>
                    <a:pt x="3510436" y="669102"/>
                    <a:pt x="3526972" y="656045"/>
                    <a:pt x="3544389" y="644434"/>
                  </a:cubicBezTo>
                  <a:lnTo>
                    <a:pt x="3570515" y="627017"/>
                  </a:lnTo>
                  <a:cubicBezTo>
                    <a:pt x="3573418" y="618308"/>
                    <a:pt x="3571753" y="606227"/>
                    <a:pt x="3579223" y="600891"/>
                  </a:cubicBezTo>
                  <a:cubicBezTo>
                    <a:pt x="3594163" y="590220"/>
                    <a:pt x="3631475" y="583474"/>
                    <a:pt x="3631475" y="583474"/>
                  </a:cubicBezTo>
                  <a:cubicBezTo>
                    <a:pt x="3648892" y="586377"/>
                    <a:pt x="3667193" y="585982"/>
                    <a:pt x="3683726" y="592182"/>
                  </a:cubicBezTo>
                  <a:cubicBezTo>
                    <a:pt x="3696206" y="596862"/>
                    <a:pt x="3712315" y="628439"/>
                    <a:pt x="3718560" y="635725"/>
                  </a:cubicBezTo>
                  <a:cubicBezTo>
                    <a:pt x="3734749" y="654613"/>
                    <a:pt x="3765809" y="683873"/>
                    <a:pt x="3788229" y="696685"/>
                  </a:cubicBezTo>
                  <a:cubicBezTo>
                    <a:pt x="3796199" y="701239"/>
                    <a:pt x="3805646" y="702491"/>
                    <a:pt x="3814355" y="705394"/>
                  </a:cubicBezTo>
                  <a:cubicBezTo>
                    <a:pt x="3828869" y="702491"/>
                    <a:pt x="3844039" y="701882"/>
                    <a:pt x="3857898" y="696685"/>
                  </a:cubicBezTo>
                  <a:cubicBezTo>
                    <a:pt x="3866607" y="693419"/>
                    <a:pt x="3916550" y="654758"/>
                    <a:pt x="3918858" y="653142"/>
                  </a:cubicBezTo>
                  <a:cubicBezTo>
                    <a:pt x="3960976" y="623660"/>
                    <a:pt x="3968299" y="625941"/>
                    <a:pt x="3997235" y="592182"/>
                  </a:cubicBezTo>
                  <a:cubicBezTo>
                    <a:pt x="4006681" y="581162"/>
                    <a:pt x="4013717" y="568196"/>
                    <a:pt x="4023360" y="557348"/>
                  </a:cubicBezTo>
                  <a:cubicBezTo>
                    <a:pt x="4036997" y="542006"/>
                    <a:pt x="4066903" y="513805"/>
                    <a:pt x="4066903" y="513805"/>
                  </a:cubicBezTo>
                  <a:lnTo>
                    <a:pt x="4084320" y="461554"/>
                  </a:lnTo>
                  <a:cubicBezTo>
                    <a:pt x="4087223" y="452845"/>
                    <a:pt x="4091229" y="444429"/>
                    <a:pt x="4093029" y="435428"/>
                  </a:cubicBezTo>
                  <a:cubicBezTo>
                    <a:pt x="4095932" y="420914"/>
                    <a:pt x="4099305" y="406485"/>
                    <a:pt x="4101738" y="391885"/>
                  </a:cubicBezTo>
                  <a:cubicBezTo>
                    <a:pt x="4106372" y="364078"/>
                    <a:pt x="4112723" y="307616"/>
                    <a:pt x="4119155" y="278674"/>
                  </a:cubicBezTo>
                  <a:cubicBezTo>
                    <a:pt x="4121146" y="269713"/>
                    <a:pt x="4123405" y="260572"/>
                    <a:pt x="4127863" y="252548"/>
                  </a:cubicBezTo>
                  <a:cubicBezTo>
                    <a:pt x="4138029" y="234249"/>
                    <a:pt x="4162698" y="200297"/>
                    <a:pt x="4162698" y="200297"/>
                  </a:cubicBezTo>
                  <a:cubicBezTo>
                    <a:pt x="4176509" y="158862"/>
                    <a:pt x="4173873" y="151494"/>
                    <a:pt x="4197532" y="121920"/>
                  </a:cubicBezTo>
                  <a:cubicBezTo>
                    <a:pt x="4202661" y="115509"/>
                    <a:pt x="4210023" y="111071"/>
                    <a:pt x="4214949" y="104502"/>
                  </a:cubicBezTo>
                  <a:cubicBezTo>
                    <a:pt x="4247314" y="61348"/>
                    <a:pt x="4240454" y="55671"/>
                    <a:pt x="4275909" y="26125"/>
                  </a:cubicBezTo>
                  <a:cubicBezTo>
                    <a:pt x="4283950" y="19425"/>
                    <a:pt x="4292673" y="13389"/>
                    <a:pt x="4302035" y="8708"/>
                  </a:cubicBezTo>
                  <a:cubicBezTo>
                    <a:pt x="4310245" y="4603"/>
                    <a:pt x="4319452" y="2903"/>
                    <a:pt x="4328160" y="0"/>
                  </a:cubicBezTo>
                  <a:cubicBezTo>
                    <a:pt x="4372599" y="14812"/>
                    <a:pt x="4338901" y="-748"/>
                    <a:pt x="4380412" y="34834"/>
                  </a:cubicBezTo>
                  <a:cubicBezTo>
                    <a:pt x="4414042" y="63660"/>
                    <a:pt x="4414364" y="54676"/>
                    <a:pt x="4441372" y="87085"/>
                  </a:cubicBezTo>
                  <a:cubicBezTo>
                    <a:pt x="4471674" y="123447"/>
                    <a:pt x="4442025" y="107623"/>
                    <a:pt x="4484915" y="121920"/>
                  </a:cubicBezTo>
                  <a:cubicBezTo>
                    <a:pt x="4499429" y="136434"/>
                    <a:pt x="4521968" y="145989"/>
                    <a:pt x="4528458" y="165462"/>
                  </a:cubicBezTo>
                  <a:cubicBezTo>
                    <a:pt x="4540476" y="201517"/>
                    <a:pt x="4529528" y="186496"/>
                    <a:pt x="4563292" y="209005"/>
                  </a:cubicBezTo>
                  <a:cubicBezTo>
                    <a:pt x="4566195" y="217714"/>
                    <a:pt x="4567277" y="227260"/>
                    <a:pt x="4572000" y="235131"/>
                  </a:cubicBezTo>
                  <a:cubicBezTo>
                    <a:pt x="4576224" y="242172"/>
                    <a:pt x="4584289" y="246137"/>
                    <a:pt x="4589418" y="252548"/>
                  </a:cubicBezTo>
                  <a:cubicBezTo>
                    <a:pt x="4637926" y="313181"/>
                    <a:pt x="4570889" y="242727"/>
                    <a:pt x="4632960" y="304800"/>
                  </a:cubicBezTo>
                  <a:cubicBezTo>
                    <a:pt x="4653754" y="367179"/>
                    <a:pt x="4624025" y="295818"/>
                    <a:pt x="4667795" y="348342"/>
                  </a:cubicBezTo>
                  <a:cubicBezTo>
                    <a:pt x="4676106" y="358315"/>
                    <a:pt x="4677242" y="372929"/>
                    <a:pt x="4685212" y="383177"/>
                  </a:cubicBezTo>
                  <a:cubicBezTo>
                    <a:pt x="4697814" y="399380"/>
                    <a:pt x="4714241" y="412206"/>
                    <a:pt x="4728755" y="426720"/>
                  </a:cubicBezTo>
                  <a:cubicBezTo>
                    <a:pt x="4737463" y="435428"/>
                    <a:pt x="4743865" y="447337"/>
                    <a:pt x="4754880" y="452845"/>
                  </a:cubicBezTo>
                  <a:lnTo>
                    <a:pt x="4789715" y="470262"/>
                  </a:lnTo>
                  <a:cubicBezTo>
                    <a:pt x="4795521" y="476068"/>
                    <a:pt x="4800721" y="482551"/>
                    <a:pt x="4807132" y="487680"/>
                  </a:cubicBezTo>
                  <a:cubicBezTo>
                    <a:pt x="4815305" y="494218"/>
                    <a:pt x="4826720" y="496924"/>
                    <a:pt x="4833258" y="505097"/>
                  </a:cubicBezTo>
                  <a:cubicBezTo>
                    <a:pt x="4838992" y="512265"/>
                    <a:pt x="4835475" y="524731"/>
                    <a:pt x="4841966" y="531222"/>
                  </a:cubicBezTo>
                  <a:cubicBezTo>
                    <a:pt x="4848457" y="537713"/>
                    <a:pt x="4859654" y="536315"/>
                    <a:pt x="4868092" y="539931"/>
                  </a:cubicBezTo>
                  <a:cubicBezTo>
                    <a:pt x="4899029" y="553190"/>
                    <a:pt x="4902814" y="557273"/>
                    <a:pt x="4929052" y="574765"/>
                  </a:cubicBezTo>
                  <a:cubicBezTo>
                    <a:pt x="4943566" y="571862"/>
                    <a:pt x="4958736" y="571254"/>
                    <a:pt x="4972595" y="566057"/>
                  </a:cubicBezTo>
                  <a:cubicBezTo>
                    <a:pt x="4999170" y="556092"/>
                    <a:pt x="5008565" y="535513"/>
                    <a:pt x="5024846" y="513805"/>
                  </a:cubicBezTo>
                  <a:cubicBezTo>
                    <a:pt x="5042972" y="441306"/>
                    <a:pt x="5020901" y="512988"/>
                    <a:pt x="5050972" y="452845"/>
                  </a:cubicBezTo>
                  <a:cubicBezTo>
                    <a:pt x="5055077" y="444635"/>
                    <a:pt x="5053946" y="433888"/>
                    <a:pt x="5059680" y="426720"/>
                  </a:cubicBezTo>
                  <a:cubicBezTo>
                    <a:pt x="5066218" y="418547"/>
                    <a:pt x="5076444" y="413983"/>
                    <a:pt x="5085806" y="409302"/>
                  </a:cubicBezTo>
                  <a:cubicBezTo>
                    <a:pt x="5094017" y="405197"/>
                    <a:pt x="5103106" y="403116"/>
                    <a:pt x="5111932" y="400594"/>
                  </a:cubicBezTo>
                  <a:cubicBezTo>
                    <a:pt x="5199423" y="375597"/>
                    <a:pt x="5222140" y="388745"/>
                    <a:pt x="5355772" y="383177"/>
                  </a:cubicBezTo>
                  <a:cubicBezTo>
                    <a:pt x="5408412" y="370016"/>
                    <a:pt x="5379260" y="378251"/>
                    <a:pt x="5442858" y="357051"/>
                  </a:cubicBezTo>
                  <a:cubicBezTo>
                    <a:pt x="5451566" y="354148"/>
                    <a:pt x="5461345" y="353434"/>
                    <a:pt x="5468983" y="348342"/>
                  </a:cubicBezTo>
                  <a:cubicBezTo>
                    <a:pt x="5477692" y="342536"/>
                    <a:pt x="5485747" y="335606"/>
                    <a:pt x="5495109" y="330925"/>
                  </a:cubicBezTo>
                  <a:cubicBezTo>
                    <a:pt x="5509024" y="323968"/>
                    <a:pt x="5543056" y="317226"/>
                    <a:pt x="5556069" y="313508"/>
                  </a:cubicBezTo>
                  <a:cubicBezTo>
                    <a:pt x="5564895" y="310986"/>
                    <a:pt x="5573486" y="307703"/>
                    <a:pt x="5582195" y="304800"/>
                  </a:cubicBezTo>
                  <a:cubicBezTo>
                    <a:pt x="5628641" y="307703"/>
                    <a:pt x="5675994" y="303921"/>
                    <a:pt x="5721532" y="313508"/>
                  </a:cubicBezTo>
                  <a:cubicBezTo>
                    <a:pt x="5733584" y="316045"/>
                    <a:pt x="5736892" y="333653"/>
                    <a:pt x="5747658" y="339634"/>
                  </a:cubicBezTo>
                  <a:cubicBezTo>
                    <a:pt x="5763707" y="348550"/>
                    <a:pt x="5782492" y="351245"/>
                    <a:pt x="5799909" y="357051"/>
                  </a:cubicBezTo>
                  <a:lnTo>
                    <a:pt x="5826035" y="365760"/>
                  </a:lnTo>
                  <a:lnTo>
                    <a:pt x="5878286" y="383177"/>
                  </a:lnTo>
                  <a:cubicBezTo>
                    <a:pt x="5898985" y="390077"/>
                    <a:pt x="5917387" y="396951"/>
                    <a:pt x="5939246" y="400594"/>
                  </a:cubicBezTo>
                  <a:cubicBezTo>
                    <a:pt x="5962331" y="404442"/>
                    <a:pt x="5985692" y="406399"/>
                    <a:pt x="6008915" y="409302"/>
                  </a:cubicBezTo>
                  <a:cubicBezTo>
                    <a:pt x="6060812" y="422277"/>
                    <a:pt x="6071082" y="425648"/>
                    <a:pt x="6139543" y="435428"/>
                  </a:cubicBezTo>
                  <a:cubicBezTo>
                    <a:pt x="6168423" y="439554"/>
                    <a:pt x="6197711" y="440281"/>
                    <a:pt x="6226629" y="444137"/>
                  </a:cubicBezTo>
                  <a:cubicBezTo>
                    <a:pt x="6241301" y="446093"/>
                    <a:pt x="6255551" y="450537"/>
                    <a:pt x="6270172" y="452845"/>
                  </a:cubicBezTo>
                  <a:cubicBezTo>
                    <a:pt x="6310722" y="459247"/>
                    <a:pt x="6352265" y="460305"/>
                    <a:pt x="6392092" y="470262"/>
                  </a:cubicBezTo>
                  <a:cubicBezTo>
                    <a:pt x="6472986" y="490487"/>
                    <a:pt x="6372440" y="466333"/>
                    <a:pt x="6479178" y="487680"/>
                  </a:cubicBezTo>
                  <a:cubicBezTo>
                    <a:pt x="6490914" y="490027"/>
                    <a:pt x="6502328" y="493792"/>
                    <a:pt x="6514012" y="496388"/>
                  </a:cubicBezTo>
                  <a:cubicBezTo>
                    <a:pt x="6528461" y="499599"/>
                    <a:pt x="6543195" y="501507"/>
                    <a:pt x="6557555" y="505097"/>
                  </a:cubicBezTo>
                  <a:cubicBezTo>
                    <a:pt x="6594930" y="514441"/>
                    <a:pt x="6576978" y="514607"/>
                    <a:pt x="6618515" y="531222"/>
                  </a:cubicBezTo>
                  <a:cubicBezTo>
                    <a:pt x="6618563" y="531241"/>
                    <a:pt x="6683805" y="552986"/>
                    <a:pt x="6696892" y="557348"/>
                  </a:cubicBezTo>
                  <a:cubicBezTo>
                    <a:pt x="6705601" y="560251"/>
                    <a:pt x="6715380" y="560965"/>
                    <a:pt x="6723018" y="566057"/>
                  </a:cubicBezTo>
                  <a:cubicBezTo>
                    <a:pt x="6782907" y="605983"/>
                    <a:pt x="6755411" y="594271"/>
                    <a:pt x="6801395" y="609600"/>
                  </a:cubicBezTo>
                  <a:cubicBezTo>
                    <a:pt x="6810103" y="618308"/>
                    <a:pt x="6817273" y="628894"/>
                    <a:pt x="6827520" y="635725"/>
                  </a:cubicBezTo>
                  <a:cubicBezTo>
                    <a:pt x="6835158" y="640817"/>
                    <a:pt x="6845621" y="639976"/>
                    <a:pt x="6853646" y="644434"/>
                  </a:cubicBezTo>
                  <a:cubicBezTo>
                    <a:pt x="6871945" y="654600"/>
                    <a:pt x="6888481" y="667657"/>
                    <a:pt x="6905898" y="679268"/>
                  </a:cubicBezTo>
                  <a:lnTo>
                    <a:pt x="6932023" y="696685"/>
                  </a:lnTo>
                  <a:cubicBezTo>
                    <a:pt x="6940732" y="702491"/>
                    <a:pt x="6950748" y="706701"/>
                    <a:pt x="6958149" y="714102"/>
                  </a:cubicBezTo>
                  <a:cubicBezTo>
                    <a:pt x="6963955" y="719908"/>
                    <a:pt x="6968525" y="727296"/>
                    <a:pt x="6975566" y="731520"/>
                  </a:cubicBezTo>
                  <a:cubicBezTo>
                    <a:pt x="6983437" y="736243"/>
                    <a:pt x="6992983" y="737325"/>
                    <a:pt x="7001692" y="740228"/>
                  </a:cubicBezTo>
                  <a:cubicBezTo>
                    <a:pt x="7022526" y="754117"/>
                    <a:pt x="7038703" y="762434"/>
                    <a:pt x="7053943" y="783771"/>
                  </a:cubicBezTo>
                  <a:cubicBezTo>
                    <a:pt x="7061488" y="794335"/>
                    <a:pt x="7063571" y="808220"/>
                    <a:pt x="7071360" y="818605"/>
                  </a:cubicBezTo>
                  <a:cubicBezTo>
                    <a:pt x="7081213" y="831742"/>
                    <a:pt x="7097086" y="839777"/>
                    <a:pt x="7106195" y="853440"/>
                  </a:cubicBezTo>
                  <a:lnTo>
                    <a:pt x="7123612" y="879565"/>
                  </a:lnTo>
                  <a:cubicBezTo>
                    <a:pt x="7138424" y="924004"/>
                    <a:pt x="7122864" y="890306"/>
                    <a:pt x="7158446" y="931817"/>
                  </a:cubicBezTo>
                  <a:cubicBezTo>
                    <a:pt x="7167892" y="942837"/>
                    <a:pt x="7175126" y="955631"/>
                    <a:pt x="7184572" y="966651"/>
                  </a:cubicBezTo>
                  <a:cubicBezTo>
                    <a:pt x="7192587" y="976002"/>
                    <a:pt x="7202813" y="983316"/>
                    <a:pt x="7210698" y="992777"/>
                  </a:cubicBezTo>
                  <a:cubicBezTo>
                    <a:pt x="7217398" y="1000817"/>
                    <a:pt x="7221415" y="1010862"/>
                    <a:pt x="7228115" y="1018902"/>
                  </a:cubicBezTo>
                  <a:cubicBezTo>
                    <a:pt x="7309426" y="1116477"/>
                    <a:pt x="7206797" y="980349"/>
                    <a:pt x="7271658" y="1071154"/>
                  </a:cubicBezTo>
                  <a:cubicBezTo>
                    <a:pt x="7336126" y="1161409"/>
                    <a:pt x="7252546" y="1038133"/>
                    <a:pt x="7332618" y="1158240"/>
                  </a:cubicBezTo>
                  <a:lnTo>
                    <a:pt x="7350035" y="1184365"/>
                  </a:lnTo>
                  <a:cubicBezTo>
                    <a:pt x="7370739" y="1246481"/>
                    <a:pt x="7341383" y="1171389"/>
                    <a:pt x="7384869" y="1236617"/>
                  </a:cubicBezTo>
                  <a:cubicBezTo>
                    <a:pt x="7389961" y="1244255"/>
                    <a:pt x="7389962" y="1254305"/>
                    <a:pt x="7393578" y="1262742"/>
                  </a:cubicBezTo>
                  <a:cubicBezTo>
                    <a:pt x="7398692" y="1274674"/>
                    <a:pt x="7405881" y="1285644"/>
                    <a:pt x="7410995" y="1297577"/>
                  </a:cubicBezTo>
                  <a:cubicBezTo>
                    <a:pt x="7423012" y="1325616"/>
                    <a:pt x="7419078" y="1337175"/>
                    <a:pt x="7437120" y="1367245"/>
                  </a:cubicBezTo>
                  <a:cubicBezTo>
                    <a:pt x="7446683" y="1383184"/>
                    <a:pt x="7461022" y="1395756"/>
                    <a:pt x="7471955" y="1410788"/>
                  </a:cubicBezTo>
                  <a:cubicBezTo>
                    <a:pt x="7484267" y="1427717"/>
                    <a:pt x="7495178" y="1445623"/>
                    <a:pt x="7506789" y="1463040"/>
                  </a:cubicBezTo>
                  <a:lnTo>
                    <a:pt x="7524206" y="1489165"/>
                  </a:lnTo>
                  <a:cubicBezTo>
                    <a:pt x="7574121" y="1564037"/>
                    <a:pt x="7514276" y="1469307"/>
                    <a:pt x="7550332" y="1541417"/>
                  </a:cubicBezTo>
                  <a:cubicBezTo>
                    <a:pt x="7555013" y="1550778"/>
                    <a:pt x="7561943" y="1558834"/>
                    <a:pt x="7567749" y="1567542"/>
                  </a:cubicBezTo>
                  <a:cubicBezTo>
                    <a:pt x="7573555" y="1584959"/>
                    <a:pt x="7578348" y="1602748"/>
                    <a:pt x="7585166" y="1619794"/>
                  </a:cubicBezTo>
                  <a:cubicBezTo>
                    <a:pt x="7589987" y="1631847"/>
                    <a:pt x="7597469" y="1642696"/>
                    <a:pt x="7602583" y="1654628"/>
                  </a:cubicBezTo>
                  <a:cubicBezTo>
                    <a:pt x="7606199" y="1663066"/>
                    <a:pt x="7607676" y="1672316"/>
                    <a:pt x="7611292" y="1680754"/>
                  </a:cubicBezTo>
                  <a:cubicBezTo>
                    <a:pt x="7616406" y="1692686"/>
                    <a:pt x="7623437" y="1703725"/>
                    <a:pt x="7628709" y="1715588"/>
                  </a:cubicBezTo>
                  <a:cubicBezTo>
                    <a:pt x="7635058" y="1729873"/>
                    <a:pt x="7640637" y="1744494"/>
                    <a:pt x="7646126" y="1759131"/>
                  </a:cubicBezTo>
                  <a:cubicBezTo>
                    <a:pt x="7649349" y="1767726"/>
                    <a:pt x="7650730" y="1777046"/>
                    <a:pt x="7654835" y="1785257"/>
                  </a:cubicBezTo>
                  <a:cubicBezTo>
                    <a:pt x="7665820" y="1807226"/>
                    <a:pt x="7673470" y="1812601"/>
                    <a:pt x="7689669" y="1828800"/>
                  </a:cubicBezTo>
                  <a:cubicBezTo>
                    <a:pt x="7705865" y="1893581"/>
                    <a:pt x="7688529" y="1834942"/>
                    <a:pt x="7724503" y="1915885"/>
                  </a:cubicBezTo>
                  <a:cubicBezTo>
                    <a:pt x="7728231" y="1924274"/>
                    <a:pt x="7729596" y="1933573"/>
                    <a:pt x="7733212" y="1942011"/>
                  </a:cubicBezTo>
                  <a:cubicBezTo>
                    <a:pt x="7746471" y="1972948"/>
                    <a:pt x="7750554" y="1976733"/>
                    <a:pt x="7768046" y="2002971"/>
                  </a:cubicBezTo>
                  <a:cubicBezTo>
                    <a:pt x="7744260" y="2074334"/>
                    <a:pt x="7750449" y="2045073"/>
                    <a:pt x="7768046" y="2185851"/>
                  </a:cubicBezTo>
                  <a:cubicBezTo>
                    <a:pt x="7771626" y="2214492"/>
                    <a:pt x="7785055" y="2241947"/>
                    <a:pt x="7802880" y="2264228"/>
                  </a:cubicBezTo>
                  <a:cubicBezTo>
                    <a:pt x="7808009" y="2270639"/>
                    <a:pt x="7814492" y="2275839"/>
                    <a:pt x="7820298" y="2281645"/>
                  </a:cubicBezTo>
                  <a:cubicBezTo>
                    <a:pt x="7838093" y="2335033"/>
                    <a:pt x="7822515" y="2301280"/>
                    <a:pt x="7889966" y="2368731"/>
                  </a:cubicBezTo>
                  <a:lnTo>
                    <a:pt x="7889966" y="2368731"/>
                  </a:lnTo>
                  <a:cubicBezTo>
                    <a:pt x="7912064" y="2412926"/>
                    <a:pt x="7896581" y="2396364"/>
                    <a:pt x="7933509" y="2420982"/>
                  </a:cubicBezTo>
                  <a:cubicBezTo>
                    <a:pt x="7951398" y="2474645"/>
                    <a:pt x="7930937" y="2417371"/>
                    <a:pt x="7959635" y="2481942"/>
                  </a:cubicBezTo>
                  <a:cubicBezTo>
                    <a:pt x="7965984" y="2496227"/>
                    <a:pt x="7971246" y="2510971"/>
                    <a:pt x="7977052" y="2525485"/>
                  </a:cubicBezTo>
                  <a:cubicBezTo>
                    <a:pt x="7979955" y="2542902"/>
                    <a:pt x="7979202" y="2561342"/>
                    <a:pt x="7985760" y="2577737"/>
                  </a:cubicBezTo>
                  <a:cubicBezTo>
                    <a:pt x="8015369" y="2651761"/>
                    <a:pt x="8011886" y="2584238"/>
                    <a:pt x="8011886" y="2629988"/>
                  </a:cubicBezTo>
                </a:path>
              </a:pathLst>
            </a:custGeom>
            <a:noFill/>
            <a:ln w="12700" cap="flat" cmpd="sng" algn="ctr">
              <a:solidFill>
                <a:schemeClr val="bg1">
                  <a:lumMod val="84524"/>
                  <a:alpha val="6190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7" name="任意多边形: 形状 46">
              <a:extLst>
                <a:ext uri="{FF2B5EF4-FFF2-40B4-BE49-F238E27FC236}">
                  <a16:creationId xmlns:a16="http://schemas.microsoft.com/office/drawing/2014/main" xmlns="" id="{6B0CBA4E-F474-48D2-B0BD-07EC11C0EAA2}"/>
                </a:ext>
              </a:extLst>
            </p:cNvPr>
            <p:cNvSpPr/>
            <p:nvPr/>
          </p:nvSpPr>
          <p:spPr>
            <a:xfrm>
              <a:off x="-69669" y="5095759"/>
              <a:ext cx="8012012" cy="2629988"/>
            </a:xfrm>
            <a:custGeom>
              <a:avLst/>
              <a:gdLst>
                <a:gd name="connsiteX0" fmla="*/ 0 w 8012012"/>
                <a:gd name="connsiteY0" fmla="*/ 505097 h 2629988"/>
                <a:gd name="connsiteX1" fmla="*/ 0 w 8012012"/>
                <a:gd name="connsiteY1" fmla="*/ 505097 h 2629988"/>
                <a:gd name="connsiteX2" fmla="*/ 113212 w 8012012"/>
                <a:gd name="connsiteY2" fmla="*/ 487680 h 2629988"/>
                <a:gd name="connsiteX3" fmla="*/ 130629 w 8012012"/>
                <a:gd name="connsiteY3" fmla="*/ 470262 h 2629988"/>
                <a:gd name="connsiteX4" fmla="*/ 182880 w 8012012"/>
                <a:gd name="connsiteY4" fmla="*/ 461554 h 2629988"/>
                <a:gd name="connsiteX5" fmla="*/ 209006 w 8012012"/>
                <a:gd name="connsiteY5" fmla="*/ 452845 h 2629988"/>
                <a:gd name="connsiteX6" fmla="*/ 261258 w 8012012"/>
                <a:gd name="connsiteY6" fmla="*/ 409302 h 2629988"/>
                <a:gd name="connsiteX7" fmla="*/ 322218 w 8012012"/>
                <a:gd name="connsiteY7" fmla="*/ 330925 h 2629988"/>
                <a:gd name="connsiteX8" fmla="*/ 348343 w 8012012"/>
                <a:gd name="connsiteY8" fmla="*/ 322217 h 2629988"/>
                <a:gd name="connsiteX9" fmla="*/ 365760 w 8012012"/>
                <a:gd name="connsiteY9" fmla="*/ 357051 h 2629988"/>
                <a:gd name="connsiteX10" fmla="*/ 383178 w 8012012"/>
                <a:gd name="connsiteY10" fmla="*/ 374468 h 2629988"/>
                <a:gd name="connsiteX11" fmla="*/ 461555 w 8012012"/>
                <a:gd name="connsiteY11" fmla="*/ 418011 h 2629988"/>
                <a:gd name="connsiteX12" fmla="*/ 505098 w 8012012"/>
                <a:gd name="connsiteY12" fmla="*/ 452845 h 2629988"/>
                <a:gd name="connsiteX13" fmla="*/ 531223 w 8012012"/>
                <a:gd name="connsiteY13" fmla="*/ 487680 h 2629988"/>
                <a:gd name="connsiteX14" fmla="*/ 600892 w 8012012"/>
                <a:gd name="connsiteY14" fmla="*/ 522514 h 2629988"/>
                <a:gd name="connsiteX15" fmla="*/ 644435 w 8012012"/>
                <a:gd name="connsiteY15" fmla="*/ 566057 h 2629988"/>
                <a:gd name="connsiteX16" fmla="*/ 670560 w 8012012"/>
                <a:gd name="connsiteY16" fmla="*/ 600891 h 2629988"/>
                <a:gd name="connsiteX17" fmla="*/ 696686 w 8012012"/>
                <a:gd name="connsiteY17" fmla="*/ 653142 h 2629988"/>
                <a:gd name="connsiteX18" fmla="*/ 731520 w 8012012"/>
                <a:gd name="connsiteY18" fmla="*/ 731520 h 2629988"/>
                <a:gd name="connsiteX19" fmla="*/ 775063 w 8012012"/>
                <a:gd name="connsiteY19" fmla="*/ 775062 h 2629988"/>
                <a:gd name="connsiteX20" fmla="*/ 792480 w 8012012"/>
                <a:gd name="connsiteY20" fmla="*/ 836022 h 2629988"/>
                <a:gd name="connsiteX21" fmla="*/ 809898 w 8012012"/>
                <a:gd name="connsiteY21" fmla="*/ 888274 h 2629988"/>
                <a:gd name="connsiteX22" fmla="*/ 836023 w 8012012"/>
                <a:gd name="connsiteY22" fmla="*/ 914400 h 2629988"/>
                <a:gd name="connsiteX23" fmla="*/ 862149 w 8012012"/>
                <a:gd name="connsiteY23" fmla="*/ 931817 h 2629988"/>
                <a:gd name="connsiteX24" fmla="*/ 905692 w 8012012"/>
                <a:gd name="connsiteY24" fmla="*/ 975360 h 2629988"/>
                <a:gd name="connsiteX25" fmla="*/ 957943 w 8012012"/>
                <a:gd name="connsiteY25" fmla="*/ 1010194 h 2629988"/>
                <a:gd name="connsiteX26" fmla="*/ 1036320 w 8012012"/>
                <a:gd name="connsiteY26" fmla="*/ 1071154 h 2629988"/>
                <a:gd name="connsiteX27" fmla="*/ 1062446 w 8012012"/>
                <a:gd name="connsiteY27" fmla="*/ 1079862 h 2629988"/>
                <a:gd name="connsiteX28" fmla="*/ 1114698 w 8012012"/>
                <a:gd name="connsiteY28" fmla="*/ 1114697 h 2629988"/>
                <a:gd name="connsiteX29" fmla="*/ 1140823 w 8012012"/>
                <a:gd name="connsiteY29" fmla="*/ 1140822 h 2629988"/>
                <a:gd name="connsiteX30" fmla="*/ 1158240 w 8012012"/>
                <a:gd name="connsiteY30" fmla="*/ 1166948 h 2629988"/>
                <a:gd name="connsiteX31" fmla="*/ 1201783 w 8012012"/>
                <a:gd name="connsiteY31" fmla="*/ 1210491 h 2629988"/>
                <a:gd name="connsiteX32" fmla="*/ 1219200 w 8012012"/>
                <a:gd name="connsiteY32" fmla="*/ 1236617 h 2629988"/>
                <a:gd name="connsiteX33" fmla="*/ 1262743 w 8012012"/>
                <a:gd name="connsiteY33" fmla="*/ 1280160 h 2629988"/>
                <a:gd name="connsiteX34" fmla="*/ 1314995 w 8012012"/>
                <a:gd name="connsiteY34" fmla="*/ 1314994 h 2629988"/>
                <a:gd name="connsiteX35" fmla="*/ 1341120 w 8012012"/>
                <a:gd name="connsiteY35" fmla="*/ 1349828 h 2629988"/>
                <a:gd name="connsiteX36" fmla="*/ 1384663 w 8012012"/>
                <a:gd name="connsiteY36" fmla="*/ 1384662 h 2629988"/>
                <a:gd name="connsiteX37" fmla="*/ 1428206 w 8012012"/>
                <a:gd name="connsiteY37" fmla="*/ 1419497 h 2629988"/>
                <a:gd name="connsiteX38" fmla="*/ 1463040 w 8012012"/>
                <a:gd name="connsiteY38" fmla="*/ 1463040 h 2629988"/>
                <a:gd name="connsiteX39" fmla="*/ 1489166 w 8012012"/>
                <a:gd name="connsiteY39" fmla="*/ 1471748 h 2629988"/>
                <a:gd name="connsiteX40" fmla="*/ 1497875 w 8012012"/>
                <a:gd name="connsiteY40" fmla="*/ 1497874 h 2629988"/>
                <a:gd name="connsiteX41" fmla="*/ 1550126 w 8012012"/>
                <a:gd name="connsiteY41" fmla="*/ 1524000 h 2629988"/>
                <a:gd name="connsiteX42" fmla="*/ 1584960 w 8012012"/>
                <a:gd name="connsiteY42" fmla="*/ 1541417 h 2629988"/>
                <a:gd name="connsiteX43" fmla="*/ 1689463 w 8012012"/>
                <a:gd name="connsiteY43" fmla="*/ 1532708 h 2629988"/>
                <a:gd name="connsiteX44" fmla="*/ 1715589 w 8012012"/>
                <a:gd name="connsiteY44" fmla="*/ 1524000 h 2629988"/>
                <a:gd name="connsiteX45" fmla="*/ 1733006 w 8012012"/>
                <a:gd name="connsiteY45" fmla="*/ 1506582 h 2629988"/>
                <a:gd name="connsiteX46" fmla="*/ 1759132 w 8012012"/>
                <a:gd name="connsiteY46" fmla="*/ 1489165 h 2629988"/>
                <a:gd name="connsiteX47" fmla="*/ 1776549 w 8012012"/>
                <a:gd name="connsiteY47" fmla="*/ 1463040 h 2629988"/>
                <a:gd name="connsiteX48" fmla="*/ 1793966 w 8012012"/>
                <a:gd name="connsiteY48" fmla="*/ 1393371 h 2629988"/>
                <a:gd name="connsiteX49" fmla="*/ 1820092 w 8012012"/>
                <a:gd name="connsiteY49" fmla="*/ 1375954 h 2629988"/>
                <a:gd name="connsiteX50" fmla="*/ 1985555 w 8012012"/>
                <a:gd name="connsiteY50" fmla="*/ 1428205 h 2629988"/>
                <a:gd name="connsiteX51" fmla="*/ 2002972 w 8012012"/>
                <a:gd name="connsiteY51" fmla="*/ 1454331 h 2629988"/>
                <a:gd name="connsiteX52" fmla="*/ 2055223 w 8012012"/>
                <a:gd name="connsiteY52" fmla="*/ 1471748 h 2629988"/>
                <a:gd name="connsiteX53" fmla="*/ 2264229 w 8012012"/>
                <a:gd name="connsiteY53" fmla="*/ 1480457 h 2629988"/>
                <a:gd name="connsiteX54" fmla="*/ 2377440 w 8012012"/>
                <a:gd name="connsiteY54" fmla="*/ 1489165 h 2629988"/>
                <a:gd name="connsiteX55" fmla="*/ 2403566 w 8012012"/>
                <a:gd name="connsiteY55" fmla="*/ 1497874 h 2629988"/>
                <a:gd name="connsiteX56" fmla="*/ 2429692 w 8012012"/>
                <a:gd name="connsiteY56" fmla="*/ 1515291 h 2629988"/>
                <a:gd name="connsiteX57" fmla="*/ 2508069 w 8012012"/>
                <a:gd name="connsiteY57" fmla="*/ 1541417 h 2629988"/>
                <a:gd name="connsiteX58" fmla="*/ 2586446 w 8012012"/>
                <a:gd name="connsiteY58" fmla="*/ 1532708 h 2629988"/>
                <a:gd name="connsiteX59" fmla="*/ 2595155 w 8012012"/>
                <a:gd name="connsiteY59" fmla="*/ 1497874 h 2629988"/>
                <a:gd name="connsiteX60" fmla="*/ 2629989 w 8012012"/>
                <a:gd name="connsiteY60" fmla="*/ 1419497 h 2629988"/>
                <a:gd name="connsiteX61" fmla="*/ 2656115 w 8012012"/>
                <a:gd name="connsiteY61" fmla="*/ 1358537 h 2629988"/>
                <a:gd name="connsiteX62" fmla="*/ 2664823 w 8012012"/>
                <a:gd name="connsiteY62" fmla="*/ 1323702 h 2629988"/>
                <a:gd name="connsiteX63" fmla="*/ 2682240 w 8012012"/>
                <a:gd name="connsiteY63" fmla="*/ 1297577 h 2629988"/>
                <a:gd name="connsiteX64" fmla="*/ 2690949 w 8012012"/>
                <a:gd name="connsiteY64" fmla="*/ 1271451 h 2629988"/>
                <a:gd name="connsiteX65" fmla="*/ 2734492 w 8012012"/>
                <a:gd name="connsiteY65" fmla="*/ 1210491 h 2629988"/>
                <a:gd name="connsiteX66" fmla="*/ 2751909 w 8012012"/>
                <a:gd name="connsiteY66" fmla="*/ 1184365 h 2629988"/>
                <a:gd name="connsiteX67" fmla="*/ 2778035 w 8012012"/>
                <a:gd name="connsiteY67" fmla="*/ 1175657 h 2629988"/>
                <a:gd name="connsiteX68" fmla="*/ 2812869 w 8012012"/>
                <a:gd name="connsiteY68" fmla="*/ 1158240 h 2629988"/>
                <a:gd name="connsiteX69" fmla="*/ 2899955 w 8012012"/>
                <a:gd name="connsiteY69" fmla="*/ 1166948 h 2629988"/>
                <a:gd name="connsiteX70" fmla="*/ 2926080 w 8012012"/>
                <a:gd name="connsiteY70" fmla="*/ 1184365 h 2629988"/>
                <a:gd name="connsiteX71" fmla="*/ 2978332 w 8012012"/>
                <a:gd name="connsiteY71" fmla="*/ 1210491 h 2629988"/>
                <a:gd name="connsiteX72" fmla="*/ 3004458 w 8012012"/>
                <a:gd name="connsiteY72" fmla="*/ 1184365 h 2629988"/>
                <a:gd name="connsiteX73" fmla="*/ 3021875 w 8012012"/>
                <a:gd name="connsiteY73" fmla="*/ 1132114 h 2629988"/>
                <a:gd name="connsiteX74" fmla="*/ 3030583 w 8012012"/>
                <a:gd name="connsiteY74" fmla="*/ 1097280 h 2629988"/>
                <a:gd name="connsiteX75" fmla="*/ 3039292 w 8012012"/>
                <a:gd name="connsiteY75" fmla="*/ 1045028 h 2629988"/>
                <a:gd name="connsiteX76" fmla="*/ 3056709 w 8012012"/>
                <a:gd name="connsiteY76" fmla="*/ 992777 h 2629988"/>
                <a:gd name="connsiteX77" fmla="*/ 3065418 w 8012012"/>
                <a:gd name="connsiteY77" fmla="*/ 966651 h 2629988"/>
                <a:gd name="connsiteX78" fmla="*/ 3152503 w 8012012"/>
                <a:gd name="connsiteY78" fmla="*/ 905691 h 2629988"/>
                <a:gd name="connsiteX79" fmla="*/ 3178629 w 8012012"/>
                <a:gd name="connsiteY79" fmla="*/ 888274 h 2629988"/>
                <a:gd name="connsiteX80" fmla="*/ 3222172 w 8012012"/>
                <a:gd name="connsiteY80" fmla="*/ 853440 h 2629988"/>
                <a:gd name="connsiteX81" fmla="*/ 3265715 w 8012012"/>
                <a:gd name="connsiteY81" fmla="*/ 827314 h 2629988"/>
                <a:gd name="connsiteX82" fmla="*/ 3344092 w 8012012"/>
                <a:gd name="connsiteY82" fmla="*/ 766354 h 2629988"/>
                <a:gd name="connsiteX83" fmla="*/ 3396343 w 8012012"/>
                <a:gd name="connsiteY83" fmla="*/ 731520 h 2629988"/>
                <a:gd name="connsiteX84" fmla="*/ 3439886 w 8012012"/>
                <a:gd name="connsiteY84" fmla="*/ 705394 h 2629988"/>
                <a:gd name="connsiteX85" fmla="*/ 3466012 w 8012012"/>
                <a:gd name="connsiteY85" fmla="*/ 687977 h 2629988"/>
                <a:gd name="connsiteX86" fmla="*/ 3492138 w 8012012"/>
                <a:gd name="connsiteY86" fmla="*/ 679268 h 2629988"/>
                <a:gd name="connsiteX87" fmla="*/ 3544389 w 8012012"/>
                <a:gd name="connsiteY87" fmla="*/ 644434 h 2629988"/>
                <a:gd name="connsiteX88" fmla="*/ 3570515 w 8012012"/>
                <a:gd name="connsiteY88" fmla="*/ 627017 h 2629988"/>
                <a:gd name="connsiteX89" fmla="*/ 3579223 w 8012012"/>
                <a:gd name="connsiteY89" fmla="*/ 600891 h 2629988"/>
                <a:gd name="connsiteX90" fmla="*/ 3631475 w 8012012"/>
                <a:gd name="connsiteY90" fmla="*/ 583474 h 2629988"/>
                <a:gd name="connsiteX91" fmla="*/ 3683726 w 8012012"/>
                <a:gd name="connsiteY91" fmla="*/ 592182 h 2629988"/>
                <a:gd name="connsiteX92" fmla="*/ 3718560 w 8012012"/>
                <a:gd name="connsiteY92" fmla="*/ 635725 h 2629988"/>
                <a:gd name="connsiteX93" fmla="*/ 3788229 w 8012012"/>
                <a:gd name="connsiteY93" fmla="*/ 696685 h 2629988"/>
                <a:gd name="connsiteX94" fmla="*/ 3814355 w 8012012"/>
                <a:gd name="connsiteY94" fmla="*/ 705394 h 2629988"/>
                <a:gd name="connsiteX95" fmla="*/ 3857898 w 8012012"/>
                <a:gd name="connsiteY95" fmla="*/ 696685 h 2629988"/>
                <a:gd name="connsiteX96" fmla="*/ 3918858 w 8012012"/>
                <a:gd name="connsiteY96" fmla="*/ 653142 h 2629988"/>
                <a:gd name="connsiteX97" fmla="*/ 3997235 w 8012012"/>
                <a:gd name="connsiteY97" fmla="*/ 592182 h 2629988"/>
                <a:gd name="connsiteX98" fmla="*/ 4023360 w 8012012"/>
                <a:gd name="connsiteY98" fmla="*/ 557348 h 2629988"/>
                <a:gd name="connsiteX99" fmla="*/ 4066903 w 8012012"/>
                <a:gd name="connsiteY99" fmla="*/ 513805 h 2629988"/>
                <a:gd name="connsiteX100" fmla="*/ 4084320 w 8012012"/>
                <a:gd name="connsiteY100" fmla="*/ 461554 h 2629988"/>
                <a:gd name="connsiteX101" fmla="*/ 4093029 w 8012012"/>
                <a:gd name="connsiteY101" fmla="*/ 435428 h 2629988"/>
                <a:gd name="connsiteX102" fmla="*/ 4101738 w 8012012"/>
                <a:gd name="connsiteY102" fmla="*/ 391885 h 2629988"/>
                <a:gd name="connsiteX103" fmla="*/ 4119155 w 8012012"/>
                <a:gd name="connsiteY103" fmla="*/ 278674 h 2629988"/>
                <a:gd name="connsiteX104" fmla="*/ 4127863 w 8012012"/>
                <a:gd name="connsiteY104" fmla="*/ 252548 h 2629988"/>
                <a:gd name="connsiteX105" fmla="*/ 4162698 w 8012012"/>
                <a:gd name="connsiteY105" fmla="*/ 200297 h 2629988"/>
                <a:gd name="connsiteX106" fmla="*/ 4197532 w 8012012"/>
                <a:gd name="connsiteY106" fmla="*/ 121920 h 2629988"/>
                <a:gd name="connsiteX107" fmla="*/ 4214949 w 8012012"/>
                <a:gd name="connsiteY107" fmla="*/ 104502 h 2629988"/>
                <a:gd name="connsiteX108" fmla="*/ 4275909 w 8012012"/>
                <a:gd name="connsiteY108" fmla="*/ 26125 h 2629988"/>
                <a:gd name="connsiteX109" fmla="*/ 4302035 w 8012012"/>
                <a:gd name="connsiteY109" fmla="*/ 8708 h 2629988"/>
                <a:gd name="connsiteX110" fmla="*/ 4328160 w 8012012"/>
                <a:gd name="connsiteY110" fmla="*/ 0 h 2629988"/>
                <a:gd name="connsiteX111" fmla="*/ 4380412 w 8012012"/>
                <a:gd name="connsiteY111" fmla="*/ 34834 h 2629988"/>
                <a:gd name="connsiteX112" fmla="*/ 4441372 w 8012012"/>
                <a:gd name="connsiteY112" fmla="*/ 87085 h 2629988"/>
                <a:gd name="connsiteX113" fmla="*/ 4484915 w 8012012"/>
                <a:gd name="connsiteY113" fmla="*/ 121920 h 2629988"/>
                <a:gd name="connsiteX114" fmla="*/ 4528458 w 8012012"/>
                <a:gd name="connsiteY114" fmla="*/ 165462 h 2629988"/>
                <a:gd name="connsiteX115" fmla="*/ 4563292 w 8012012"/>
                <a:gd name="connsiteY115" fmla="*/ 209005 h 2629988"/>
                <a:gd name="connsiteX116" fmla="*/ 4572000 w 8012012"/>
                <a:gd name="connsiteY116" fmla="*/ 235131 h 2629988"/>
                <a:gd name="connsiteX117" fmla="*/ 4589418 w 8012012"/>
                <a:gd name="connsiteY117" fmla="*/ 252548 h 2629988"/>
                <a:gd name="connsiteX118" fmla="*/ 4632960 w 8012012"/>
                <a:gd name="connsiteY118" fmla="*/ 304800 h 2629988"/>
                <a:gd name="connsiteX119" fmla="*/ 4667795 w 8012012"/>
                <a:gd name="connsiteY119" fmla="*/ 348342 h 2629988"/>
                <a:gd name="connsiteX120" fmla="*/ 4685212 w 8012012"/>
                <a:gd name="connsiteY120" fmla="*/ 383177 h 2629988"/>
                <a:gd name="connsiteX121" fmla="*/ 4728755 w 8012012"/>
                <a:gd name="connsiteY121" fmla="*/ 426720 h 2629988"/>
                <a:gd name="connsiteX122" fmla="*/ 4754880 w 8012012"/>
                <a:gd name="connsiteY122" fmla="*/ 452845 h 2629988"/>
                <a:gd name="connsiteX123" fmla="*/ 4789715 w 8012012"/>
                <a:gd name="connsiteY123" fmla="*/ 470262 h 2629988"/>
                <a:gd name="connsiteX124" fmla="*/ 4807132 w 8012012"/>
                <a:gd name="connsiteY124" fmla="*/ 487680 h 2629988"/>
                <a:gd name="connsiteX125" fmla="*/ 4833258 w 8012012"/>
                <a:gd name="connsiteY125" fmla="*/ 505097 h 2629988"/>
                <a:gd name="connsiteX126" fmla="*/ 4841966 w 8012012"/>
                <a:gd name="connsiteY126" fmla="*/ 531222 h 2629988"/>
                <a:gd name="connsiteX127" fmla="*/ 4868092 w 8012012"/>
                <a:gd name="connsiteY127" fmla="*/ 539931 h 2629988"/>
                <a:gd name="connsiteX128" fmla="*/ 4929052 w 8012012"/>
                <a:gd name="connsiteY128" fmla="*/ 574765 h 2629988"/>
                <a:gd name="connsiteX129" fmla="*/ 4972595 w 8012012"/>
                <a:gd name="connsiteY129" fmla="*/ 566057 h 2629988"/>
                <a:gd name="connsiteX130" fmla="*/ 5024846 w 8012012"/>
                <a:gd name="connsiteY130" fmla="*/ 513805 h 2629988"/>
                <a:gd name="connsiteX131" fmla="*/ 5050972 w 8012012"/>
                <a:gd name="connsiteY131" fmla="*/ 452845 h 2629988"/>
                <a:gd name="connsiteX132" fmla="*/ 5059680 w 8012012"/>
                <a:gd name="connsiteY132" fmla="*/ 426720 h 2629988"/>
                <a:gd name="connsiteX133" fmla="*/ 5085806 w 8012012"/>
                <a:gd name="connsiteY133" fmla="*/ 409302 h 2629988"/>
                <a:gd name="connsiteX134" fmla="*/ 5111932 w 8012012"/>
                <a:gd name="connsiteY134" fmla="*/ 400594 h 2629988"/>
                <a:gd name="connsiteX135" fmla="*/ 5355772 w 8012012"/>
                <a:gd name="connsiteY135" fmla="*/ 383177 h 2629988"/>
                <a:gd name="connsiteX136" fmla="*/ 5442858 w 8012012"/>
                <a:gd name="connsiteY136" fmla="*/ 357051 h 2629988"/>
                <a:gd name="connsiteX137" fmla="*/ 5468983 w 8012012"/>
                <a:gd name="connsiteY137" fmla="*/ 348342 h 2629988"/>
                <a:gd name="connsiteX138" fmla="*/ 5495109 w 8012012"/>
                <a:gd name="connsiteY138" fmla="*/ 330925 h 2629988"/>
                <a:gd name="connsiteX139" fmla="*/ 5556069 w 8012012"/>
                <a:gd name="connsiteY139" fmla="*/ 313508 h 2629988"/>
                <a:gd name="connsiteX140" fmla="*/ 5582195 w 8012012"/>
                <a:gd name="connsiteY140" fmla="*/ 304800 h 2629988"/>
                <a:gd name="connsiteX141" fmla="*/ 5721532 w 8012012"/>
                <a:gd name="connsiteY141" fmla="*/ 313508 h 2629988"/>
                <a:gd name="connsiteX142" fmla="*/ 5747658 w 8012012"/>
                <a:gd name="connsiteY142" fmla="*/ 339634 h 2629988"/>
                <a:gd name="connsiteX143" fmla="*/ 5799909 w 8012012"/>
                <a:gd name="connsiteY143" fmla="*/ 357051 h 2629988"/>
                <a:gd name="connsiteX144" fmla="*/ 5826035 w 8012012"/>
                <a:gd name="connsiteY144" fmla="*/ 365760 h 2629988"/>
                <a:gd name="connsiteX145" fmla="*/ 5878286 w 8012012"/>
                <a:gd name="connsiteY145" fmla="*/ 383177 h 2629988"/>
                <a:gd name="connsiteX146" fmla="*/ 5939246 w 8012012"/>
                <a:gd name="connsiteY146" fmla="*/ 400594 h 2629988"/>
                <a:gd name="connsiteX147" fmla="*/ 6008915 w 8012012"/>
                <a:gd name="connsiteY147" fmla="*/ 409302 h 2629988"/>
                <a:gd name="connsiteX148" fmla="*/ 6139543 w 8012012"/>
                <a:gd name="connsiteY148" fmla="*/ 435428 h 2629988"/>
                <a:gd name="connsiteX149" fmla="*/ 6226629 w 8012012"/>
                <a:gd name="connsiteY149" fmla="*/ 444137 h 2629988"/>
                <a:gd name="connsiteX150" fmla="*/ 6270172 w 8012012"/>
                <a:gd name="connsiteY150" fmla="*/ 452845 h 2629988"/>
                <a:gd name="connsiteX151" fmla="*/ 6392092 w 8012012"/>
                <a:gd name="connsiteY151" fmla="*/ 470262 h 2629988"/>
                <a:gd name="connsiteX152" fmla="*/ 6479178 w 8012012"/>
                <a:gd name="connsiteY152" fmla="*/ 487680 h 2629988"/>
                <a:gd name="connsiteX153" fmla="*/ 6514012 w 8012012"/>
                <a:gd name="connsiteY153" fmla="*/ 496388 h 2629988"/>
                <a:gd name="connsiteX154" fmla="*/ 6557555 w 8012012"/>
                <a:gd name="connsiteY154" fmla="*/ 505097 h 2629988"/>
                <a:gd name="connsiteX155" fmla="*/ 6618515 w 8012012"/>
                <a:gd name="connsiteY155" fmla="*/ 531222 h 2629988"/>
                <a:gd name="connsiteX156" fmla="*/ 6696892 w 8012012"/>
                <a:gd name="connsiteY156" fmla="*/ 557348 h 2629988"/>
                <a:gd name="connsiteX157" fmla="*/ 6723018 w 8012012"/>
                <a:gd name="connsiteY157" fmla="*/ 566057 h 2629988"/>
                <a:gd name="connsiteX158" fmla="*/ 6801395 w 8012012"/>
                <a:gd name="connsiteY158" fmla="*/ 609600 h 2629988"/>
                <a:gd name="connsiteX159" fmla="*/ 6827520 w 8012012"/>
                <a:gd name="connsiteY159" fmla="*/ 635725 h 2629988"/>
                <a:gd name="connsiteX160" fmla="*/ 6853646 w 8012012"/>
                <a:gd name="connsiteY160" fmla="*/ 644434 h 2629988"/>
                <a:gd name="connsiteX161" fmla="*/ 6905898 w 8012012"/>
                <a:gd name="connsiteY161" fmla="*/ 679268 h 2629988"/>
                <a:gd name="connsiteX162" fmla="*/ 6932023 w 8012012"/>
                <a:gd name="connsiteY162" fmla="*/ 696685 h 2629988"/>
                <a:gd name="connsiteX163" fmla="*/ 6958149 w 8012012"/>
                <a:gd name="connsiteY163" fmla="*/ 714102 h 2629988"/>
                <a:gd name="connsiteX164" fmla="*/ 6975566 w 8012012"/>
                <a:gd name="connsiteY164" fmla="*/ 731520 h 2629988"/>
                <a:gd name="connsiteX165" fmla="*/ 7001692 w 8012012"/>
                <a:gd name="connsiteY165" fmla="*/ 740228 h 2629988"/>
                <a:gd name="connsiteX166" fmla="*/ 7053943 w 8012012"/>
                <a:gd name="connsiteY166" fmla="*/ 783771 h 2629988"/>
                <a:gd name="connsiteX167" fmla="*/ 7071360 w 8012012"/>
                <a:gd name="connsiteY167" fmla="*/ 818605 h 2629988"/>
                <a:gd name="connsiteX168" fmla="*/ 7106195 w 8012012"/>
                <a:gd name="connsiteY168" fmla="*/ 853440 h 2629988"/>
                <a:gd name="connsiteX169" fmla="*/ 7123612 w 8012012"/>
                <a:gd name="connsiteY169" fmla="*/ 879565 h 2629988"/>
                <a:gd name="connsiteX170" fmla="*/ 7158446 w 8012012"/>
                <a:gd name="connsiteY170" fmla="*/ 931817 h 2629988"/>
                <a:gd name="connsiteX171" fmla="*/ 7184572 w 8012012"/>
                <a:gd name="connsiteY171" fmla="*/ 966651 h 2629988"/>
                <a:gd name="connsiteX172" fmla="*/ 7210698 w 8012012"/>
                <a:gd name="connsiteY172" fmla="*/ 992777 h 2629988"/>
                <a:gd name="connsiteX173" fmla="*/ 7228115 w 8012012"/>
                <a:gd name="connsiteY173" fmla="*/ 1018902 h 2629988"/>
                <a:gd name="connsiteX174" fmla="*/ 7271658 w 8012012"/>
                <a:gd name="connsiteY174" fmla="*/ 1071154 h 2629988"/>
                <a:gd name="connsiteX175" fmla="*/ 7332618 w 8012012"/>
                <a:gd name="connsiteY175" fmla="*/ 1158240 h 2629988"/>
                <a:gd name="connsiteX176" fmla="*/ 7350035 w 8012012"/>
                <a:gd name="connsiteY176" fmla="*/ 1184365 h 2629988"/>
                <a:gd name="connsiteX177" fmla="*/ 7384869 w 8012012"/>
                <a:gd name="connsiteY177" fmla="*/ 1236617 h 2629988"/>
                <a:gd name="connsiteX178" fmla="*/ 7393578 w 8012012"/>
                <a:gd name="connsiteY178" fmla="*/ 1262742 h 2629988"/>
                <a:gd name="connsiteX179" fmla="*/ 7410995 w 8012012"/>
                <a:gd name="connsiteY179" fmla="*/ 1297577 h 2629988"/>
                <a:gd name="connsiteX180" fmla="*/ 7437120 w 8012012"/>
                <a:gd name="connsiteY180" fmla="*/ 1367245 h 2629988"/>
                <a:gd name="connsiteX181" fmla="*/ 7471955 w 8012012"/>
                <a:gd name="connsiteY181" fmla="*/ 1410788 h 2629988"/>
                <a:gd name="connsiteX182" fmla="*/ 7506789 w 8012012"/>
                <a:gd name="connsiteY182" fmla="*/ 1463040 h 2629988"/>
                <a:gd name="connsiteX183" fmla="*/ 7524206 w 8012012"/>
                <a:gd name="connsiteY183" fmla="*/ 1489165 h 2629988"/>
                <a:gd name="connsiteX184" fmla="*/ 7550332 w 8012012"/>
                <a:gd name="connsiteY184" fmla="*/ 1541417 h 2629988"/>
                <a:gd name="connsiteX185" fmla="*/ 7567749 w 8012012"/>
                <a:gd name="connsiteY185" fmla="*/ 1567542 h 2629988"/>
                <a:gd name="connsiteX186" fmla="*/ 7585166 w 8012012"/>
                <a:gd name="connsiteY186" fmla="*/ 1619794 h 2629988"/>
                <a:gd name="connsiteX187" fmla="*/ 7602583 w 8012012"/>
                <a:gd name="connsiteY187" fmla="*/ 1654628 h 2629988"/>
                <a:gd name="connsiteX188" fmla="*/ 7611292 w 8012012"/>
                <a:gd name="connsiteY188" fmla="*/ 1680754 h 2629988"/>
                <a:gd name="connsiteX189" fmla="*/ 7628709 w 8012012"/>
                <a:gd name="connsiteY189" fmla="*/ 1715588 h 2629988"/>
                <a:gd name="connsiteX190" fmla="*/ 7646126 w 8012012"/>
                <a:gd name="connsiteY190" fmla="*/ 1759131 h 2629988"/>
                <a:gd name="connsiteX191" fmla="*/ 7654835 w 8012012"/>
                <a:gd name="connsiteY191" fmla="*/ 1785257 h 2629988"/>
                <a:gd name="connsiteX192" fmla="*/ 7689669 w 8012012"/>
                <a:gd name="connsiteY192" fmla="*/ 1828800 h 2629988"/>
                <a:gd name="connsiteX193" fmla="*/ 7724503 w 8012012"/>
                <a:gd name="connsiteY193" fmla="*/ 1915885 h 2629988"/>
                <a:gd name="connsiteX194" fmla="*/ 7733212 w 8012012"/>
                <a:gd name="connsiteY194" fmla="*/ 1942011 h 2629988"/>
                <a:gd name="connsiteX195" fmla="*/ 7768046 w 8012012"/>
                <a:gd name="connsiteY195" fmla="*/ 2002971 h 2629988"/>
                <a:gd name="connsiteX196" fmla="*/ 7768046 w 8012012"/>
                <a:gd name="connsiteY196" fmla="*/ 2185851 h 2629988"/>
                <a:gd name="connsiteX197" fmla="*/ 7802880 w 8012012"/>
                <a:gd name="connsiteY197" fmla="*/ 2264228 h 2629988"/>
                <a:gd name="connsiteX198" fmla="*/ 7820298 w 8012012"/>
                <a:gd name="connsiteY198" fmla="*/ 2281645 h 2629988"/>
                <a:gd name="connsiteX199" fmla="*/ 7889966 w 8012012"/>
                <a:gd name="connsiteY199" fmla="*/ 2368731 h 2629988"/>
                <a:gd name="connsiteX200" fmla="*/ 7889966 w 8012012"/>
                <a:gd name="connsiteY200" fmla="*/ 2368731 h 2629988"/>
                <a:gd name="connsiteX201" fmla="*/ 7933509 w 8012012"/>
                <a:gd name="connsiteY201" fmla="*/ 2420982 h 2629988"/>
                <a:gd name="connsiteX202" fmla="*/ 7959635 w 8012012"/>
                <a:gd name="connsiteY202" fmla="*/ 2481942 h 2629988"/>
                <a:gd name="connsiteX203" fmla="*/ 7977052 w 8012012"/>
                <a:gd name="connsiteY203" fmla="*/ 2525485 h 2629988"/>
                <a:gd name="connsiteX204" fmla="*/ 7985760 w 8012012"/>
                <a:gd name="connsiteY204" fmla="*/ 2577737 h 2629988"/>
                <a:gd name="connsiteX205" fmla="*/ 8011886 w 8012012"/>
                <a:gd name="connsiteY205" fmla="*/ 2629988 h 2629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Lst>
              <a:rect l="l" t="t" r="r" b="b"/>
              <a:pathLst>
                <a:path w="8012012" h="2629988">
                  <a:moveTo>
                    <a:pt x="0" y="505097"/>
                  </a:moveTo>
                  <a:lnTo>
                    <a:pt x="0" y="505097"/>
                  </a:lnTo>
                  <a:cubicBezTo>
                    <a:pt x="5077" y="504533"/>
                    <a:pt x="91667" y="498453"/>
                    <a:pt x="113212" y="487680"/>
                  </a:cubicBezTo>
                  <a:cubicBezTo>
                    <a:pt x="120556" y="484008"/>
                    <a:pt x="122941" y="473145"/>
                    <a:pt x="130629" y="470262"/>
                  </a:cubicBezTo>
                  <a:cubicBezTo>
                    <a:pt x="147162" y="464062"/>
                    <a:pt x="165463" y="464457"/>
                    <a:pt x="182880" y="461554"/>
                  </a:cubicBezTo>
                  <a:cubicBezTo>
                    <a:pt x="191589" y="458651"/>
                    <a:pt x="200795" y="456950"/>
                    <a:pt x="209006" y="452845"/>
                  </a:cubicBezTo>
                  <a:cubicBezTo>
                    <a:pt x="227304" y="443696"/>
                    <a:pt x="249001" y="425061"/>
                    <a:pt x="261258" y="409302"/>
                  </a:cubicBezTo>
                  <a:cubicBezTo>
                    <a:pt x="279890" y="385347"/>
                    <a:pt x="294843" y="349175"/>
                    <a:pt x="322218" y="330925"/>
                  </a:cubicBezTo>
                  <a:cubicBezTo>
                    <a:pt x="329856" y="325833"/>
                    <a:pt x="339635" y="325120"/>
                    <a:pt x="348343" y="322217"/>
                  </a:cubicBezTo>
                  <a:cubicBezTo>
                    <a:pt x="354149" y="333828"/>
                    <a:pt x="358559" y="346250"/>
                    <a:pt x="365760" y="357051"/>
                  </a:cubicBezTo>
                  <a:cubicBezTo>
                    <a:pt x="370315" y="363883"/>
                    <a:pt x="376609" y="369542"/>
                    <a:pt x="383178" y="374468"/>
                  </a:cubicBezTo>
                  <a:cubicBezTo>
                    <a:pt x="431090" y="410402"/>
                    <a:pt x="420823" y="404433"/>
                    <a:pt x="461555" y="418011"/>
                  </a:cubicBezTo>
                  <a:cubicBezTo>
                    <a:pt x="514897" y="498026"/>
                    <a:pt x="442000" y="400263"/>
                    <a:pt x="505098" y="452845"/>
                  </a:cubicBezTo>
                  <a:cubicBezTo>
                    <a:pt x="516248" y="462137"/>
                    <a:pt x="520960" y="477417"/>
                    <a:pt x="531223" y="487680"/>
                  </a:cubicBezTo>
                  <a:cubicBezTo>
                    <a:pt x="548614" y="505072"/>
                    <a:pt x="580104" y="514199"/>
                    <a:pt x="600892" y="522514"/>
                  </a:cubicBezTo>
                  <a:cubicBezTo>
                    <a:pt x="647337" y="592183"/>
                    <a:pt x="586378" y="508000"/>
                    <a:pt x="644435" y="566057"/>
                  </a:cubicBezTo>
                  <a:cubicBezTo>
                    <a:pt x="654698" y="576320"/>
                    <a:pt x="661852" y="589280"/>
                    <a:pt x="670560" y="600891"/>
                  </a:cubicBezTo>
                  <a:cubicBezTo>
                    <a:pt x="702326" y="696185"/>
                    <a:pt x="651663" y="551839"/>
                    <a:pt x="696686" y="653142"/>
                  </a:cubicBezTo>
                  <a:cubicBezTo>
                    <a:pt x="715835" y="696227"/>
                    <a:pt x="704819" y="701005"/>
                    <a:pt x="731520" y="731520"/>
                  </a:cubicBezTo>
                  <a:cubicBezTo>
                    <a:pt x="745037" y="746967"/>
                    <a:pt x="775063" y="775062"/>
                    <a:pt x="775063" y="775062"/>
                  </a:cubicBezTo>
                  <a:cubicBezTo>
                    <a:pt x="804332" y="862865"/>
                    <a:pt x="759675" y="726671"/>
                    <a:pt x="792480" y="836022"/>
                  </a:cubicBezTo>
                  <a:cubicBezTo>
                    <a:pt x="797756" y="853607"/>
                    <a:pt x="796916" y="875292"/>
                    <a:pt x="809898" y="888274"/>
                  </a:cubicBezTo>
                  <a:cubicBezTo>
                    <a:pt x="818606" y="896983"/>
                    <a:pt x="826562" y="906516"/>
                    <a:pt x="836023" y="914400"/>
                  </a:cubicBezTo>
                  <a:cubicBezTo>
                    <a:pt x="844064" y="921101"/>
                    <a:pt x="854272" y="924925"/>
                    <a:pt x="862149" y="931817"/>
                  </a:cubicBezTo>
                  <a:cubicBezTo>
                    <a:pt x="877597" y="945334"/>
                    <a:pt x="888613" y="963974"/>
                    <a:pt x="905692" y="975360"/>
                  </a:cubicBezTo>
                  <a:cubicBezTo>
                    <a:pt x="923109" y="986971"/>
                    <a:pt x="943141" y="995392"/>
                    <a:pt x="957943" y="1010194"/>
                  </a:cubicBezTo>
                  <a:cubicBezTo>
                    <a:pt x="980484" y="1032735"/>
                    <a:pt x="1005072" y="1060739"/>
                    <a:pt x="1036320" y="1071154"/>
                  </a:cubicBezTo>
                  <a:lnTo>
                    <a:pt x="1062446" y="1079862"/>
                  </a:lnTo>
                  <a:cubicBezTo>
                    <a:pt x="1079863" y="1091474"/>
                    <a:pt x="1099896" y="1099895"/>
                    <a:pt x="1114698" y="1114697"/>
                  </a:cubicBezTo>
                  <a:cubicBezTo>
                    <a:pt x="1123406" y="1123405"/>
                    <a:pt x="1132939" y="1131361"/>
                    <a:pt x="1140823" y="1140822"/>
                  </a:cubicBezTo>
                  <a:cubicBezTo>
                    <a:pt x="1147523" y="1148863"/>
                    <a:pt x="1151348" y="1159071"/>
                    <a:pt x="1158240" y="1166948"/>
                  </a:cubicBezTo>
                  <a:cubicBezTo>
                    <a:pt x="1171757" y="1182396"/>
                    <a:pt x="1190397" y="1193412"/>
                    <a:pt x="1201783" y="1210491"/>
                  </a:cubicBezTo>
                  <a:cubicBezTo>
                    <a:pt x="1207589" y="1219200"/>
                    <a:pt x="1212308" y="1228740"/>
                    <a:pt x="1219200" y="1236617"/>
                  </a:cubicBezTo>
                  <a:cubicBezTo>
                    <a:pt x="1232717" y="1252065"/>
                    <a:pt x="1245664" y="1268774"/>
                    <a:pt x="1262743" y="1280160"/>
                  </a:cubicBezTo>
                  <a:lnTo>
                    <a:pt x="1314995" y="1314994"/>
                  </a:lnTo>
                  <a:cubicBezTo>
                    <a:pt x="1323703" y="1326605"/>
                    <a:pt x="1331828" y="1338678"/>
                    <a:pt x="1341120" y="1349828"/>
                  </a:cubicBezTo>
                  <a:cubicBezTo>
                    <a:pt x="1362146" y="1375059"/>
                    <a:pt x="1356542" y="1362164"/>
                    <a:pt x="1384663" y="1384662"/>
                  </a:cubicBezTo>
                  <a:cubicBezTo>
                    <a:pt x="1446699" y="1434293"/>
                    <a:pt x="1347804" y="1365897"/>
                    <a:pt x="1428206" y="1419497"/>
                  </a:cubicBezTo>
                  <a:cubicBezTo>
                    <a:pt x="1436115" y="1431361"/>
                    <a:pt x="1449254" y="1454769"/>
                    <a:pt x="1463040" y="1463040"/>
                  </a:cubicBezTo>
                  <a:cubicBezTo>
                    <a:pt x="1470911" y="1467763"/>
                    <a:pt x="1480457" y="1468845"/>
                    <a:pt x="1489166" y="1471748"/>
                  </a:cubicBezTo>
                  <a:cubicBezTo>
                    <a:pt x="1492069" y="1480457"/>
                    <a:pt x="1492140" y="1490706"/>
                    <a:pt x="1497875" y="1497874"/>
                  </a:cubicBezTo>
                  <a:cubicBezTo>
                    <a:pt x="1512427" y="1516064"/>
                    <a:pt x="1530921" y="1515769"/>
                    <a:pt x="1550126" y="1524000"/>
                  </a:cubicBezTo>
                  <a:cubicBezTo>
                    <a:pt x="1562058" y="1529114"/>
                    <a:pt x="1573349" y="1535611"/>
                    <a:pt x="1584960" y="1541417"/>
                  </a:cubicBezTo>
                  <a:cubicBezTo>
                    <a:pt x="1619794" y="1538514"/>
                    <a:pt x="1654815" y="1537328"/>
                    <a:pt x="1689463" y="1532708"/>
                  </a:cubicBezTo>
                  <a:cubicBezTo>
                    <a:pt x="1698562" y="1531495"/>
                    <a:pt x="1707718" y="1528723"/>
                    <a:pt x="1715589" y="1524000"/>
                  </a:cubicBezTo>
                  <a:cubicBezTo>
                    <a:pt x="1722630" y="1519776"/>
                    <a:pt x="1726595" y="1511711"/>
                    <a:pt x="1733006" y="1506582"/>
                  </a:cubicBezTo>
                  <a:cubicBezTo>
                    <a:pt x="1741179" y="1500044"/>
                    <a:pt x="1750423" y="1494971"/>
                    <a:pt x="1759132" y="1489165"/>
                  </a:cubicBezTo>
                  <a:cubicBezTo>
                    <a:pt x="1764938" y="1480457"/>
                    <a:pt x="1772874" y="1472840"/>
                    <a:pt x="1776549" y="1463040"/>
                  </a:cubicBezTo>
                  <a:cubicBezTo>
                    <a:pt x="1777695" y="1459984"/>
                    <a:pt x="1786384" y="1402848"/>
                    <a:pt x="1793966" y="1393371"/>
                  </a:cubicBezTo>
                  <a:cubicBezTo>
                    <a:pt x="1800504" y="1385198"/>
                    <a:pt x="1811383" y="1381760"/>
                    <a:pt x="1820092" y="1375954"/>
                  </a:cubicBezTo>
                  <a:cubicBezTo>
                    <a:pt x="1912219" y="1382534"/>
                    <a:pt x="1938526" y="1357661"/>
                    <a:pt x="1985555" y="1428205"/>
                  </a:cubicBezTo>
                  <a:cubicBezTo>
                    <a:pt x="1991361" y="1436914"/>
                    <a:pt x="1994096" y="1448784"/>
                    <a:pt x="2002972" y="1454331"/>
                  </a:cubicBezTo>
                  <a:cubicBezTo>
                    <a:pt x="2018540" y="1464061"/>
                    <a:pt x="2055223" y="1471748"/>
                    <a:pt x="2055223" y="1471748"/>
                  </a:cubicBezTo>
                  <a:cubicBezTo>
                    <a:pt x="2134497" y="1524596"/>
                    <a:pt x="2057085" y="1480457"/>
                    <a:pt x="2264229" y="1480457"/>
                  </a:cubicBezTo>
                  <a:cubicBezTo>
                    <a:pt x="2302077" y="1480457"/>
                    <a:pt x="2339703" y="1486262"/>
                    <a:pt x="2377440" y="1489165"/>
                  </a:cubicBezTo>
                  <a:cubicBezTo>
                    <a:pt x="2386149" y="1492068"/>
                    <a:pt x="2395355" y="1493769"/>
                    <a:pt x="2403566" y="1497874"/>
                  </a:cubicBezTo>
                  <a:cubicBezTo>
                    <a:pt x="2412927" y="1502555"/>
                    <a:pt x="2420031" y="1511265"/>
                    <a:pt x="2429692" y="1515291"/>
                  </a:cubicBezTo>
                  <a:cubicBezTo>
                    <a:pt x="2455113" y="1525883"/>
                    <a:pt x="2508069" y="1541417"/>
                    <a:pt x="2508069" y="1541417"/>
                  </a:cubicBezTo>
                  <a:cubicBezTo>
                    <a:pt x="2534195" y="1538514"/>
                    <a:pt x="2562935" y="1544464"/>
                    <a:pt x="2586446" y="1532708"/>
                  </a:cubicBezTo>
                  <a:cubicBezTo>
                    <a:pt x="2597151" y="1527355"/>
                    <a:pt x="2591716" y="1509338"/>
                    <a:pt x="2595155" y="1497874"/>
                  </a:cubicBezTo>
                  <a:cubicBezTo>
                    <a:pt x="2612114" y="1441344"/>
                    <a:pt x="2604536" y="1457676"/>
                    <a:pt x="2629989" y="1419497"/>
                  </a:cubicBezTo>
                  <a:cubicBezTo>
                    <a:pt x="2654995" y="1319477"/>
                    <a:pt x="2620028" y="1442743"/>
                    <a:pt x="2656115" y="1358537"/>
                  </a:cubicBezTo>
                  <a:cubicBezTo>
                    <a:pt x="2660830" y="1347536"/>
                    <a:pt x="2660108" y="1334703"/>
                    <a:pt x="2664823" y="1323702"/>
                  </a:cubicBezTo>
                  <a:cubicBezTo>
                    <a:pt x="2668946" y="1314082"/>
                    <a:pt x="2677559" y="1306938"/>
                    <a:pt x="2682240" y="1297577"/>
                  </a:cubicBezTo>
                  <a:cubicBezTo>
                    <a:pt x="2686345" y="1289366"/>
                    <a:pt x="2686844" y="1279662"/>
                    <a:pt x="2690949" y="1271451"/>
                  </a:cubicBezTo>
                  <a:cubicBezTo>
                    <a:pt x="2697792" y="1257764"/>
                    <a:pt x="2727914" y="1219701"/>
                    <a:pt x="2734492" y="1210491"/>
                  </a:cubicBezTo>
                  <a:cubicBezTo>
                    <a:pt x="2740576" y="1201974"/>
                    <a:pt x="2743736" y="1190903"/>
                    <a:pt x="2751909" y="1184365"/>
                  </a:cubicBezTo>
                  <a:cubicBezTo>
                    <a:pt x="2759077" y="1178631"/>
                    <a:pt x="2769598" y="1179273"/>
                    <a:pt x="2778035" y="1175657"/>
                  </a:cubicBezTo>
                  <a:cubicBezTo>
                    <a:pt x="2789967" y="1170543"/>
                    <a:pt x="2801258" y="1164046"/>
                    <a:pt x="2812869" y="1158240"/>
                  </a:cubicBezTo>
                  <a:cubicBezTo>
                    <a:pt x="2841898" y="1161143"/>
                    <a:pt x="2871529" y="1160388"/>
                    <a:pt x="2899955" y="1166948"/>
                  </a:cubicBezTo>
                  <a:cubicBezTo>
                    <a:pt x="2910153" y="1169301"/>
                    <a:pt x="2916719" y="1179684"/>
                    <a:pt x="2926080" y="1184365"/>
                  </a:cubicBezTo>
                  <a:cubicBezTo>
                    <a:pt x="2998195" y="1220423"/>
                    <a:pt x="2903454" y="1160573"/>
                    <a:pt x="2978332" y="1210491"/>
                  </a:cubicBezTo>
                  <a:cubicBezTo>
                    <a:pt x="2987041" y="1201782"/>
                    <a:pt x="2998477" y="1195131"/>
                    <a:pt x="3004458" y="1184365"/>
                  </a:cubicBezTo>
                  <a:cubicBezTo>
                    <a:pt x="3013374" y="1168316"/>
                    <a:pt x="3017422" y="1149925"/>
                    <a:pt x="3021875" y="1132114"/>
                  </a:cubicBezTo>
                  <a:cubicBezTo>
                    <a:pt x="3024778" y="1120503"/>
                    <a:pt x="3028236" y="1109016"/>
                    <a:pt x="3030583" y="1097280"/>
                  </a:cubicBezTo>
                  <a:cubicBezTo>
                    <a:pt x="3034046" y="1079965"/>
                    <a:pt x="3035009" y="1062158"/>
                    <a:pt x="3039292" y="1045028"/>
                  </a:cubicBezTo>
                  <a:cubicBezTo>
                    <a:pt x="3043745" y="1027217"/>
                    <a:pt x="3050903" y="1010194"/>
                    <a:pt x="3056709" y="992777"/>
                  </a:cubicBezTo>
                  <a:cubicBezTo>
                    <a:pt x="3059612" y="984068"/>
                    <a:pt x="3058074" y="972159"/>
                    <a:pt x="3065418" y="966651"/>
                  </a:cubicBezTo>
                  <a:cubicBezTo>
                    <a:pt x="3116996" y="927967"/>
                    <a:pt x="3088179" y="948574"/>
                    <a:pt x="3152503" y="905691"/>
                  </a:cubicBezTo>
                  <a:lnTo>
                    <a:pt x="3178629" y="888274"/>
                  </a:lnTo>
                  <a:cubicBezTo>
                    <a:pt x="3213320" y="836237"/>
                    <a:pt x="3175433" y="881484"/>
                    <a:pt x="3222172" y="853440"/>
                  </a:cubicBezTo>
                  <a:cubicBezTo>
                    <a:pt x="3281942" y="817578"/>
                    <a:pt x="3191705" y="851982"/>
                    <a:pt x="3265715" y="827314"/>
                  </a:cubicBezTo>
                  <a:cubicBezTo>
                    <a:pt x="3381519" y="711510"/>
                    <a:pt x="3251003" y="832846"/>
                    <a:pt x="3344092" y="766354"/>
                  </a:cubicBezTo>
                  <a:cubicBezTo>
                    <a:pt x="3401170" y="725584"/>
                    <a:pt x="3340302" y="750199"/>
                    <a:pt x="3396343" y="731520"/>
                  </a:cubicBezTo>
                  <a:cubicBezTo>
                    <a:pt x="3430361" y="697500"/>
                    <a:pt x="3394667" y="728003"/>
                    <a:pt x="3439886" y="705394"/>
                  </a:cubicBezTo>
                  <a:cubicBezTo>
                    <a:pt x="3449248" y="700713"/>
                    <a:pt x="3456651" y="692658"/>
                    <a:pt x="3466012" y="687977"/>
                  </a:cubicBezTo>
                  <a:cubicBezTo>
                    <a:pt x="3474223" y="683872"/>
                    <a:pt x="3484113" y="683726"/>
                    <a:pt x="3492138" y="679268"/>
                  </a:cubicBezTo>
                  <a:cubicBezTo>
                    <a:pt x="3510436" y="669102"/>
                    <a:pt x="3526972" y="656045"/>
                    <a:pt x="3544389" y="644434"/>
                  </a:cubicBezTo>
                  <a:lnTo>
                    <a:pt x="3570515" y="627017"/>
                  </a:lnTo>
                  <a:cubicBezTo>
                    <a:pt x="3573418" y="618308"/>
                    <a:pt x="3571753" y="606227"/>
                    <a:pt x="3579223" y="600891"/>
                  </a:cubicBezTo>
                  <a:cubicBezTo>
                    <a:pt x="3594163" y="590220"/>
                    <a:pt x="3631475" y="583474"/>
                    <a:pt x="3631475" y="583474"/>
                  </a:cubicBezTo>
                  <a:cubicBezTo>
                    <a:pt x="3648892" y="586377"/>
                    <a:pt x="3667193" y="585982"/>
                    <a:pt x="3683726" y="592182"/>
                  </a:cubicBezTo>
                  <a:cubicBezTo>
                    <a:pt x="3696206" y="596862"/>
                    <a:pt x="3712315" y="628439"/>
                    <a:pt x="3718560" y="635725"/>
                  </a:cubicBezTo>
                  <a:cubicBezTo>
                    <a:pt x="3734749" y="654613"/>
                    <a:pt x="3765809" y="683873"/>
                    <a:pt x="3788229" y="696685"/>
                  </a:cubicBezTo>
                  <a:cubicBezTo>
                    <a:pt x="3796199" y="701239"/>
                    <a:pt x="3805646" y="702491"/>
                    <a:pt x="3814355" y="705394"/>
                  </a:cubicBezTo>
                  <a:cubicBezTo>
                    <a:pt x="3828869" y="702491"/>
                    <a:pt x="3844039" y="701882"/>
                    <a:pt x="3857898" y="696685"/>
                  </a:cubicBezTo>
                  <a:cubicBezTo>
                    <a:pt x="3866607" y="693419"/>
                    <a:pt x="3916550" y="654758"/>
                    <a:pt x="3918858" y="653142"/>
                  </a:cubicBezTo>
                  <a:cubicBezTo>
                    <a:pt x="3960976" y="623660"/>
                    <a:pt x="3968299" y="625941"/>
                    <a:pt x="3997235" y="592182"/>
                  </a:cubicBezTo>
                  <a:cubicBezTo>
                    <a:pt x="4006681" y="581162"/>
                    <a:pt x="4013717" y="568196"/>
                    <a:pt x="4023360" y="557348"/>
                  </a:cubicBezTo>
                  <a:cubicBezTo>
                    <a:pt x="4036997" y="542006"/>
                    <a:pt x="4066903" y="513805"/>
                    <a:pt x="4066903" y="513805"/>
                  </a:cubicBezTo>
                  <a:lnTo>
                    <a:pt x="4084320" y="461554"/>
                  </a:lnTo>
                  <a:cubicBezTo>
                    <a:pt x="4087223" y="452845"/>
                    <a:pt x="4091229" y="444429"/>
                    <a:pt x="4093029" y="435428"/>
                  </a:cubicBezTo>
                  <a:cubicBezTo>
                    <a:pt x="4095932" y="420914"/>
                    <a:pt x="4099305" y="406485"/>
                    <a:pt x="4101738" y="391885"/>
                  </a:cubicBezTo>
                  <a:cubicBezTo>
                    <a:pt x="4106372" y="364078"/>
                    <a:pt x="4112723" y="307616"/>
                    <a:pt x="4119155" y="278674"/>
                  </a:cubicBezTo>
                  <a:cubicBezTo>
                    <a:pt x="4121146" y="269713"/>
                    <a:pt x="4123405" y="260572"/>
                    <a:pt x="4127863" y="252548"/>
                  </a:cubicBezTo>
                  <a:cubicBezTo>
                    <a:pt x="4138029" y="234249"/>
                    <a:pt x="4162698" y="200297"/>
                    <a:pt x="4162698" y="200297"/>
                  </a:cubicBezTo>
                  <a:cubicBezTo>
                    <a:pt x="4176509" y="158862"/>
                    <a:pt x="4173873" y="151494"/>
                    <a:pt x="4197532" y="121920"/>
                  </a:cubicBezTo>
                  <a:cubicBezTo>
                    <a:pt x="4202661" y="115509"/>
                    <a:pt x="4210023" y="111071"/>
                    <a:pt x="4214949" y="104502"/>
                  </a:cubicBezTo>
                  <a:cubicBezTo>
                    <a:pt x="4247314" y="61348"/>
                    <a:pt x="4240454" y="55671"/>
                    <a:pt x="4275909" y="26125"/>
                  </a:cubicBezTo>
                  <a:cubicBezTo>
                    <a:pt x="4283950" y="19425"/>
                    <a:pt x="4292673" y="13389"/>
                    <a:pt x="4302035" y="8708"/>
                  </a:cubicBezTo>
                  <a:cubicBezTo>
                    <a:pt x="4310245" y="4603"/>
                    <a:pt x="4319452" y="2903"/>
                    <a:pt x="4328160" y="0"/>
                  </a:cubicBezTo>
                  <a:cubicBezTo>
                    <a:pt x="4372599" y="14812"/>
                    <a:pt x="4338901" y="-748"/>
                    <a:pt x="4380412" y="34834"/>
                  </a:cubicBezTo>
                  <a:cubicBezTo>
                    <a:pt x="4414042" y="63660"/>
                    <a:pt x="4414364" y="54676"/>
                    <a:pt x="4441372" y="87085"/>
                  </a:cubicBezTo>
                  <a:cubicBezTo>
                    <a:pt x="4471674" y="123447"/>
                    <a:pt x="4442025" y="107623"/>
                    <a:pt x="4484915" y="121920"/>
                  </a:cubicBezTo>
                  <a:cubicBezTo>
                    <a:pt x="4499429" y="136434"/>
                    <a:pt x="4521968" y="145989"/>
                    <a:pt x="4528458" y="165462"/>
                  </a:cubicBezTo>
                  <a:cubicBezTo>
                    <a:pt x="4540476" y="201517"/>
                    <a:pt x="4529528" y="186496"/>
                    <a:pt x="4563292" y="209005"/>
                  </a:cubicBezTo>
                  <a:cubicBezTo>
                    <a:pt x="4566195" y="217714"/>
                    <a:pt x="4567277" y="227260"/>
                    <a:pt x="4572000" y="235131"/>
                  </a:cubicBezTo>
                  <a:cubicBezTo>
                    <a:pt x="4576224" y="242172"/>
                    <a:pt x="4584289" y="246137"/>
                    <a:pt x="4589418" y="252548"/>
                  </a:cubicBezTo>
                  <a:cubicBezTo>
                    <a:pt x="4637926" y="313181"/>
                    <a:pt x="4570889" y="242727"/>
                    <a:pt x="4632960" y="304800"/>
                  </a:cubicBezTo>
                  <a:cubicBezTo>
                    <a:pt x="4653754" y="367179"/>
                    <a:pt x="4624025" y="295818"/>
                    <a:pt x="4667795" y="348342"/>
                  </a:cubicBezTo>
                  <a:cubicBezTo>
                    <a:pt x="4676106" y="358315"/>
                    <a:pt x="4677242" y="372929"/>
                    <a:pt x="4685212" y="383177"/>
                  </a:cubicBezTo>
                  <a:cubicBezTo>
                    <a:pt x="4697814" y="399380"/>
                    <a:pt x="4714241" y="412206"/>
                    <a:pt x="4728755" y="426720"/>
                  </a:cubicBezTo>
                  <a:cubicBezTo>
                    <a:pt x="4737463" y="435428"/>
                    <a:pt x="4743865" y="447337"/>
                    <a:pt x="4754880" y="452845"/>
                  </a:cubicBezTo>
                  <a:lnTo>
                    <a:pt x="4789715" y="470262"/>
                  </a:lnTo>
                  <a:cubicBezTo>
                    <a:pt x="4795521" y="476068"/>
                    <a:pt x="4800721" y="482551"/>
                    <a:pt x="4807132" y="487680"/>
                  </a:cubicBezTo>
                  <a:cubicBezTo>
                    <a:pt x="4815305" y="494218"/>
                    <a:pt x="4826720" y="496924"/>
                    <a:pt x="4833258" y="505097"/>
                  </a:cubicBezTo>
                  <a:cubicBezTo>
                    <a:pt x="4838992" y="512265"/>
                    <a:pt x="4835475" y="524731"/>
                    <a:pt x="4841966" y="531222"/>
                  </a:cubicBezTo>
                  <a:cubicBezTo>
                    <a:pt x="4848457" y="537713"/>
                    <a:pt x="4859654" y="536315"/>
                    <a:pt x="4868092" y="539931"/>
                  </a:cubicBezTo>
                  <a:cubicBezTo>
                    <a:pt x="4899029" y="553190"/>
                    <a:pt x="4902814" y="557273"/>
                    <a:pt x="4929052" y="574765"/>
                  </a:cubicBezTo>
                  <a:cubicBezTo>
                    <a:pt x="4943566" y="571862"/>
                    <a:pt x="4958736" y="571254"/>
                    <a:pt x="4972595" y="566057"/>
                  </a:cubicBezTo>
                  <a:cubicBezTo>
                    <a:pt x="4999170" y="556092"/>
                    <a:pt x="5008565" y="535513"/>
                    <a:pt x="5024846" y="513805"/>
                  </a:cubicBezTo>
                  <a:cubicBezTo>
                    <a:pt x="5042972" y="441306"/>
                    <a:pt x="5020901" y="512988"/>
                    <a:pt x="5050972" y="452845"/>
                  </a:cubicBezTo>
                  <a:cubicBezTo>
                    <a:pt x="5055077" y="444635"/>
                    <a:pt x="5053946" y="433888"/>
                    <a:pt x="5059680" y="426720"/>
                  </a:cubicBezTo>
                  <a:cubicBezTo>
                    <a:pt x="5066218" y="418547"/>
                    <a:pt x="5076444" y="413983"/>
                    <a:pt x="5085806" y="409302"/>
                  </a:cubicBezTo>
                  <a:cubicBezTo>
                    <a:pt x="5094017" y="405197"/>
                    <a:pt x="5103106" y="403116"/>
                    <a:pt x="5111932" y="400594"/>
                  </a:cubicBezTo>
                  <a:cubicBezTo>
                    <a:pt x="5199423" y="375597"/>
                    <a:pt x="5222140" y="388745"/>
                    <a:pt x="5355772" y="383177"/>
                  </a:cubicBezTo>
                  <a:cubicBezTo>
                    <a:pt x="5408412" y="370016"/>
                    <a:pt x="5379260" y="378251"/>
                    <a:pt x="5442858" y="357051"/>
                  </a:cubicBezTo>
                  <a:cubicBezTo>
                    <a:pt x="5451566" y="354148"/>
                    <a:pt x="5461345" y="353434"/>
                    <a:pt x="5468983" y="348342"/>
                  </a:cubicBezTo>
                  <a:cubicBezTo>
                    <a:pt x="5477692" y="342536"/>
                    <a:pt x="5485747" y="335606"/>
                    <a:pt x="5495109" y="330925"/>
                  </a:cubicBezTo>
                  <a:cubicBezTo>
                    <a:pt x="5509024" y="323968"/>
                    <a:pt x="5543056" y="317226"/>
                    <a:pt x="5556069" y="313508"/>
                  </a:cubicBezTo>
                  <a:cubicBezTo>
                    <a:pt x="5564895" y="310986"/>
                    <a:pt x="5573486" y="307703"/>
                    <a:pt x="5582195" y="304800"/>
                  </a:cubicBezTo>
                  <a:cubicBezTo>
                    <a:pt x="5628641" y="307703"/>
                    <a:pt x="5675994" y="303921"/>
                    <a:pt x="5721532" y="313508"/>
                  </a:cubicBezTo>
                  <a:cubicBezTo>
                    <a:pt x="5733584" y="316045"/>
                    <a:pt x="5736892" y="333653"/>
                    <a:pt x="5747658" y="339634"/>
                  </a:cubicBezTo>
                  <a:cubicBezTo>
                    <a:pt x="5763707" y="348550"/>
                    <a:pt x="5782492" y="351245"/>
                    <a:pt x="5799909" y="357051"/>
                  </a:cubicBezTo>
                  <a:lnTo>
                    <a:pt x="5826035" y="365760"/>
                  </a:lnTo>
                  <a:lnTo>
                    <a:pt x="5878286" y="383177"/>
                  </a:lnTo>
                  <a:cubicBezTo>
                    <a:pt x="5898985" y="390077"/>
                    <a:pt x="5917387" y="396951"/>
                    <a:pt x="5939246" y="400594"/>
                  </a:cubicBezTo>
                  <a:cubicBezTo>
                    <a:pt x="5962331" y="404442"/>
                    <a:pt x="5985692" y="406399"/>
                    <a:pt x="6008915" y="409302"/>
                  </a:cubicBezTo>
                  <a:cubicBezTo>
                    <a:pt x="6060812" y="422277"/>
                    <a:pt x="6071082" y="425648"/>
                    <a:pt x="6139543" y="435428"/>
                  </a:cubicBezTo>
                  <a:cubicBezTo>
                    <a:pt x="6168423" y="439554"/>
                    <a:pt x="6197711" y="440281"/>
                    <a:pt x="6226629" y="444137"/>
                  </a:cubicBezTo>
                  <a:cubicBezTo>
                    <a:pt x="6241301" y="446093"/>
                    <a:pt x="6255551" y="450537"/>
                    <a:pt x="6270172" y="452845"/>
                  </a:cubicBezTo>
                  <a:cubicBezTo>
                    <a:pt x="6310722" y="459247"/>
                    <a:pt x="6352265" y="460305"/>
                    <a:pt x="6392092" y="470262"/>
                  </a:cubicBezTo>
                  <a:cubicBezTo>
                    <a:pt x="6472986" y="490487"/>
                    <a:pt x="6372440" y="466333"/>
                    <a:pt x="6479178" y="487680"/>
                  </a:cubicBezTo>
                  <a:cubicBezTo>
                    <a:pt x="6490914" y="490027"/>
                    <a:pt x="6502328" y="493792"/>
                    <a:pt x="6514012" y="496388"/>
                  </a:cubicBezTo>
                  <a:cubicBezTo>
                    <a:pt x="6528461" y="499599"/>
                    <a:pt x="6543195" y="501507"/>
                    <a:pt x="6557555" y="505097"/>
                  </a:cubicBezTo>
                  <a:cubicBezTo>
                    <a:pt x="6594930" y="514441"/>
                    <a:pt x="6576978" y="514607"/>
                    <a:pt x="6618515" y="531222"/>
                  </a:cubicBezTo>
                  <a:cubicBezTo>
                    <a:pt x="6618563" y="531241"/>
                    <a:pt x="6683805" y="552986"/>
                    <a:pt x="6696892" y="557348"/>
                  </a:cubicBezTo>
                  <a:cubicBezTo>
                    <a:pt x="6705601" y="560251"/>
                    <a:pt x="6715380" y="560965"/>
                    <a:pt x="6723018" y="566057"/>
                  </a:cubicBezTo>
                  <a:cubicBezTo>
                    <a:pt x="6782907" y="605983"/>
                    <a:pt x="6755411" y="594271"/>
                    <a:pt x="6801395" y="609600"/>
                  </a:cubicBezTo>
                  <a:cubicBezTo>
                    <a:pt x="6810103" y="618308"/>
                    <a:pt x="6817273" y="628894"/>
                    <a:pt x="6827520" y="635725"/>
                  </a:cubicBezTo>
                  <a:cubicBezTo>
                    <a:pt x="6835158" y="640817"/>
                    <a:pt x="6845621" y="639976"/>
                    <a:pt x="6853646" y="644434"/>
                  </a:cubicBezTo>
                  <a:cubicBezTo>
                    <a:pt x="6871945" y="654600"/>
                    <a:pt x="6888481" y="667657"/>
                    <a:pt x="6905898" y="679268"/>
                  </a:cubicBezTo>
                  <a:lnTo>
                    <a:pt x="6932023" y="696685"/>
                  </a:lnTo>
                  <a:cubicBezTo>
                    <a:pt x="6940732" y="702491"/>
                    <a:pt x="6950748" y="706701"/>
                    <a:pt x="6958149" y="714102"/>
                  </a:cubicBezTo>
                  <a:cubicBezTo>
                    <a:pt x="6963955" y="719908"/>
                    <a:pt x="6968525" y="727296"/>
                    <a:pt x="6975566" y="731520"/>
                  </a:cubicBezTo>
                  <a:cubicBezTo>
                    <a:pt x="6983437" y="736243"/>
                    <a:pt x="6992983" y="737325"/>
                    <a:pt x="7001692" y="740228"/>
                  </a:cubicBezTo>
                  <a:cubicBezTo>
                    <a:pt x="7022526" y="754117"/>
                    <a:pt x="7038703" y="762434"/>
                    <a:pt x="7053943" y="783771"/>
                  </a:cubicBezTo>
                  <a:cubicBezTo>
                    <a:pt x="7061488" y="794335"/>
                    <a:pt x="7063571" y="808220"/>
                    <a:pt x="7071360" y="818605"/>
                  </a:cubicBezTo>
                  <a:cubicBezTo>
                    <a:pt x="7081213" y="831742"/>
                    <a:pt x="7097086" y="839777"/>
                    <a:pt x="7106195" y="853440"/>
                  </a:cubicBezTo>
                  <a:lnTo>
                    <a:pt x="7123612" y="879565"/>
                  </a:lnTo>
                  <a:cubicBezTo>
                    <a:pt x="7138424" y="924004"/>
                    <a:pt x="7122864" y="890306"/>
                    <a:pt x="7158446" y="931817"/>
                  </a:cubicBezTo>
                  <a:cubicBezTo>
                    <a:pt x="7167892" y="942837"/>
                    <a:pt x="7175126" y="955631"/>
                    <a:pt x="7184572" y="966651"/>
                  </a:cubicBezTo>
                  <a:cubicBezTo>
                    <a:pt x="7192587" y="976002"/>
                    <a:pt x="7202813" y="983316"/>
                    <a:pt x="7210698" y="992777"/>
                  </a:cubicBezTo>
                  <a:cubicBezTo>
                    <a:pt x="7217398" y="1000817"/>
                    <a:pt x="7221415" y="1010862"/>
                    <a:pt x="7228115" y="1018902"/>
                  </a:cubicBezTo>
                  <a:cubicBezTo>
                    <a:pt x="7309426" y="1116477"/>
                    <a:pt x="7206797" y="980349"/>
                    <a:pt x="7271658" y="1071154"/>
                  </a:cubicBezTo>
                  <a:cubicBezTo>
                    <a:pt x="7336126" y="1161409"/>
                    <a:pt x="7252546" y="1038133"/>
                    <a:pt x="7332618" y="1158240"/>
                  </a:cubicBezTo>
                  <a:lnTo>
                    <a:pt x="7350035" y="1184365"/>
                  </a:lnTo>
                  <a:cubicBezTo>
                    <a:pt x="7370739" y="1246481"/>
                    <a:pt x="7341383" y="1171389"/>
                    <a:pt x="7384869" y="1236617"/>
                  </a:cubicBezTo>
                  <a:cubicBezTo>
                    <a:pt x="7389961" y="1244255"/>
                    <a:pt x="7389962" y="1254305"/>
                    <a:pt x="7393578" y="1262742"/>
                  </a:cubicBezTo>
                  <a:cubicBezTo>
                    <a:pt x="7398692" y="1274674"/>
                    <a:pt x="7405881" y="1285644"/>
                    <a:pt x="7410995" y="1297577"/>
                  </a:cubicBezTo>
                  <a:cubicBezTo>
                    <a:pt x="7423012" y="1325616"/>
                    <a:pt x="7419078" y="1337175"/>
                    <a:pt x="7437120" y="1367245"/>
                  </a:cubicBezTo>
                  <a:cubicBezTo>
                    <a:pt x="7446683" y="1383184"/>
                    <a:pt x="7461022" y="1395756"/>
                    <a:pt x="7471955" y="1410788"/>
                  </a:cubicBezTo>
                  <a:cubicBezTo>
                    <a:pt x="7484267" y="1427717"/>
                    <a:pt x="7495178" y="1445623"/>
                    <a:pt x="7506789" y="1463040"/>
                  </a:cubicBezTo>
                  <a:lnTo>
                    <a:pt x="7524206" y="1489165"/>
                  </a:lnTo>
                  <a:cubicBezTo>
                    <a:pt x="7574121" y="1564037"/>
                    <a:pt x="7514276" y="1469307"/>
                    <a:pt x="7550332" y="1541417"/>
                  </a:cubicBezTo>
                  <a:cubicBezTo>
                    <a:pt x="7555013" y="1550778"/>
                    <a:pt x="7561943" y="1558834"/>
                    <a:pt x="7567749" y="1567542"/>
                  </a:cubicBezTo>
                  <a:cubicBezTo>
                    <a:pt x="7573555" y="1584959"/>
                    <a:pt x="7578348" y="1602748"/>
                    <a:pt x="7585166" y="1619794"/>
                  </a:cubicBezTo>
                  <a:cubicBezTo>
                    <a:pt x="7589987" y="1631847"/>
                    <a:pt x="7597469" y="1642696"/>
                    <a:pt x="7602583" y="1654628"/>
                  </a:cubicBezTo>
                  <a:cubicBezTo>
                    <a:pt x="7606199" y="1663066"/>
                    <a:pt x="7607676" y="1672316"/>
                    <a:pt x="7611292" y="1680754"/>
                  </a:cubicBezTo>
                  <a:cubicBezTo>
                    <a:pt x="7616406" y="1692686"/>
                    <a:pt x="7623437" y="1703725"/>
                    <a:pt x="7628709" y="1715588"/>
                  </a:cubicBezTo>
                  <a:cubicBezTo>
                    <a:pt x="7635058" y="1729873"/>
                    <a:pt x="7640637" y="1744494"/>
                    <a:pt x="7646126" y="1759131"/>
                  </a:cubicBezTo>
                  <a:cubicBezTo>
                    <a:pt x="7649349" y="1767726"/>
                    <a:pt x="7650730" y="1777046"/>
                    <a:pt x="7654835" y="1785257"/>
                  </a:cubicBezTo>
                  <a:cubicBezTo>
                    <a:pt x="7665820" y="1807226"/>
                    <a:pt x="7673470" y="1812601"/>
                    <a:pt x="7689669" y="1828800"/>
                  </a:cubicBezTo>
                  <a:cubicBezTo>
                    <a:pt x="7705865" y="1893581"/>
                    <a:pt x="7688529" y="1834942"/>
                    <a:pt x="7724503" y="1915885"/>
                  </a:cubicBezTo>
                  <a:cubicBezTo>
                    <a:pt x="7728231" y="1924274"/>
                    <a:pt x="7729596" y="1933573"/>
                    <a:pt x="7733212" y="1942011"/>
                  </a:cubicBezTo>
                  <a:cubicBezTo>
                    <a:pt x="7746471" y="1972948"/>
                    <a:pt x="7750554" y="1976733"/>
                    <a:pt x="7768046" y="2002971"/>
                  </a:cubicBezTo>
                  <a:cubicBezTo>
                    <a:pt x="7744260" y="2074334"/>
                    <a:pt x="7750449" y="2045073"/>
                    <a:pt x="7768046" y="2185851"/>
                  </a:cubicBezTo>
                  <a:cubicBezTo>
                    <a:pt x="7771626" y="2214492"/>
                    <a:pt x="7785055" y="2241947"/>
                    <a:pt x="7802880" y="2264228"/>
                  </a:cubicBezTo>
                  <a:cubicBezTo>
                    <a:pt x="7808009" y="2270639"/>
                    <a:pt x="7814492" y="2275839"/>
                    <a:pt x="7820298" y="2281645"/>
                  </a:cubicBezTo>
                  <a:cubicBezTo>
                    <a:pt x="7838093" y="2335033"/>
                    <a:pt x="7822515" y="2301280"/>
                    <a:pt x="7889966" y="2368731"/>
                  </a:cubicBezTo>
                  <a:lnTo>
                    <a:pt x="7889966" y="2368731"/>
                  </a:lnTo>
                  <a:cubicBezTo>
                    <a:pt x="7912064" y="2412926"/>
                    <a:pt x="7896581" y="2396364"/>
                    <a:pt x="7933509" y="2420982"/>
                  </a:cubicBezTo>
                  <a:cubicBezTo>
                    <a:pt x="7951398" y="2474645"/>
                    <a:pt x="7930937" y="2417371"/>
                    <a:pt x="7959635" y="2481942"/>
                  </a:cubicBezTo>
                  <a:cubicBezTo>
                    <a:pt x="7965984" y="2496227"/>
                    <a:pt x="7971246" y="2510971"/>
                    <a:pt x="7977052" y="2525485"/>
                  </a:cubicBezTo>
                  <a:cubicBezTo>
                    <a:pt x="7979955" y="2542902"/>
                    <a:pt x="7979202" y="2561342"/>
                    <a:pt x="7985760" y="2577737"/>
                  </a:cubicBezTo>
                  <a:cubicBezTo>
                    <a:pt x="8015369" y="2651761"/>
                    <a:pt x="8011886" y="2584238"/>
                    <a:pt x="8011886" y="2629988"/>
                  </a:cubicBezTo>
                </a:path>
              </a:pathLst>
            </a:custGeom>
            <a:noFill/>
            <a:ln w="12700" cap="flat" cmpd="sng" algn="ctr">
              <a:solidFill>
                <a:schemeClr val="bg1">
                  <a:lumMod val="85714"/>
                  <a:alpha val="5714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8" name="任意多边形: 形状 47">
              <a:extLst>
                <a:ext uri="{FF2B5EF4-FFF2-40B4-BE49-F238E27FC236}">
                  <a16:creationId xmlns:a16="http://schemas.microsoft.com/office/drawing/2014/main" xmlns="" id="{BBEEB101-B5A0-497E-BF45-58C5DB315B99}"/>
                </a:ext>
              </a:extLst>
            </p:cNvPr>
            <p:cNvSpPr/>
            <p:nvPr/>
          </p:nvSpPr>
          <p:spPr>
            <a:xfrm>
              <a:off x="-69669" y="5192175"/>
              <a:ext cx="8012012" cy="2629988"/>
            </a:xfrm>
            <a:custGeom>
              <a:avLst/>
              <a:gdLst>
                <a:gd name="connsiteX0" fmla="*/ 0 w 8012012"/>
                <a:gd name="connsiteY0" fmla="*/ 505097 h 2629988"/>
                <a:gd name="connsiteX1" fmla="*/ 0 w 8012012"/>
                <a:gd name="connsiteY1" fmla="*/ 505097 h 2629988"/>
                <a:gd name="connsiteX2" fmla="*/ 113212 w 8012012"/>
                <a:gd name="connsiteY2" fmla="*/ 487680 h 2629988"/>
                <a:gd name="connsiteX3" fmla="*/ 130629 w 8012012"/>
                <a:gd name="connsiteY3" fmla="*/ 470262 h 2629988"/>
                <a:gd name="connsiteX4" fmla="*/ 182880 w 8012012"/>
                <a:gd name="connsiteY4" fmla="*/ 461554 h 2629988"/>
                <a:gd name="connsiteX5" fmla="*/ 209006 w 8012012"/>
                <a:gd name="connsiteY5" fmla="*/ 452845 h 2629988"/>
                <a:gd name="connsiteX6" fmla="*/ 261258 w 8012012"/>
                <a:gd name="connsiteY6" fmla="*/ 409302 h 2629988"/>
                <a:gd name="connsiteX7" fmla="*/ 322218 w 8012012"/>
                <a:gd name="connsiteY7" fmla="*/ 330925 h 2629988"/>
                <a:gd name="connsiteX8" fmla="*/ 348343 w 8012012"/>
                <a:gd name="connsiteY8" fmla="*/ 322217 h 2629988"/>
                <a:gd name="connsiteX9" fmla="*/ 365760 w 8012012"/>
                <a:gd name="connsiteY9" fmla="*/ 357051 h 2629988"/>
                <a:gd name="connsiteX10" fmla="*/ 383178 w 8012012"/>
                <a:gd name="connsiteY10" fmla="*/ 374468 h 2629988"/>
                <a:gd name="connsiteX11" fmla="*/ 461555 w 8012012"/>
                <a:gd name="connsiteY11" fmla="*/ 418011 h 2629988"/>
                <a:gd name="connsiteX12" fmla="*/ 505098 w 8012012"/>
                <a:gd name="connsiteY12" fmla="*/ 452845 h 2629988"/>
                <a:gd name="connsiteX13" fmla="*/ 531223 w 8012012"/>
                <a:gd name="connsiteY13" fmla="*/ 487680 h 2629988"/>
                <a:gd name="connsiteX14" fmla="*/ 600892 w 8012012"/>
                <a:gd name="connsiteY14" fmla="*/ 522514 h 2629988"/>
                <a:gd name="connsiteX15" fmla="*/ 644435 w 8012012"/>
                <a:gd name="connsiteY15" fmla="*/ 566057 h 2629988"/>
                <a:gd name="connsiteX16" fmla="*/ 670560 w 8012012"/>
                <a:gd name="connsiteY16" fmla="*/ 600891 h 2629988"/>
                <a:gd name="connsiteX17" fmla="*/ 696686 w 8012012"/>
                <a:gd name="connsiteY17" fmla="*/ 653142 h 2629988"/>
                <a:gd name="connsiteX18" fmla="*/ 731520 w 8012012"/>
                <a:gd name="connsiteY18" fmla="*/ 731520 h 2629988"/>
                <a:gd name="connsiteX19" fmla="*/ 775063 w 8012012"/>
                <a:gd name="connsiteY19" fmla="*/ 775062 h 2629988"/>
                <a:gd name="connsiteX20" fmla="*/ 792480 w 8012012"/>
                <a:gd name="connsiteY20" fmla="*/ 836022 h 2629988"/>
                <a:gd name="connsiteX21" fmla="*/ 809898 w 8012012"/>
                <a:gd name="connsiteY21" fmla="*/ 888274 h 2629988"/>
                <a:gd name="connsiteX22" fmla="*/ 836023 w 8012012"/>
                <a:gd name="connsiteY22" fmla="*/ 914400 h 2629988"/>
                <a:gd name="connsiteX23" fmla="*/ 862149 w 8012012"/>
                <a:gd name="connsiteY23" fmla="*/ 931817 h 2629988"/>
                <a:gd name="connsiteX24" fmla="*/ 905692 w 8012012"/>
                <a:gd name="connsiteY24" fmla="*/ 975360 h 2629988"/>
                <a:gd name="connsiteX25" fmla="*/ 957943 w 8012012"/>
                <a:gd name="connsiteY25" fmla="*/ 1010194 h 2629988"/>
                <a:gd name="connsiteX26" fmla="*/ 1036320 w 8012012"/>
                <a:gd name="connsiteY26" fmla="*/ 1071154 h 2629988"/>
                <a:gd name="connsiteX27" fmla="*/ 1062446 w 8012012"/>
                <a:gd name="connsiteY27" fmla="*/ 1079862 h 2629988"/>
                <a:gd name="connsiteX28" fmla="*/ 1114698 w 8012012"/>
                <a:gd name="connsiteY28" fmla="*/ 1114697 h 2629988"/>
                <a:gd name="connsiteX29" fmla="*/ 1140823 w 8012012"/>
                <a:gd name="connsiteY29" fmla="*/ 1140822 h 2629988"/>
                <a:gd name="connsiteX30" fmla="*/ 1158240 w 8012012"/>
                <a:gd name="connsiteY30" fmla="*/ 1166948 h 2629988"/>
                <a:gd name="connsiteX31" fmla="*/ 1201783 w 8012012"/>
                <a:gd name="connsiteY31" fmla="*/ 1210491 h 2629988"/>
                <a:gd name="connsiteX32" fmla="*/ 1219200 w 8012012"/>
                <a:gd name="connsiteY32" fmla="*/ 1236617 h 2629988"/>
                <a:gd name="connsiteX33" fmla="*/ 1262743 w 8012012"/>
                <a:gd name="connsiteY33" fmla="*/ 1280160 h 2629988"/>
                <a:gd name="connsiteX34" fmla="*/ 1314995 w 8012012"/>
                <a:gd name="connsiteY34" fmla="*/ 1314994 h 2629988"/>
                <a:gd name="connsiteX35" fmla="*/ 1341120 w 8012012"/>
                <a:gd name="connsiteY35" fmla="*/ 1349828 h 2629988"/>
                <a:gd name="connsiteX36" fmla="*/ 1384663 w 8012012"/>
                <a:gd name="connsiteY36" fmla="*/ 1384662 h 2629988"/>
                <a:gd name="connsiteX37" fmla="*/ 1428206 w 8012012"/>
                <a:gd name="connsiteY37" fmla="*/ 1419497 h 2629988"/>
                <a:gd name="connsiteX38" fmla="*/ 1463040 w 8012012"/>
                <a:gd name="connsiteY38" fmla="*/ 1463040 h 2629988"/>
                <a:gd name="connsiteX39" fmla="*/ 1489166 w 8012012"/>
                <a:gd name="connsiteY39" fmla="*/ 1471748 h 2629988"/>
                <a:gd name="connsiteX40" fmla="*/ 1497875 w 8012012"/>
                <a:gd name="connsiteY40" fmla="*/ 1497874 h 2629988"/>
                <a:gd name="connsiteX41" fmla="*/ 1550126 w 8012012"/>
                <a:gd name="connsiteY41" fmla="*/ 1524000 h 2629988"/>
                <a:gd name="connsiteX42" fmla="*/ 1584960 w 8012012"/>
                <a:gd name="connsiteY42" fmla="*/ 1541417 h 2629988"/>
                <a:gd name="connsiteX43" fmla="*/ 1689463 w 8012012"/>
                <a:gd name="connsiteY43" fmla="*/ 1532708 h 2629988"/>
                <a:gd name="connsiteX44" fmla="*/ 1715589 w 8012012"/>
                <a:gd name="connsiteY44" fmla="*/ 1524000 h 2629988"/>
                <a:gd name="connsiteX45" fmla="*/ 1733006 w 8012012"/>
                <a:gd name="connsiteY45" fmla="*/ 1506582 h 2629988"/>
                <a:gd name="connsiteX46" fmla="*/ 1759132 w 8012012"/>
                <a:gd name="connsiteY46" fmla="*/ 1489165 h 2629988"/>
                <a:gd name="connsiteX47" fmla="*/ 1776549 w 8012012"/>
                <a:gd name="connsiteY47" fmla="*/ 1463040 h 2629988"/>
                <a:gd name="connsiteX48" fmla="*/ 1793966 w 8012012"/>
                <a:gd name="connsiteY48" fmla="*/ 1393371 h 2629988"/>
                <a:gd name="connsiteX49" fmla="*/ 1820092 w 8012012"/>
                <a:gd name="connsiteY49" fmla="*/ 1375954 h 2629988"/>
                <a:gd name="connsiteX50" fmla="*/ 1985555 w 8012012"/>
                <a:gd name="connsiteY50" fmla="*/ 1428205 h 2629988"/>
                <a:gd name="connsiteX51" fmla="*/ 2002972 w 8012012"/>
                <a:gd name="connsiteY51" fmla="*/ 1454331 h 2629988"/>
                <a:gd name="connsiteX52" fmla="*/ 2055223 w 8012012"/>
                <a:gd name="connsiteY52" fmla="*/ 1471748 h 2629988"/>
                <a:gd name="connsiteX53" fmla="*/ 2264229 w 8012012"/>
                <a:gd name="connsiteY53" fmla="*/ 1480457 h 2629988"/>
                <a:gd name="connsiteX54" fmla="*/ 2377440 w 8012012"/>
                <a:gd name="connsiteY54" fmla="*/ 1489165 h 2629988"/>
                <a:gd name="connsiteX55" fmla="*/ 2403566 w 8012012"/>
                <a:gd name="connsiteY55" fmla="*/ 1497874 h 2629988"/>
                <a:gd name="connsiteX56" fmla="*/ 2429692 w 8012012"/>
                <a:gd name="connsiteY56" fmla="*/ 1515291 h 2629988"/>
                <a:gd name="connsiteX57" fmla="*/ 2508069 w 8012012"/>
                <a:gd name="connsiteY57" fmla="*/ 1541417 h 2629988"/>
                <a:gd name="connsiteX58" fmla="*/ 2586446 w 8012012"/>
                <a:gd name="connsiteY58" fmla="*/ 1532708 h 2629988"/>
                <a:gd name="connsiteX59" fmla="*/ 2595155 w 8012012"/>
                <a:gd name="connsiteY59" fmla="*/ 1497874 h 2629988"/>
                <a:gd name="connsiteX60" fmla="*/ 2629989 w 8012012"/>
                <a:gd name="connsiteY60" fmla="*/ 1419497 h 2629988"/>
                <a:gd name="connsiteX61" fmla="*/ 2656115 w 8012012"/>
                <a:gd name="connsiteY61" fmla="*/ 1358537 h 2629988"/>
                <a:gd name="connsiteX62" fmla="*/ 2664823 w 8012012"/>
                <a:gd name="connsiteY62" fmla="*/ 1323702 h 2629988"/>
                <a:gd name="connsiteX63" fmla="*/ 2682240 w 8012012"/>
                <a:gd name="connsiteY63" fmla="*/ 1297577 h 2629988"/>
                <a:gd name="connsiteX64" fmla="*/ 2690949 w 8012012"/>
                <a:gd name="connsiteY64" fmla="*/ 1271451 h 2629988"/>
                <a:gd name="connsiteX65" fmla="*/ 2734492 w 8012012"/>
                <a:gd name="connsiteY65" fmla="*/ 1210491 h 2629988"/>
                <a:gd name="connsiteX66" fmla="*/ 2751909 w 8012012"/>
                <a:gd name="connsiteY66" fmla="*/ 1184365 h 2629988"/>
                <a:gd name="connsiteX67" fmla="*/ 2778035 w 8012012"/>
                <a:gd name="connsiteY67" fmla="*/ 1175657 h 2629988"/>
                <a:gd name="connsiteX68" fmla="*/ 2812869 w 8012012"/>
                <a:gd name="connsiteY68" fmla="*/ 1158240 h 2629988"/>
                <a:gd name="connsiteX69" fmla="*/ 2899955 w 8012012"/>
                <a:gd name="connsiteY69" fmla="*/ 1166948 h 2629988"/>
                <a:gd name="connsiteX70" fmla="*/ 2926080 w 8012012"/>
                <a:gd name="connsiteY70" fmla="*/ 1184365 h 2629988"/>
                <a:gd name="connsiteX71" fmla="*/ 2978332 w 8012012"/>
                <a:gd name="connsiteY71" fmla="*/ 1210491 h 2629988"/>
                <a:gd name="connsiteX72" fmla="*/ 3004458 w 8012012"/>
                <a:gd name="connsiteY72" fmla="*/ 1184365 h 2629988"/>
                <a:gd name="connsiteX73" fmla="*/ 3021875 w 8012012"/>
                <a:gd name="connsiteY73" fmla="*/ 1132114 h 2629988"/>
                <a:gd name="connsiteX74" fmla="*/ 3030583 w 8012012"/>
                <a:gd name="connsiteY74" fmla="*/ 1097280 h 2629988"/>
                <a:gd name="connsiteX75" fmla="*/ 3039292 w 8012012"/>
                <a:gd name="connsiteY75" fmla="*/ 1045028 h 2629988"/>
                <a:gd name="connsiteX76" fmla="*/ 3056709 w 8012012"/>
                <a:gd name="connsiteY76" fmla="*/ 992777 h 2629988"/>
                <a:gd name="connsiteX77" fmla="*/ 3065418 w 8012012"/>
                <a:gd name="connsiteY77" fmla="*/ 966651 h 2629988"/>
                <a:gd name="connsiteX78" fmla="*/ 3152503 w 8012012"/>
                <a:gd name="connsiteY78" fmla="*/ 905691 h 2629988"/>
                <a:gd name="connsiteX79" fmla="*/ 3178629 w 8012012"/>
                <a:gd name="connsiteY79" fmla="*/ 888274 h 2629988"/>
                <a:gd name="connsiteX80" fmla="*/ 3222172 w 8012012"/>
                <a:gd name="connsiteY80" fmla="*/ 853440 h 2629988"/>
                <a:gd name="connsiteX81" fmla="*/ 3265715 w 8012012"/>
                <a:gd name="connsiteY81" fmla="*/ 827314 h 2629988"/>
                <a:gd name="connsiteX82" fmla="*/ 3344092 w 8012012"/>
                <a:gd name="connsiteY82" fmla="*/ 766354 h 2629988"/>
                <a:gd name="connsiteX83" fmla="*/ 3396343 w 8012012"/>
                <a:gd name="connsiteY83" fmla="*/ 731520 h 2629988"/>
                <a:gd name="connsiteX84" fmla="*/ 3439886 w 8012012"/>
                <a:gd name="connsiteY84" fmla="*/ 705394 h 2629988"/>
                <a:gd name="connsiteX85" fmla="*/ 3466012 w 8012012"/>
                <a:gd name="connsiteY85" fmla="*/ 687977 h 2629988"/>
                <a:gd name="connsiteX86" fmla="*/ 3492138 w 8012012"/>
                <a:gd name="connsiteY86" fmla="*/ 679268 h 2629988"/>
                <a:gd name="connsiteX87" fmla="*/ 3544389 w 8012012"/>
                <a:gd name="connsiteY87" fmla="*/ 644434 h 2629988"/>
                <a:gd name="connsiteX88" fmla="*/ 3570515 w 8012012"/>
                <a:gd name="connsiteY88" fmla="*/ 627017 h 2629988"/>
                <a:gd name="connsiteX89" fmla="*/ 3579223 w 8012012"/>
                <a:gd name="connsiteY89" fmla="*/ 600891 h 2629988"/>
                <a:gd name="connsiteX90" fmla="*/ 3631475 w 8012012"/>
                <a:gd name="connsiteY90" fmla="*/ 583474 h 2629988"/>
                <a:gd name="connsiteX91" fmla="*/ 3683726 w 8012012"/>
                <a:gd name="connsiteY91" fmla="*/ 592182 h 2629988"/>
                <a:gd name="connsiteX92" fmla="*/ 3718560 w 8012012"/>
                <a:gd name="connsiteY92" fmla="*/ 635725 h 2629988"/>
                <a:gd name="connsiteX93" fmla="*/ 3788229 w 8012012"/>
                <a:gd name="connsiteY93" fmla="*/ 696685 h 2629988"/>
                <a:gd name="connsiteX94" fmla="*/ 3814355 w 8012012"/>
                <a:gd name="connsiteY94" fmla="*/ 705394 h 2629988"/>
                <a:gd name="connsiteX95" fmla="*/ 3857898 w 8012012"/>
                <a:gd name="connsiteY95" fmla="*/ 696685 h 2629988"/>
                <a:gd name="connsiteX96" fmla="*/ 3918858 w 8012012"/>
                <a:gd name="connsiteY96" fmla="*/ 653142 h 2629988"/>
                <a:gd name="connsiteX97" fmla="*/ 3997235 w 8012012"/>
                <a:gd name="connsiteY97" fmla="*/ 592182 h 2629988"/>
                <a:gd name="connsiteX98" fmla="*/ 4023360 w 8012012"/>
                <a:gd name="connsiteY98" fmla="*/ 557348 h 2629988"/>
                <a:gd name="connsiteX99" fmla="*/ 4066903 w 8012012"/>
                <a:gd name="connsiteY99" fmla="*/ 513805 h 2629988"/>
                <a:gd name="connsiteX100" fmla="*/ 4084320 w 8012012"/>
                <a:gd name="connsiteY100" fmla="*/ 461554 h 2629988"/>
                <a:gd name="connsiteX101" fmla="*/ 4093029 w 8012012"/>
                <a:gd name="connsiteY101" fmla="*/ 435428 h 2629988"/>
                <a:gd name="connsiteX102" fmla="*/ 4101738 w 8012012"/>
                <a:gd name="connsiteY102" fmla="*/ 391885 h 2629988"/>
                <a:gd name="connsiteX103" fmla="*/ 4119155 w 8012012"/>
                <a:gd name="connsiteY103" fmla="*/ 278674 h 2629988"/>
                <a:gd name="connsiteX104" fmla="*/ 4127863 w 8012012"/>
                <a:gd name="connsiteY104" fmla="*/ 252548 h 2629988"/>
                <a:gd name="connsiteX105" fmla="*/ 4162698 w 8012012"/>
                <a:gd name="connsiteY105" fmla="*/ 200297 h 2629988"/>
                <a:gd name="connsiteX106" fmla="*/ 4197532 w 8012012"/>
                <a:gd name="connsiteY106" fmla="*/ 121920 h 2629988"/>
                <a:gd name="connsiteX107" fmla="*/ 4214949 w 8012012"/>
                <a:gd name="connsiteY107" fmla="*/ 104502 h 2629988"/>
                <a:gd name="connsiteX108" fmla="*/ 4275909 w 8012012"/>
                <a:gd name="connsiteY108" fmla="*/ 26125 h 2629988"/>
                <a:gd name="connsiteX109" fmla="*/ 4302035 w 8012012"/>
                <a:gd name="connsiteY109" fmla="*/ 8708 h 2629988"/>
                <a:gd name="connsiteX110" fmla="*/ 4328160 w 8012012"/>
                <a:gd name="connsiteY110" fmla="*/ 0 h 2629988"/>
                <a:gd name="connsiteX111" fmla="*/ 4380412 w 8012012"/>
                <a:gd name="connsiteY111" fmla="*/ 34834 h 2629988"/>
                <a:gd name="connsiteX112" fmla="*/ 4441372 w 8012012"/>
                <a:gd name="connsiteY112" fmla="*/ 87085 h 2629988"/>
                <a:gd name="connsiteX113" fmla="*/ 4484915 w 8012012"/>
                <a:gd name="connsiteY113" fmla="*/ 121920 h 2629988"/>
                <a:gd name="connsiteX114" fmla="*/ 4528458 w 8012012"/>
                <a:gd name="connsiteY114" fmla="*/ 165462 h 2629988"/>
                <a:gd name="connsiteX115" fmla="*/ 4563292 w 8012012"/>
                <a:gd name="connsiteY115" fmla="*/ 209005 h 2629988"/>
                <a:gd name="connsiteX116" fmla="*/ 4572000 w 8012012"/>
                <a:gd name="connsiteY116" fmla="*/ 235131 h 2629988"/>
                <a:gd name="connsiteX117" fmla="*/ 4589418 w 8012012"/>
                <a:gd name="connsiteY117" fmla="*/ 252548 h 2629988"/>
                <a:gd name="connsiteX118" fmla="*/ 4632960 w 8012012"/>
                <a:gd name="connsiteY118" fmla="*/ 304800 h 2629988"/>
                <a:gd name="connsiteX119" fmla="*/ 4667795 w 8012012"/>
                <a:gd name="connsiteY119" fmla="*/ 348342 h 2629988"/>
                <a:gd name="connsiteX120" fmla="*/ 4685212 w 8012012"/>
                <a:gd name="connsiteY120" fmla="*/ 383177 h 2629988"/>
                <a:gd name="connsiteX121" fmla="*/ 4728755 w 8012012"/>
                <a:gd name="connsiteY121" fmla="*/ 426720 h 2629988"/>
                <a:gd name="connsiteX122" fmla="*/ 4754880 w 8012012"/>
                <a:gd name="connsiteY122" fmla="*/ 452845 h 2629988"/>
                <a:gd name="connsiteX123" fmla="*/ 4789715 w 8012012"/>
                <a:gd name="connsiteY123" fmla="*/ 470262 h 2629988"/>
                <a:gd name="connsiteX124" fmla="*/ 4807132 w 8012012"/>
                <a:gd name="connsiteY124" fmla="*/ 487680 h 2629988"/>
                <a:gd name="connsiteX125" fmla="*/ 4833258 w 8012012"/>
                <a:gd name="connsiteY125" fmla="*/ 505097 h 2629988"/>
                <a:gd name="connsiteX126" fmla="*/ 4841966 w 8012012"/>
                <a:gd name="connsiteY126" fmla="*/ 531222 h 2629988"/>
                <a:gd name="connsiteX127" fmla="*/ 4868092 w 8012012"/>
                <a:gd name="connsiteY127" fmla="*/ 539931 h 2629988"/>
                <a:gd name="connsiteX128" fmla="*/ 4929052 w 8012012"/>
                <a:gd name="connsiteY128" fmla="*/ 574765 h 2629988"/>
                <a:gd name="connsiteX129" fmla="*/ 4972595 w 8012012"/>
                <a:gd name="connsiteY129" fmla="*/ 566057 h 2629988"/>
                <a:gd name="connsiteX130" fmla="*/ 5024846 w 8012012"/>
                <a:gd name="connsiteY130" fmla="*/ 513805 h 2629988"/>
                <a:gd name="connsiteX131" fmla="*/ 5050972 w 8012012"/>
                <a:gd name="connsiteY131" fmla="*/ 452845 h 2629988"/>
                <a:gd name="connsiteX132" fmla="*/ 5059680 w 8012012"/>
                <a:gd name="connsiteY132" fmla="*/ 426720 h 2629988"/>
                <a:gd name="connsiteX133" fmla="*/ 5085806 w 8012012"/>
                <a:gd name="connsiteY133" fmla="*/ 409302 h 2629988"/>
                <a:gd name="connsiteX134" fmla="*/ 5111932 w 8012012"/>
                <a:gd name="connsiteY134" fmla="*/ 400594 h 2629988"/>
                <a:gd name="connsiteX135" fmla="*/ 5355772 w 8012012"/>
                <a:gd name="connsiteY135" fmla="*/ 383177 h 2629988"/>
                <a:gd name="connsiteX136" fmla="*/ 5442858 w 8012012"/>
                <a:gd name="connsiteY136" fmla="*/ 357051 h 2629988"/>
                <a:gd name="connsiteX137" fmla="*/ 5468983 w 8012012"/>
                <a:gd name="connsiteY137" fmla="*/ 348342 h 2629988"/>
                <a:gd name="connsiteX138" fmla="*/ 5495109 w 8012012"/>
                <a:gd name="connsiteY138" fmla="*/ 330925 h 2629988"/>
                <a:gd name="connsiteX139" fmla="*/ 5556069 w 8012012"/>
                <a:gd name="connsiteY139" fmla="*/ 313508 h 2629988"/>
                <a:gd name="connsiteX140" fmla="*/ 5582195 w 8012012"/>
                <a:gd name="connsiteY140" fmla="*/ 304800 h 2629988"/>
                <a:gd name="connsiteX141" fmla="*/ 5721532 w 8012012"/>
                <a:gd name="connsiteY141" fmla="*/ 313508 h 2629988"/>
                <a:gd name="connsiteX142" fmla="*/ 5747658 w 8012012"/>
                <a:gd name="connsiteY142" fmla="*/ 339634 h 2629988"/>
                <a:gd name="connsiteX143" fmla="*/ 5799909 w 8012012"/>
                <a:gd name="connsiteY143" fmla="*/ 357051 h 2629988"/>
                <a:gd name="connsiteX144" fmla="*/ 5826035 w 8012012"/>
                <a:gd name="connsiteY144" fmla="*/ 365760 h 2629988"/>
                <a:gd name="connsiteX145" fmla="*/ 5878286 w 8012012"/>
                <a:gd name="connsiteY145" fmla="*/ 383177 h 2629988"/>
                <a:gd name="connsiteX146" fmla="*/ 5939246 w 8012012"/>
                <a:gd name="connsiteY146" fmla="*/ 400594 h 2629988"/>
                <a:gd name="connsiteX147" fmla="*/ 6008915 w 8012012"/>
                <a:gd name="connsiteY147" fmla="*/ 409302 h 2629988"/>
                <a:gd name="connsiteX148" fmla="*/ 6139543 w 8012012"/>
                <a:gd name="connsiteY148" fmla="*/ 435428 h 2629988"/>
                <a:gd name="connsiteX149" fmla="*/ 6226629 w 8012012"/>
                <a:gd name="connsiteY149" fmla="*/ 444137 h 2629988"/>
                <a:gd name="connsiteX150" fmla="*/ 6270172 w 8012012"/>
                <a:gd name="connsiteY150" fmla="*/ 452845 h 2629988"/>
                <a:gd name="connsiteX151" fmla="*/ 6392092 w 8012012"/>
                <a:gd name="connsiteY151" fmla="*/ 470262 h 2629988"/>
                <a:gd name="connsiteX152" fmla="*/ 6479178 w 8012012"/>
                <a:gd name="connsiteY152" fmla="*/ 487680 h 2629988"/>
                <a:gd name="connsiteX153" fmla="*/ 6514012 w 8012012"/>
                <a:gd name="connsiteY153" fmla="*/ 496388 h 2629988"/>
                <a:gd name="connsiteX154" fmla="*/ 6557555 w 8012012"/>
                <a:gd name="connsiteY154" fmla="*/ 505097 h 2629988"/>
                <a:gd name="connsiteX155" fmla="*/ 6618515 w 8012012"/>
                <a:gd name="connsiteY155" fmla="*/ 531222 h 2629988"/>
                <a:gd name="connsiteX156" fmla="*/ 6696892 w 8012012"/>
                <a:gd name="connsiteY156" fmla="*/ 557348 h 2629988"/>
                <a:gd name="connsiteX157" fmla="*/ 6723018 w 8012012"/>
                <a:gd name="connsiteY157" fmla="*/ 566057 h 2629988"/>
                <a:gd name="connsiteX158" fmla="*/ 6801395 w 8012012"/>
                <a:gd name="connsiteY158" fmla="*/ 609600 h 2629988"/>
                <a:gd name="connsiteX159" fmla="*/ 6827520 w 8012012"/>
                <a:gd name="connsiteY159" fmla="*/ 635725 h 2629988"/>
                <a:gd name="connsiteX160" fmla="*/ 6853646 w 8012012"/>
                <a:gd name="connsiteY160" fmla="*/ 644434 h 2629988"/>
                <a:gd name="connsiteX161" fmla="*/ 6905898 w 8012012"/>
                <a:gd name="connsiteY161" fmla="*/ 679268 h 2629988"/>
                <a:gd name="connsiteX162" fmla="*/ 6932023 w 8012012"/>
                <a:gd name="connsiteY162" fmla="*/ 696685 h 2629988"/>
                <a:gd name="connsiteX163" fmla="*/ 6958149 w 8012012"/>
                <a:gd name="connsiteY163" fmla="*/ 714102 h 2629988"/>
                <a:gd name="connsiteX164" fmla="*/ 6975566 w 8012012"/>
                <a:gd name="connsiteY164" fmla="*/ 731520 h 2629988"/>
                <a:gd name="connsiteX165" fmla="*/ 7001692 w 8012012"/>
                <a:gd name="connsiteY165" fmla="*/ 740228 h 2629988"/>
                <a:gd name="connsiteX166" fmla="*/ 7053943 w 8012012"/>
                <a:gd name="connsiteY166" fmla="*/ 783771 h 2629988"/>
                <a:gd name="connsiteX167" fmla="*/ 7071360 w 8012012"/>
                <a:gd name="connsiteY167" fmla="*/ 818605 h 2629988"/>
                <a:gd name="connsiteX168" fmla="*/ 7106195 w 8012012"/>
                <a:gd name="connsiteY168" fmla="*/ 853440 h 2629988"/>
                <a:gd name="connsiteX169" fmla="*/ 7123612 w 8012012"/>
                <a:gd name="connsiteY169" fmla="*/ 879565 h 2629988"/>
                <a:gd name="connsiteX170" fmla="*/ 7158446 w 8012012"/>
                <a:gd name="connsiteY170" fmla="*/ 931817 h 2629988"/>
                <a:gd name="connsiteX171" fmla="*/ 7184572 w 8012012"/>
                <a:gd name="connsiteY171" fmla="*/ 966651 h 2629988"/>
                <a:gd name="connsiteX172" fmla="*/ 7210698 w 8012012"/>
                <a:gd name="connsiteY172" fmla="*/ 992777 h 2629988"/>
                <a:gd name="connsiteX173" fmla="*/ 7228115 w 8012012"/>
                <a:gd name="connsiteY173" fmla="*/ 1018902 h 2629988"/>
                <a:gd name="connsiteX174" fmla="*/ 7271658 w 8012012"/>
                <a:gd name="connsiteY174" fmla="*/ 1071154 h 2629988"/>
                <a:gd name="connsiteX175" fmla="*/ 7332618 w 8012012"/>
                <a:gd name="connsiteY175" fmla="*/ 1158240 h 2629988"/>
                <a:gd name="connsiteX176" fmla="*/ 7350035 w 8012012"/>
                <a:gd name="connsiteY176" fmla="*/ 1184365 h 2629988"/>
                <a:gd name="connsiteX177" fmla="*/ 7384869 w 8012012"/>
                <a:gd name="connsiteY177" fmla="*/ 1236617 h 2629988"/>
                <a:gd name="connsiteX178" fmla="*/ 7393578 w 8012012"/>
                <a:gd name="connsiteY178" fmla="*/ 1262742 h 2629988"/>
                <a:gd name="connsiteX179" fmla="*/ 7410995 w 8012012"/>
                <a:gd name="connsiteY179" fmla="*/ 1297577 h 2629988"/>
                <a:gd name="connsiteX180" fmla="*/ 7437120 w 8012012"/>
                <a:gd name="connsiteY180" fmla="*/ 1367245 h 2629988"/>
                <a:gd name="connsiteX181" fmla="*/ 7471955 w 8012012"/>
                <a:gd name="connsiteY181" fmla="*/ 1410788 h 2629988"/>
                <a:gd name="connsiteX182" fmla="*/ 7506789 w 8012012"/>
                <a:gd name="connsiteY182" fmla="*/ 1463040 h 2629988"/>
                <a:gd name="connsiteX183" fmla="*/ 7524206 w 8012012"/>
                <a:gd name="connsiteY183" fmla="*/ 1489165 h 2629988"/>
                <a:gd name="connsiteX184" fmla="*/ 7550332 w 8012012"/>
                <a:gd name="connsiteY184" fmla="*/ 1541417 h 2629988"/>
                <a:gd name="connsiteX185" fmla="*/ 7567749 w 8012012"/>
                <a:gd name="connsiteY185" fmla="*/ 1567542 h 2629988"/>
                <a:gd name="connsiteX186" fmla="*/ 7585166 w 8012012"/>
                <a:gd name="connsiteY186" fmla="*/ 1619794 h 2629988"/>
                <a:gd name="connsiteX187" fmla="*/ 7602583 w 8012012"/>
                <a:gd name="connsiteY187" fmla="*/ 1654628 h 2629988"/>
                <a:gd name="connsiteX188" fmla="*/ 7611292 w 8012012"/>
                <a:gd name="connsiteY188" fmla="*/ 1680754 h 2629988"/>
                <a:gd name="connsiteX189" fmla="*/ 7628709 w 8012012"/>
                <a:gd name="connsiteY189" fmla="*/ 1715588 h 2629988"/>
                <a:gd name="connsiteX190" fmla="*/ 7646126 w 8012012"/>
                <a:gd name="connsiteY190" fmla="*/ 1759131 h 2629988"/>
                <a:gd name="connsiteX191" fmla="*/ 7654835 w 8012012"/>
                <a:gd name="connsiteY191" fmla="*/ 1785257 h 2629988"/>
                <a:gd name="connsiteX192" fmla="*/ 7689669 w 8012012"/>
                <a:gd name="connsiteY192" fmla="*/ 1828800 h 2629988"/>
                <a:gd name="connsiteX193" fmla="*/ 7724503 w 8012012"/>
                <a:gd name="connsiteY193" fmla="*/ 1915885 h 2629988"/>
                <a:gd name="connsiteX194" fmla="*/ 7733212 w 8012012"/>
                <a:gd name="connsiteY194" fmla="*/ 1942011 h 2629988"/>
                <a:gd name="connsiteX195" fmla="*/ 7768046 w 8012012"/>
                <a:gd name="connsiteY195" fmla="*/ 2002971 h 2629988"/>
                <a:gd name="connsiteX196" fmla="*/ 7768046 w 8012012"/>
                <a:gd name="connsiteY196" fmla="*/ 2185851 h 2629988"/>
                <a:gd name="connsiteX197" fmla="*/ 7802880 w 8012012"/>
                <a:gd name="connsiteY197" fmla="*/ 2264228 h 2629988"/>
                <a:gd name="connsiteX198" fmla="*/ 7820298 w 8012012"/>
                <a:gd name="connsiteY198" fmla="*/ 2281645 h 2629988"/>
                <a:gd name="connsiteX199" fmla="*/ 7889966 w 8012012"/>
                <a:gd name="connsiteY199" fmla="*/ 2368731 h 2629988"/>
                <a:gd name="connsiteX200" fmla="*/ 7889966 w 8012012"/>
                <a:gd name="connsiteY200" fmla="*/ 2368731 h 2629988"/>
                <a:gd name="connsiteX201" fmla="*/ 7933509 w 8012012"/>
                <a:gd name="connsiteY201" fmla="*/ 2420982 h 2629988"/>
                <a:gd name="connsiteX202" fmla="*/ 7959635 w 8012012"/>
                <a:gd name="connsiteY202" fmla="*/ 2481942 h 2629988"/>
                <a:gd name="connsiteX203" fmla="*/ 7977052 w 8012012"/>
                <a:gd name="connsiteY203" fmla="*/ 2525485 h 2629988"/>
                <a:gd name="connsiteX204" fmla="*/ 7985760 w 8012012"/>
                <a:gd name="connsiteY204" fmla="*/ 2577737 h 2629988"/>
                <a:gd name="connsiteX205" fmla="*/ 8011886 w 8012012"/>
                <a:gd name="connsiteY205" fmla="*/ 2629988 h 2629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Lst>
              <a:rect l="l" t="t" r="r" b="b"/>
              <a:pathLst>
                <a:path w="8012012" h="2629988">
                  <a:moveTo>
                    <a:pt x="0" y="505097"/>
                  </a:moveTo>
                  <a:lnTo>
                    <a:pt x="0" y="505097"/>
                  </a:lnTo>
                  <a:cubicBezTo>
                    <a:pt x="5077" y="504533"/>
                    <a:pt x="91667" y="498453"/>
                    <a:pt x="113212" y="487680"/>
                  </a:cubicBezTo>
                  <a:cubicBezTo>
                    <a:pt x="120556" y="484008"/>
                    <a:pt x="122941" y="473145"/>
                    <a:pt x="130629" y="470262"/>
                  </a:cubicBezTo>
                  <a:cubicBezTo>
                    <a:pt x="147162" y="464062"/>
                    <a:pt x="165463" y="464457"/>
                    <a:pt x="182880" y="461554"/>
                  </a:cubicBezTo>
                  <a:cubicBezTo>
                    <a:pt x="191589" y="458651"/>
                    <a:pt x="200795" y="456950"/>
                    <a:pt x="209006" y="452845"/>
                  </a:cubicBezTo>
                  <a:cubicBezTo>
                    <a:pt x="227304" y="443696"/>
                    <a:pt x="249001" y="425061"/>
                    <a:pt x="261258" y="409302"/>
                  </a:cubicBezTo>
                  <a:cubicBezTo>
                    <a:pt x="279890" y="385347"/>
                    <a:pt x="294843" y="349175"/>
                    <a:pt x="322218" y="330925"/>
                  </a:cubicBezTo>
                  <a:cubicBezTo>
                    <a:pt x="329856" y="325833"/>
                    <a:pt x="339635" y="325120"/>
                    <a:pt x="348343" y="322217"/>
                  </a:cubicBezTo>
                  <a:cubicBezTo>
                    <a:pt x="354149" y="333828"/>
                    <a:pt x="358559" y="346250"/>
                    <a:pt x="365760" y="357051"/>
                  </a:cubicBezTo>
                  <a:cubicBezTo>
                    <a:pt x="370315" y="363883"/>
                    <a:pt x="376609" y="369542"/>
                    <a:pt x="383178" y="374468"/>
                  </a:cubicBezTo>
                  <a:cubicBezTo>
                    <a:pt x="431090" y="410402"/>
                    <a:pt x="420823" y="404433"/>
                    <a:pt x="461555" y="418011"/>
                  </a:cubicBezTo>
                  <a:cubicBezTo>
                    <a:pt x="514897" y="498026"/>
                    <a:pt x="442000" y="400263"/>
                    <a:pt x="505098" y="452845"/>
                  </a:cubicBezTo>
                  <a:cubicBezTo>
                    <a:pt x="516248" y="462137"/>
                    <a:pt x="520960" y="477417"/>
                    <a:pt x="531223" y="487680"/>
                  </a:cubicBezTo>
                  <a:cubicBezTo>
                    <a:pt x="548614" y="505072"/>
                    <a:pt x="580104" y="514199"/>
                    <a:pt x="600892" y="522514"/>
                  </a:cubicBezTo>
                  <a:cubicBezTo>
                    <a:pt x="647337" y="592183"/>
                    <a:pt x="586378" y="508000"/>
                    <a:pt x="644435" y="566057"/>
                  </a:cubicBezTo>
                  <a:cubicBezTo>
                    <a:pt x="654698" y="576320"/>
                    <a:pt x="661852" y="589280"/>
                    <a:pt x="670560" y="600891"/>
                  </a:cubicBezTo>
                  <a:cubicBezTo>
                    <a:pt x="702326" y="696185"/>
                    <a:pt x="651663" y="551839"/>
                    <a:pt x="696686" y="653142"/>
                  </a:cubicBezTo>
                  <a:cubicBezTo>
                    <a:pt x="715835" y="696227"/>
                    <a:pt x="704819" y="701005"/>
                    <a:pt x="731520" y="731520"/>
                  </a:cubicBezTo>
                  <a:cubicBezTo>
                    <a:pt x="745037" y="746967"/>
                    <a:pt x="775063" y="775062"/>
                    <a:pt x="775063" y="775062"/>
                  </a:cubicBezTo>
                  <a:cubicBezTo>
                    <a:pt x="804332" y="862865"/>
                    <a:pt x="759675" y="726671"/>
                    <a:pt x="792480" y="836022"/>
                  </a:cubicBezTo>
                  <a:cubicBezTo>
                    <a:pt x="797756" y="853607"/>
                    <a:pt x="796916" y="875292"/>
                    <a:pt x="809898" y="888274"/>
                  </a:cubicBezTo>
                  <a:cubicBezTo>
                    <a:pt x="818606" y="896983"/>
                    <a:pt x="826562" y="906516"/>
                    <a:pt x="836023" y="914400"/>
                  </a:cubicBezTo>
                  <a:cubicBezTo>
                    <a:pt x="844064" y="921101"/>
                    <a:pt x="854272" y="924925"/>
                    <a:pt x="862149" y="931817"/>
                  </a:cubicBezTo>
                  <a:cubicBezTo>
                    <a:pt x="877597" y="945334"/>
                    <a:pt x="888613" y="963974"/>
                    <a:pt x="905692" y="975360"/>
                  </a:cubicBezTo>
                  <a:cubicBezTo>
                    <a:pt x="923109" y="986971"/>
                    <a:pt x="943141" y="995392"/>
                    <a:pt x="957943" y="1010194"/>
                  </a:cubicBezTo>
                  <a:cubicBezTo>
                    <a:pt x="980484" y="1032735"/>
                    <a:pt x="1005072" y="1060739"/>
                    <a:pt x="1036320" y="1071154"/>
                  </a:cubicBezTo>
                  <a:lnTo>
                    <a:pt x="1062446" y="1079862"/>
                  </a:lnTo>
                  <a:cubicBezTo>
                    <a:pt x="1079863" y="1091474"/>
                    <a:pt x="1099896" y="1099895"/>
                    <a:pt x="1114698" y="1114697"/>
                  </a:cubicBezTo>
                  <a:cubicBezTo>
                    <a:pt x="1123406" y="1123405"/>
                    <a:pt x="1132939" y="1131361"/>
                    <a:pt x="1140823" y="1140822"/>
                  </a:cubicBezTo>
                  <a:cubicBezTo>
                    <a:pt x="1147523" y="1148863"/>
                    <a:pt x="1151348" y="1159071"/>
                    <a:pt x="1158240" y="1166948"/>
                  </a:cubicBezTo>
                  <a:cubicBezTo>
                    <a:pt x="1171757" y="1182396"/>
                    <a:pt x="1190397" y="1193412"/>
                    <a:pt x="1201783" y="1210491"/>
                  </a:cubicBezTo>
                  <a:cubicBezTo>
                    <a:pt x="1207589" y="1219200"/>
                    <a:pt x="1212308" y="1228740"/>
                    <a:pt x="1219200" y="1236617"/>
                  </a:cubicBezTo>
                  <a:cubicBezTo>
                    <a:pt x="1232717" y="1252065"/>
                    <a:pt x="1245664" y="1268774"/>
                    <a:pt x="1262743" y="1280160"/>
                  </a:cubicBezTo>
                  <a:lnTo>
                    <a:pt x="1314995" y="1314994"/>
                  </a:lnTo>
                  <a:cubicBezTo>
                    <a:pt x="1323703" y="1326605"/>
                    <a:pt x="1331828" y="1338678"/>
                    <a:pt x="1341120" y="1349828"/>
                  </a:cubicBezTo>
                  <a:cubicBezTo>
                    <a:pt x="1362146" y="1375059"/>
                    <a:pt x="1356542" y="1362164"/>
                    <a:pt x="1384663" y="1384662"/>
                  </a:cubicBezTo>
                  <a:cubicBezTo>
                    <a:pt x="1446699" y="1434293"/>
                    <a:pt x="1347804" y="1365897"/>
                    <a:pt x="1428206" y="1419497"/>
                  </a:cubicBezTo>
                  <a:cubicBezTo>
                    <a:pt x="1436115" y="1431361"/>
                    <a:pt x="1449254" y="1454769"/>
                    <a:pt x="1463040" y="1463040"/>
                  </a:cubicBezTo>
                  <a:cubicBezTo>
                    <a:pt x="1470911" y="1467763"/>
                    <a:pt x="1480457" y="1468845"/>
                    <a:pt x="1489166" y="1471748"/>
                  </a:cubicBezTo>
                  <a:cubicBezTo>
                    <a:pt x="1492069" y="1480457"/>
                    <a:pt x="1492140" y="1490706"/>
                    <a:pt x="1497875" y="1497874"/>
                  </a:cubicBezTo>
                  <a:cubicBezTo>
                    <a:pt x="1512427" y="1516064"/>
                    <a:pt x="1530921" y="1515769"/>
                    <a:pt x="1550126" y="1524000"/>
                  </a:cubicBezTo>
                  <a:cubicBezTo>
                    <a:pt x="1562058" y="1529114"/>
                    <a:pt x="1573349" y="1535611"/>
                    <a:pt x="1584960" y="1541417"/>
                  </a:cubicBezTo>
                  <a:cubicBezTo>
                    <a:pt x="1619794" y="1538514"/>
                    <a:pt x="1654815" y="1537328"/>
                    <a:pt x="1689463" y="1532708"/>
                  </a:cubicBezTo>
                  <a:cubicBezTo>
                    <a:pt x="1698562" y="1531495"/>
                    <a:pt x="1707718" y="1528723"/>
                    <a:pt x="1715589" y="1524000"/>
                  </a:cubicBezTo>
                  <a:cubicBezTo>
                    <a:pt x="1722630" y="1519776"/>
                    <a:pt x="1726595" y="1511711"/>
                    <a:pt x="1733006" y="1506582"/>
                  </a:cubicBezTo>
                  <a:cubicBezTo>
                    <a:pt x="1741179" y="1500044"/>
                    <a:pt x="1750423" y="1494971"/>
                    <a:pt x="1759132" y="1489165"/>
                  </a:cubicBezTo>
                  <a:cubicBezTo>
                    <a:pt x="1764938" y="1480457"/>
                    <a:pt x="1772874" y="1472840"/>
                    <a:pt x="1776549" y="1463040"/>
                  </a:cubicBezTo>
                  <a:cubicBezTo>
                    <a:pt x="1777695" y="1459984"/>
                    <a:pt x="1786384" y="1402848"/>
                    <a:pt x="1793966" y="1393371"/>
                  </a:cubicBezTo>
                  <a:cubicBezTo>
                    <a:pt x="1800504" y="1385198"/>
                    <a:pt x="1811383" y="1381760"/>
                    <a:pt x="1820092" y="1375954"/>
                  </a:cubicBezTo>
                  <a:cubicBezTo>
                    <a:pt x="1912219" y="1382534"/>
                    <a:pt x="1938526" y="1357661"/>
                    <a:pt x="1985555" y="1428205"/>
                  </a:cubicBezTo>
                  <a:cubicBezTo>
                    <a:pt x="1991361" y="1436914"/>
                    <a:pt x="1994096" y="1448784"/>
                    <a:pt x="2002972" y="1454331"/>
                  </a:cubicBezTo>
                  <a:cubicBezTo>
                    <a:pt x="2018540" y="1464061"/>
                    <a:pt x="2055223" y="1471748"/>
                    <a:pt x="2055223" y="1471748"/>
                  </a:cubicBezTo>
                  <a:cubicBezTo>
                    <a:pt x="2134497" y="1524596"/>
                    <a:pt x="2057085" y="1480457"/>
                    <a:pt x="2264229" y="1480457"/>
                  </a:cubicBezTo>
                  <a:cubicBezTo>
                    <a:pt x="2302077" y="1480457"/>
                    <a:pt x="2339703" y="1486262"/>
                    <a:pt x="2377440" y="1489165"/>
                  </a:cubicBezTo>
                  <a:cubicBezTo>
                    <a:pt x="2386149" y="1492068"/>
                    <a:pt x="2395355" y="1493769"/>
                    <a:pt x="2403566" y="1497874"/>
                  </a:cubicBezTo>
                  <a:cubicBezTo>
                    <a:pt x="2412927" y="1502555"/>
                    <a:pt x="2420031" y="1511265"/>
                    <a:pt x="2429692" y="1515291"/>
                  </a:cubicBezTo>
                  <a:cubicBezTo>
                    <a:pt x="2455113" y="1525883"/>
                    <a:pt x="2508069" y="1541417"/>
                    <a:pt x="2508069" y="1541417"/>
                  </a:cubicBezTo>
                  <a:cubicBezTo>
                    <a:pt x="2534195" y="1538514"/>
                    <a:pt x="2562935" y="1544464"/>
                    <a:pt x="2586446" y="1532708"/>
                  </a:cubicBezTo>
                  <a:cubicBezTo>
                    <a:pt x="2597151" y="1527355"/>
                    <a:pt x="2591716" y="1509338"/>
                    <a:pt x="2595155" y="1497874"/>
                  </a:cubicBezTo>
                  <a:cubicBezTo>
                    <a:pt x="2612114" y="1441344"/>
                    <a:pt x="2604536" y="1457676"/>
                    <a:pt x="2629989" y="1419497"/>
                  </a:cubicBezTo>
                  <a:cubicBezTo>
                    <a:pt x="2654995" y="1319477"/>
                    <a:pt x="2620028" y="1442743"/>
                    <a:pt x="2656115" y="1358537"/>
                  </a:cubicBezTo>
                  <a:cubicBezTo>
                    <a:pt x="2660830" y="1347536"/>
                    <a:pt x="2660108" y="1334703"/>
                    <a:pt x="2664823" y="1323702"/>
                  </a:cubicBezTo>
                  <a:cubicBezTo>
                    <a:pt x="2668946" y="1314082"/>
                    <a:pt x="2677559" y="1306938"/>
                    <a:pt x="2682240" y="1297577"/>
                  </a:cubicBezTo>
                  <a:cubicBezTo>
                    <a:pt x="2686345" y="1289366"/>
                    <a:pt x="2686844" y="1279662"/>
                    <a:pt x="2690949" y="1271451"/>
                  </a:cubicBezTo>
                  <a:cubicBezTo>
                    <a:pt x="2697792" y="1257764"/>
                    <a:pt x="2727914" y="1219701"/>
                    <a:pt x="2734492" y="1210491"/>
                  </a:cubicBezTo>
                  <a:cubicBezTo>
                    <a:pt x="2740576" y="1201974"/>
                    <a:pt x="2743736" y="1190903"/>
                    <a:pt x="2751909" y="1184365"/>
                  </a:cubicBezTo>
                  <a:cubicBezTo>
                    <a:pt x="2759077" y="1178631"/>
                    <a:pt x="2769598" y="1179273"/>
                    <a:pt x="2778035" y="1175657"/>
                  </a:cubicBezTo>
                  <a:cubicBezTo>
                    <a:pt x="2789967" y="1170543"/>
                    <a:pt x="2801258" y="1164046"/>
                    <a:pt x="2812869" y="1158240"/>
                  </a:cubicBezTo>
                  <a:cubicBezTo>
                    <a:pt x="2841898" y="1161143"/>
                    <a:pt x="2871529" y="1160388"/>
                    <a:pt x="2899955" y="1166948"/>
                  </a:cubicBezTo>
                  <a:cubicBezTo>
                    <a:pt x="2910153" y="1169301"/>
                    <a:pt x="2916719" y="1179684"/>
                    <a:pt x="2926080" y="1184365"/>
                  </a:cubicBezTo>
                  <a:cubicBezTo>
                    <a:pt x="2998195" y="1220423"/>
                    <a:pt x="2903454" y="1160573"/>
                    <a:pt x="2978332" y="1210491"/>
                  </a:cubicBezTo>
                  <a:cubicBezTo>
                    <a:pt x="2987041" y="1201782"/>
                    <a:pt x="2998477" y="1195131"/>
                    <a:pt x="3004458" y="1184365"/>
                  </a:cubicBezTo>
                  <a:cubicBezTo>
                    <a:pt x="3013374" y="1168316"/>
                    <a:pt x="3017422" y="1149925"/>
                    <a:pt x="3021875" y="1132114"/>
                  </a:cubicBezTo>
                  <a:cubicBezTo>
                    <a:pt x="3024778" y="1120503"/>
                    <a:pt x="3028236" y="1109016"/>
                    <a:pt x="3030583" y="1097280"/>
                  </a:cubicBezTo>
                  <a:cubicBezTo>
                    <a:pt x="3034046" y="1079965"/>
                    <a:pt x="3035009" y="1062158"/>
                    <a:pt x="3039292" y="1045028"/>
                  </a:cubicBezTo>
                  <a:cubicBezTo>
                    <a:pt x="3043745" y="1027217"/>
                    <a:pt x="3050903" y="1010194"/>
                    <a:pt x="3056709" y="992777"/>
                  </a:cubicBezTo>
                  <a:cubicBezTo>
                    <a:pt x="3059612" y="984068"/>
                    <a:pt x="3058074" y="972159"/>
                    <a:pt x="3065418" y="966651"/>
                  </a:cubicBezTo>
                  <a:cubicBezTo>
                    <a:pt x="3116996" y="927967"/>
                    <a:pt x="3088179" y="948574"/>
                    <a:pt x="3152503" y="905691"/>
                  </a:cubicBezTo>
                  <a:lnTo>
                    <a:pt x="3178629" y="888274"/>
                  </a:lnTo>
                  <a:cubicBezTo>
                    <a:pt x="3213320" y="836237"/>
                    <a:pt x="3175433" y="881484"/>
                    <a:pt x="3222172" y="853440"/>
                  </a:cubicBezTo>
                  <a:cubicBezTo>
                    <a:pt x="3281942" y="817578"/>
                    <a:pt x="3191705" y="851982"/>
                    <a:pt x="3265715" y="827314"/>
                  </a:cubicBezTo>
                  <a:cubicBezTo>
                    <a:pt x="3381519" y="711510"/>
                    <a:pt x="3251003" y="832846"/>
                    <a:pt x="3344092" y="766354"/>
                  </a:cubicBezTo>
                  <a:cubicBezTo>
                    <a:pt x="3401170" y="725584"/>
                    <a:pt x="3340302" y="750199"/>
                    <a:pt x="3396343" y="731520"/>
                  </a:cubicBezTo>
                  <a:cubicBezTo>
                    <a:pt x="3430361" y="697500"/>
                    <a:pt x="3394667" y="728003"/>
                    <a:pt x="3439886" y="705394"/>
                  </a:cubicBezTo>
                  <a:cubicBezTo>
                    <a:pt x="3449248" y="700713"/>
                    <a:pt x="3456651" y="692658"/>
                    <a:pt x="3466012" y="687977"/>
                  </a:cubicBezTo>
                  <a:cubicBezTo>
                    <a:pt x="3474223" y="683872"/>
                    <a:pt x="3484113" y="683726"/>
                    <a:pt x="3492138" y="679268"/>
                  </a:cubicBezTo>
                  <a:cubicBezTo>
                    <a:pt x="3510436" y="669102"/>
                    <a:pt x="3526972" y="656045"/>
                    <a:pt x="3544389" y="644434"/>
                  </a:cubicBezTo>
                  <a:lnTo>
                    <a:pt x="3570515" y="627017"/>
                  </a:lnTo>
                  <a:cubicBezTo>
                    <a:pt x="3573418" y="618308"/>
                    <a:pt x="3571753" y="606227"/>
                    <a:pt x="3579223" y="600891"/>
                  </a:cubicBezTo>
                  <a:cubicBezTo>
                    <a:pt x="3594163" y="590220"/>
                    <a:pt x="3631475" y="583474"/>
                    <a:pt x="3631475" y="583474"/>
                  </a:cubicBezTo>
                  <a:cubicBezTo>
                    <a:pt x="3648892" y="586377"/>
                    <a:pt x="3667193" y="585982"/>
                    <a:pt x="3683726" y="592182"/>
                  </a:cubicBezTo>
                  <a:cubicBezTo>
                    <a:pt x="3696206" y="596862"/>
                    <a:pt x="3712315" y="628439"/>
                    <a:pt x="3718560" y="635725"/>
                  </a:cubicBezTo>
                  <a:cubicBezTo>
                    <a:pt x="3734749" y="654613"/>
                    <a:pt x="3765809" y="683873"/>
                    <a:pt x="3788229" y="696685"/>
                  </a:cubicBezTo>
                  <a:cubicBezTo>
                    <a:pt x="3796199" y="701239"/>
                    <a:pt x="3805646" y="702491"/>
                    <a:pt x="3814355" y="705394"/>
                  </a:cubicBezTo>
                  <a:cubicBezTo>
                    <a:pt x="3828869" y="702491"/>
                    <a:pt x="3844039" y="701882"/>
                    <a:pt x="3857898" y="696685"/>
                  </a:cubicBezTo>
                  <a:cubicBezTo>
                    <a:pt x="3866607" y="693419"/>
                    <a:pt x="3916550" y="654758"/>
                    <a:pt x="3918858" y="653142"/>
                  </a:cubicBezTo>
                  <a:cubicBezTo>
                    <a:pt x="3960976" y="623660"/>
                    <a:pt x="3968299" y="625941"/>
                    <a:pt x="3997235" y="592182"/>
                  </a:cubicBezTo>
                  <a:cubicBezTo>
                    <a:pt x="4006681" y="581162"/>
                    <a:pt x="4013717" y="568196"/>
                    <a:pt x="4023360" y="557348"/>
                  </a:cubicBezTo>
                  <a:cubicBezTo>
                    <a:pt x="4036997" y="542006"/>
                    <a:pt x="4066903" y="513805"/>
                    <a:pt x="4066903" y="513805"/>
                  </a:cubicBezTo>
                  <a:lnTo>
                    <a:pt x="4084320" y="461554"/>
                  </a:lnTo>
                  <a:cubicBezTo>
                    <a:pt x="4087223" y="452845"/>
                    <a:pt x="4091229" y="444429"/>
                    <a:pt x="4093029" y="435428"/>
                  </a:cubicBezTo>
                  <a:cubicBezTo>
                    <a:pt x="4095932" y="420914"/>
                    <a:pt x="4099305" y="406485"/>
                    <a:pt x="4101738" y="391885"/>
                  </a:cubicBezTo>
                  <a:cubicBezTo>
                    <a:pt x="4106372" y="364078"/>
                    <a:pt x="4112723" y="307616"/>
                    <a:pt x="4119155" y="278674"/>
                  </a:cubicBezTo>
                  <a:cubicBezTo>
                    <a:pt x="4121146" y="269713"/>
                    <a:pt x="4123405" y="260572"/>
                    <a:pt x="4127863" y="252548"/>
                  </a:cubicBezTo>
                  <a:cubicBezTo>
                    <a:pt x="4138029" y="234249"/>
                    <a:pt x="4162698" y="200297"/>
                    <a:pt x="4162698" y="200297"/>
                  </a:cubicBezTo>
                  <a:cubicBezTo>
                    <a:pt x="4176509" y="158862"/>
                    <a:pt x="4173873" y="151494"/>
                    <a:pt x="4197532" y="121920"/>
                  </a:cubicBezTo>
                  <a:cubicBezTo>
                    <a:pt x="4202661" y="115509"/>
                    <a:pt x="4210023" y="111071"/>
                    <a:pt x="4214949" y="104502"/>
                  </a:cubicBezTo>
                  <a:cubicBezTo>
                    <a:pt x="4247314" y="61348"/>
                    <a:pt x="4240454" y="55671"/>
                    <a:pt x="4275909" y="26125"/>
                  </a:cubicBezTo>
                  <a:cubicBezTo>
                    <a:pt x="4283950" y="19425"/>
                    <a:pt x="4292673" y="13389"/>
                    <a:pt x="4302035" y="8708"/>
                  </a:cubicBezTo>
                  <a:cubicBezTo>
                    <a:pt x="4310245" y="4603"/>
                    <a:pt x="4319452" y="2903"/>
                    <a:pt x="4328160" y="0"/>
                  </a:cubicBezTo>
                  <a:cubicBezTo>
                    <a:pt x="4372599" y="14812"/>
                    <a:pt x="4338901" y="-748"/>
                    <a:pt x="4380412" y="34834"/>
                  </a:cubicBezTo>
                  <a:cubicBezTo>
                    <a:pt x="4414042" y="63660"/>
                    <a:pt x="4414364" y="54676"/>
                    <a:pt x="4441372" y="87085"/>
                  </a:cubicBezTo>
                  <a:cubicBezTo>
                    <a:pt x="4471674" y="123447"/>
                    <a:pt x="4442025" y="107623"/>
                    <a:pt x="4484915" y="121920"/>
                  </a:cubicBezTo>
                  <a:cubicBezTo>
                    <a:pt x="4499429" y="136434"/>
                    <a:pt x="4521968" y="145989"/>
                    <a:pt x="4528458" y="165462"/>
                  </a:cubicBezTo>
                  <a:cubicBezTo>
                    <a:pt x="4540476" y="201517"/>
                    <a:pt x="4529528" y="186496"/>
                    <a:pt x="4563292" y="209005"/>
                  </a:cubicBezTo>
                  <a:cubicBezTo>
                    <a:pt x="4566195" y="217714"/>
                    <a:pt x="4567277" y="227260"/>
                    <a:pt x="4572000" y="235131"/>
                  </a:cubicBezTo>
                  <a:cubicBezTo>
                    <a:pt x="4576224" y="242172"/>
                    <a:pt x="4584289" y="246137"/>
                    <a:pt x="4589418" y="252548"/>
                  </a:cubicBezTo>
                  <a:cubicBezTo>
                    <a:pt x="4637926" y="313181"/>
                    <a:pt x="4570889" y="242727"/>
                    <a:pt x="4632960" y="304800"/>
                  </a:cubicBezTo>
                  <a:cubicBezTo>
                    <a:pt x="4653754" y="367179"/>
                    <a:pt x="4624025" y="295818"/>
                    <a:pt x="4667795" y="348342"/>
                  </a:cubicBezTo>
                  <a:cubicBezTo>
                    <a:pt x="4676106" y="358315"/>
                    <a:pt x="4677242" y="372929"/>
                    <a:pt x="4685212" y="383177"/>
                  </a:cubicBezTo>
                  <a:cubicBezTo>
                    <a:pt x="4697814" y="399380"/>
                    <a:pt x="4714241" y="412206"/>
                    <a:pt x="4728755" y="426720"/>
                  </a:cubicBezTo>
                  <a:cubicBezTo>
                    <a:pt x="4737463" y="435428"/>
                    <a:pt x="4743865" y="447337"/>
                    <a:pt x="4754880" y="452845"/>
                  </a:cubicBezTo>
                  <a:lnTo>
                    <a:pt x="4789715" y="470262"/>
                  </a:lnTo>
                  <a:cubicBezTo>
                    <a:pt x="4795521" y="476068"/>
                    <a:pt x="4800721" y="482551"/>
                    <a:pt x="4807132" y="487680"/>
                  </a:cubicBezTo>
                  <a:cubicBezTo>
                    <a:pt x="4815305" y="494218"/>
                    <a:pt x="4826720" y="496924"/>
                    <a:pt x="4833258" y="505097"/>
                  </a:cubicBezTo>
                  <a:cubicBezTo>
                    <a:pt x="4838992" y="512265"/>
                    <a:pt x="4835475" y="524731"/>
                    <a:pt x="4841966" y="531222"/>
                  </a:cubicBezTo>
                  <a:cubicBezTo>
                    <a:pt x="4848457" y="537713"/>
                    <a:pt x="4859654" y="536315"/>
                    <a:pt x="4868092" y="539931"/>
                  </a:cubicBezTo>
                  <a:cubicBezTo>
                    <a:pt x="4899029" y="553190"/>
                    <a:pt x="4902814" y="557273"/>
                    <a:pt x="4929052" y="574765"/>
                  </a:cubicBezTo>
                  <a:cubicBezTo>
                    <a:pt x="4943566" y="571862"/>
                    <a:pt x="4958736" y="571254"/>
                    <a:pt x="4972595" y="566057"/>
                  </a:cubicBezTo>
                  <a:cubicBezTo>
                    <a:pt x="4999170" y="556092"/>
                    <a:pt x="5008565" y="535513"/>
                    <a:pt x="5024846" y="513805"/>
                  </a:cubicBezTo>
                  <a:cubicBezTo>
                    <a:pt x="5042972" y="441306"/>
                    <a:pt x="5020901" y="512988"/>
                    <a:pt x="5050972" y="452845"/>
                  </a:cubicBezTo>
                  <a:cubicBezTo>
                    <a:pt x="5055077" y="444635"/>
                    <a:pt x="5053946" y="433888"/>
                    <a:pt x="5059680" y="426720"/>
                  </a:cubicBezTo>
                  <a:cubicBezTo>
                    <a:pt x="5066218" y="418547"/>
                    <a:pt x="5076444" y="413983"/>
                    <a:pt x="5085806" y="409302"/>
                  </a:cubicBezTo>
                  <a:cubicBezTo>
                    <a:pt x="5094017" y="405197"/>
                    <a:pt x="5103106" y="403116"/>
                    <a:pt x="5111932" y="400594"/>
                  </a:cubicBezTo>
                  <a:cubicBezTo>
                    <a:pt x="5199423" y="375597"/>
                    <a:pt x="5222140" y="388745"/>
                    <a:pt x="5355772" y="383177"/>
                  </a:cubicBezTo>
                  <a:cubicBezTo>
                    <a:pt x="5408412" y="370016"/>
                    <a:pt x="5379260" y="378251"/>
                    <a:pt x="5442858" y="357051"/>
                  </a:cubicBezTo>
                  <a:cubicBezTo>
                    <a:pt x="5451566" y="354148"/>
                    <a:pt x="5461345" y="353434"/>
                    <a:pt x="5468983" y="348342"/>
                  </a:cubicBezTo>
                  <a:cubicBezTo>
                    <a:pt x="5477692" y="342536"/>
                    <a:pt x="5485747" y="335606"/>
                    <a:pt x="5495109" y="330925"/>
                  </a:cubicBezTo>
                  <a:cubicBezTo>
                    <a:pt x="5509024" y="323968"/>
                    <a:pt x="5543056" y="317226"/>
                    <a:pt x="5556069" y="313508"/>
                  </a:cubicBezTo>
                  <a:cubicBezTo>
                    <a:pt x="5564895" y="310986"/>
                    <a:pt x="5573486" y="307703"/>
                    <a:pt x="5582195" y="304800"/>
                  </a:cubicBezTo>
                  <a:cubicBezTo>
                    <a:pt x="5628641" y="307703"/>
                    <a:pt x="5675994" y="303921"/>
                    <a:pt x="5721532" y="313508"/>
                  </a:cubicBezTo>
                  <a:cubicBezTo>
                    <a:pt x="5733584" y="316045"/>
                    <a:pt x="5736892" y="333653"/>
                    <a:pt x="5747658" y="339634"/>
                  </a:cubicBezTo>
                  <a:cubicBezTo>
                    <a:pt x="5763707" y="348550"/>
                    <a:pt x="5782492" y="351245"/>
                    <a:pt x="5799909" y="357051"/>
                  </a:cubicBezTo>
                  <a:lnTo>
                    <a:pt x="5826035" y="365760"/>
                  </a:lnTo>
                  <a:lnTo>
                    <a:pt x="5878286" y="383177"/>
                  </a:lnTo>
                  <a:cubicBezTo>
                    <a:pt x="5898985" y="390077"/>
                    <a:pt x="5917387" y="396951"/>
                    <a:pt x="5939246" y="400594"/>
                  </a:cubicBezTo>
                  <a:cubicBezTo>
                    <a:pt x="5962331" y="404442"/>
                    <a:pt x="5985692" y="406399"/>
                    <a:pt x="6008915" y="409302"/>
                  </a:cubicBezTo>
                  <a:cubicBezTo>
                    <a:pt x="6060812" y="422277"/>
                    <a:pt x="6071082" y="425648"/>
                    <a:pt x="6139543" y="435428"/>
                  </a:cubicBezTo>
                  <a:cubicBezTo>
                    <a:pt x="6168423" y="439554"/>
                    <a:pt x="6197711" y="440281"/>
                    <a:pt x="6226629" y="444137"/>
                  </a:cubicBezTo>
                  <a:cubicBezTo>
                    <a:pt x="6241301" y="446093"/>
                    <a:pt x="6255551" y="450537"/>
                    <a:pt x="6270172" y="452845"/>
                  </a:cubicBezTo>
                  <a:cubicBezTo>
                    <a:pt x="6310722" y="459247"/>
                    <a:pt x="6352265" y="460305"/>
                    <a:pt x="6392092" y="470262"/>
                  </a:cubicBezTo>
                  <a:cubicBezTo>
                    <a:pt x="6472986" y="490487"/>
                    <a:pt x="6372440" y="466333"/>
                    <a:pt x="6479178" y="487680"/>
                  </a:cubicBezTo>
                  <a:cubicBezTo>
                    <a:pt x="6490914" y="490027"/>
                    <a:pt x="6502328" y="493792"/>
                    <a:pt x="6514012" y="496388"/>
                  </a:cubicBezTo>
                  <a:cubicBezTo>
                    <a:pt x="6528461" y="499599"/>
                    <a:pt x="6543195" y="501507"/>
                    <a:pt x="6557555" y="505097"/>
                  </a:cubicBezTo>
                  <a:cubicBezTo>
                    <a:pt x="6594930" y="514441"/>
                    <a:pt x="6576978" y="514607"/>
                    <a:pt x="6618515" y="531222"/>
                  </a:cubicBezTo>
                  <a:cubicBezTo>
                    <a:pt x="6618563" y="531241"/>
                    <a:pt x="6683805" y="552986"/>
                    <a:pt x="6696892" y="557348"/>
                  </a:cubicBezTo>
                  <a:cubicBezTo>
                    <a:pt x="6705601" y="560251"/>
                    <a:pt x="6715380" y="560965"/>
                    <a:pt x="6723018" y="566057"/>
                  </a:cubicBezTo>
                  <a:cubicBezTo>
                    <a:pt x="6782907" y="605983"/>
                    <a:pt x="6755411" y="594271"/>
                    <a:pt x="6801395" y="609600"/>
                  </a:cubicBezTo>
                  <a:cubicBezTo>
                    <a:pt x="6810103" y="618308"/>
                    <a:pt x="6817273" y="628894"/>
                    <a:pt x="6827520" y="635725"/>
                  </a:cubicBezTo>
                  <a:cubicBezTo>
                    <a:pt x="6835158" y="640817"/>
                    <a:pt x="6845621" y="639976"/>
                    <a:pt x="6853646" y="644434"/>
                  </a:cubicBezTo>
                  <a:cubicBezTo>
                    <a:pt x="6871945" y="654600"/>
                    <a:pt x="6888481" y="667657"/>
                    <a:pt x="6905898" y="679268"/>
                  </a:cubicBezTo>
                  <a:lnTo>
                    <a:pt x="6932023" y="696685"/>
                  </a:lnTo>
                  <a:cubicBezTo>
                    <a:pt x="6940732" y="702491"/>
                    <a:pt x="6950748" y="706701"/>
                    <a:pt x="6958149" y="714102"/>
                  </a:cubicBezTo>
                  <a:cubicBezTo>
                    <a:pt x="6963955" y="719908"/>
                    <a:pt x="6968525" y="727296"/>
                    <a:pt x="6975566" y="731520"/>
                  </a:cubicBezTo>
                  <a:cubicBezTo>
                    <a:pt x="6983437" y="736243"/>
                    <a:pt x="6992983" y="737325"/>
                    <a:pt x="7001692" y="740228"/>
                  </a:cubicBezTo>
                  <a:cubicBezTo>
                    <a:pt x="7022526" y="754117"/>
                    <a:pt x="7038703" y="762434"/>
                    <a:pt x="7053943" y="783771"/>
                  </a:cubicBezTo>
                  <a:cubicBezTo>
                    <a:pt x="7061488" y="794335"/>
                    <a:pt x="7063571" y="808220"/>
                    <a:pt x="7071360" y="818605"/>
                  </a:cubicBezTo>
                  <a:cubicBezTo>
                    <a:pt x="7081213" y="831742"/>
                    <a:pt x="7097086" y="839777"/>
                    <a:pt x="7106195" y="853440"/>
                  </a:cubicBezTo>
                  <a:lnTo>
                    <a:pt x="7123612" y="879565"/>
                  </a:lnTo>
                  <a:cubicBezTo>
                    <a:pt x="7138424" y="924004"/>
                    <a:pt x="7122864" y="890306"/>
                    <a:pt x="7158446" y="931817"/>
                  </a:cubicBezTo>
                  <a:cubicBezTo>
                    <a:pt x="7167892" y="942837"/>
                    <a:pt x="7175126" y="955631"/>
                    <a:pt x="7184572" y="966651"/>
                  </a:cubicBezTo>
                  <a:cubicBezTo>
                    <a:pt x="7192587" y="976002"/>
                    <a:pt x="7202813" y="983316"/>
                    <a:pt x="7210698" y="992777"/>
                  </a:cubicBezTo>
                  <a:cubicBezTo>
                    <a:pt x="7217398" y="1000817"/>
                    <a:pt x="7221415" y="1010862"/>
                    <a:pt x="7228115" y="1018902"/>
                  </a:cubicBezTo>
                  <a:cubicBezTo>
                    <a:pt x="7309426" y="1116477"/>
                    <a:pt x="7206797" y="980349"/>
                    <a:pt x="7271658" y="1071154"/>
                  </a:cubicBezTo>
                  <a:cubicBezTo>
                    <a:pt x="7336126" y="1161409"/>
                    <a:pt x="7252546" y="1038133"/>
                    <a:pt x="7332618" y="1158240"/>
                  </a:cubicBezTo>
                  <a:lnTo>
                    <a:pt x="7350035" y="1184365"/>
                  </a:lnTo>
                  <a:cubicBezTo>
                    <a:pt x="7370739" y="1246481"/>
                    <a:pt x="7341383" y="1171389"/>
                    <a:pt x="7384869" y="1236617"/>
                  </a:cubicBezTo>
                  <a:cubicBezTo>
                    <a:pt x="7389961" y="1244255"/>
                    <a:pt x="7389962" y="1254305"/>
                    <a:pt x="7393578" y="1262742"/>
                  </a:cubicBezTo>
                  <a:cubicBezTo>
                    <a:pt x="7398692" y="1274674"/>
                    <a:pt x="7405881" y="1285644"/>
                    <a:pt x="7410995" y="1297577"/>
                  </a:cubicBezTo>
                  <a:cubicBezTo>
                    <a:pt x="7423012" y="1325616"/>
                    <a:pt x="7419078" y="1337175"/>
                    <a:pt x="7437120" y="1367245"/>
                  </a:cubicBezTo>
                  <a:cubicBezTo>
                    <a:pt x="7446683" y="1383184"/>
                    <a:pt x="7461022" y="1395756"/>
                    <a:pt x="7471955" y="1410788"/>
                  </a:cubicBezTo>
                  <a:cubicBezTo>
                    <a:pt x="7484267" y="1427717"/>
                    <a:pt x="7495178" y="1445623"/>
                    <a:pt x="7506789" y="1463040"/>
                  </a:cubicBezTo>
                  <a:lnTo>
                    <a:pt x="7524206" y="1489165"/>
                  </a:lnTo>
                  <a:cubicBezTo>
                    <a:pt x="7574121" y="1564037"/>
                    <a:pt x="7514276" y="1469307"/>
                    <a:pt x="7550332" y="1541417"/>
                  </a:cubicBezTo>
                  <a:cubicBezTo>
                    <a:pt x="7555013" y="1550778"/>
                    <a:pt x="7561943" y="1558834"/>
                    <a:pt x="7567749" y="1567542"/>
                  </a:cubicBezTo>
                  <a:cubicBezTo>
                    <a:pt x="7573555" y="1584959"/>
                    <a:pt x="7578348" y="1602748"/>
                    <a:pt x="7585166" y="1619794"/>
                  </a:cubicBezTo>
                  <a:cubicBezTo>
                    <a:pt x="7589987" y="1631847"/>
                    <a:pt x="7597469" y="1642696"/>
                    <a:pt x="7602583" y="1654628"/>
                  </a:cubicBezTo>
                  <a:cubicBezTo>
                    <a:pt x="7606199" y="1663066"/>
                    <a:pt x="7607676" y="1672316"/>
                    <a:pt x="7611292" y="1680754"/>
                  </a:cubicBezTo>
                  <a:cubicBezTo>
                    <a:pt x="7616406" y="1692686"/>
                    <a:pt x="7623437" y="1703725"/>
                    <a:pt x="7628709" y="1715588"/>
                  </a:cubicBezTo>
                  <a:cubicBezTo>
                    <a:pt x="7635058" y="1729873"/>
                    <a:pt x="7640637" y="1744494"/>
                    <a:pt x="7646126" y="1759131"/>
                  </a:cubicBezTo>
                  <a:cubicBezTo>
                    <a:pt x="7649349" y="1767726"/>
                    <a:pt x="7650730" y="1777046"/>
                    <a:pt x="7654835" y="1785257"/>
                  </a:cubicBezTo>
                  <a:cubicBezTo>
                    <a:pt x="7665820" y="1807226"/>
                    <a:pt x="7673470" y="1812601"/>
                    <a:pt x="7689669" y="1828800"/>
                  </a:cubicBezTo>
                  <a:cubicBezTo>
                    <a:pt x="7705865" y="1893581"/>
                    <a:pt x="7688529" y="1834942"/>
                    <a:pt x="7724503" y="1915885"/>
                  </a:cubicBezTo>
                  <a:cubicBezTo>
                    <a:pt x="7728231" y="1924274"/>
                    <a:pt x="7729596" y="1933573"/>
                    <a:pt x="7733212" y="1942011"/>
                  </a:cubicBezTo>
                  <a:cubicBezTo>
                    <a:pt x="7746471" y="1972948"/>
                    <a:pt x="7750554" y="1976733"/>
                    <a:pt x="7768046" y="2002971"/>
                  </a:cubicBezTo>
                  <a:cubicBezTo>
                    <a:pt x="7744260" y="2074334"/>
                    <a:pt x="7750449" y="2045073"/>
                    <a:pt x="7768046" y="2185851"/>
                  </a:cubicBezTo>
                  <a:cubicBezTo>
                    <a:pt x="7771626" y="2214492"/>
                    <a:pt x="7785055" y="2241947"/>
                    <a:pt x="7802880" y="2264228"/>
                  </a:cubicBezTo>
                  <a:cubicBezTo>
                    <a:pt x="7808009" y="2270639"/>
                    <a:pt x="7814492" y="2275839"/>
                    <a:pt x="7820298" y="2281645"/>
                  </a:cubicBezTo>
                  <a:cubicBezTo>
                    <a:pt x="7838093" y="2335033"/>
                    <a:pt x="7822515" y="2301280"/>
                    <a:pt x="7889966" y="2368731"/>
                  </a:cubicBezTo>
                  <a:lnTo>
                    <a:pt x="7889966" y="2368731"/>
                  </a:lnTo>
                  <a:cubicBezTo>
                    <a:pt x="7912064" y="2412926"/>
                    <a:pt x="7896581" y="2396364"/>
                    <a:pt x="7933509" y="2420982"/>
                  </a:cubicBezTo>
                  <a:cubicBezTo>
                    <a:pt x="7951398" y="2474645"/>
                    <a:pt x="7930937" y="2417371"/>
                    <a:pt x="7959635" y="2481942"/>
                  </a:cubicBezTo>
                  <a:cubicBezTo>
                    <a:pt x="7965984" y="2496227"/>
                    <a:pt x="7971246" y="2510971"/>
                    <a:pt x="7977052" y="2525485"/>
                  </a:cubicBezTo>
                  <a:cubicBezTo>
                    <a:pt x="7979955" y="2542902"/>
                    <a:pt x="7979202" y="2561342"/>
                    <a:pt x="7985760" y="2577737"/>
                  </a:cubicBezTo>
                  <a:cubicBezTo>
                    <a:pt x="8015369" y="2651761"/>
                    <a:pt x="8011886" y="2584238"/>
                    <a:pt x="8011886" y="2629988"/>
                  </a:cubicBezTo>
                </a:path>
              </a:pathLst>
            </a:custGeom>
            <a:noFill/>
            <a:ln w="12700" cap="flat" cmpd="sng" algn="ctr">
              <a:solidFill>
                <a:schemeClr val="bg1">
                  <a:lumMod val="86905"/>
                  <a:alpha val="5238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9" name="任意多边形: 形状 48">
              <a:extLst>
                <a:ext uri="{FF2B5EF4-FFF2-40B4-BE49-F238E27FC236}">
                  <a16:creationId xmlns:a16="http://schemas.microsoft.com/office/drawing/2014/main" xmlns="" id="{483809C9-318D-4A6B-8E25-445FBFA0C4CB}"/>
                </a:ext>
              </a:extLst>
            </p:cNvPr>
            <p:cNvSpPr/>
            <p:nvPr/>
          </p:nvSpPr>
          <p:spPr>
            <a:xfrm>
              <a:off x="-69669" y="5288591"/>
              <a:ext cx="8012012" cy="2629988"/>
            </a:xfrm>
            <a:custGeom>
              <a:avLst/>
              <a:gdLst>
                <a:gd name="connsiteX0" fmla="*/ 0 w 8012012"/>
                <a:gd name="connsiteY0" fmla="*/ 505097 h 2629988"/>
                <a:gd name="connsiteX1" fmla="*/ 0 w 8012012"/>
                <a:gd name="connsiteY1" fmla="*/ 505097 h 2629988"/>
                <a:gd name="connsiteX2" fmla="*/ 113212 w 8012012"/>
                <a:gd name="connsiteY2" fmla="*/ 487680 h 2629988"/>
                <a:gd name="connsiteX3" fmla="*/ 130629 w 8012012"/>
                <a:gd name="connsiteY3" fmla="*/ 470262 h 2629988"/>
                <a:gd name="connsiteX4" fmla="*/ 182880 w 8012012"/>
                <a:gd name="connsiteY4" fmla="*/ 461554 h 2629988"/>
                <a:gd name="connsiteX5" fmla="*/ 209006 w 8012012"/>
                <a:gd name="connsiteY5" fmla="*/ 452845 h 2629988"/>
                <a:gd name="connsiteX6" fmla="*/ 261258 w 8012012"/>
                <a:gd name="connsiteY6" fmla="*/ 409302 h 2629988"/>
                <a:gd name="connsiteX7" fmla="*/ 322218 w 8012012"/>
                <a:gd name="connsiteY7" fmla="*/ 330925 h 2629988"/>
                <a:gd name="connsiteX8" fmla="*/ 348343 w 8012012"/>
                <a:gd name="connsiteY8" fmla="*/ 322217 h 2629988"/>
                <a:gd name="connsiteX9" fmla="*/ 365760 w 8012012"/>
                <a:gd name="connsiteY9" fmla="*/ 357051 h 2629988"/>
                <a:gd name="connsiteX10" fmla="*/ 383178 w 8012012"/>
                <a:gd name="connsiteY10" fmla="*/ 374468 h 2629988"/>
                <a:gd name="connsiteX11" fmla="*/ 461555 w 8012012"/>
                <a:gd name="connsiteY11" fmla="*/ 418011 h 2629988"/>
                <a:gd name="connsiteX12" fmla="*/ 505098 w 8012012"/>
                <a:gd name="connsiteY12" fmla="*/ 452845 h 2629988"/>
                <a:gd name="connsiteX13" fmla="*/ 531223 w 8012012"/>
                <a:gd name="connsiteY13" fmla="*/ 487680 h 2629988"/>
                <a:gd name="connsiteX14" fmla="*/ 600892 w 8012012"/>
                <a:gd name="connsiteY14" fmla="*/ 522514 h 2629988"/>
                <a:gd name="connsiteX15" fmla="*/ 644435 w 8012012"/>
                <a:gd name="connsiteY15" fmla="*/ 566057 h 2629988"/>
                <a:gd name="connsiteX16" fmla="*/ 670560 w 8012012"/>
                <a:gd name="connsiteY16" fmla="*/ 600891 h 2629988"/>
                <a:gd name="connsiteX17" fmla="*/ 696686 w 8012012"/>
                <a:gd name="connsiteY17" fmla="*/ 653142 h 2629988"/>
                <a:gd name="connsiteX18" fmla="*/ 731520 w 8012012"/>
                <a:gd name="connsiteY18" fmla="*/ 731520 h 2629988"/>
                <a:gd name="connsiteX19" fmla="*/ 775063 w 8012012"/>
                <a:gd name="connsiteY19" fmla="*/ 775062 h 2629988"/>
                <a:gd name="connsiteX20" fmla="*/ 792480 w 8012012"/>
                <a:gd name="connsiteY20" fmla="*/ 836022 h 2629988"/>
                <a:gd name="connsiteX21" fmla="*/ 809898 w 8012012"/>
                <a:gd name="connsiteY21" fmla="*/ 888274 h 2629988"/>
                <a:gd name="connsiteX22" fmla="*/ 836023 w 8012012"/>
                <a:gd name="connsiteY22" fmla="*/ 914400 h 2629988"/>
                <a:gd name="connsiteX23" fmla="*/ 862149 w 8012012"/>
                <a:gd name="connsiteY23" fmla="*/ 931817 h 2629988"/>
                <a:gd name="connsiteX24" fmla="*/ 905692 w 8012012"/>
                <a:gd name="connsiteY24" fmla="*/ 975360 h 2629988"/>
                <a:gd name="connsiteX25" fmla="*/ 957943 w 8012012"/>
                <a:gd name="connsiteY25" fmla="*/ 1010194 h 2629988"/>
                <a:gd name="connsiteX26" fmla="*/ 1036320 w 8012012"/>
                <a:gd name="connsiteY26" fmla="*/ 1071154 h 2629988"/>
                <a:gd name="connsiteX27" fmla="*/ 1062446 w 8012012"/>
                <a:gd name="connsiteY27" fmla="*/ 1079862 h 2629988"/>
                <a:gd name="connsiteX28" fmla="*/ 1114698 w 8012012"/>
                <a:gd name="connsiteY28" fmla="*/ 1114697 h 2629988"/>
                <a:gd name="connsiteX29" fmla="*/ 1140823 w 8012012"/>
                <a:gd name="connsiteY29" fmla="*/ 1140822 h 2629988"/>
                <a:gd name="connsiteX30" fmla="*/ 1158240 w 8012012"/>
                <a:gd name="connsiteY30" fmla="*/ 1166948 h 2629988"/>
                <a:gd name="connsiteX31" fmla="*/ 1201783 w 8012012"/>
                <a:gd name="connsiteY31" fmla="*/ 1210491 h 2629988"/>
                <a:gd name="connsiteX32" fmla="*/ 1219200 w 8012012"/>
                <a:gd name="connsiteY32" fmla="*/ 1236617 h 2629988"/>
                <a:gd name="connsiteX33" fmla="*/ 1262743 w 8012012"/>
                <a:gd name="connsiteY33" fmla="*/ 1280160 h 2629988"/>
                <a:gd name="connsiteX34" fmla="*/ 1314995 w 8012012"/>
                <a:gd name="connsiteY34" fmla="*/ 1314994 h 2629988"/>
                <a:gd name="connsiteX35" fmla="*/ 1341120 w 8012012"/>
                <a:gd name="connsiteY35" fmla="*/ 1349828 h 2629988"/>
                <a:gd name="connsiteX36" fmla="*/ 1384663 w 8012012"/>
                <a:gd name="connsiteY36" fmla="*/ 1384662 h 2629988"/>
                <a:gd name="connsiteX37" fmla="*/ 1428206 w 8012012"/>
                <a:gd name="connsiteY37" fmla="*/ 1419497 h 2629988"/>
                <a:gd name="connsiteX38" fmla="*/ 1463040 w 8012012"/>
                <a:gd name="connsiteY38" fmla="*/ 1463040 h 2629988"/>
                <a:gd name="connsiteX39" fmla="*/ 1489166 w 8012012"/>
                <a:gd name="connsiteY39" fmla="*/ 1471748 h 2629988"/>
                <a:gd name="connsiteX40" fmla="*/ 1497875 w 8012012"/>
                <a:gd name="connsiteY40" fmla="*/ 1497874 h 2629988"/>
                <a:gd name="connsiteX41" fmla="*/ 1550126 w 8012012"/>
                <a:gd name="connsiteY41" fmla="*/ 1524000 h 2629988"/>
                <a:gd name="connsiteX42" fmla="*/ 1584960 w 8012012"/>
                <a:gd name="connsiteY42" fmla="*/ 1541417 h 2629988"/>
                <a:gd name="connsiteX43" fmla="*/ 1689463 w 8012012"/>
                <a:gd name="connsiteY43" fmla="*/ 1532708 h 2629988"/>
                <a:gd name="connsiteX44" fmla="*/ 1715589 w 8012012"/>
                <a:gd name="connsiteY44" fmla="*/ 1524000 h 2629988"/>
                <a:gd name="connsiteX45" fmla="*/ 1733006 w 8012012"/>
                <a:gd name="connsiteY45" fmla="*/ 1506582 h 2629988"/>
                <a:gd name="connsiteX46" fmla="*/ 1759132 w 8012012"/>
                <a:gd name="connsiteY46" fmla="*/ 1489165 h 2629988"/>
                <a:gd name="connsiteX47" fmla="*/ 1776549 w 8012012"/>
                <a:gd name="connsiteY47" fmla="*/ 1463040 h 2629988"/>
                <a:gd name="connsiteX48" fmla="*/ 1793966 w 8012012"/>
                <a:gd name="connsiteY48" fmla="*/ 1393371 h 2629988"/>
                <a:gd name="connsiteX49" fmla="*/ 1820092 w 8012012"/>
                <a:gd name="connsiteY49" fmla="*/ 1375954 h 2629988"/>
                <a:gd name="connsiteX50" fmla="*/ 1985555 w 8012012"/>
                <a:gd name="connsiteY50" fmla="*/ 1428205 h 2629988"/>
                <a:gd name="connsiteX51" fmla="*/ 2002972 w 8012012"/>
                <a:gd name="connsiteY51" fmla="*/ 1454331 h 2629988"/>
                <a:gd name="connsiteX52" fmla="*/ 2055223 w 8012012"/>
                <a:gd name="connsiteY52" fmla="*/ 1471748 h 2629988"/>
                <a:gd name="connsiteX53" fmla="*/ 2264229 w 8012012"/>
                <a:gd name="connsiteY53" fmla="*/ 1480457 h 2629988"/>
                <a:gd name="connsiteX54" fmla="*/ 2377440 w 8012012"/>
                <a:gd name="connsiteY54" fmla="*/ 1489165 h 2629988"/>
                <a:gd name="connsiteX55" fmla="*/ 2403566 w 8012012"/>
                <a:gd name="connsiteY55" fmla="*/ 1497874 h 2629988"/>
                <a:gd name="connsiteX56" fmla="*/ 2429692 w 8012012"/>
                <a:gd name="connsiteY56" fmla="*/ 1515291 h 2629988"/>
                <a:gd name="connsiteX57" fmla="*/ 2508069 w 8012012"/>
                <a:gd name="connsiteY57" fmla="*/ 1541417 h 2629988"/>
                <a:gd name="connsiteX58" fmla="*/ 2586446 w 8012012"/>
                <a:gd name="connsiteY58" fmla="*/ 1532708 h 2629988"/>
                <a:gd name="connsiteX59" fmla="*/ 2595155 w 8012012"/>
                <a:gd name="connsiteY59" fmla="*/ 1497874 h 2629988"/>
                <a:gd name="connsiteX60" fmla="*/ 2629989 w 8012012"/>
                <a:gd name="connsiteY60" fmla="*/ 1419497 h 2629988"/>
                <a:gd name="connsiteX61" fmla="*/ 2656115 w 8012012"/>
                <a:gd name="connsiteY61" fmla="*/ 1358537 h 2629988"/>
                <a:gd name="connsiteX62" fmla="*/ 2664823 w 8012012"/>
                <a:gd name="connsiteY62" fmla="*/ 1323702 h 2629988"/>
                <a:gd name="connsiteX63" fmla="*/ 2682240 w 8012012"/>
                <a:gd name="connsiteY63" fmla="*/ 1297577 h 2629988"/>
                <a:gd name="connsiteX64" fmla="*/ 2690949 w 8012012"/>
                <a:gd name="connsiteY64" fmla="*/ 1271451 h 2629988"/>
                <a:gd name="connsiteX65" fmla="*/ 2734492 w 8012012"/>
                <a:gd name="connsiteY65" fmla="*/ 1210491 h 2629988"/>
                <a:gd name="connsiteX66" fmla="*/ 2751909 w 8012012"/>
                <a:gd name="connsiteY66" fmla="*/ 1184365 h 2629988"/>
                <a:gd name="connsiteX67" fmla="*/ 2778035 w 8012012"/>
                <a:gd name="connsiteY67" fmla="*/ 1175657 h 2629988"/>
                <a:gd name="connsiteX68" fmla="*/ 2812869 w 8012012"/>
                <a:gd name="connsiteY68" fmla="*/ 1158240 h 2629988"/>
                <a:gd name="connsiteX69" fmla="*/ 2899955 w 8012012"/>
                <a:gd name="connsiteY69" fmla="*/ 1166948 h 2629988"/>
                <a:gd name="connsiteX70" fmla="*/ 2926080 w 8012012"/>
                <a:gd name="connsiteY70" fmla="*/ 1184365 h 2629988"/>
                <a:gd name="connsiteX71" fmla="*/ 2978332 w 8012012"/>
                <a:gd name="connsiteY71" fmla="*/ 1210491 h 2629988"/>
                <a:gd name="connsiteX72" fmla="*/ 3004458 w 8012012"/>
                <a:gd name="connsiteY72" fmla="*/ 1184365 h 2629988"/>
                <a:gd name="connsiteX73" fmla="*/ 3021875 w 8012012"/>
                <a:gd name="connsiteY73" fmla="*/ 1132114 h 2629988"/>
                <a:gd name="connsiteX74" fmla="*/ 3030583 w 8012012"/>
                <a:gd name="connsiteY74" fmla="*/ 1097280 h 2629988"/>
                <a:gd name="connsiteX75" fmla="*/ 3039292 w 8012012"/>
                <a:gd name="connsiteY75" fmla="*/ 1045028 h 2629988"/>
                <a:gd name="connsiteX76" fmla="*/ 3056709 w 8012012"/>
                <a:gd name="connsiteY76" fmla="*/ 992777 h 2629988"/>
                <a:gd name="connsiteX77" fmla="*/ 3065418 w 8012012"/>
                <a:gd name="connsiteY77" fmla="*/ 966651 h 2629988"/>
                <a:gd name="connsiteX78" fmla="*/ 3152503 w 8012012"/>
                <a:gd name="connsiteY78" fmla="*/ 905691 h 2629988"/>
                <a:gd name="connsiteX79" fmla="*/ 3178629 w 8012012"/>
                <a:gd name="connsiteY79" fmla="*/ 888274 h 2629988"/>
                <a:gd name="connsiteX80" fmla="*/ 3222172 w 8012012"/>
                <a:gd name="connsiteY80" fmla="*/ 853440 h 2629988"/>
                <a:gd name="connsiteX81" fmla="*/ 3265715 w 8012012"/>
                <a:gd name="connsiteY81" fmla="*/ 827314 h 2629988"/>
                <a:gd name="connsiteX82" fmla="*/ 3344092 w 8012012"/>
                <a:gd name="connsiteY82" fmla="*/ 766354 h 2629988"/>
                <a:gd name="connsiteX83" fmla="*/ 3396343 w 8012012"/>
                <a:gd name="connsiteY83" fmla="*/ 731520 h 2629988"/>
                <a:gd name="connsiteX84" fmla="*/ 3439886 w 8012012"/>
                <a:gd name="connsiteY84" fmla="*/ 705394 h 2629988"/>
                <a:gd name="connsiteX85" fmla="*/ 3466012 w 8012012"/>
                <a:gd name="connsiteY85" fmla="*/ 687977 h 2629988"/>
                <a:gd name="connsiteX86" fmla="*/ 3492138 w 8012012"/>
                <a:gd name="connsiteY86" fmla="*/ 679268 h 2629988"/>
                <a:gd name="connsiteX87" fmla="*/ 3544389 w 8012012"/>
                <a:gd name="connsiteY87" fmla="*/ 644434 h 2629988"/>
                <a:gd name="connsiteX88" fmla="*/ 3570515 w 8012012"/>
                <a:gd name="connsiteY88" fmla="*/ 627017 h 2629988"/>
                <a:gd name="connsiteX89" fmla="*/ 3579223 w 8012012"/>
                <a:gd name="connsiteY89" fmla="*/ 600891 h 2629988"/>
                <a:gd name="connsiteX90" fmla="*/ 3631475 w 8012012"/>
                <a:gd name="connsiteY90" fmla="*/ 583474 h 2629988"/>
                <a:gd name="connsiteX91" fmla="*/ 3683726 w 8012012"/>
                <a:gd name="connsiteY91" fmla="*/ 592182 h 2629988"/>
                <a:gd name="connsiteX92" fmla="*/ 3718560 w 8012012"/>
                <a:gd name="connsiteY92" fmla="*/ 635725 h 2629988"/>
                <a:gd name="connsiteX93" fmla="*/ 3788229 w 8012012"/>
                <a:gd name="connsiteY93" fmla="*/ 696685 h 2629988"/>
                <a:gd name="connsiteX94" fmla="*/ 3814355 w 8012012"/>
                <a:gd name="connsiteY94" fmla="*/ 705394 h 2629988"/>
                <a:gd name="connsiteX95" fmla="*/ 3857898 w 8012012"/>
                <a:gd name="connsiteY95" fmla="*/ 696685 h 2629988"/>
                <a:gd name="connsiteX96" fmla="*/ 3918858 w 8012012"/>
                <a:gd name="connsiteY96" fmla="*/ 653142 h 2629988"/>
                <a:gd name="connsiteX97" fmla="*/ 3997235 w 8012012"/>
                <a:gd name="connsiteY97" fmla="*/ 592182 h 2629988"/>
                <a:gd name="connsiteX98" fmla="*/ 4023360 w 8012012"/>
                <a:gd name="connsiteY98" fmla="*/ 557348 h 2629988"/>
                <a:gd name="connsiteX99" fmla="*/ 4066903 w 8012012"/>
                <a:gd name="connsiteY99" fmla="*/ 513805 h 2629988"/>
                <a:gd name="connsiteX100" fmla="*/ 4084320 w 8012012"/>
                <a:gd name="connsiteY100" fmla="*/ 461554 h 2629988"/>
                <a:gd name="connsiteX101" fmla="*/ 4093029 w 8012012"/>
                <a:gd name="connsiteY101" fmla="*/ 435428 h 2629988"/>
                <a:gd name="connsiteX102" fmla="*/ 4101738 w 8012012"/>
                <a:gd name="connsiteY102" fmla="*/ 391885 h 2629988"/>
                <a:gd name="connsiteX103" fmla="*/ 4119155 w 8012012"/>
                <a:gd name="connsiteY103" fmla="*/ 278674 h 2629988"/>
                <a:gd name="connsiteX104" fmla="*/ 4127863 w 8012012"/>
                <a:gd name="connsiteY104" fmla="*/ 252548 h 2629988"/>
                <a:gd name="connsiteX105" fmla="*/ 4162698 w 8012012"/>
                <a:gd name="connsiteY105" fmla="*/ 200297 h 2629988"/>
                <a:gd name="connsiteX106" fmla="*/ 4197532 w 8012012"/>
                <a:gd name="connsiteY106" fmla="*/ 121920 h 2629988"/>
                <a:gd name="connsiteX107" fmla="*/ 4214949 w 8012012"/>
                <a:gd name="connsiteY107" fmla="*/ 104502 h 2629988"/>
                <a:gd name="connsiteX108" fmla="*/ 4275909 w 8012012"/>
                <a:gd name="connsiteY108" fmla="*/ 26125 h 2629988"/>
                <a:gd name="connsiteX109" fmla="*/ 4302035 w 8012012"/>
                <a:gd name="connsiteY109" fmla="*/ 8708 h 2629988"/>
                <a:gd name="connsiteX110" fmla="*/ 4328160 w 8012012"/>
                <a:gd name="connsiteY110" fmla="*/ 0 h 2629988"/>
                <a:gd name="connsiteX111" fmla="*/ 4380412 w 8012012"/>
                <a:gd name="connsiteY111" fmla="*/ 34834 h 2629988"/>
                <a:gd name="connsiteX112" fmla="*/ 4441372 w 8012012"/>
                <a:gd name="connsiteY112" fmla="*/ 87085 h 2629988"/>
                <a:gd name="connsiteX113" fmla="*/ 4484915 w 8012012"/>
                <a:gd name="connsiteY113" fmla="*/ 121920 h 2629988"/>
                <a:gd name="connsiteX114" fmla="*/ 4528458 w 8012012"/>
                <a:gd name="connsiteY114" fmla="*/ 165462 h 2629988"/>
                <a:gd name="connsiteX115" fmla="*/ 4563292 w 8012012"/>
                <a:gd name="connsiteY115" fmla="*/ 209005 h 2629988"/>
                <a:gd name="connsiteX116" fmla="*/ 4572000 w 8012012"/>
                <a:gd name="connsiteY116" fmla="*/ 235131 h 2629988"/>
                <a:gd name="connsiteX117" fmla="*/ 4589418 w 8012012"/>
                <a:gd name="connsiteY117" fmla="*/ 252548 h 2629988"/>
                <a:gd name="connsiteX118" fmla="*/ 4632960 w 8012012"/>
                <a:gd name="connsiteY118" fmla="*/ 304800 h 2629988"/>
                <a:gd name="connsiteX119" fmla="*/ 4667795 w 8012012"/>
                <a:gd name="connsiteY119" fmla="*/ 348342 h 2629988"/>
                <a:gd name="connsiteX120" fmla="*/ 4685212 w 8012012"/>
                <a:gd name="connsiteY120" fmla="*/ 383177 h 2629988"/>
                <a:gd name="connsiteX121" fmla="*/ 4728755 w 8012012"/>
                <a:gd name="connsiteY121" fmla="*/ 426720 h 2629988"/>
                <a:gd name="connsiteX122" fmla="*/ 4754880 w 8012012"/>
                <a:gd name="connsiteY122" fmla="*/ 452845 h 2629988"/>
                <a:gd name="connsiteX123" fmla="*/ 4789715 w 8012012"/>
                <a:gd name="connsiteY123" fmla="*/ 470262 h 2629988"/>
                <a:gd name="connsiteX124" fmla="*/ 4807132 w 8012012"/>
                <a:gd name="connsiteY124" fmla="*/ 487680 h 2629988"/>
                <a:gd name="connsiteX125" fmla="*/ 4833258 w 8012012"/>
                <a:gd name="connsiteY125" fmla="*/ 505097 h 2629988"/>
                <a:gd name="connsiteX126" fmla="*/ 4841966 w 8012012"/>
                <a:gd name="connsiteY126" fmla="*/ 531222 h 2629988"/>
                <a:gd name="connsiteX127" fmla="*/ 4868092 w 8012012"/>
                <a:gd name="connsiteY127" fmla="*/ 539931 h 2629988"/>
                <a:gd name="connsiteX128" fmla="*/ 4929052 w 8012012"/>
                <a:gd name="connsiteY128" fmla="*/ 574765 h 2629988"/>
                <a:gd name="connsiteX129" fmla="*/ 4972595 w 8012012"/>
                <a:gd name="connsiteY129" fmla="*/ 566057 h 2629988"/>
                <a:gd name="connsiteX130" fmla="*/ 5024846 w 8012012"/>
                <a:gd name="connsiteY130" fmla="*/ 513805 h 2629988"/>
                <a:gd name="connsiteX131" fmla="*/ 5050972 w 8012012"/>
                <a:gd name="connsiteY131" fmla="*/ 452845 h 2629988"/>
                <a:gd name="connsiteX132" fmla="*/ 5059680 w 8012012"/>
                <a:gd name="connsiteY132" fmla="*/ 426720 h 2629988"/>
                <a:gd name="connsiteX133" fmla="*/ 5085806 w 8012012"/>
                <a:gd name="connsiteY133" fmla="*/ 409302 h 2629988"/>
                <a:gd name="connsiteX134" fmla="*/ 5111932 w 8012012"/>
                <a:gd name="connsiteY134" fmla="*/ 400594 h 2629988"/>
                <a:gd name="connsiteX135" fmla="*/ 5355772 w 8012012"/>
                <a:gd name="connsiteY135" fmla="*/ 383177 h 2629988"/>
                <a:gd name="connsiteX136" fmla="*/ 5442858 w 8012012"/>
                <a:gd name="connsiteY136" fmla="*/ 357051 h 2629988"/>
                <a:gd name="connsiteX137" fmla="*/ 5468983 w 8012012"/>
                <a:gd name="connsiteY137" fmla="*/ 348342 h 2629988"/>
                <a:gd name="connsiteX138" fmla="*/ 5495109 w 8012012"/>
                <a:gd name="connsiteY138" fmla="*/ 330925 h 2629988"/>
                <a:gd name="connsiteX139" fmla="*/ 5556069 w 8012012"/>
                <a:gd name="connsiteY139" fmla="*/ 313508 h 2629988"/>
                <a:gd name="connsiteX140" fmla="*/ 5582195 w 8012012"/>
                <a:gd name="connsiteY140" fmla="*/ 304800 h 2629988"/>
                <a:gd name="connsiteX141" fmla="*/ 5721532 w 8012012"/>
                <a:gd name="connsiteY141" fmla="*/ 313508 h 2629988"/>
                <a:gd name="connsiteX142" fmla="*/ 5747658 w 8012012"/>
                <a:gd name="connsiteY142" fmla="*/ 339634 h 2629988"/>
                <a:gd name="connsiteX143" fmla="*/ 5799909 w 8012012"/>
                <a:gd name="connsiteY143" fmla="*/ 357051 h 2629988"/>
                <a:gd name="connsiteX144" fmla="*/ 5826035 w 8012012"/>
                <a:gd name="connsiteY144" fmla="*/ 365760 h 2629988"/>
                <a:gd name="connsiteX145" fmla="*/ 5878286 w 8012012"/>
                <a:gd name="connsiteY145" fmla="*/ 383177 h 2629988"/>
                <a:gd name="connsiteX146" fmla="*/ 5939246 w 8012012"/>
                <a:gd name="connsiteY146" fmla="*/ 400594 h 2629988"/>
                <a:gd name="connsiteX147" fmla="*/ 6008915 w 8012012"/>
                <a:gd name="connsiteY147" fmla="*/ 409302 h 2629988"/>
                <a:gd name="connsiteX148" fmla="*/ 6139543 w 8012012"/>
                <a:gd name="connsiteY148" fmla="*/ 435428 h 2629988"/>
                <a:gd name="connsiteX149" fmla="*/ 6226629 w 8012012"/>
                <a:gd name="connsiteY149" fmla="*/ 444137 h 2629988"/>
                <a:gd name="connsiteX150" fmla="*/ 6270172 w 8012012"/>
                <a:gd name="connsiteY150" fmla="*/ 452845 h 2629988"/>
                <a:gd name="connsiteX151" fmla="*/ 6392092 w 8012012"/>
                <a:gd name="connsiteY151" fmla="*/ 470262 h 2629988"/>
                <a:gd name="connsiteX152" fmla="*/ 6479178 w 8012012"/>
                <a:gd name="connsiteY152" fmla="*/ 487680 h 2629988"/>
                <a:gd name="connsiteX153" fmla="*/ 6514012 w 8012012"/>
                <a:gd name="connsiteY153" fmla="*/ 496388 h 2629988"/>
                <a:gd name="connsiteX154" fmla="*/ 6557555 w 8012012"/>
                <a:gd name="connsiteY154" fmla="*/ 505097 h 2629988"/>
                <a:gd name="connsiteX155" fmla="*/ 6618515 w 8012012"/>
                <a:gd name="connsiteY155" fmla="*/ 531222 h 2629988"/>
                <a:gd name="connsiteX156" fmla="*/ 6696892 w 8012012"/>
                <a:gd name="connsiteY156" fmla="*/ 557348 h 2629988"/>
                <a:gd name="connsiteX157" fmla="*/ 6723018 w 8012012"/>
                <a:gd name="connsiteY157" fmla="*/ 566057 h 2629988"/>
                <a:gd name="connsiteX158" fmla="*/ 6801395 w 8012012"/>
                <a:gd name="connsiteY158" fmla="*/ 609600 h 2629988"/>
                <a:gd name="connsiteX159" fmla="*/ 6827520 w 8012012"/>
                <a:gd name="connsiteY159" fmla="*/ 635725 h 2629988"/>
                <a:gd name="connsiteX160" fmla="*/ 6853646 w 8012012"/>
                <a:gd name="connsiteY160" fmla="*/ 644434 h 2629988"/>
                <a:gd name="connsiteX161" fmla="*/ 6905898 w 8012012"/>
                <a:gd name="connsiteY161" fmla="*/ 679268 h 2629988"/>
                <a:gd name="connsiteX162" fmla="*/ 6932023 w 8012012"/>
                <a:gd name="connsiteY162" fmla="*/ 696685 h 2629988"/>
                <a:gd name="connsiteX163" fmla="*/ 6958149 w 8012012"/>
                <a:gd name="connsiteY163" fmla="*/ 714102 h 2629988"/>
                <a:gd name="connsiteX164" fmla="*/ 6975566 w 8012012"/>
                <a:gd name="connsiteY164" fmla="*/ 731520 h 2629988"/>
                <a:gd name="connsiteX165" fmla="*/ 7001692 w 8012012"/>
                <a:gd name="connsiteY165" fmla="*/ 740228 h 2629988"/>
                <a:gd name="connsiteX166" fmla="*/ 7053943 w 8012012"/>
                <a:gd name="connsiteY166" fmla="*/ 783771 h 2629988"/>
                <a:gd name="connsiteX167" fmla="*/ 7071360 w 8012012"/>
                <a:gd name="connsiteY167" fmla="*/ 818605 h 2629988"/>
                <a:gd name="connsiteX168" fmla="*/ 7106195 w 8012012"/>
                <a:gd name="connsiteY168" fmla="*/ 853440 h 2629988"/>
                <a:gd name="connsiteX169" fmla="*/ 7123612 w 8012012"/>
                <a:gd name="connsiteY169" fmla="*/ 879565 h 2629988"/>
                <a:gd name="connsiteX170" fmla="*/ 7158446 w 8012012"/>
                <a:gd name="connsiteY170" fmla="*/ 931817 h 2629988"/>
                <a:gd name="connsiteX171" fmla="*/ 7184572 w 8012012"/>
                <a:gd name="connsiteY171" fmla="*/ 966651 h 2629988"/>
                <a:gd name="connsiteX172" fmla="*/ 7210698 w 8012012"/>
                <a:gd name="connsiteY172" fmla="*/ 992777 h 2629988"/>
                <a:gd name="connsiteX173" fmla="*/ 7228115 w 8012012"/>
                <a:gd name="connsiteY173" fmla="*/ 1018902 h 2629988"/>
                <a:gd name="connsiteX174" fmla="*/ 7271658 w 8012012"/>
                <a:gd name="connsiteY174" fmla="*/ 1071154 h 2629988"/>
                <a:gd name="connsiteX175" fmla="*/ 7332618 w 8012012"/>
                <a:gd name="connsiteY175" fmla="*/ 1158240 h 2629988"/>
                <a:gd name="connsiteX176" fmla="*/ 7350035 w 8012012"/>
                <a:gd name="connsiteY176" fmla="*/ 1184365 h 2629988"/>
                <a:gd name="connsiteX177" fmla="*/ 7384869 w 8012012"/>
                <a:gd name="connsiteY177" fmla="*/ 1236617 h 2629988"/>
                <a:gd name="connsiteX178" fmla="*/ 7393578 w 8012012"/>
                <a:gd name="connsiteY178" fmla="*/ 1262742 h 2629988"/>
                <a:gd name="connsiteX179" fmla="*/ 7410995 w 8012012"/>
                <a:gd name="connsiteY179" fmla="*/ 1297577 h 2629988"/>
                <a:gd name="connsiteX180" fmla="*/ 7437120 w 8012012"/>
                <a:gd name="connsiteY180" fmla="*/ 1367245 h 2629988"/>
                <a:gd name="connsiteX181" fmla="*/ 7471955 w 8012012"/>
                <a:gd name="connsiteY181" fmla="*/ 1410788 h 2629988"/>
                <a:gd name="connsiteX182" fmla="*/ 7506789 w 8012012"/>
                <a:gd name="connsiteY182" fmla="*/ 1463040 h 2629988"/>
                <a:gd name="connsiteX183" fmla="*/ 7524206 w 8012012"/>
                <a:gd name="connsiteY183" fmla="*/ 1489165 h 2629988"/>
                <a:gd name="connsiteX184" fmla="*/ 7550332 w 8012012"/>
                <a:gd name="connsiteY184" fmla="*/ 1541417 h 2629988"/>
                <a:gd name="connsiteX185" fmla="*/ 7567749 w 8012012"/>
                <a:gd name="connsiteY185" fmla="*/ 1567542 h 2629988"/>
                <a:gd name="connsiteX186" fmla="*/ 7585166 w 8012012"/>
                <a:gd name="connsiteY186" fmla="*/ 1619794 h 2629988"/>
                <a:gd name="connsiteX187" fmla="*/ 7602583 w 8012012"/>
                <a:gd name="connsiteY187" fmla="*/ 1654628 h 2629988"/>
                <a:gd name="connsiteX188" fmla="*/ 7611292 w 8012012"/>
                <a:gd name="connsiteY188" fmla="*/ 1680754 h 2629988"/>
                <a:gd name="connsiteX189" fmla="*/ 7628709 w 8012012"/>
                <a:gd name="connsiteY189" fmla="*/ 1715588 h 2629988"/>
                <a:gd name="connsiteX190" fmla="*/ 7646126 w 8012012"/>
                <a:gd name="connsiteY190" fmla="*/ 1759131 h 2629988"/>
                <a:gd name="connsiteX191" fmla="*/ 7654835 w 8012012"/>
                <a:gd name="connsiteY191" fmla="*/ 1785257 h 2629988"/>
                <a:gd name="connsiteX192" fmla="*/ 7689669 w 8012012"/>
                <a:gd name="connsiteY192" fmla="*/ 1828800 h 2629988"/>
                <a:gd name="connsiteX193" fmla="*/ 7724503 w 8012012"/>
                <a:gd name="connsiteY193" fmla="*/ 1915885 h 2629988"/>
                <a:gd name="connsiteX194" fmla="*/ 7733212 w 8012012"/>
                <a:gd name="connsiteY194" fmla="*/ 1942011 h 2629988"/>
                <a:gd name="connsiteX195" fmla="*/ 7768046 w 8012012"/>
                <a:gd name="connsiteY195" fmla="*/ 2002971 h 2629988"/>
                <a:gd name="connsiteX196" fmla="*/ 7768046 w 8012012"/>
                <a:gd name="connsiteY196" fmla="*/ 2185851 h 2629988"/>
                <a:gd name="connsiteX197" fmla="*/ 7802880 w 8012012"/>
                <a:gd name="connsiteY197" fmla="*/ 2264228 h 2629988"/>
                <a:gd name="connsiteX198" fmla="*/ 7820298 w 8012012"/>
                <a:gd name="connsiteY198" fmla="*/ 2281645 h 2629988"/>
                <a:gd name="connsiteX199" fmla="*/ 7889966 w 8012012"/>
                <a:gd name="connsiteY199" fmla="*/ 2368731 h 2629988"/>
                <a:gd name="connsiteX200" fmla="*/ 7889966 w 8012012"/>
                <a:gd name="connsiteY200" fmla="*/ 2368731 h 2629988"/>
                <a:gd name="connsiteX201" fmla="*/ 7933509 w 8012012"/>
                <a:gd name="connsiteY201" fmla="*/ 2420982 h 2629988"/>
                <a:gd name="connsiteX202" fmla="*/ 7959635 w 8012012"/>
                <a:gd name="connsiteY202" fmla="*/ 2481942 h 2629988"/>
                <a:gd name="connsiteX203" fmla="*/ 7977052 w 8012012"/>
                <a:gd name="connsiteY203" fmla="*/ 2525485 h 2629988"/>
                <a:gd name="connsiteX204" fmla="*/ 7985760 w 8012012"/>
                <a:gd name="connsiteY204" fmla="*/ 2577737 h 2629988"/>
                <a:gd name="connsiteX205" fmla="*/ 8011886 w 8012012"/>
                <a:gd name="connsiteY205" fmla="*/ 2629988 h 2629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Lst>
              <a:rect l="l" t="t" r="r" b="b"/>
              <a:pathLst>
                <a:path w="8012012" h="2629988">
                  <a:moveTo>
                    <a:pt x="0" y="505097"/>
                  </a:moveTo>
                  <a:lnTo>
                    <a:pt x="0" y="505097"/>
                  </a:lnTo>
                  <a:cubicBezTo>
                    <a:pt x="5077" y="504533"/>
                    <a:pt x="91667" y="498453"/>
                    <a:pt x="113212" y="487680"/>
                  </a:cubicBezTo>
                  <a:cubicBezTo>
                    <a:pt x="120556" y="484008"/>
                    <a:pt x="122941" y="473145"/>
                    <a:pt x="130629" y="470262"/>
                  </a:cubicBezTo>
                  <a:cubicBezTo>
                    <a:pt x="147162" y="464062"/>
                    <a:pt x="165463" y="464457"/>
                    <a:pt x="182880" y="461554"/>
                  </a:cubicBezTo>
                  <a:cubicBezTo>
                    <a:pt x="191589" y="458651"/>
                    <a:pt x="200795" y="456950"/>
                    <a:pt x="209006" y="452845"/>
                  </a:cubicBezTo>
                  <a:cubicBezTo>
                    <a:pt x="227304" y="443696"/>
                    <a:pt x="249001" y="425061"/>
                    <a:pt x="261258" y="409302"/>
                  </a:cubicBezTo>
                  <a:cubicBezTo>
                    <a:pt x="279890" y="385347"/>
                    <a:pt x="294843" y="349175"/>
                    <a:pt x="322218" y="330925"/>
                  </a:cubicBezTo>
                  <a:cubicBezTo>
                    <a:pt x="329856" y="325833"/>
                    <a:pt x="339635" y="325120"/>
                    <a:pt x="348343" y="322217"/>
                  </a:cubicBezTo>
                  <a:cubicBezTo>
                    <a:pt x="354149" y="333828"/>
                    <a:pt x="358559" y="346250"/>
                    <a:pt x="365760" y="357051"/>
                  </a:cubicBezTo>
                  <a:cubicBezTo>
                    <a:pt x="370315" y="363883"/>
                    <a:pt x="376609" y="369542"/>
                    <a:pt x="383178" y="374468"/>
                  </a:cubicBezTo>
                  <a:cubicBezTo>
                    <a:pt x="431090" y="410402"/>
                    <a:pt x="420823" y="404433"/>
                    <a:pt x="461555" y="418011"/>
                  </a:cubicBezTo>
                  <a:cubicBezTo>
                    <a:pt x="514897" y="498026"/>
                    <a:pt x="442000" y="400263"/>
                    <a:pt x="505098" y="452845"/>
                  </a:cubicBezTo>
                  <a:cubicBezTo>
                    <a:pt x="516248" y="462137"/>
                    <a:pt x="520960" y="477417"/>
                    <a:pt x="531223" y="487680"/>
                  </a:cubicBezTo>
                  <a:cubicBezTo>
                    <a:pt x="548614" y="505072"/>
                    <a:pt x="580104" y="514199"/>
                    <a:pt x="600892" y="522514"/>
                  </a:cubicBezTo>
                  <a:cubicBezTo>
                    <a:pt x="647337" y="592183"/>
                    <a:pt x="586378" y="508000"/>
                    <a:pt x="644435" y="566057"/>
                  </a:cubicBezTo>
                  <a:cubicBezTo>
                    <a:pt x="654698" y="576320"/>
                    <a:pt x="661852" y="589280"/>
                    <a:pt x="670560" y="600891"/>
                  </a:cubicBezTo>
                  <a:cubicBezTo>
                    <a:pt x="702326" y="696185"/>
                    <a:pt x="651663" y="551839"/>
                    <a:pt x="696686" y="653142"/>
                  </a:cubicBezTo>
                  <a:cubicBezTo>
                    <a:pt x="715835" y="696227"/>
                    <a:pt x="704819" y="701005"/>
                    <a:pt x="731520" y="731520"/>
                  </a:cubicBezTo>
                  <a:cubicBezTo>
                    <a:pt x="745037" y="746967"/>
                    <a:pt x="775063" y="775062"/>
                    <a:pt x="775063" y="775062"/>
                  </a:cubicBezTo>
                  <a:cubicBezTo>
                    <a:pt x="804332" y="862865"/>
                    <a:pt x="759675" y="726671"/>
                    <a:pt x="792480" y="836022"/>
                  </a:cubicBezTo>
                  <a:cubicBezTo>
                    <a:pt x="797756" y="853607"/>
                    <a:pt x="796916" y="875292"/>
                    <a:pt x="809898" y="888274"/>
                  </a:cubicBezTo>
                  <a:cubicBezTo>
                    <a:pt x="818606" y="896983"/>
                    <a:pt x="826562" y="906516"/>
                    <a:pt x="836023" y="914400"/>
                  </a:cubicBezTo>
                  <a:cubicBezTo>
                    <a:pt x="844064" y="921101"/>
                    <a:pt x="854272" y="924925"/>
                    <a:pt x="862149" y="931817"/>
                  </a:cubicBezTo>
                  <a:cubicBezTo>
                    <a:pt x="877597" y="945334"/>
                    <a:pt x="888613" y="963974"/>
                    <a:pt x="905692" y="975360"/>
                  </a:cubicBezTo>
                  <a:cubicBezTo>
                    <a:pt x="923109" y="986971"/>
                    <a:pt x="943141" y="995392"/>
                    <a:pt x="957943" y="1010194"/>
                  </a:cubicBezTo>
                  <a:cubicBezTo>
                    <a:pt x="980484" y="1032735"/>
                    <a:pt x="1005072" y="1060739"/>
                    <a:pt x="1036320" y="1071154"/>
                  </a:cubicBezTo>
                  <a:lnTo>
                    <a:pt x="1062446" y="1079862"/>
                  </a:lnTo>
                  <a:cubicBezTo>
                    <a:pt x="1079863" y="1091474"/>
                    <a:pt x="1099896" y="1099895"/>
                    <a:pt x="1114698" y="1114697"/>
                  </a:cubicBezTo>
                  <a:cubicBezTo>
                    <a:pt x="1123406" y="1123405"/>
                    <a:pt x="1132939" y="1131361"/>
                    <a:pt x="1140823" y="1140822"/>
                  </a:cubicBezTo>
                  <a:cubicBezTo>
                    <a:pt x="1147523" y="1148863"/>
                    <a:pt x="1151348" y="1159071"/>
                    <a:pt x="1158240" y="1166948"/>
                  </a:cubicBezTo>
                  <a:cubicBezTo>
                    <a:pt x="1171757" y="1182396"/>
                    <a:pt x="1190397" y="1193412"/>
                    <a:pt x="1201783" y="1210491"/>
                  </a:cubicBezTo>
                  <a:cubicBezTo>
                    <a:pt x="1207589" y="1219200"/>
                    <a:pt x="1212308" y="1228740"/>
                    <a:pt x="1219200" y="1236617"/>
                  </a:cubicBezTo>
                  <a:cubicBezTo>
                    <a:pt x="1232717" y="1252065"/>
                    <a:pt x="1245664" y="1268774"/>
                    <a:pt x="1262743" y="1280160"/>
                  </a:cubicBezTo>
                  <a:lnTo>
                    <a:pt x="1314995" y="1314994"/>
                  </a:lnTo>
                  <a:cubicBezTo>
                    <a:pt x="1323703" y="1326605"/>
                    <a:pt x="1331828" y="1338678"/>
                    <a:pt x="1341120" y="1349828"/>
                  </a:cubicBezTo>
                  <a:cubicBezTo>
                    <a:pt x="1362146" y="1375059"/>
                    <a:pt x="1356542" y="1362164"/>
                    <a:pt x="1384663" y="1384662"/>
                  </a:cubicBezTo>
                  <a:cubicBezTo>
                    <a:pt x="1446699" y="1434293"/>
                    <a:pt x="1347804" y="1365897"/>
                    <a:pt x="1428206" y="1419497"/>
                  </a:cubicBezTo>
                  <a:cubicBezTo>
                    <a:pt x="1436115" y="1431361"/>
                    <a:pt x="1449254" y="1454769"/>
                    <a:pt x="1463040" y="1463040"/>
                  </a:cubicBezTo>
                  <a:cubicBezTo>
                    <a:pt x="1470911" y="1467763"/>
                    <a:pt x="1480457" y="1468845"/>
                    <a:pt x="1489166" y="1471748"/>
                  </a:cubicBezTo>
                  <a:cubicBezTo>
                    <a:pt x="1492069" y="1480457"/>
                    <a:pt x="1492140" y="1490706"/>
                    <a:pt x="1497875" y="1497874"/>
                  </a:cubicBezTo>
                  <a:cubicBezTo>
                    <a:pt x="1512427" y="1516064"/>
                    <a:pt x="1530921" y="1515769"/>
                    <a:pt x="1550126" y="1524000"/>
                  </a:cubicBezTo>
                  <a:cubicBezTo>
                    <a:pt x="1562058" y="1529114"/>
                    <a:pt x="1573349" y="1535611"/>
                    <a:pt x="1584960" y="1541417"/>
                  </a:cubicBezTo>
                  <a:cubicBezTo>
                    <a:pt x="1619794" y="1538514"/>
                    <a:pt x="1654815" y="1537328"/>
                    <a:pt x="1689463" y="1532708"/>
                  </a:cubicBezTo>
                  <a:cubicBezTo>
                    <a:pt x="1698562" y="1531495"/>
                    <a:pt x="1707718" y="1528723"/>
                    <a:pt x="1715589" y="1524000"/>
                  </a:cubicBezTo>
                  <a:cubicBezTo>
                    <a:pt x="1722630" y="1519776"/>
                    <a:pt x="1726595" y="1511711"/>
                    <a:pt x="1733006" y="1506582"/>
                  </a:cubicBezTo>
                  <a:cubicBezTo>
                    <a:pt x="1741179" y="1500044"/>
                    <a:pt x="1750423" y="1494971"/>
                    <a:pt x="1759132" y="1489165"/>
                  </a:cubicBezTo>
                  <a:cubicBezTo>
                    <a:pt x="1764938" y="1480457"/>
                    <a:pt x="1772874" y="1472840"/>
                    <a:pt x="1776549" y="1463040"/>
                  </a:cubicBezTo>
                  <a:cubicBezTo>
                    <a:pt x="1777695" y="1459984"/>
                    <a:pt x="1786384" y="1402848"/>
                    <a:pt x="1793966" y="1393371"/>
                  </a:cubicBezTo>
                  <a:cubicBezTo>
                    <a:pt x="1800504" y="1385198"/>
                    <a:pt x="1811383" y="1381760"/>
                    <a:pt x="1820092" y="1375954"/>
                  </a:cubicBezTo>
                  <a:cubicBezTo>
                    <a:pt x="1912219" y="1382534"/>
                    <a:pt x="1938526" y="1357661"/>
                    <a:pt x="1985555" y="1428205"/>
                  </a:cubicBezTo>
                  <a:cubicBezTo>
                    <a:pt x="1991361" y="1436914"/>
                    <a:pt x="1994096" y="1448784"/>
                    <a:pt x="2002972" y="1454331"/>
                  </a:cubicBezTo>
                  <a:cubicBezTo>
                    <a:pt x="2018540" y="1464061"/>
                    <a:pt x="2055223" y="1471748"/>
                    <a:pt x="2055223" y="1471748"/>
                  </a:cubicBezTo>
                  <a:cubicBezTo>
                    <a:pt x="2134497" y="1524596"/>
                    <a:pt x="2057085" y="1480457"/>
                    <a:pt x="2264229" y="1480457"/>
                  </a:cubicBezTo>
                  <a:cubicBezTo>
                    <a:pt x="2302077" y="1480457"/>
                    <a:pt x="2339703" y="1486262"/>
                    <a:pt x="2377440" y="1489165"/>
                  </a:cubicBezTo>
                  <a:cubicBezTo>
                    <a:pt x="2386149" y="1492068"/>
                    <a:pt x="2395355" y="1493769"/>
                    <a:pt x="2403566" y="1497874"/>
                  </a:cubicBezTo>
                  <a:cubicBezTo>
                    <a:pt x="2412927" y="1502555"/>
                    <a:pt x="2420031" y="1511265"/>
                    <a:pt x="2429692" y="1515291"/>
                  </a:cubicBezTo>
                  <a:cubicBezTo>
                    <a:pt x="2455113" y="1525883"/>
                    <a:pt x="2508069" y="1541417"/>
                    <a:pt x="2508069" y="1541417"/>
                  </a:cubicBezTo>
                  <a:cubicBezTo>
                    <a:pt x="2534195" y="1538514"/>
                    <a:pt x="2562935" y="1544464"/>
                    <a:pt x="2586446" y="1532708"/>
                  </a:cubicBezTo>
                  <a:cubicBezTo>
                    <a:pt x="2597151" y="1527355"/>
                    <a:pt x="2591716" y="1509338"/>
                    <a:pt x="2595155" y="1497874"/>
                  </a:cubicBezTo>
                  <a:cubicBezTo>
                    <a:pt x="2612114" y="1441344"/>
                    <a:pt x="2604536" y="1457676"/>
                    <a:pt x="2629989" y="1419497"/>
                  </a:cubicBezTo>
                  <a:cubicBezTo>
                    <a:pt x="2654995" y="1319477"/>
                    <a:pt x="2620028" y="1442743"/>
                    <a:pt x="2656115" y="1358537"/>
                  </a:cubicBezTo>
                  <a:cubicBezTo>
                    <a:pt x="2660830" y="1347536"/>
                    <a:pt x="2660108" y="1334703"/>
                    <a:pt x="2664823" y="1323702"/>
                  </a:cubicBezTo>
                  <a:cubicBezTo>
                    <a:pt x="2668946" y="1314082"/>
                    <a:pt x="2677559" y="1306938"/>
                    <a:pt x="2682240" y="1297577"/>
                  </a:cubicBezTo>
                  <a:cubicBezTo>
                    <a:pt x="2686345" y="1289366"/>
                    <a:pt x="2686844" y="1279662"/>
                    <a:pt x="2690949" y="1271451"/>
                  </a:cubicBezTo>
                  <a:cubicBezTo>
                    <a:pt x="2697792" y="1257764"/>
                    <a:pt x="2727914" y="1219701"/>
                    <a:pt x="2734492" y="1210491"/>
                  </a:cubicBezTo>
                  <a:cubicBezTo>
                    <a:pt x="2740576" y="1201974"/>
                    <a:pt x="2743736" y="1190903"/>
                    <a:pt x="2751909" y="1184365"/>
                  </a:cubicBezTo>
                  <a:cubicBezTo>
                    <a:pt x="2759077" y="1178631"/>
                    <a:pt x="2769598" y="1179273"/>
                    <a:pt x="2778035" y="1175657"/>
                  </a:cubicBezTo>
                  <a:cubicBezTo>
                    <a:pt x="2789967" y="1170543"/>
                    <a:pt x="2801258" y="1164046"/>
                    <a:pt x="2812869" y="1158240"/>
                  </a:cubicBezTo>
                  <a:cubicBezTo>
                    <a:pt x="2841898" y="1161143"/>
                    <a:pt x="2871529" y="1160388"/>
                    <a:pt x="2899955" y="1166948"/>
                  </a:cubicBezTo>
                  <a:cubicBezTo>
                    <a:pt x="2910153" y="1169301"/>
                    <a:pt x="2916719" y="1179684"/>
                    <a:pt x="2926080" y="1184365"/>
                  </a:cubicBezTo>
                  <a:cubicBezTo>
                    <a:pt x="2998195" y="1220423"/>
                    <a:pt x="2903454" y="1160573"/>
                    <a:pt x="2978332" y="1210491"/>
                  </a:cubicBezTo>
                  <a:cubicBezTo>
                    <a:pt x="2987041" y="1201782"/>
                    <a:pt x="2998477" y="1195131"/>
                    <a:pt x="3004458" y="1184365"/>
                  </a:cubicBezTo>
                  <a:cubicBezTo>
                    <a:pt x="3013374" y="1168316"/>
                    <a:pt x="3017422" y="1149925"/>
                    <a:pt x="3021875" y="1132114"/>
                  </a:cubicBezTo>
                  <a:cubicBezTo>
                    <a:pt x="3024778" y="1120503"/>
                    <a:pt x="3028236" y="1109016"/>
                    <a:pt x="3030583" y="1097280"/>
                  </a:cubicBezTo>
                  <a:cubicBezTo>
                    <a:pt x="3034046" y="1079965"/>
                    <a:pt x="3035009" y="1062158"/>
                    <a:pt x="3039292" y="1045028"/>
                  </a:cubicBezTo>
                  <a:cubicBezTo>
                    <a:pt x="3043745" y="1027217"/>
                    <a:pt x="3050903" y="1010194"/>
                    <a:pt x="3056709" y="992777"/>
                  </a:cubicBezTo>
                  <a:cubicBezTo>
                    <a:pt x="3059612" y="984068"/>
                    <a:pt x="3058074" y="972159"/>
                    <a:pt x="3065418" y="966651"/>
                  </a:cubicBezTo>
                  <a:cubicBezTo>
                    <a:pt x="3116996" y="927967"/>
                    <a:pt x="3088179" y="948574"/>
                    <a:pt x="3152503" y="905691"/>
                  </a:cubicBezTo>
                  <a:lnTo>
                    <a:pt x="3178629" y="888274"/>
                  </a:lnTo>
                  <a:cubicBezTo>
                    <a:pt x="3213320" y="836237"/>
                    <a:pt x="3175433" y="881484"/>
                    <a:pt x="3222172" y="853440"/>
                  </a:cubicBezTo>
                  <a:cubicBezTo>
                    <a:pt x="3281942" y="817578"/>
                    <a:pt x="3191705" y="851982"/>
                    <a:pt x="3265715" y="827314"/>
                  </a:cubicBezTo>
                  <a:cubicBezTo>
                    <a:pt x="3381519" y="711510"/>
                    <a:pt x="3251003" y="832846"/>
                    <a:pt x="3344092" y="766354"/>
                  </a:cubicBezTo>
                  <a:cubicBezTo>
                    <a:pt x="3401170" y="725584"/>
                    <a:pt x="3340302" y="750199"/>
                    <a:pt x="3396343" y="731520"/>
                  </a:cubicBezTo>
                  <a:cubicBezTo>
                    <a:pt x="3430361" y="697500"/>
                    <a:pt x="3394667" y="728003"/>
                    <a:pt x="3439886" y="705394"/>
                  </a:cubicBezTo>
                  <a:cubicBezTo>
                    <a:pt x="3449248" y="700713"/>
                    <a:pt x="3456651" y="692658"/>
                    <a:pt x="3466012" y="687977"/>
                  </a:cubicBezTo>
                  <a:cubicBezTo>
                    <a:pt x="3474223" y="683872"/>
                    <a:pt x="3484113" y="683726"/>
                    <a:pt x="3492138" y="679268"/>
                  </a:cubicBezTo>
                  <a:cubicBezTo>
                    <a:pt x="3510436" y="669102"/>
                    <a:pt x="3526972" y="656045"/>
                    <a:pt x="3544389" y="644434"/>
                  </a:cubicBezTo>
                  <a:lnTo>
                    <a:pt x="3570515" y="627017"/>
                  </a:lnTo>
                  <a:cubicBezTo>
                    <a:pt x="3573418" y="618308"/>
                    <a:pt x="3571753" y="606227"/>
                    <a:pt x="3579223" y="600891"/>
                  </a:cubicBezTo>
                  <a:cubicBezTo>
                    <a:pt x="3594163" y="590220"/>
                    <a:pt x="3631475" y="583474"/>
                    <a:pt x="3631475" y="583474"/>
                  </a:cubicBezTo>
                  <a:cubicBezTo>
                    <a:pt x="3648892" y="586377"/>
                    <a:pt x="3667193" y="585982"/>
                    <a:pt x="3683726" y="592182"/>
                  </a:cubicBezTo>
                  <a:cubicBezTo>
                    <a:pt x="3696206" y="596862"/>
                    <a:pt x="3712315" y="628439"/>
                    <a:pt x="3718560" y="635725"/>
                  </a:cubicBezTo>
                  <a:cubicBezTo>
                    <a:pt x="3734749" y="654613"/>
                    <a:pt x="3765809" y="683873"/>
                    <a:pt x="3788229" y="696685"/>
                  </a:cubicBezTo>
                  <a:cubicBezTo>
                    <a:pt x="3796199" y="701239"/>
                    <a:pt x="3805646" y="702491"/>
                    <a:pt x="3814355" y="705394"/>
                  </a:cubicBezTo>
                  <a:cubicBezTo>
                    <a:pt x="3828869" y="702491"/>
                    <a:pt x="3844039" y="701882"/>
                    <a:pt x="3857898" y="696685"/>
                  </a:cubicBezTo>
                  <a:cubicBezTo>
                    <a:pt x="3866607" y="693419"/>
                    <a:pt x="3916550" y="654758"/>
                    <a:pt x="3918858" y="653142"/>
                  </a:cubicBezTo>
                  <a:cubicBezTo>
                    <a:pt x="3960976" y="623660"/>
                    <a:pt x="3968299" y="625941"/>
                    <a:pt x="3997235" y="592182"/>
                  </a:cubicBezTo>
                  <a:cubicBezTo>
                    <a:pt x="4006681" y="581162"/>
                    <a:pt x="4013717" y="568196"/>
                    <a:pt x="4023360" y="557348"/>
                  </a:cubicBezTo>
                  <a:cubicBezTo>
                    <a:pt x="4036997" y="542006"/>
                    <a:pt x="4066903" y="513805"/>
                    <a:pt x="4066903" y="513805"/>
                  </a:cubicBezTo>
                  <a:lnTo>
                    <a:pt x="4084320" y="461554"/>
                  </a:lnTo>
                  <a:cubicBezTo>
                    <a:pt x="4087223" y="452845"/>
                    <a:pt x="4091229" y="444429"/>
                    <a:pt x="4093029" y="435428"/>
                  </a:cubicBezTo>
                  <a:cubicBezTo>
                    <a:pt x="4095932" y="420914"/>
                    <a:pt x="4099305" y="406485"/>
                    <a:pt x="4101738" y="391885"/>
                  </a:cubicBezTo>
                  <a:cubicBezTo>
                    <a:pt x="4106372" y="364078"/>
                    <a:pt x="4112723" y="307616"/>
                    <a:pt x="4119155" y="278674"/>
                  </a:cubicBezTo>
                  <a:cubicBezTo>
                    <a:pt x="4121146" y="269713"/>
                    <a:pt x="4123405" y="260572"/>
                    <a:pt x="4127863" y="252548"/>
                  </a:cubicBezTo>
                  <a:cubicBezTo>
                    <a:pt x="4138029" y="234249"/>
                    <a:pt x="4162698" y="200297"/>
                    <a:pt x="4162698" y="200297"/>
                  </a:cubicBezTo>
                  <a:cubicBezTo>
                    <a:pt x="4176509" y="158862"/>
                    <a:pt x="4173873" y="151494"/>
                    <a:pt x="4197532" y="121920"/>
                  </a:cubicBezTo>
                  <a:cubicBezTo>
                    <a:pt x="4202661" y="115509"/>
                    <a:pt x="4210023" y="111071"/>
                    <a:pt x="4214949" y="104502"/>
                  </a:cubicBezTo>
                  <a:cubicBezTo>
                    <a:pt x="4247314" y="61348"/>
                    <a:pt x="4240454" y="55671"/>
                    <a:pt x="4275909" y="26125"/>
                  </a:cubicBezTo>
                  <a:cubicBezTo>
                    <a:pt x="4283950" y="19425"/>
                    <a:pt x="4292673" y="13389"/>
                    <a:pt x="4302035" y="8708"/>
                  </a:cubicBezTo>
                  <a:cubicBezTo>
                    <a:pt x="4310245" y="4603"/>
                    <a:pt x="4319452" y="2903"/>
                    <a:pt x="4328160" y="0"/>
                  </a:cubicBezTo>
                  <a:cubicBezTo>
                    <a:pt x="4372599" y="14812"/>
                    <a:pt x="4338901" y="-748"/>
                    <a:pt x="4380412" y="34834"/>
                  </a:cubicBezTo>
                  <a:cubicBezTo>
                    <a:pt x="4414042" y="63660"/>
                    <a:pt x="4414364" y="54676"/>
                    <a:pt x="4441372" y="87085"/>
                  </a:cubicBezTo>
                  <a:cubicBezTo>
                    <a:pt x="4471674" y="123447"/>
                    <a:pt x="4442025" y="107623"/>
                    <a:pt x="4484915" y="121920"/>
                  </a:cubicBezTo>
                  <a:cubicBezTo>
                    <a:pt x="4499429" y="136434"/>
                    <a:pt x="4521968" y="145989"/>
                    <a:pt x="4528458" y="165462"/>
                  </a:cubicBezTo>
                  <a:cubicBezTo>
                    <a:pt x="4540476" y="201517"/>
                    <a:pt x="4529528" y="186496"/>
                    <a:pt x="4563292" y="209005"/>
                  </a:cubicBezTo>
                  <a:cubicBezTo>
                    <a:pt x="4566195" y="217714"/>
                    <a:pt x="4567277" y="227260"/>
                    <a:pt x="4572000" y="235131"/>
                  </a:cubicBezTo>
                  <a:cubicBezTo>
                    <a:pt x="4576224" y="242172"/>
                    <a:pt x="4584289" y="246137"/>
                    <a:pt x="4589418" y="252548"/>
                  </a:cubicBezTo>
                  <a:cubicBezTo>
                    <a:pt x="4637926" y="313181"/>
                    <a:pt x="4570889" y="242727"/>
                    <a:pt x="4632960" y="304800"/>
                  </a:cubicBezTo>
                  <a:cubicBezTo>
                    <a:pt x="4653754" y="367179"/>
                    <a:pt x="4624025" y="295818"/>
                    <a:pt x="4667795" y="348342"/>
                  </a:cubicBezTo>
                  <a:cubicBezTo>
                    <a:pt x="4676106" y="358315"/>
                    <a:pt x="4677242" y="372929"/>
                    <a:pt x="4685212" y="383177"/>
                  </a:cubicBezTo>
                  <a:cubicBezTo>
                    <a:pt x="4697814" y="399380"/>
                    <a:pt x="4714241" y="412206"/>
                    <a:pt x="4728755" y="426720"/>
                  </a:cubicBezTo>
                  <a:cubicBezTo>
                    <a:pt x="4737463" y="435428"/>
                    <a:pt x="4743865" y="447337"/>
                    <a:pt x="4754880" y="452845"/>
                  </a:cubicBezTo>
                  <a:lnTo>
                    <a:pt x="4789715" y="470262"/>
                  </a:lnTo>
                  <a:cubicBezTo>
                    <a:pt x="4795521" y="476068"/>
                    <a:pt x="4800721" y="482551"/>
                    <a:pt x="4807132" y="487680"/>
                  </a:cubicBezTo>
                  <a:cubicBezTo>
                    <a:pt x="4815305" y="494218"/>
                    <a:pt x="4826720" y="496924"/>
                    <a:pt x="4833258" y="505097"/>
                  </a:cubicBezTo>
                  <a:cubicBezTo>
                    <a:pt x="4838992" y="512265"/>
                    <a:pt x="4835475" y="524731"/>
                    <a:pt x="4841966" y="531222"/>
                  </a:cubicBezTo>
                  <a:cubicBezTo>
                    <a:pt x="4848457" y="537713"/>
                    <a:pt x="4859654" y="536315"/>
                    <a:pt x="4868092" y="539931"/>
                  </a:cubicBezTo>
                  <a:cubicBezTo>
                    <a:pt x="4899029" y="553190"/>
                    <a:pt x="4902814" y="557273"/>
                    <a:pt x="4929052" y="574765"/>
                  </a:cubicBezTo>
                  <a:cubicBezTo>
                    <a:pt x="4943566" y="571862"/>
                    <a:pt x="4958736" y="571254"/>
                    <a:pt x="4972595" y="566057"/>
                  </a:cubicBezTo>
                  <a:cubicBezTo>
                    <a:pt x="4999170" y="556092"/>
                    <a:pt x="5008565" y="535513"/>
                    <a:pt x="5024846" y="513805"/>
                  </a:cubicBezTo>
                  <a:cubicBezTo>
                    <a:pt x="5042972" y="441306"/>
                    <a:pt x="5020901" y="512988"/>
                    <a:pt x="5050972" y="452845"/>
                  </a:cubicBezTo>
                  <a:cubicBezTo>
                    <a:pt x="5055077" y="444635"/>
                    <a:pt x="5053946" y="433888"/>
                    <a:pt x="5059680" y="426720"/>
                  </a:cubicBezTo>
                  <a:cubicBezTo>
                    <a:pt x="5066218" y="418547"/>
                    <a:pt x="5076444" y="413983"/>
                    <a:pt x="5085806" y="409302"/>
                  </a:cubicBezTo>
                  <a:cubicBezTo>
                    <a:pt x="5094017" y="405197"/>
                    <a:pt x="5103106" y="403116"/>
                    <a:pt x="5111932" y="400594"/>
                  </a:cubicBezTo>
                  <a:cubicBezTo>
                    <a:pt x="5199423" y="375597"/>
                    <a:pt x="5222140" y="388745"/>
                    <a:pt x="5355772" y="383177"/>
                  </a:cubicBezTo>
                  <a:cubicBezTo>
                    <a:pt x="5408412" y="370016"/>
                    <a:pt x="5379260" y="378251"/>
                    <a:pt x="5442858" y="357051"/>
                  </a:cubicBezTo>
                  <a:cubicBezTo>
                    <a:pt x="5451566" y="354148"/>
                    <a:pt x="5461345" y="353434"/>
                    <a:pt x="5468983" y="348342"/>
                  </a:cubicBezTo>
                  <a:cubicBezTo>
                    <a:pt x="5477692" y="342536"/>
                    <a:pt x="5485747" y="335606"/>
                    <a:pt x="5495109" y="330925"/>
                  </a:cubicBezTo>
                  <a:cubicBezTo>
                    <a:pt x="5509024" y="323968"/>
                    <a:pt x="5543056" y="317226"/>
                    <a:pt x="5556069" y="313508"/>
                  </a:cubicBezTo>
                  <a:cubicBezTo>
                    <a:pt x="5564895" y="310986"/>
                    <a:pt x="5573486" y="307703"/>
                    <a:pt x="5582195" y="304800"/>
                  </a:cubicBezTo>
                  <a:cubicBezTo>
                    <a:pt x="5628641" y="307703"/>
                    <a:pt x="5675994" y="303921"/>
                    <a:pt x="5721532" y="313508"/>
                  </a:cubicBezTo>
                  <a:cubicBezTo>
                    <a:pt x="5733584" y="316045"/>
                    <a:pt x="5736892" y="333653"/>
                    <a:pt x="5747658" y="339634"/>
                  </a:cubicBezTo>
                  <a:cubicBezTo>
                    <a:pt x="5763707" y="348550"/>
                    <a:pt x="5782492" y="351245"/>
                    <a:pt x="5799909" y="357051"/>
                  </a:cubicBezTo>
                  <a:lnTo>
                    <a:pt x="5826035" y="365760"/>
                  </a:lnTo>
                  <a:lnTo>
                    <a:pt x="5878286" y="383177"/>
                  </a:lnTo>
                  <a:cubicBezTo>
                    <a:pt x="5898985" y="390077"/>
                    <a:pt x="5917387" y="396951"/>
                    <a:pt x="5939246" y="400594"/>
                  </a:cubicBezTo>
                  <a:cubicBezTo>
                    <a:pt x="5962331" y="404442"/>
                    <a:pt x="5985692" y="406399"/>
                    <a:pt x="6008915" y="409302"/>
                  </a:cubicBezTo>
                  <a:cubicBezTo>
                    <a:pt x="6060812" y="422277"/>
                    <a:pt x="6071082" y="425648"/>
                    <a:pt x="6139543" y="435428"/>
                  </a:cubicBezTo>
                  <a:cubicBezTo>
                    <a:pt x="6168423" y="439554"/>
                    <a:pt x="6197711" y="440281"/>
                    <a:pt x="6226629" y="444137"/>
                  </a:cubicBezTo>
                  <a:cubicBezTo>
                    <a:pt x="6241301" y="446093"/>
                    <a:pt x="6255551" y="450537"/>
                    <a:pt x="6270172" y="452845"/>
                  </a:cubicBezTo>
                  <a:cubicBezTo>
                    <a:pt x="6310722" y="459247"/>
                    <a:pt x="6352265" y="460305"/>
                    <a:pt x="6392092" y="470262"/>
                  </a:cubicBezTo>
                  <a:cubicBezTo>
                    <a:pt x="6472986" y="490487"/>
                    <a:pt x="6372440" y="466333"/>
                    <a:pt x="6479178" y="487680"/>
                  </a:cubicBezTo>
                  <a:cubicBezTo>
                    <a:pt x="6490914" y="490027"/>
                    <a:pt x="6502328" y="493792"/>
                    <a:pt x="6514012" y="496388"/>
                  </a:cubicBezTo>
                  <a:cubicBezTo>
                    <a:pt x="6528461" y="499599"/>
                    <a:pt x="6543195" y="501507"/>
                    <a:pt x="6557555" y="505097"/>
                  </a:cubicBezTo>
                  <a:cubicBezTo>
                    <a:pt x="6594930" y="514441"/>
                    <a:pt x="6576978" y="514607"/>
                    <a:pt x="6618515" y="531222"/>
                  </a:cubicBezTo>
                  <a:cubicBezTo>
                    <a:pt x="6618563" y="531241"/>
                    <a:pt x="6683805" y="552986"/>
                    <a:pt x="6696892" y="557348"/>
                  </a:cubicBezTo>
                  <a:cubicBezTo>
                    <a:pt x="6705601" y="560251"/>
                    <a:pt x="6715380" y="560965"/>
                    <a:pt x="6723018" y="566057"/>
                  </a:cubicBezTo>
                  <a:cubicBezTo>
                    <a:pt x="6782907" y="605983"/>
                    <a:pt x="6755411" y="594271"/>
                    <a:pt x="6801395" y="609600"/>
                  </a:cubicBezTo>
                  <a:cubicBezTo>
                    <a:pt x="6810103" y="618308"/>
                    <a:pt x="6817273" y="628894"/>
                    <a:pt x="6827520" y="635725"/>
                  </a:cubicBezTo>
                  <a:cubicBezTo>
                    <a:pt x="6835158" y="640817"/>
                    <a:pt x="6845621" y="639976"/>
                    <a:pt x="6853646" y="644434"/>
                  </a:cubicBezTo>
                  <a:cubicBezTo>
                    <a:pt x="6871945" y="654600"/>
                    <a:pt x="6888481" y="667657"/>
                    <a:pt x="6905898" y="679268"/>
                  </a:cubicBezTo>
                  <a:lnTo>
                    <a:pt x="6932023" y="696685"/>
                  </a:lnTo>
                  <a:cubicBezTo>
                    <a:pt x="6940732" y="702491"/>
                    <a:pt x="6950748" y="706701"/>
                    <a:pt x="6958149" y="714102"/>
                  </a:cubicBezTo>
                  <a:cubicBezTo>
                    <a:pt x="6963955" y="719908"/>
                    <a:pt x="6968525" y="727296"/>
                    <a:pt x="6975566" y="731520"/>
                  </a:cubicBezTo>
                  <a:cubicBezTo>
                    <a:pt x="6983437" y="736243"/>
                    <a:pt x="6992983" y="737325"/>
                    <a:pt x="7001692" y="740228"/>
                  </a:cubicBezTo>
                  <a:cubicBezTo>
                    <a:pt x="7022526" y="754117"/>
                    <a:pt x="7038703" y="762434"/>
                    <a:pt x="7053943" y="783771"/>
                  </a:cubicBezTo>
                  <a:cubicBezTo>
                    <a:pt x="7061488" y="794335"/>
                    <a:pt x="7063571" y="808220"/>
                    <a:pt x="7071360" y="818605"/>
                  </a:cubicBezTo>
                  <a:cubicBezTo>
                    <a:pt x="7081213" y="831742"/>
                    <a:pt x="7097086" y="839777"/>
                    <a:pt x="7106195" y="853440"/>
                  </a:cubicBezTo>
                  <a:lnTo>
                    <a:pt x="7123612" y="879565"/>
                  </a:lnTo>
                  <a:cubicBezTo>
                    <a:pt x="7138424" y="924004"/>
                    <a:pt x="7122864" y="890306"/>
                    <a:pt x="7158446" y="931817"/>
                  </a:cubicBezTo>
                  <a:cubicBezTo>
                    <a:pt x="7167892" y="942837"/>
                    <a:pt x="7175126" y="955631"/>
                    <a:pt x="7184572" y="966651"/>
                  </a:cubicBezTo>
                  <a:cubicBezTo>
                    <a:pt x="7192587" y="976002"/>
                    <a:pt x="7202813" y="983316"/>
                    <a:pt x="7210698" y="992777"/>
                  </a:cubicBezTo>
                  <a:cubicBezTo>
                    <a:pt x="7217398" y="1000817"/>
                    <a:pt x="7221415" y="1010862"/>
                    <a:pt x="7228115" y="1018902"/>
                  </a:cubicBezTo>
                  <a:cubicBezTo>
                    <a:pt x="7309426" y="1116477"/>
                    <a:pt x="7206797" y="980349"/>
                    <a:pt x="7271658" y="1071154"/>
                  </a:cubicBezTo>
                  <a:cubicBezTo>
                    <a:pt x="7336126" y="1161409"/>
                    <a:pt x="7252546" y="1038133"/>
                    <a:pt x="7332618" y="1158240"/>
                  </a:cubicBezTo>
                  <a:lnTo>
                    <a:pt x="7350035" y="1184365"/>
                  </a:lnTo>
                  <a:cubicBezTo>
                    <a:pt x="7370739" y="1246481"/>
                    <a:pt x="7341383" y="1171389"/>
                    <a:pt x="7384869" y="1236617"/>
                  </a:cubicBezTo>
                  <a:cubicBezTo>
                    <a:pt x="7389961" y="1244255"/>
                    <a:pt x="7389962" y="1254305"/>
                    <a:pt x="7393578" y="1262742"/>
                  </a:cubicBezTo>
                  <a:cubicBezTo>
                    <a:pt x="7398692" y="1274674"/>
                    <a:pt x="7405881" y="1285644"/>
                    <a:pt x="7410995" y="1297577"/>
                  </a:cubicBezTo>
                  <a:cubicBezTo>
                    <a:pt x="7423012" y="1325616"/>
                    <a:pt x="7419078" y="1337175"/>
                    <a:pt x="7437120" y="1367245"/>
                  </a:cubicBezTo>
                  <a:cubicBezTo>
                    <a:pt x="7446683" y="1383184"/>
                    <a:pt x="7461022" y="1395756"/>
                    <a:pt x="7471955" y="1410788"/>
                  </a:cubicBezTo>
                  <a:cubicBezTo>
                    <a:pt x="7484267" y="1427717"/>
                    <a:pt x="7495178" y="1445623"/>
                    <a:pt x="7506789" y="1463040"/>
                  </a:cubicBezTo>
                  <a:lnTo>
                    <a:pt x="7524206" y="1489165"/>
                  </a:lnTo>
                  <a:cubicBezTo>
                    <a:pt x="7574121" y="1564037"/>
                    <a:pt x="7514276" y="1469307"/>
                    <a:pt x="7550332" y="1541417"/>
                  </a:cubicBezTo>
                  <a:cubicBezTo>
                    <a:pt x="7555013" y="1550778"/>
                    <a:pt x="7561943" y="1558834"/>
                    <a:pt x="7567749" y="1567542"/>
                  </a:cubicBezTo>
                  <a:cubicBezTo>
                    <a:pt x="7573555" y="1584959"/>
                    <a:pt x="7578348" y="1602748"/>
                    <a:pt x="7585166" y="1619794"/>
                  </a:cubicBezTo>
                  <a:cubicBezTo>
                    <a:pt x="7589987" y="1631847"/>
                    <a:pt x="7597469" y="1642696"/>
                    <a:pt x="7602583" y="1654628"/>
                  </a:cubicBezTo>
                  <a:cubicBezTo>
                    <a:pt x="7606199" y="1663066"/>
                    <a:pt x="7607676" y="1672316"/>
                    <a:pt x="7611292" y="1680754"/>
                  </a:cubicBezTo>
                  <a:cubicBezTo>
                    <a:pt x="7616406" y="1692686"/>
                    <a:pt x="7623437" y="1703725"/>
                    <a:pt x="7628709" y="1715588"/>
                  </a:cubicBezTo>
                  <a:cubicBezTo>
                    <a:pt x="7635058" y="1729873"/>
                    <a:pt x="7640637" y="1744494"/>
                    <a:pt x="7646126" y="1759131"/>
                  </a:cubicBezTo>
                  <a:cubicBezTo>
                    <a:pt x="7649349" y="1767726"/>
                    <a:pt x="7650730" y="1777046"/>
                    <a:pt x="7654835" y="1785257"/>
                  </a:cubicBezTo>
                  <a:cubicBezTo>
                    <a:pt x="7665820" y="1807226"/>
                    <a:pt x="7673470" y="1812601"/>
                    <a:pt x="7689669" y="1828800"/>
                  </a:cubicBezTo>
                  <a:cubicBezTo>
                    <a:pt x="7705865" y="1893581"/>
                    <a:pt x="7688529" y="1834942"/>
                    <a:pt x="7724503" y="1915885"/>
                  </a:cubicBezTo>
                  <a:cubicBezTo>
                    <a:pt x="7728231" y="1924274"/>
                    <a:pt x="7729596" y="1933573"/>
                    <a:pt x="7733212" y="1942011"/>
                  </a:cubicBezTo>
                  <a:cubicBezTo>
                    <a:pt x="7746471" y="1972948"/>
                    <a:pt x="7750554" y="1976733"/>
                    <a:pt x="7768046" y="2002971"/>
                  </a:cubicBezTo>
                  <a:cubicBezTo>
                    <a:pt x="7744260" y="2074334"/>
                    <a:pt x="7750449" y="2045073"/>
                    <a:pt x="7768046" y="2185851"/>
                  </a:cubicBezTo>
                  <a:cubicBezTo>
                    <a:pt x="7771626" y="2214492"/>
                    <a:pt x="7785055" y="2241947"/>
                    <a:pt x="7802880" y="2264228"/>
                  </a:cubicBezTo>
                  <a:cubicBezTo>
                    <a:pt x="7808009" y="2270639"/>
                    <a:pt x="7814492" y="2275839"/>
                    <a:pt x="7820298" y="2281645"/>
                  </a:cubicBezTo>
                  <a:cubicBezTo>
                    <a:pt x="7838093" y="2335033"/>
                    <a:pt x="7822515" y="2301280"/>
                    <a:pt x="7889966" y="2368731"/>
                  </a:cubicBezTo>
                  <a:lnTo>
                    <a:pt x="7889966" y="2368731"/>
                  </a:lnTo>
                  <a:cubicBezTo>
                    <a:pt x="7912064" y="2412926"/>
                    <a:pt x="7896581" y="2396364"/>
                    <a:pt x="7933509" y="2420982"/>
                  </a:cubicBezTo>
                  <a:cubicBezTo>
                    <a:pt x="7951398" y="2474645"/>
                    <a:pt x="7930937" y="2417371"/>
                    <a:pt x="7959635" y="2481942"/>
                  </a:cubicBezTo>
                  <a:cubicBezTo>
                    <a:pt x="7965984" y="2496227"/>
                    <a:pt x="7971246" y="2510971"/>
                    <a:pt x="7977052" y="2525485"/>
                  </a:cubicBezTo>
                  <a:cubicBezTo>
                    <a:pt x="7979955" y="2542902"/>
                    <a:pt x="7979202" y="2561342"/>
                    <a:pt x="7985760" y="2577737"/>
                  </a:cubicBezTo>
                  <a:cubicBezTo>
                    <a:pt x="8015369" y="2651761"/>
                    <a:pt x="8011886" y="2584238"/>
                    <a:pt x="8011886" y="2629988"/>
                  </a:cubicBezTo>
                </a:path>
              </a:pathLst>
            </a:custGeom>
            <a:noFill/>
            <a:ln w="12700" cap="flat" cmpd="sng" algn="ctr">
              <a:solidFill>
                <a:schemeClr val="bg1">
                  <a:lumMod val="88095"/>
                  <a:alpha val="4761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0" name="任意多边形: 形状 49">
              <a:extLst>
                <a:ext uri="{FF2B5EF4-FFF2-40B4-BE49-F238E27FC236}">
                  <a16:creationId xmlns:a16="http://schemas.microsoft.com/office/drawing/2014/main" xmlns="" id="{1FA280C2-FBF0-4F6B-83D4-F2B59BBF2AA0}"/>
                </a:ext>
              </a:extLst>
            </p:cNvPr>
            <p:cNvSpPr/>
            <p:nvPr/>
          </p:nvSpPr>
          <p:spPr>
            <a:xfrm>
              <a:off x="-69669" y="5385007"/>
              <a:ext cx="8012012" cy="2629988"/>
            </a:xfrm>
            <a:custGeom>
              <a:avLst/>
              <a:gdLst>
                <a:gd name="connsiteX0" fmla="*/ 0 w 8012012"/>
                <a:gd name="connsiteY0" fmla="*/ 505097 h 2629988"/>
                <a:gd name="connsiteX1" fmla="*/ 0 w 8012012"/>
                <a:gd name="connsiteY1" fmla="*/ 505097 h 2629988"/>
                <a:gd name="connsiteX2" fmla="*/ 113212 w 8012012"/>
                <a:gd name="connsiteY2" fmla="*/ 487680 h 2629988"/>
                <a:gd name="connsiteX3" fmla="*/ 130629 w 8012012"/>
                <a:gd name="connsiteY3" fmla="*/ 470262 h 2629988"/>
                <a:gd name="connsiteX4" fmla="*/ 182880 w 8012012"/>
                <a:gd name="connsiteY4" fmla="*/ 461554 h 2629988"/>
                <a:gd name="connsiteX5" fmla="*/ 209006 w 8012012"/>
                <a:gd name="connsiteY5" fmla="*/ 452845 h 2629988"/>
                <a:gd name="connsiteX6" fmla="*/ 261258 w 8012012"/>
                <a:gd name="connsiteY6" fmla="*/ 409302 h 2629988"/>
                <a:gd name="connsiteX7" fmla="*/ 322218 w 8012012"/>
                <a:gd name="connsiteY7" fmla="*/ 330925 h 2629988"/>
                <a:gd name="connsiteX8" fmla="*/ 348343 w 8012012"/>
                <a:gd name="connsiteY8" fmla="*/ 322217 h 2629988"/>
                <a:gd name="connsiteX9" fmla="*/ 365760 w 8012012"/>
                <a:gd name="connsiteY9" fmla="*/ 357051 h 2629988"/>
                <a:gd name="connsiteX10" fmla="*/ 383178 w 8012012"/>
                <a:gd name="connsiteY10" fmla="*/ 374468 h 2629988"/>
                <a:gd name="connsiteX11" fmla="*/ 461555 w 8012012"/>
                <a:gd name="connsiteY11" fmla="*/ 418011 h 2629988"/>
                <a:gd name="connsiteX12" fmla="*/ 505098 w 8012012"/>
                <a:gd name="connsiteY12" fmla="*/ 452845 h 2629988"/>
                <a:gd name="connsiteX13" fmla="*/ 531223 w 8012012"/>
                <a:gd name="connsiteY13" fmla="*/ 487680 h 2629988"/>
                <a:gd name="connsiteX14" fmla="*/ 600892 w 8012012"/>
                <a:gd name="connsiteY14" fmla="*/ 522514 h 2629988"/>
                <a:gd name="connsiteX15" fmla="*/ 644435 w 8012012"/>
                <a:gd name="connsiteY15" fmla="*/ 566057 h 2629988"/>
                <a:gd name="connsiteX16" fmla="*/ 670560 w 8012012"/>
                <a:gd name="connsiteY16" fmla="*/ 600891 h 2629988"/>
                <a:gd name="connsiteX17" fmla="*/ 696686 w 8012012"/>
                <a:gd name="connsiteY17" fmla="*/ 653142 h 2629988"/>
                <a:gd name="connsiteX18" fmla="*/ 731520 w 8012012"/>
                <a:gd name="connsiteY18" fmla="*/ 731520 h 2629988"/>
                <a:gd name="connsiteX19" fmla="*/ 775063 w 8012012"/>
                <a:gd name="connsiteY19" fmla="*/ 775062 h 2629988"/>
                <a:gd name="connsiteX20" fmla="*/ 792480 w 8012012"/>
                <a:gd name="connsiteY20" fmla="*/ 836022 h 2629988"/>
                <a:gd name="connsiteX21" fmla="*/ 809898 w 8012012"/>
                <a:gd name="connsiteY21" fmla="*/ 888274 h 2629988"/>
                <a:gd name="connsiteX22" fmla="*/ 836023 w 8012012"/>
                <a:gd name="connsiteY22" fmla="*/ 914400 h 2629988"/>
                <a:gd name="connsiteX23" fmla="*/ 862149 w 8012012"/>
                <a:gd name="connsiteY23" fmla="*/ 931817 h 2629988"/>
                <a:gd name="connsiteX24" fmla="*/ 905692 w 8012012"/>
                <a:gd name="connsiteY24" fmla="*/ 975360 h 2629988"/>
                <a:gd name="connsiteX25" fmla="*/ 957943 w 8012012"/>
                <a:gd name="connsiteY25" fmla="*/ 1010194 h 2629988"/>
                <a:gd name="connsiteX26" fmla="*/ 1036320 w 8012012"/>
                <a:gd name="connsiteY26" fmla="*/ 1071154 h 2629988"/>
                <a:gd name="connsiteX27" fmla="*/ 1062446 w 8012012"/>
                <a:gd name="connsiteY27" fmla="*/ 1079862 h 2629988"/>
                <a:gd name="connsiteX28" fmla="*/ 1114698 w 8012012"/>
                <a:gd name="connsiteY28" fmla="*/ 1114697 h 2629988"/>
                <a:gd name="connsiteX29" fmla="*/ 1140823 w 8012012"/>
                <a:gd name="connsiteY29" fmla="*/ 1140822 h 2629988"/>
                <a:gd name="connsiteX30" fmla="*/ 1158240 w 8012012"/>
                <a:gd name="connsiteY30" fmla="*/ 1166948 h 2629988"/>
                <a:gd name="connsiteX31" fmla="*/ 1201783 w 8012012"/>
                <a:gd name="connsiteY31" fmla="*/ 1210491 h 2629988"/>
                <a:gd name="connsiteX32" fmla="*/ 1219200 w 8012012"/>
                <a:gd name="connsiteY32" fmla="*/ 1236617 h 2629988"/>
                <a:gd name="connsiteX33" fmla="*/ 1262743 w 8012012"/>
                <a:gd name="connsiteY33" fmla="*/ 1280160 h 2629988"/>
                <a:gd name="connsiteX34" fmla="*/ 1314995 w 8012012"/>
                <a:gd name="connsiteY34" fmla="*/ 1314994 h 2629988"/>
                <a:gd name="connsiteX35" fmla="*/ 1341120 w 8012012"/>
                <a:gd name="connsiteY35" fmla="*/ 1349828 h 2629988"/>
                <a:gd name="connsiteX36" fmla="*/ 1384663 w 8012012"/>
                <a:gd name="connsiteY36" fmla="*/ 1384662 h 2629988"/>
                <a:gd name="connsiteX37" fmla="*/ 1428206 w 8012012"/>
                <a:gd name="connsiteY37" fmla="*/ 1419497 h 2629988"/>
                <a:gd name="connsiteX38" fmla="*/ 1463040 w 8012012"/>
                <a:gd name="connsiteY38" fmla="*/ 1463040 h 2629988"/>
                <a:gd name="connsiteX39" fmla="*/ 1489166 w 8012012"/>
                <a:gd name="connsiteY39" fmla="*/ 1471748 h 2629988"/>
                <a:gd name="connsiteX40" fmla="*/ 1497875 w 8012012"/>
                <a:gd name="connsiteY40" fmla="*/ 1497874 h 2629988"/>
                <a:gd name="connsiteX41" fmla="*/ 1550126 w 8012012"/>
                <a:gd name="connsiteY41" fmla="*/ 1524000 h 2629988"/>
                <a:gd name="connsiteX42" fmla="*/ 1584960 w 8012012"/>
                <a:gd name="connsiteY42" fmla="*/ 1541417 h 2629988"/>
                <a:gd name="connsiteX43" fmla="*/ 1689463 w 8012012"/>
                <a:gd name="connsiteY43" fmla="*/ 1532708 h 2629988"/>
                <a:gd name="connsiteX44" fmla="*/ 1715589 w 8012012"/>
                <a:gd name="connsiteY44" fmla="*/ 1524000 h 2629988"/>
                <a:gd name="connsiteX45" fmla="*/ 1733006 w 8012012"/>
                <a:gd name="connsiteY45" fmla="*/ 1506582 h 2629988"/>
                <a:gd name="connsiteX46" fmla="*/ 1759132 w 8012012"/>
                <a:gd name="connsiteY46" fmla="*/ 1489165 h 2629988"/>
                <a:gd name="connsiteX47" fmla="*/ 1776549 w 8012012"/>
                <a:gd name="connsiteY47" fmla="*/ 1463040 h 2629988"/>
                <a:gd name="connsiteX48" fmla="*/ 1793966 w 8012012"/>
                <a:gd name="connsiteY48" fmla="*/ 1393371 h 2629988"/>
                <a:gd name="connsiteX49" fmla="*/ 1820092 w 8012012"/>
                <a:gd name="connsiteY49" fmla="*/ 1375954 h 2629988"/>
                <a:gd name="connsiteX50" fmla="*/ 1985555 w 8012012"/>
                <a:gd name="connsiteY50" fmla="*/ 1428205 h 2629988"/>
                <a:gd name="connsiteX51" fmla="*/ 2002972 w 8012012"/>
                <a:gd name="connsiteY51" fmla="*/ 1454331 h 2629988"/>
                <a:gd name="connsiteX52" fmla="*/ 2055223 w 8012012"/>
                <a:gd name="connsiteY52" fmla="*/ 1471748 h 2629988"/>
                <a:gd name="connsiteX53" fmla="*/ 2264229 w 8012012"/>
                <a:gd name="connsiteY53" fmla="*/ 1480457 h 2629988"/>
                <a:gd name="connsiteX54" fmla="*/ 2377440 w 8012012"/>
                <a:gd name="connsiteY54" fmla="*/ 1489165 h 2629988"/>
                <a:gd name="connsiteX55" fmla="*/ 2403566 w 8012012"/>
                <a:gd name="connsiteY55" fmla="*/ 1497874 h 2629988"/>
                <a:gd name="connsiteX56" fmla="*/ 2429692 w 8012012"/>
                <a:gd name="connsiteY56" fmla="*/ 1515291 h 2629988"/>
                <a:gd name="connsiteX57" fmla="*/ 2508069 w 8012012"/>
                <a:gd name="connsiteY57" fmla="*/ 1541417 h 2629988"/>
                <a:gd name="connsiteX58" fmla="*/ 2586446 w 8012012"/>
                <a:gd name="connsiteY58" fmla="*/ 1532708 h 2629988"/>
                <a:gd name="connsiteX59" fmla="*/ 2595155 w 8012012"/>
                <a:gd name="connsiteY59" fmla="*/ 1497874 h 2629988"/>
                <a:gd name="connsiteX60" fmla="*/ 2629989 w 8012012"/>
                <a:gd name="connsiteY60" fmla="*/ 1419497 h 2629988"/>
                <a:gd name="connsiteX61" fmla="*/ 2656115 w 8012012"/>
                <a:gd name="connsiteY61" fmla="*/ 1358537 h 2629988"/>
                <a:gd name="connsiteX62" fmla="*/ 2664823 w 8012012"/>
                <a:gd name="connsiteY62" fmla="*/ 1323702 h 2629988"/>
                <a:gd name="connsiteX63" fmla="*/ 2682240 w 8012012"/>
                <a:gd name="connsiteY63" fmla="*/ 1297577 h 2629988"/>
                <a:gd name="connsiteX64" fmla="*/ 2690949 w 8012012"/>
                <a:gd name="connsiteY64" fmla="*/ 1271451 h 2629988"/>
                <a:gd name="connsiteX65" fmla="*/ 2734492 w 8012012"/>
                <a:gd name="connsiteY65" fmla="*/ 1210491 h 2629988"/>
                <a:gd name="connsiteX66" fmla="*/ 2751909 w 8012012"/>
                <a:gd name="connsiteY66" fmla="*/ 1184365 h 2629988"/>
                <a:gd name="connsiteX67" fmla="*/ 2778035 w 8012012"/>
                <a:gd name="connsiteY67" fmla="*/ 1175657 h 2629988"/>
                <a:gd name="connsiteX68" fmla="*/ 2812869 w 8012012"/>
                <a:gd name="connsiteY68" fmla="*/ 1158240 h 2629988"/>
                <a:gd name="connsiteX69" fmla="*/ 2899955 w 8012012"/>
                <a:gd name="connsiteY69" fmla="*/ 1166948 h 2629988"/>
                <a:gd name="connsiteX70" fmla="*/ 2926080 w 8012012"/>
                <a:gd name="connsiteY70" fmla="*/ 1184365 h 2629988"/>
                <a:gd name="connsiteX71" fmla="*/ 2978332 w 8012012"/>
                <a:gd name="connsiteY71" fmla="*/ 1210491 h 2629988"/>
                <a:gd name="connsiteX72" fmla="*/ 3004458 w 8012012"/>
                <a:gd name="connsiteY72" fmla="*/ 1184365 h 2629988"/>
                <a:gd name="connsiteX73" fmla="*/ 3021875 w 8012012"/>
                <a:gd name="connsiteY73" fmla="*/ 1132114 h 2629988"/>
                <a:gd name="connsiteX74" fmla="*/ 3030583 w 8012012"/>
                <a:gd name="connsiteY74" fmla="*/ 1097280 h 2629988"/>
                <a:gd name="connsiteX75" fmla="*/ 3039292 w 8012012"/>
                <a:gd name="connsiteY75" fmla="*/ 1045028 h 2629988"/>
                <a:gd name="connsiteX76" fmla="*/ 3056709 w 8012012"/>
                <a:gd name="connsiteY76" fmla="*/ 992777 h 2629988"/>
                <a:gd name="connsiteX77" fmla="*/ 3065418 w 8012012"/>
                <a:gd name="connsiteY77" fmla="*/ 966651 h 2629988"/>
                <a:gd name="connsiteX78" fmla="*/ 3152503 w 8012012"/>
                <a:gd name="connsiteY78" fmla="*/ 905691 h 2629988"/>
                <a:gd name="connsiteX79" fmla="*/ 3178629 w 8012012"/>
                <a:gd name="connsiteY79" fmla="*/ 888274 h 2629988"/>
                <a:gd name="connsiteX80" fmla="*/ 3222172 w 8012012"/>
                <a:gd name="connsiteY80" fmla="*/ 853440 h 2629988"/>
                <a:gd name="connsiteX81" fmla="*/ 3265715 w 8012012"/>
                <a:gd name="connsiteY81" fmla="*/ 827314 h 2629988"/>
                <a:gd name="connsiteX82" fmla="*/ 3344092 w 8012012"/>
                <a:gd name="connsiteY82" fmla="*/ 766354 h 2629988"/>
                <a:gd name="connsiteX83" fmla="*/ 3396343 w 8012012"/>
                <a:gd name="connsiteY83" fmla="*/ 731520 h 2629988"/>
                <a:gd name="connsiteX84" fmla="*/ 3439886 w 8012012"/>
                <a:gd name="connsiteY84" fmla="*/ 705394 h 2629988"/>
                <a:gd name="connsiteX85" fmla="*/ 3466012 w 8012012"/>
                <a:gd name="connsiteY85" fmla="*/ 687977 h 2629988"/>
                <a:gd name="connsiteX86" fmla="*/ 3492138 w 8012012"/>
                <a:gd name="connsiteY86" fmla="*/ 679268 h 2629988"/>
                <a:gd name="connsiteX87" fmla="*/ 3544389 w 8012012"/>
                <a:gd name="connsiteY87" fmla="*/ 644434 h 2629988"/>
                <a:gd name="connsiteX88" fmla="*/ 3570515 w 8012012"/>
                <a:gd name="connsiteY88" fmla="*/ 627017 h 2629988"/>
                <a:gd name="connsiteX89" fmla="*/ 3579223 w 8012012"/>
                <a:gd name="connsiteY89" fmla="*/ 600891 h 2629988"/>
                <a:gd name="connsiteX90" fmla="*/ 3631475 w 8012012"/>
                <a:gd name="connsiteY90" fmla="*/ 583474 h 2629988"/>
                <a:gd name="connsiteX91" fmla="*/ 3683726 w 8012012"/>
                <a:gd name="connsiteY91" fmla="*/ 592182 h 2629988"/>
                <a:gd name="connsiteX92" fmla="*/ 3718560 w 8012012"/>
                <a:gd name="connsiteY92" fmla="*/ 635725 h 2629988"/>
                <a:gd name="connsiteX93" fmla="*/ 3788229 w 8012012"/>
                <a:gd name="connsiteY93" fmla="*/ 696685 h 2629988"/>
                <a:gd name="connsiteX94" fmla="*/ 3814355 w 8012012"/>
                <a:gd name="connsiteY94" fmla="*/ 705394 h 2629988"/>
                <a:gd name="connsiteX95" fmla="*/ 3857898 w 8012012"/>
                <a:gd name="connsiteY95" fmla="*/ 696685 h 2629988"/>
                <a:gd name="connsiteX96" fmla="*/ 3918858 w 8012012"/>
                <a:gd name="connsiteY96" fmla="*/ 653142 h 2629988"/>
                <a:gd name="connsiteX97" fmla="*/ 3997235 w 8012012"/>
                <a:gd name="connsiteY97" fmla="*/ 592182 h 2629988"/>
                <a:gd name="connsiteX98" fmla="*/ 4023360 w 8012012"/>
                <a:gd name="connsiteY98" fmla="*/ 557348 h 2629988"/>
                <a:gd name="connsiteX99" fmla="*/ 4066903 w 8012012"/>
                <a:gd name="connsiteY99" fmla="*/ 513805 h 2629988"/>
                <a:gd name="connsiteX100" fmla="*/ 4084320 w 8012012"/>
                <a:gd name="connsiteY100" fmla="*/ 461554 h 2629988"/>
                <a:gd name="connsiteX101" fmla="*/ 4093029 w 8012012"/>
                <a:gd name="connsiteY101" fmla="*/ 435428 h 2629988"/>
                <a:gd name="connsiteX102" fmla="*/ 4101738 w 8012012"/>
                <a:gd name="connsiteY102" fmla="*/ 391885 h 2629988"/>
                <a:gd name="connsiteX103" fmla="*/ 4119155 w 8012012"/>
                <a:gd name="connsiteY103" fmla="*/ 278674 h 2629988"/>
                <a:gd name="connsiteX104" fmla="*/ 4127863 w 8012012"/>
                <a:gd name="connsiteY104" fmla="*/ 252548 h 2629988"/>
                <a:gd name="connsiteX105" fmla="*/ 4162698 w 8012012"/>
                <a:gd name="connsiteY105" fmla="*/ 200297 h 2629988"/>
                <a:gd name="connsiteX106" fmla="*/ 4197532 w 8012012"/>
                <a:gd name="connsiteY106" fmla="*/ 121920 h 2629988"/>
                <a:gd name="connsiteX107" fmla="*/ 4214949 w 8012012"/>
                <a:gd name="connsiteY107" fmla="*/ 104502 h 2629988"/>
                <a:gd name="connsiteX108" fmla="*/ 4275909 w 8012012"/>
                <a:gd name="connsiteY108" fmla="*/ 26125 h 2629988"/>
                <a:gd name="connsiteX109" fmla="*/ 4302035 w 8012012"/>
                <a:gd name="connsiteY109" fmla="*/ 8708 h 2629988"/>
                <a:gd name="connsiteX110" fmla="*/ 4328160 w 8012012"/>
                <a:gd name="connsiteY110" fmla="*/ 0 h 2629988"/>
                <a:gd name="connsiteX111" fmla="*/ 4380412 w 8012012"/>
                <a:gd name="connsiteY111" fmla="*/ 34834 h 2629988"/>
                <a:gd name="connsiteX112" fmla="*/ 4441372 w 8012012"/>
                <a:gd name="connsiteY112" fmla="*/ 87085 h 2629988"/>
                <a:gd name="connsiteX113" fmla="*/ 4484915 w 8012012"/>
                <a:gd name="connsiteY113" fmla="*/ 121920 h 2629988"/>
                <a:gd name="connsiteX114" fmla="*/ 4528458 w 8012012"/>
                <a:gd name="connsiteY114" fmla="*/ 165462 h 2629988"/>
                <a:gd name="connsiteX115" fmla="*/ 4563292 w 8012012"/>
                <a:gd name="connsiteY115" fmla="*/ 209005 h 2629988"/>
                <a:gd name="connsiteX116" fmla="*/ 4572000 w 8012012"/>
                <a:gd name="connsiteY116" fmla="*/ 235131 h 2629988"/>
                <a:gd name="connsiteX117" fmla="*/ 4589418 w 8012012"/>
                <a:gd name="connsiteY117" fmla="*/ 252548 h 2629988"/>
                <a:gd name="connsiteX118" fmla="*/ 4632960 w 8012012"/>
                <a:gd name="connsiteY118" fmla="*/ 304800 h 2629988"/>
                <a:gd name="connsiteX119" fmla="*/ 4667795 w 8012012"/>
                <a:gd name="connsiteY119" fmla="*/ 348342 h 2629988"/>
                <a:gd name="connsiteX120" fmla="*/ 4685212 w 8012012"/>
                <a:gd name="connsiteY120" fmla="*/ 383177 h 2629988"/>
                <a:gd name="connsiteX121" fmla="*/ 4728755 w 8012012"/>
                <a:gd name="connsiteY121" fmla="*/ 426720 h 2629988"/>
                <a:gd name="connsiteX122" fmla="*/ 4754880 w 8012012"/>
                <a:gd name="connsiteY122" fmla="*/ 452845 h 2629988"/>
                <a:gd name="connsiteX123" fmla="*/ 4789715 w 8012012"/>
                <a:gd name="connsiteY123" fmla="*/ 470262 h 2629988"/>
                <a:gd name="connsiteX124" fmla="*/ 4807132 w 8012012"/>
                <a:gd name="connsiteY124" fmla="*/ 487680 h 2629988"/>
                <a:gd name="connsiteX125" fmla="*/ 4833258 w 8012012"/>
                <a:gd name="connsiteY125" fmla="*/ 505097 h 2629988"/>
                <a:gd name="connsiteX126" fmla="*/ 4841966 w 8012012"/>
                <a:gd name="connsiteY126" fmla="*/ 531222 h 2629988"/>
                <a:gd name="connsiteX127" fmla="*/ 4868092 w 8012012"/>
                <a:gd name="connsiteY127" fmla="*/ 539931 h 2629988"/>
                <a:gd name="connsiteX128" fmla="*/ 4929052 w 8012012"/>
                <a:gd name="connsiteY128" fmla="*/ 574765 h 2629988"/>
                <a:gd name="connsiteX129" fmla="*/ 4972595 w 8012012"/>
                <a:gd name="connsiteY129" fmla="*/ 566057 h 2629988"/>
                <a:gd name="connsiteX130" fmla="*/ 5024846 w 8012012"/>
                <a:gd name="connsiteY130" fmla="*/ 513805 h 2629988"/>
                <a:gd name="connsiteX131" fmla="*/ 5050972 w 8012012"/>
                <a:gd name="connsiteY131" fmla="*/ 452845 h 2629988"/>
                <a:gd name="connsiteX132" fmla="*/ 5059680 w 8012012"/>
                <a:gd name="connsiteY132" fmla="*/ 426720 h 2629988"/>
                <a:gd name="connsiteX133" fmla="*/ 5085806 w 8012012"/>
                <a:gd name="connsiteY133" fmla="*/ 409302 h 2629988"/>
                <a:gd name="connsiteX134" fmla="*/ 5111932 w 8012012"/>
                <a:gd name="connsiteY134" fmla="*/ 400594 h 2629988"/>
                <a:gd name="connsiteX135" fmla="*/ 5355772 w 8012012"/>
                <a:gd name="connsiteY135" fmla="*/ 383177 h 2629988"/>
                <a:gd name="connsiteX136" fmla="*/ 5442858 w 8012012"/>
                <a:gd name="connsiteY136" fmla="*/ 357051 h 2629988"/>
                <a:gd name="connsiteX137" fmla="*/ 5468983 w 8012012"/>
                <a:gd name="connsiteY137" fmla="*/ 348342 h 2629988"/>
                <a:gd name="connsiteX138" fmla="*/ 5495109 w 8012012"/>
                <a:gd name="connsiteY138" fmla="*/ 330925 h 2629988"/>
                <a:gd name="connsiteX139" fmla="*/ 5556069 w 8012012"/>
                <a:gd name="connsiteY139" fmla="*/ 313508 h 2629988"/>
                <a:gd name="connsiteX140" fmla="*/ 5582195 w 8012012"/>
                <a:gd name="connsiteY140" fmla="*/ 304800 h 2629988"/>
                <a:gd name="connsiteX141" fmla="*/ 5721532 w 8012012"/>
                <a:gd name="connsiteY141" fmla="*/ 313508 h 2629988"/>
                <a:gd name="connsiteX142" fmla="*/ 5747658 w 8012012"/>
                <a:gd name="connsiteY142" fmla="*/ 339634 h 2629988"/>
                <a:gd name="connsiteX143" fmla="*/ 5799909 w 8012012"/>
                <a:gd name="connsiteY143" fmla="*/ 357051 h 2629988"/>
                <a:gd name="connsiteX144" fmla="*/ 5826035 w 8012012"/>
                <a:gd name="connsiteY144" fmla="*/ 365760 h 2629988"/>
                <a:gd name="connsiteX145" fmla="*/ 5878286 w 8012012"/>
                <a:gd name="connsiteY145" fmla="*/ 383177 h 2629988"/>
                <a:gd name="connsiteX146" fmla="*/ 5939246 w 8012012"/>
                <a:gd name="connsiteY146" fmla="*/ 400594 h 2629988"/>
                <a:gd name="connsiteX147" fmla="*/ 6008915 w 8012012"/>
                <a:gd name="connsiteY147" fmla="*/ 409302 h 2629988"/>
                <a:gd name="connsiteX148" fmla="*/ 6139543 w 8012012"/>
                <a:gd name="connsiteY148" fmla="*/ 435428 h 2629988"/>
                <a:gd name="connsiteX149" fmla="*/ 6226629 w 8012012"/>
                <a:gd name="connsiteY149" fmla="*/ 444137 h 2629988"/>
                <a:gd name="connsiteX150" fmla="*/ 6270172 w 8012012"/>
                <a:gd name="connsiteY150" fmla="*/ 452845 h 2629988"/>
                <a:gd name="connsiteX151" fmla="*/ 6392092 w 8012012"/>
                <a:gd name="connsiteY151" fmla="*/ 470262 h 2629988"/>
                <a:gd name="connsiteX152" fmla="*/ 6479178 w 8012012"/>
                <a:gd name="connsiteY152" fmla="*/ 487680 h 2629988"/>
                <a:gd name="connsiteX153" fmla="*/ 6514012 w 8012012"/>
                <a:gd name="connsiteY153" fmla="*/ 496388 h 2629988"/>
                <a:gd name="connsiteX154" fmla="*/ 6557555 w 8012012"/>
                <a:gd name="connsiteY154" fmla="*/ 505097 h 2629988"/>
                <a:gd name="connsiteX155" fmla="*/ 6618515 w 8012012"/>
                <a:gd name="connsiteY155" fmla="*/ 531222 h 2629988"/>
                <a:gd name="connsiteX156" fmla="*/ 6696892 w 8012012"/>
                <a:gd name="connsiteY156" fmla="*/ 557348 h 2629988"/>
                <a:gd name="connsiteX157" fmla="*/ 6723018 w 8012012"/>
                <a:gd name="connsiteY157" fmla="*/ 566057 h 2629988"/>
                <a:gd name="connsiteX158" fmla="*/ 6801395 w 8012012"/>
                <a:gd name="connsiteY158" fmla="*/ 609600 h 2629988"/>
                <a:gd name="connsiteX159" fmla="*/ 6827520 w 8012012"/>
                <a:gd name="connsiteY159" fmla="*/ 635725 h 2629988"/>
                <a:gd name="connsiteX160" fmla="*/ 6853646 w 8012012"/>
                <a:gd name="connsiteY160" fmla="*/ 644434 h 2629988"/>
                <a:gd name="connsiteX161" fmla="*/ 6905898 w 8012012"/>
                <a:gd name="connsiteY161" fmla="*/ 679268 h 2629988"/>
                <a:gd name="connsiteX162" fmla="*/ 6932023 w 8012012"/>
                <a:gd name="connsiteY162" fmla="*/ 696685 h 2629988"/>
                <a:gd name="connsiteX163" fmla="*/ 6958149 w 8012012"/>
                <a:gd name="connsiteY163" fmla="*/ 714102 h 2629988"/>
                <a:gd name="connsiteX164" fmla="*/ 6975566 w 8012012"/>
                <a:gd name="connsiteY164" fmla="*/ 731520 h 2629988"/>
                <a:gd name="connsiteX165" fmla="*/ 7001692 w 8012012"/>
                <a:gd name="connsiteY165" fmla="*/ 740228 h 2629988"/>
                <a:gd name="connsiteX166" fmla="*/ 7053943 w 8012012"/>
                <a:gd name="connsiteY166" fmla="*/ 783771 h 2629988"/>
                <a:gd name="connsiteX167" fmla="*/ 7071360 w 8012012"/>
                <a:gd name="connsiteY167" fmla="*/ 818605 h 2629988"/>
                <a:gd name="connsiteX168" fmla="*/ 7106195 w 8012012"/>
                <a:gd name="connsiteY168" fmla="*/ 853440 h 2629988"/>
                <a:gd name="connsiteX169" fmla="*/ 7123612 w 8012012"/>
                <a:gd name="connsiteY169" fmla="*/ 879565 h 2629988"/>
                <a:gd name="connsiteX170" fmla="*/ 7158446 w 8012012"/>
                <a:gd name="connsiteY170" fmla="*/ 931817 h 2629988"/>
                <a:gd name="connsiteX171" fmla="*/ 7184572 w 8012012"/>
                <a:gd name="connsiteY171" fmla="*/ 966651 h 2629988"/>
                <a:gd name="connsiteX172" fmla="*/ 7210698 w 8012012"/>
                <a:gd name="connsiteY172" fmla="*/ 992777 h 2629988"/>
                <a:gd name="connsiteX173" fmla="*/ 7228115 w 8012012"/>
                <a:gd name="connsiteY173" fmla="*/ 1018902 h 2629988"/>
                <a:gd name="connsiteX174" fmla="*/ 7271658 w 8012012"/>
                <a:gd name="connsiteY174" fmla="*/ 1071154 h 2629988"/>
                <a:gd name="connsiteX175" fmla="*/ 7332618 w 8012012"/>
                <a:gd name="connsiteY175" fmla="*/ 1158240 h 2629988"/>
                <a:gd name="connsiteX176" fmla="*/ 7350035 w 8012012"/>
                <a:gd name="connsiteY176" fmla="*/ 1184365 h 2629988"/>
                <a:gd name="connsiteX177" fmla="*/ 7384869 w 8012012"/>
                <a:gd name="connsiteY177" fmla="*/ 1236617 h 2629988"/>
                <a:gd name="connsiteX178" fmla="*/ 7393578 w 8012012"/>
                <a:gd name="connsiteY178" fmla="*/ 1262742 h 2629988"/>
                <a:gd name="connsiteX179" fmla="*/ 7410995 w 8012012"/>
                <a:gd name="connsiteY179" fmla="*/ 1297577 h 2629988"/>
                <a:gd name="connsiteX180" fmla="*/ 7437120 w 8012012"/>
                <a:gd name="connsiteY180" fmla="*/ 1367245 h 2629988"/>
                <a:gd name="connsiteX181" fmla="*/ 7471955 w 8012012"/>
                <a:gd name="connsiteY181" fmla="*/ 1410788 h 2629988"/>
                <a:gd name="connsiteX182" fmla="*/ 7506789 w 8012012"/>
                <a:gd name="connsiteY182" fmla="*/ 1463040 h 2629988"/>
                <a:gd name="connsiteX183" fmla="*/ 7524206 w 8012012"/>
                <a:gd name="connsiteY183" fmla="*/ 1489165 h 2629988"/>
                <a:gd name="connsiteX184" fmla="*/ 7550332 w 8012012"/>
                <a:gd name="connsiteY184" fmla="*/ 1541417 h 2629988"/>
                <a:gd name="connsiteX185" fmla="*/ 7567749 w 8012012"/>
                <a:gd name="connsiteY185" fmla="*/ 1567542 h 2629988"/>
                <a:gd name="connsiteX186" fmla="*/ 7585166 w 8012012"/>
                <a:gd name="connsiteY186" fmla="*/ 1619794 h 2629988"/>
                <a:gd name="connsiteX187" fmla="*/ 7602583 w 8012012"/>
                <a:gd name="connsiteY187" fmla="*/ 1654628 h 2629988"/>
                <a:gd name="connsiteX188" fmla="*/ 7611292 w 8012012"/>
                <a:gd name="connsiteY188" fmla="*/ 1680754 h 2629988"/>
                <a:gd name="connsiteX189" fmla="*/ 7628709 w 8012012"/>
                <a:gd name="connsiteY189" fmla="*/ 1715588 h 2629988"/>
                <a:gd name="connsiteX190" fmla="*/ 7646126 w 8012012"/>
                <a:gd name="connsiteY190" fmla="*/ 1759131 h 2629988"/>
                <a:gd name="connsiteX191" fmla="*/ 7654835 w 8012012"/>
                <a:gd name="connsiteY191" fmla="*/ 1785257 h 2629988"/>
                <a:gd name="connsiteX192" fmla="*/ 7689669 w 8012012"/>
                <a:gd name="connsiteY192" fmla="*/ 1828800 h 2629988"/>
                <a:gd name="connsiteX193" fmla="*/ 7724503 w 8012012"/>
                <a:gd name="connsiteY193" fmla="*/ 1915885 h 2629988"/>
                <a:gd name="connsiteX194" fmla="*/ 7733212 w 8012012"/>
                <a:gd name="connsiteY194" fmla="*/ 1942011 h 2629988"/>
                <a:gd name="connsiteX195" fmla="*/ 7768046 w 8012012"/>
                <a:gd name="connsiteY195" fmla="*/ 2002971 h 2629988"/>
                <a:gd name="connsiteX196" fmla="*/ 7768046 w 8012012"/>
                <a:gd name="connsiteY196" fmla="*/ 2185851 h 2629988"/>
                <a:gd name="connsiteX197" fmla="*/ 7802880 w 8012012"/>
                <a:gd name="connsiteY197" fmla="*/ 2264228 h 2629988"/>
                <a:gd name="connsiteX198" fmla="*/ 7820298 w 8012012"/>
                <a:gd name="connsiteY198" fmla="*/ 2281645 h 2629988"/>
                <a:gd name="connsiteX199" fmla="*/ 7889966 w 8012012"/>
                <a:gd name="connsiteY199" fmla="*/ 2368731 h 2629988"/>
                <a:gd name="connsiteX200" fmla="*/ 7889966 w 8012012"/>
                <a:gd name="connsiteY200" fmla="*/ 2368731 h 2629988"/>
                <a:gd name="connsiteX201" fmla="*/ 7933509 w 8012012"/>
                <a:gd name="connsiteY201" fmla="*/ 2420982 h 2629988"/>
                <a:gd name="connsiteX202" fmla="*/ 7959635 w 8012012"/>
                <a:gd name="connsiteY202" fmla="*/ 2481942 h 2629988"/>
                <a:gd name="connsiteX203" fmla="*/ 7977052 w 8012012"/>
                <a:gd name="connsiteY203" fmla="*/ 2525485 h 2629988"/>
                <a:gd name="connsiteX204" fmla="*/ 7985760 w 8012012"/>
                <a:gd name="connsiteY204" fmla="*/ 2577737 h 2629988"/>
                <a:gd name="connsiteX205" fmla="*/ 8011886 w 8012012"/>
                <a:gd name="connsiteY205" fmla="*/ 2629988 h 2629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Lst>
              <a:rect l="l" t="t" r="r" b="b"/>
              <a:pathLst>
                <a:path w="8012012" h="2629988">
                  <a:moveTo>
                    <a:pt x="0" y="505097"/>
                  </a:moveTo>
                  <a:lnTo>
                    <a:pt x="0" y="505097"/>
                  </a:lnTo>
                  <a:cubicBezTo>
                    <a:pt x="5077" y="504533"/>
                    <a:pt x="91667" y="498453"/>
                    <a:pt x="113212" y="487680"/>
                  </a:cubicBezTo>
                  <a:cubicBezTo>
                    <a:pt x="120556" y="484008"/>
                    <a:pt x="122941" y="473145"/>
                    <a:pt x="130629" y="470262"/>
                  </a:cubicBezTo>
                  <a:cubicBezTo>
                    <a:pt x="147162" y="464062"/>
                    <a:pt x="165463" y="464457"/>
                    <a:pt x="182880" y="461554"/>
                  </a:cubicBezTo>
                  <a:cubicBezTo>
                    <a:pt x="191589" y="458651"/>
                    <a:pt x="200795" y="456950"/>
                    <a:pt x="209006" y="452845"/>
                  </a:cubicBezTo>
                  <a:cubicBezTo>
                    <a:pt x="227304" y="443696"/>
                    <a:pt x="249001" y="425061"/>
                    <a:pt x="261258" y="409302"/>
                  </a:cubicBezTo>
                  <a:cubicBezTo>
                    <a:pt x="279890" y="385347"/>
                    <a:pt x="294843" y="349175"/>
                    <a:pt x="322218" y="330925"/>
                  </a:cubicBezTo>
                  <a:cubicBezTo>
                    <a:pt x="329856" y="325833"/>
                    <a:pt x="339635" y="325120"/>
                    <a:pt x="348343" y="322217"/>
                  </a:cubicBezTo>
                  <a:cubicBezTo>
                    <a:pt x="354149" y="333828"/>
                    <a:pt x="358559" y="346250"/>
                    <a:pt x="365760" y="357051"/>
                  </a:cubicBezTo>
                  <a:cubicBezTo>
                    <a:pt x="370315" y="363883"/>
                    <a:pt x="376609" y="369542"/>
                    <a:pt x="383178" y="374468"/>
                  </a:cubicBezTo>
                  <a:cubicBezTo>
                    <a:pt x="431090" y="410402"/>
                    <a:pt x="420823" y="404433"/>
                    <a:pt x="461555" y="418011"/>
                  </a:cubicBezTo>
                  <a:cubicBezTo>
                    <a:pt x="514897" y="498026"/>
                    <a:pt x="442000" y="400263"/>
                    <a:pt x="505098" y="452845"/>
                  </a:cubicBezTo>
                  <a:cubicBezTo>
                    <a:pt x="516248" y="462137"/>
                    <a:pt x="520960" y="477417"/>
                    <a:pt x="531223" y="487680"/>
                  </a:cubicBezTo>
                  <a:cubicBezTo>
                    <a:pt x="548614" y="505072"/>
                    <a:pt x="580104" y="514199"/>
                    <a:pt x="600892" y="522514"/>
                  </a:cubicBezTo>
                  <a:cubicBezTo>
                    <a:pt x="647337" y="592183"/>
                    <a:pt x="586378" y="508000"/>
                    <a:pt x="644435" y="566057"/>
                  </a:cubicBezTo>
                  <a:cubicBezTo>
                    <a:pt x="654698" y="576320"/>
                    <a:pt x="661852" y="589280"/>
                    <a:pt x="670560" y="600891"/>
                  </a:cubicBezTo>
                  <a:cubicBezTo>
                    <a:pt x="702326" y="696185"/>
                    <a:pt x="651663" y="551839"/>
                    <a:pt x="696686" y="653142"/>
                  </a:cubicBezTo>
                  <a:cubicBezTo>
                    <a:pt x="715835" y="696227"/>
                    <a:pt x="704819" y="701005"/>
                    <a:pt x="731520" y="731520"/>
                  </a:cubicBezTo>
                  <a:cubicBezTo>
                    <a:pt x="745037" y="746967"/>
                    <a:pt x="775063" y="775062"/>
                    <a:pt x="775063" y="775062"/>
                  </a:cubicBezTo>
                  <a:cubicBezTo>
                    <a:pt x="804332" y="862865"/>
                    <a:pt x="759675" y="726671"/>
                    <a:pt x="792480" y="836022"/>
                  </a:cubicBezTo>
                  <a:cubicBezTo>
                    <a:pt x="797756" y="853607"/>
                    <a:pt x="796916" y="875292"/>
                    <a:pt x="809898" y="888274"/>
                  </a:cubicBezTo>
                  <a:cubicBezTo>
                    <a:pt x="818606" y="896983"/>
                    <a:pt x="826562" y="906516"/>
                    <a:pt x="836023" y="914400"/>
                  </a:cubicBezTo>
                  <a:cubicBezTo>
                    <a:pt x="844064" y="921101"/>
                    <a:pt x="854272" y="924925"/>
                    <a:pt x="862149" y="931817"/>
                  </a:cubicBezTo>
                  <a:cubicBezTo>
                    <a:pt x="877597" y="945334"/>
                    <a:pt x="888613" y="963974"/>
                    <a:pt x="905692" y="975360"/>
                  </a:cubicBezTo>
                  <a:cubicBezTo>
                    <a:pt x="923109" y="986971"/>
                    <a:pt x="943141" y="995392"/>
                    <a:pt x="957943" y="1010194"/>
                  </a:cubicBezTo>
                  <a:cubicBezTo>
                    <a:pt x="980484" y="1032735"/>
                    <a:pt x="1005072" y="1060739"/>
                    <a:pt x="1036320" y="1071154"/>
                  </a:cubicBezTo>
                  <a:lnTo>
                    <a:pt x="1062446" y="1079862"/>
                  </a:lnTo>
                  <a:cubicBezTo>
                    <a:pt x="1079863" y="1091474"/>
                    <a:pt x="1099896" y="1099895"/>
                    <a:pt x="1114698" y="1114697"/>
                  </a:cubicBezTo>
                  <a:cubicBezTo>
                    <a:pt x="1123406" y="1123405"/>
                    <a:pt x="1132939" y="1131361"/>
                    <a:pt x="1140823" y="1140822"/>
                  </a:cubicBezTo>
                  <a:cubicBezTo>
                    <a:pt x="1147523" y="1148863"/>
                    <a:pt x="1151348" y="1159071"/>
                    <a:pt x="1158240" y="1166948"/>
                  </a:cubicBezTo>
                  <a:cubicBezTo>
                    <a:pt x="1171757" y="1182396"/>
                    <a:pt x="1190397" y="1193412"/>
                    <a:pt x="1201783" y="1210491"/>
                  </a:cubicBezTo>
                  <a:cubicBezTo>
                    <a:pt x="1207589" y="1219200"/>
                    <a:pt x="1212308" y="1228740"/>
                    <a:pt x="1219200" y="1236617"/>
                  </a:cubicBezTo>
                  <a:cubicBezTo>
                    <a:pt x="1232717" y="1252065"/>
                    <a:pt x="1245664" y="1268774"/>
                    <a:pt x="1262743" y="1280160"/>
                  </a:cubicBezTo>
                  <a:lnTo>
                    <a:pt x="1314995" y="1314994"/>
                  </a:lnTo>
                  <a:cubicBezTo>
                    <a:pt x="1323703" y="1326605"/>
                    <a:pt x="1331828" y="1338678"/>
                    <a:pt x="1341120" y="1349828"/>
                  </a:cubicBezTo>
                  <a:cubicBezTo>
                    <a:pt x="1362146" y="1375059"/>
                    <a:pt x="1356542" y="1362164"/>
                    <a:pt x="1384663" y="1384662"/>
                  </a:cubicBezTo>
                  <a:cubicBezTo>
                    <a:pt x="1446699" y="1434293"/>
                    <a:pt x="1347804" y="1365897"/>
                    <a:pt x="1428206" y="1419497"/>
                  </a:cubicBezTo>
                  <a:cubicBezTo>
                    <a:pt x="1436115" y="1431361"/>
                    <a:pt x="1449254" y="1454769"/>
                    <a:pt x="1463040" y="1463040"/>
                  </a:cubicBezTo>
                  <a:cubicBezTo>
                    <a:pt x="1470911" y="1467763"/>
                    <a:pt x="1480457" y="1468845"/>
                    <a:pt x="1489166" y="1471748"/>
                  </a:cubicBezTo>
                  <a:cubicBezTo>
                    <a:pt x="1492069" y="1480457"/>
                    <a:pt x="1492140" y="1490706"/>
                    <a:pt x="1497875" y="1497874"/>
                  </a:cubicBezTo>
                  <a:cubicBezTo>
                    <a:pt x="1512427" y="1516064"/>
                    <a:pt x="1530921" y="1515769"/>
                    <a:pt x="1550126" y="1524000"/>
                  </a:cubicBezTo>
                  <a:cubicBezTo>
                    <a:pt x="1562058" y="1529114"/>
                    <a:pt x="1573349" y="1535611"/>
                    <a:pt x="1584960" y="1541417"/>
                  </a:cubicBezTo>
                  <a:cubicBezTo>
                    <a:pt x="1619794" y="1538514"/>
                    <a:pt x="1654815" y="1537328"/>
                    <a:pt x="1689463" y="1532708"/>
                  </a:cubicBezTo>
                  <a:cubicBezTo>
                    <a:pt x="1698562" y="1531495"/>
                    <a:pt x="1707718" y="1528723"/>
                    <a:pt x="1715589" y="1524000"/>
                  </a:cubicBezTo>
                  <a:cubicBezTo>
                    <a:pt x="1722630" y="1519776"/>
                    <a:pt x="1726595" y="1511711"/>
                    <a:pt x="1733006" y="1506582"/>
                  </a:cubicBezTo>
                  <a:cubicBezTo>
                    <a:pt x="1741179" y="1500044"/>
                    <a:pt x="1750423" y="1494971"/>
                    <a:pt x="1759132" y="1489165"/>
                  </a:cubicBezTo>
                  <a:cubicBezTo>
                    <a:pt x="1764938" y="1480457"/>
                    <a:pt x="1772874" y="1472840"/>
                    <a:pt x="1776549" y="1463040"/>
                  </a:cubicBezTo>
                  <a:cubicBezTo>
                    <a:pt x="1777695" y="1459984"/>
                    <a:pt x="1786384" y="1402848"/>
                    <a:pt x="1793966" y="1393371"/>
                  </a:cubicBezTo>
                  <a:cubicBezTo>
                    <a:pt x="1800504" y="1385198"/>
                    <a:pt x="1811383" y="1381760"/>
                    <a:pt x="1820092" y="1375954"/>
                  </a:cubicBezTo>
                  <a:cubicBezTo>
                    <a:pt x="1912219" y="1382534"/>
                    <a:pt x="1938526" y="1357661"/>
                    <a:pt x="1985555" y="1428205"/>
                  </a:cubicBezTo>
                  <a:cubicBezTo>
                    <a:pt x="1991361" y="1436914"/>
                    <a:pt x="1994096" y="1448784"/>
                    <a:pt x="2002972" y="1454331"/>
                  </a:cubicBezTo>
                  <a:cubicBezTo>
                    <a:pt x="2018540" y="1464061"/>
                    <a:pt x="2055223" y="1471748"/>
                    <a:pt x="2055223" y="1471748"/>
                  </a:cubicBezTo>
                  <a:cubicBezTo>
                    <a:pt x="2134497" y="1524596"/>
                    <a:pt x="2057085" y="1480457"/>
                    <a:pt x="2264229" y="1480457"/>
                  </a:cubicBezTo>
                  <a:cubicBezTo>
                    <a:pt x="2302077" y="1480457"/>
                    <a:pt x="2339703" y="1486262"/>
                    <a:pt x="2377440" y="1489165"/>
                  </a:cubicBezTo>
                  <a:cubicBezTo>
                    <a:pt x="2386149" y="1492068"/>
                    <a:pt x="2395355" y="1493769"/>
                    <a:pt x="2403566" y="1497874"/>
                  </a:cubicBezTo>
                  <a:cubicBezTo>
                    <a:pt x="2412927" y="1502555"/>
                    <a:pt x="2420031" y="1511265"/>
                    <a:pt x="2429692" y="1515291"/>
                  </a:cubicBezTo>
                  <a:cubicBezTo>
                    <a:pt x="2455113" y="1525883"/>
                    <a:pt x="2508069" y="1541417"/>
                    <a:pt x="2508069" y="1541417"/>
                  </a:cubicBezTo>
                  <a:cubicBezTo>
                    <a:pt x="2534195" y="1538514"/>
                    <a:pt x="2562935" y="1544464"/>
                    <a:pt x="2586446" y="1532708"/>
                  </a:cubicBezTo>
                  <a:cubicBezTo>
                    <a:pt x="2597151" y="1527355"/>
                    <a:pt x="2591716" y="1509338"/>
                    <a:pt x="2595155" y="1497874"/>
                  </a:cubicBezTo>
                  <a:cubicBezTo>
                    <a:pt x="2612114" y="1441344"/>
                    <a:pt x="2604536" y="1457676"/>
                    <a:pt x="2629989" y="1419497"/>
                  </a:cubicBezTo>
                  <a:cubicBezTo>
                    <a:pt x="2654995" y="1319477"/>
                    <a:pt x="2620028" y="1442743"/>
                    <a:pt x="2656115" y="1358537"/>
                  </a:cubicBezTo>
                  <a:cubicBezTo>
                    <a:pt x="2660830" y="1347536"/>
                    <a:pt x="2660108" y="1334703"/>
                    <a:pt x="2664823" y="1323702"/>
                  </a:cubicBezTo>
                  <a:cubicBezTo>
                    <a:pt x="2668946" y="1314082"/>
                    <a:pt x="2677559" y="1306938"/>
                    <a:pt x="2682240" y="1297577"/>
                  </a:cubicBezTo>
                  <a:cubicBezTo>
                    <a:pt x="2686345" y="1289366"/>
                    <a:pt x="2686844" y="1279662"/>
                    <a:pt x="2690949" y="1271451"/>
                  </a:cubicBezTo>
                  <a:cubicBezTo>
                    <a:pt x="2697792" y="1257764"/>
                    <a:pt x="2727914" y="1219701"/>
                    <a:pt x="2734492" y="1210491"/>
                  </a:cubicBezTo>
                  <a:cubicBezTo>
                    <a:pt x="2740576" y="1201974"/>
                    <a:pt x="2743736" y="1190903"/>
                    <a:pt x="2751909" y="1184365"/>
                  </a:cubicBezTo>
                  <a:cubicBezTo>
                    <a:pt x="2759077" y="1178631"/>
                    <a:pt x="2769598" y="1179273"/>
                    <a:pt x="2778035" y="1175657"/>
                  </a:cubicBezTo>
                  <a:cubicBezTo>
                    <a:pt x="2789967" y="1170543"/>
                    <a:pt x="2801258" y="1164046"/>
                    <a:pt x="2812869" y="1158240"/>
                  </a:cubicBezTo>
                  <a:cubicBezTo>
                    <a:pt x="2841898" y="1161143"/>
                    <a:pt x="2871529" y="1160388"/>
                    <a:pt x="2899955" y="1166948"/>
                  </a:cubicBezTo>
                  <a:cubicBezTo>
                    <a:pt x="2910153" y="1169301"/>
                    <a:pt x="2916719" y="1179684"/>
                    <a:pt x="2926080" y="1184365"/>
                  </a:cubicBezTo>
                  <a:cubicBezTo>
                    <a:pt x="2998195" y="1220423"/>
                    <a:pt x="2903454" y="1160573"/>
                    <a:pt x="2978332" y="1210491"/>
                  </a:cubicBezTo>
                  <a:cubicBezTo>
                    <a:pt x="2987041" y="1201782"/>
                    <a:pt x="2998477" y="1195131"/>
                    <a:pt x="3004458" y="1184365"/>
                  </a:cubicBezTo>
                  <a:cubicBezTo>
                    <a:pt x="3013374" y="1168316"/>
                    <a:pt x="3017422" y="1149925"/>
                    <a:pt x="3021875" y="1132114"/>
                  </a:cubicBezTo>
                  <a:cubicBezTo>
                    <a:pt x="3024778" y="1120503"/>
                    <a:pt x="3028236" y="1109016"/>
                    <a:pt x="3030583" y="1097280"/>
                  </a:cubicBezTo>
                  <a:cubicBezTo>
                    <a:pt x="3034046" y="1079965"/>
                    <a:pt x="3035009" y="1062158"/>
                    <a:pt x="3039292" y="1045028"/>
                  </a:cubicBezTo>
                  <a:cubicBezTo>
                    <a:pt x="3043745" y="1027217"/>
                    <a:pt x="3050903" y="1010194"/>
                    <a:pt x="3056709" y="992777"/>
                  </a:cubicBezTo>
                  <a:cubicBezTo>
                    <a:pt x="3059612" y="984068"/>
                    <a:pt x="3058074" y="972159"/>
                    <a:pt x="3065418" y="966651"/>
                  </a:cubicBezTo>
                  <a:cubicBezTo>
                    <a:pt x="3116996" y="927967"/>
                    <a:pt x="3088179" y="948574"/>
                    <a:pt x="3152503" y="905691"/>
                  </a:cubicBezTo>
                  <a:lnTo>
                    <a:pt x="3178629" y="888274"/>
                  </a:lnTo>
                  <a:cubicBezTo>
                    <a:pt x="3213320" y="836237"/>
                    <a:pt x="3175433" y="881484"/>
                    <a:pt x="3222172" y="853440"/>
                  </a:cubicBezTo>
                  <a:cubicBezTo>
                    <a:pt x="3281942" y="817578"/>
                    <a:pt x="3191705" y="851982"/>
                    <a:pt x="3265715" y="827314"/>
                  </a:cubicBezTo>
                  <a:cubicBezTo>
                    <a:pt x="3381519" y="711510"/>
                    <a:pt x="3251003" y="832846"/>
                    <a:pt x="3344092" y="766354"/>
                  </a:cubicBezTo>
                  <a:cubicBezTo>
                    <a:pt x="3401170" y="725584"/>
                    <a:pt x="3340302" y="750199"/>
                    <a:pt x="3396343" y="731520"/>
                  </a:cubicBezTo>
                  <a:cubicBezTo>
                    <a:pt x="3430361" y="697500"/>
                    <a:pt x="3394667" y="728003"/>
                    <a:pt x="3439886" y="705394"/>
                  </a:cubicBezTo>
                  <a:cubicBezTo>
                    <a:pt x="3449248" y="700713"/>
                    <a:pt x="3456651" y="692658"/>
                    <a:pt x="3466012" y="687977"/>
                  </a:cubicBezTo>
                  <a:cubicBezTo>
                    <a:pt x="3474223" y="683872"/>
                    <a:pt x="3484113" y="683726"/>
                    <a:pt x="3492138" y="679268"/>
                  </a:cubicBezTo>
                  <a:cubicBezTo>
                    <a:pt x="3510436" y="669102"/>
                    <a:pt x="3526972" y="656045"/>
                    <a:pt x="3544389" y="644434"/>
                  </a:cubicBezTo>
                  <a:lnTo>
                    <a:pt x="3570515" y="627017"/>
                  </a:lnTo>
                  <a:cubicBezTo>
                    <a:pt x="3573418" y="618308"/>
                    <a:pt x="3571753" y="606227"/>
                    <a:pt x="3579223" y="600891"/>
                  </a:cubicBezTo>
                  <a:cubicBezTo>
                    <a:pt x="3594163" y="590220"/>
                    <a:pt x="3631475" y="583474"/>
                    <a:pt x="3631475" y="583474"/>
                  </a:cubicBezTo>
                  <a:cubicBezTo>
                    <a:pt x="3648892" y="586377"/>
                    <a:pt x="3667193" y="585982"/>
                    <a:pt x="3683726" y="592182"/>
                  </a:cubicBezTo>
                  <a:cubicBezTo>
                    <a:pt x="3696206" y="596862"/>
                    <a:pt x="3712315" y="628439"/>
                    <a:pt x="3718560" y="635725"/>
                  </a:cubicBezTo>
                  <a:cubicBezTo>
                    <a:pt x="3734749" y="654613"/>
                    <a:pt x="3765809" y="683873"/>
                    <a:pt x="3788229" y="696685"/>
                  </a:cubicBezTo>
                  <a:cubicBezTo>
                    <a:pt x="3796199" y="701239"/>
                    <a:pt x="3805646" y="702491"/>
                    <a:pt x="3814355" y="705394"/>
                  </a:cubicBezTo>
                  <a:cubicBezTo>
                    <a:pt x="3828869" y="702491"/>
                    <a:pt x="3844039" y="701882"/>
                    <a:pt x="3857898" y="696685"/>
                  </a:cubicBezTo>
                  <a:cubicBezTo>
                    <a:pt x="3866607" y="693419"/>
                    <a:pt x="3916550" y="654758"/>
                    <a:pt x="3918858" y="653142"/>
                  </a:cubicBezTo>
                  <a:cubicBezTo>
                    <a:pt x="3960976" y="623660"/>
                    <a:pt x="3968299" y="625941"/>
                    <a:pt x="3997235" y="592182"/>
                  </a:cubicBezTo>
                  <a:cubicBezTo>
                    <a:pt x="4006681" y="581162"/>
                    <a:pt x="4013717" y="568196"/>
                    <a:pt x="4023360" y="557348"/>
                  </a:cubicBezTo>
                  <a:cubicBezTo>
                    <a:pt x="4036997" y="542006"/>
                    <a:pt x="4066903" y="513805"/>
                    <a:pt x="4066903" y="513805"/>
                  </a:cubicBezTo>
                  <a:lnTo>
                    <a:pt x="4084320" y="461554"/>
                  </a:lnTo>
                  <a:cubicBezTo>
                    <a:pt x="4087223" y="452845"/>
                    <a:pt x="4091229" y="444429"/>
                    <a:pt x="4093029" y="435428"/>
                  </a:cubicBezTo>
                  <a:cubicBezTo>
                    <a:pt x="4095932" y="420914"/>
                    <a:pt x="4099305" y="406485"/>
                    <a:pt x="4101738" y="391885"/>
                  </a:cubicBezTo>
                  <a:cubicBezTo>
                    <a:pt x="4106372" y="364078"/>
                    <a:pt x="4112723" y="307616"/>
                    <a:pt x="4119155" y="278674"/>
                  </a:cubicBezTo>
                  <a:cubicBezTo>
                    <a:pt x="4121146" y="269713"/>
                    <a:pt x="4123405" y="260572"/>
                    <a:pt x="4127863" y="252548"/>
                  </a:cubicBezTo>
                  <a:cubicBezTo>
                    <a:pt x="4138029" y="234249"/>
                    <a:pt x="4162698" y="200297"/>
                    <a:pt x="4162698" y="200297"/>
                  </a:cubicBezTo>
                  <a:cubicBezTo>
                    <a:pt x="4176509" y="158862"/>
                    <a:pt x="4173873" y="151494"/>
                    <a:pt x="4197532" y="121920"/>
                  </a:cubicBezTo>
                  <a:cubicBezTo>
                    <a:pt x="4202661" y="115509"/>
                    <a:pt x="4210023" y="111071"/>
                    <a:pt x="4214949" y="104502"/>
                  </a:cubicBezTo>
                  <a:cubicBezTo>
                    <a:pt x="4247314" y="61348"/>
                    <a:pt x="4240454" y="55671"/>
                    <a:pt x="4275909" y="26125"/>
                  </a:cubicBezTo>
                  <a:cubicBezTo>
                    <a:pt x="4283950" y="19425"/>
                    <a:pt x="4292673" y="13389"/>
                    <a:pt x="4302035" y="8708"/>
                  </a:cubicBezTo>
                  <a:cubicBezTo>
                    <a:pt x="4310245" y="4603"/>
                    <a:pt x="4319452" y="2903"/>
                    <a:pt x="4328160" y="0"/>
                  </a:cubicBezTo>
                  <a:cubicBezTo>
                    <a:pt x="4372599" y="14812"/>
                    <a:pt x="4338901" y="-748"/>
                    <a:pt x="4380412" y="34834"/>
                  </a:cubicBezTo>
                  <a:cubicBezTo>
                    <a:pt x="4414042" y="63660"/>
                    <a:pt x="4414364" y="54676"/>
                    <a:pt x="4441372" y="87085"/>
                  </a:cubicBezTo>
                  <a:cubicBezTo>
                    <a:pt x="4471674" y="123447"/>
                    <a:pt x="4442025" y="107623"/>
                    <a:pt x="4484915" y="121920"/>
                  </a:cubicBezTo>
                  <a:cubicBezTo>
                    <a:pt x="4499429" y="136434"/>
                    <a:pt x="4521968" y="145989"/>
                    <a:pt x="4528458" y="165462"/>
                  </a:cubicBezTo>
                  <a:cubicBezTo>
                    <a:pt x="4540476" y="201517"/>
                    <a:pt x="4529528" y="186496"/>
                    <a:pt x="4563292" y="209005"/>
                  </a:cubicBezTo>
                  <a:cubicBezTo>
                    <a:pt x="4566195" y="217714"/>
                    <a:pt x="4567277" y="227260"/>
                    <a:pt x="4572000" y="235131"/>
                  </a:cubicBezTo>
                  <a:cubicBezTo>
                    <a:pt x="4576224" y="242172"/>
                    <a:pt x="4584289" y="246137"/>
                    <a:pt x="4589418" y="252548"/>
                  </a:cubicBezTo>
                  <a:cubicBezTo>
                    <a:pt x="4637926" y="313181"/>
                    <a:pt x="4570889" y="242727"/>
                    <a:pt x="4632960" y="304800"/>
                  </a:cubicBezTo>
                  <a:cubicBezTo>
                    <a:pt x="4653754" y="367179"/>
                    <a:pt x="4624025" y="295818"/>
                    <a:pt x="4667795" y="348342"/>
                  </a:cubicBezTo>
                  <a:cubicBezTo>
                    <a:pt x="4676106" y="358315"/>
                    <a:pt x="4677242" y="372929"/>
                    <a:pt x="4685212" y="383177"/>
                  </a:cubicBezTo>
                  <a:cubicBezTo>
                    <a:pt x="4697814" y="399380"/>
                    <a:pt x="4714241" y="412206"/>
                    <a:pt x="4728755" y="426720"/>
                  </a:cubicBezTo>
                  <a:cubicBezTo>
                    <a:pt x="4737463" y="435428"/>
                    <a:pt x="4743865" y="447337"/>
                    <a:pt x="4754880" y="452845"/>
                  </a:cubicBezTo>
                  <a:lnTo>
                    <a:pt x="4789715" y="470262"/>
                  </a:lnTo>
                  <a:cubicBezTo>
                    <a:pt x="4795521" y="476068"/>
                    <a:pt x="4800721" y="482551"/>
                    <a:pt x="4807132" y="487680"/>
                  </a:cubicBezTo>
                  <a:cubicBezTo>
                    <a:pt x="4815305" y="494218"/>
                    <a:pt x="4826720" y="496924"/>
                    <a:pt x="4833258" y="505097"/>
                  </a:cubicBezTo>
                  <a:cubicBezTo>
                    <a:pt x="4838992" y="512265"/>
                    <a:pt x="4835475" y="524731"/>
                    <a:pt x="4841966" y="531222"/>
                  </a:cubicBezTo>
                  <a:cubicBezTo>
                    <a:pt x="4848457" y="537713"/>
                    <a:pt x="4859654" y="536315"/>
                    <a:pt x="4868092" y="539931"/>
                  </a:cubicBezTo>
                  <a:cubicBezTo>
                    <a:pt x="4899029" y="553190"/>
                    <a:pt x="4902814" y="557273"/>
                    <a:pt x="4929052" y="574765"/>
                  </a:cubicBezTo>
                  <a:cubicBezTo>
                    <a:pt x="4943566" y="571862"/>
                    <a:pt x="4958736" y="571254"/>
                    <a:pt x="4972595" y="566057"/>
                  </a:cubicBezTo>
                  <a:cubicBezTo>
                    <a:pt x="4999170" y="556092"/>
                    <a:pt x="5008565" y="535513"/>
                    <a:pt x="5024846" y="513805"/>
                  </a:cubicBezTo>
                  <a:cubicBezTo>
                    <a:pt x="5042972" y="441306"/>
                    <a:pt x="5020901" y="512988"/>
                    <a:pt x="5050972" y="452845"/>
                  </a:cubicBezTo>
                  <a:cubicBezTo>
                    <a:pt x="5055077" y="444635"/>
                    <a:pt x="5053946" y="433888"/>
                    <a:pt x="5059680" y="426720"/>
                  </a:cubicBezTo>
                  <a:cubicBezTo>
                    <a:pt x="5066218" y="418547"/>
                    <a:pt x="5076444" y="413983"/>
                    <a:pt x="5085806" y="409302"/>
                  </a:cubicBezTo>
                  <a:cubicBezTo>
                    <a:pt x="5094017" y="405197"/>
                    <a:pt x="5103106" y="403116"/>
                    <a:pt x="5111932" y="400594"/>
                  </a:cubicBezTo>
                  <a:cubicBezTo>
                    <a:pt x="5199423" y="375597"/>
                    <a:pt x="5222140" y="388745"/>
                    <a:pt x="5355772" y="383177"/>
                  </a:cubicBezTo>
                  <a:cubicBezTo>
                    <a:pt x="5408412" y="370016"/>
                    <a:pt x="5379260" y="378251"/>
                    <a:pt x="5442858" y="357051"/>
                  </a:cubicBezTo>
                  <a:cubicBezTo>
                    <a:pt x="5451566" y="354148"/>
                    <a:pt x="5461345" y="353434"/>
                    <a:pt x="5468983" y="348342"/>
                  </a:cubicBezTo>
                  <a:cubicBezTo>
                    <a:pt x="5477692" y="342536"/>
                    <a:pt x="5485747" y="335606"/>
                    <a:pt x="5495109" y="330925"/>
                  </a:cubicBezTo>
                  <a:cubicBezTo>
                    <a:pt x="5509024" y="323968"/>
                    <a:pt x="5543056" y="317226"/>
                    <a:pt x="5556069" y="313508"/>
                  </a:cubicBezTo>
                  <a:cubicBezTo>
                    <a:pt x="5564895" y="310986"/>
                    <a:pt x="5573486" y="307703"/>
                    <a:pt x="5582195" y="304800"/>
                  </a:cubicBezTo>
                  <a:cubicBezTo>
                    <a:pt x="5628641" y="307703"/>
                    <a:pt x="5675994" y="303921"/>
                    <a:pt x="5721532" y="313508"/>
                  </a:cubicBezTo>
                  <a:cubicBezTo>
                    <a:pt x="5733584" y="316045"/>
                    <a:pt x="5736892" y="333653"/>
                    <a:pt x="5747658" y="339634"/>
                  </a:cubicBezTo>
                  <a:cubicBezTo>
                    <a:pt x="5763707" y="348550"/>
                    <a:pt x="5782492" y="351245"/>
                    <a:pt x="5799909" y="357051"/>
                  </a:cubicBezTo>
                  <a:lnTo>
                    <a:pt x="5826035" y="365760"/>
                  </a:lnTo>
                  <a:lnTo>
                    <a:pt x="5878286" y="383177"/>
                  </a:lnTo>
                  <a:cubicBezTo>
                    <a:pt x="5898985" y="390077"/>
                    <a:pt x="5917387" y="396951"/>
                    <a:pt x="5939246" y="400594"/>
                  </a:cubicBezTo>
                  <a:cubicBezTo>
                    <a:pt x="5962331" y="404442"/>
                    <a:pt x="5985692" y="406399"/>
                    <a:pt x="6008915" y="409302"/>
                  </a:cubicBezTo>
                  <a:cubicBezTo>
                    <a:pt x="6060812" y="422277"/>
                    <a:pt x="6071082" y="425648"/>
                    <a:pt x="6139543" y="435428"/>
                  </a:cubicBezTo>
                  <a:cubicBezTo>
                    <a:pt x="6168423" y="439554"/>
                    <a:pt x="6197711" y="440281"/>
                    <a:pt x="6226629" y="444137"/>
                  </a:cubicBezTo>
                  <a:cubicBezTo>
                    <a:pt x="6241301" y="446093"/>
                    <a:pt x="6255551" y="450537"/>
                    <a:pt x="6270172" y="452845"/>
                  </a:cubicBezTo>
                  <a:cubicBezTo>
                    <a:pt x="6310722" y="459247"/>
                    <a:pt x="6352265" y="460305"/>
                    <a:pt x="6392092" y="470262"/>
                  </a:cubicBezTo>
                  <a:cubicBezTo>
                    <a:pt x="6472986" y="490487"/>
                    <a:pt x="6372440" y="466333"/>
                    <a:pt x="6479178" y="487680"/>
                  </a:cubicBezTo>
                  <a:cubicBezTo>
                    <a:pt x="6490914" y="490027"/>
                    <a:pt x="6502328" y="493792"/>
                    <a:pt x="6514012" y="496388"/>
                  </a:cubicBezTo>
                  <a:cubicBezTo>
                    <a:pt x="6528461" y="499599"/>
                    <a:pt x="6543195" y="501507"/>
                    <a:pt x="6557555" y="505097"/>
                  </a:cubicBezTo>
                  <a:cubicBezTo>
                    <a:pt x="6594930" y="514441"/>
                    <a:pt x="6576978" y="514607"/>
                    <a:pt x="6618515" y="531222"/>
                  </a:cubicBezTo>
                  <a:cubicBezTo>
                    <a:pt x="6618563" y="531241"/>
                    <a:pt x="6683805" y="552986"/>
                    <a:pt x="6696892" y="557348"/>
                  </a:cubicBezTo>
                  <a:cubicBezTo>
                    <a:pt x="6705601" y="560251"/>
                    <a:pt x="6715380" y="560965"/>
                    <a:pt x="6723018" y="566057"/>
                  </a:cubicBezTo>
                  <a:cubicBezTo>
                    <a:pt x="6782907" y="605983"/>
                    <a:pt x="6755411" y="594271"/>
                    <a:pt x="6801395" y="609600"/>
                  </a:cubicBezTo>
                  <a:cubicBezTo>
                    <a:pt x="6810103" y="618308"/>
                    <a:pt x="6817273" y="628894"/>
                    <a:pt x="6827520" y="635725"/>
                  </a:cubicBezTo>
                  <a:cubicBezTo>
                    <a:pt x="6835158" y="640817"/>
                    <a:pt x="6845621" y="639976"/>
                    <a:pt x="6853646" y="644434"/>
                  </a:cubicBezTo>
                  <a:cubicBezTo>
                    <a:pt x="6871945" y="654600"/>
                    <a:pt x="6888481" y="667657"/>
                    <a:pt x="6905898" y="679268"/>
                  </a:cubicBezTo>
                  <a:lnTo>
                    <a:pt x="6932023" y="696685"/>
                  </a:lnTo>
                  <a:cubicBezTo>
                    <a:pt x="6940732" y="702491"/>
                    <a:pt x="6950748" y="706701"/>
                    <a:pt x="6958149" y="714102"/>
                  </a:cubicBezTo>
                  <a:cubicBezTo>
                    <a:pt x="6963955" y="719908"/>
                    <a:pt x="6968525" y="727296"/>
                    <a:pt x="6975566" y="731520"/>
                  </a:cubicBezTo>
                  <a:cubicBezTo>
                    <a:pt x="6983437" y="736243"/>
                    <a:pt x="6992983" y="737325"/>
                    <a:pt x="7001692" y="740228"/>
                  </a:cubicBezTo>
                  <a:cubicBezTo>
                    <a:pt x="7022526" y="754117"/>
                    <a:pt x="7038703" y="762434"/>
                    <a:pt x="7053943" y="783771"/>
                  </a:cubicBezTo>
                  <a:cubicBezTo>
                    <a:pt x="7061488" y="794335"/>
                    <a:pt x="7063571" y="808220"/>
                    <a:pt x="7071360" y="818605"/>
                  </a:cubicBezTo>
                  <a:cubicBezTo>
                    <a:pt x="7081213" y="831742"/>
                    <a:pt x="7097086" y="839777"/>
                    <a:pt x="7106195" y="853440"/>
                  </a:cubicBezTo>
                  <a:lnTo>
                    <a:pt x="7123612" y="879565"/>
                  </a:lnTo>
                  <a:cubicBezTo>
                    <a:pt x="7138424" y="924004"/>
                    <a:pt x="7122864" y="890306"/>
                    <a:pt x="7158446" y="931817"/>
                  </a:cubicBezTo>
                  <a:cubicBezTo>
                    <a:pt x="7167892" y="942837"/>
                    <a:pt x="7175126" y="955631"/>
                    <a:pt x="7184572" y="966651"/>
                  </a:cubicBezTo>
                  <a:cubicBezTo>
                    <a:pt x="7192587" y="976002"/>
                    <a:pt x="7202813" y="983316"/>
                    <a:pt x="7210698" y="992777"/>
                  </a:cubicBezTo>
                  <a:cubicBezTo>
                    <a:pt x="7217398" y="1000817"/>
                    <a:pt x="7221415" y="1010862"/>
                    <a:pt x="7228115" y="1018902"/>
                  </a:cubicBezTo>
                  <a:cubicBezTo>
                    <a:pt x="7309426" y="1116477"/>
                    <a:pt x="7206797" y="980349"/>
                    <a:pt x="7271658" y="1071154"/>
                  </a:cubicBezTo>
                  <a:cubicBezTo>
                    <a:pt x="7336126" y="1161409"/>
                    <a:pt x="7252546" y="1038133"/>
                    <a:pt x="7332618" y="1158240"/>
                  </a:cubicBezTo>
                  <a:lnTo>
                    <a:pt x="7350035" y="1184365"/>
                  </a:lnTo>
                  <a:cubicBezTo>
                    <a:pt x="7370739" y="1246481"/>
                    <a:pt x="7341383" y="1171389"/>
                    <a:pt x="7384869" y="1236617"/>
                  </a:cubicBezTo>
                  <a:cubicBezTo>
                    <a:pt x="7389961" y="1244255"/>
                    <a:pt x="7389962" y="1254305"/>
                    <a:pt x="7393578" y="1262742"/>
                  </a:cubicBezTo>
                  <a:cubicBezTo>
                    <a:pt x="7398692" y="1274674"/>
                    <a:pt x="7405881" y="1285644"/>
                    <a:pt x="7410995" y="1297577"/>
                  </a:cubicBezTo>
                  <a:cubicBezTo>
                    <a:pt x="7423012" y="1325616"/>
                    <a:pt x="7419078" y="1337175"/>
                    <a:pt x="7437120" y="1367245"/>
                  </a:cubicBezTo>
                  <a:cubicBezTo>
                    <a:pt x="7446683" y="1383184"/>
                    <a:pt x="7461022" y="1395756"/>
                    <a:pt x="7471955" y="1410788"/>
                  </a:cubicBezTo>
                  <a:cubicBezTo>
                    <a:pt x="7484267" y="1427717"/>
                    <a:pt x="7495178" y="1445623"/>
                    <a:pt x="7506789" y="1463040"/>
                  </a:cubicBezTo>
                  <a:lnTo>
                    <a:pt x="7524206" y="1489165"/>
                  </a:lnTo>
                  <a:cubicBezTo>
                    <a:pt x="7574121" y="1564037"/>
                    <a:pt x="7514276" y="1469307"/>
                    <a:pt x="7550332" y="1541417"/>
                  </a:cubicBezTo>
                  <a:cubicBezTo>
                    <a:pt x="7555013" y="1550778"/>
                    <a:pt x="7561943" y="1558834"/>
                    <a:pt x="7567749" y="1567542"/>
                  </a:cubicBezTo>
                  <a:cubicBezTo>
                    <a:pt x="7573555" y="1584959"/>
                    <a:pt x="7578348" y="1602748"/>
                    <a:pt x="7585166" y="1619794"/>
                  </a:cubicBezTo>
                  <a:cubicBezTo>
                    <a:pt x="7589987" y="1631847"/>
                    <a:pt x="7597469" y="1642696"/>
                    <a:pt x="7602583" y="1654628"/>
                  </a:cubicBezTo>
                  <a:cubicBezTo>
                    <a:pt x="7606199" y="1663066"/>
                    <a:pt x="7607676" y="1672316"/>
                    <a:pt x="7611292" y="1680754"/>
                  </a:cubicBezTo>
                  <a:cubicBezTo>
                    <a:pt x="7616406" y="1692686"/>
                    <a:pt x="7623437" y="1703725"/>
                    <a:pt x="7628709" y="1715588"/>
                  </a:cubicBezTo>
                  <a:cubicBezTo>
                    <a:pt x="7635058" y="1729873"/>
                    <a:pt x="7640637" y="1744494"/>
                    <a:pt x="7646126" y="1759131"/>
                  </a:cubicBezTo>
                  <a:cubicBezTo>
                    <a:pt x="7649349" y="1767726"/>
                    <a:pt x="7650730" y="1777046"/>
                    <a:pt x="7654835" y="1785257"/>
                  </a:cubicBezTo>
                  <a:cubicBezTo>
                    <a:pt x="7665820" y="1807226"/>
                    <a:pt x="7673470" y="1812601"/>
                    <a:pt x="7689669" y="1828800"/>
                  </a:cubicBezTo>
                  <a:cubicBezTo>
                    <a:pt x="7705865" y="1893581"/>
                    <a:pt x="7688529" y="1834942"/>
                    <a:pt x="7724503" y="1915885"/>
                  </a:cubicBezTo>
                  <a:cubicBezTo>
                    <a:pt x="7728231" y="1924274"/>
                    <a:pt x="7729596" y="1933573"/>
                    <a:pt x="7733212" y="1942011"/>
                  </a:cubicBezTo>
                  <a:cubicBezTo>
                    <a:pt x="7746471" y="1972948"/>
                    <a:pt x="7750554" y="1976733"/>
                    <a:pt x="7768046" y="2002971"/>
                  </a:cubicBezTo>
                  <a:cubicBezTo>
                    <a:pt x="7744260" y="2074334"/>
                    <a:pt x="7750449" y="2045073"/>
                    <a:pt x="7768046" y="2185851"/>
                  </a:cubicBezTo>
                  <a:cubicBezTo>
                    <a:pt x="7771626" y="2214492"/>
                    <a:pt x="7785055" y="2241947"/>
                    <a:pt x="7802880" y="2264228"/>
                  </a:cubicBezTo>
                  <a:cubicBezTo>
                    <a:pt x="7808009" y="2270639"/>
                    <a:pt x="7814492" y="2275839"/>
                    <a:pt x="7820298" y="2281645"/>
                  </a:cubicBezTo>
                  <a:cubicBezTo>
                    <a:pt x="7838093" y="2335033"/>
                    <a:pt x="7822515" y="2301280"/>
                    <a:pt x="7889966" y="2368731"/>
                  </a:cubicBezTo>
                  <a:lnTo>
                    <a:pt x="7889966" y="2368731"/>
                  </a:lnTo>
                  <a:cubicBezTo>
                    <a:pt x="7912064" y="2412926"/>
                    <a:pt x="7896581" y="2396364"/>
                    <a:pt x="7933509" y="2420982"/>
                  </a:cubicBezTo>
                  <a:cubicBezTo>
                    <a:pt x="7951398" y="2474645"/>
                    <a:pt x="7930937" y="2417371"/>
                    <a:pt x="7959635" y="2481942"/>
                  </a:cubicBezTo>
                  <a:cubicBezTo>
                    <a:pt x="7965984" y="2496227"/>
                    <a:pt x="7971246" y="2510971"/>
                    <a:pt x="7977052" y="2525485"/>
                  </a:cubicBezTo>
                  <a:cubicBezTo>
                    <a:pt x="7979955" y="2542902"/>
                    <a:pt x="7979202" y="2561342"/>
                    <a:pt x="7985760" y="2577737"/>
                  </a:cubicBezTo>
                  <a:cubicBezTo>
                    <a:pt x="8015369" y="2651761"/>
                    <a:pt x="8011886" y="2584238"/>
                    <a:pt x="8011886" y="2629988"/>
                  </a:cubicBezTo>
                </a:path>
              </a:pathLst>
            </a:custGeom>
            <a:noFill/>
            <a:ln w="12700" cap="flat" cmpd="sng" algn="ctr">
              <a:solidFill>
                <a:schemeClr val="bg1">
                  <a:lumMod val="89286"/>
                  <a:alpha val="4285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1" name="任意多边形: 形状 50">
              <a:extLst>
                <a:ext uri="{FF2B5EF4-FFF2-40B4-BE49-F238E27FC236}">
                  <a16:creationId xmlns:a16="http://schemas.microsoft.com/office/drawing/2014/main" xmlns="" id="{FD61A609-2C14-47F2-852E-2BDD075A3B8F}"/>
                </a:ext>
              </a:extLst>
            </p:cNvPr>
            <p:cNvSpPr/>
            <p:nvPr/>
          </p:nvSpPr>
          <p:spPr>
            <a:xfrm>
              <a:off x="-69669" y="5481424"/>
              <a:ext cx="8012012" cy="2629988"/>
            </a:xfrm>
            <a:custGeom>
              <a:avLst/>
              <a:gdLst>
                <a:gd name="connsiteX0" fmla="*/ 0 w 8012012"/>
                <a:gd name="connsiteY0" fmla="*/ 505097 h 2629988"/>
                <a:gd name="connsiteX1" fmla="*/ 0 w 8012012"/>
                <a:gd name="connsiteY1" fmla="*/ 505097 h 2629988"/>
                <a:gd name="connsiteX2" fmla="*/ 113212 w 8012012"/>
                <a:gd name="connsiteY2" fmla="*/ 487680 h 2629988"/>
                <a:gd name="connsiteX3" fmla="*/ 130629 w 8012012"/>
                <a:gd name="connsiteY3" fmla="*/ 470262 h 2629988"/>
                <a:gd name="connsiteX4" fmla="*/ 182880 w 8012012"/>
                <a:gd name="connsiteY4" fmla="*/ 461554 h 2629988"/>
                <a:gd name="connsiteX5" fmla="*/ 209006 w 8012012"/>
                <a:gd name="connsiteY5" fmla="*/ 452845 h 2629988"/>
                <a:gd name="connsiteX6" fmla="*/ 261258 w 8012012"/>
                <a:gd name="connsiteY6" fmla="*/ 409302 h 2629988"/>
                <a:gd name="connsiteX7" fmla="*/ 322218 w 8012012"/>
                <a:gd name="connsiteY7" fmla="*/ 330925 h 2629988"/>
                <a:gd name="connsiteX8" fmla="*/ 348343 w 8012012"/>
                <a:gd name="connsiteY8" fmla="*/ 322217 h 2629988"/>
                <a:gd name="connsiteX9" fmla="*/ 365760 w 8012012"/>
                <a:gd name="connsiteY9" fmla="*/ 357051 h 2629988"/>
                <a:gd name="connsiteX10" fmla="*/ 383178 w 8012012"/>
                <a:gd name="connsiteY10" fmla="*/ 374468 h 2629988"/>
                <a:gd name="connsiteX11" fmla="*/ 461555 w 8012012"/>
                <a:gd name="connsiteY11" fmla="*/ 418011 h 2629988"/>
                <a:gd name="connsiteX12" fmla="*/ 505098 w 8012012"/>
                <a:gd name="connsiteY12" fmla="*/ 452845 h 2629988"/>
                <a:gd name="connsiteX13" fmla="*/ 531223 w 8012012"/>
                <a:gd name="connsiteY13" fmla="*/ 487680 h 2629988"/>
                <a:gd name="connsiteX14" fmla="*/ 600892 w 8012012"/>
                <a:gd name="connsiteY14" fmla="*/ 522514 h 2629988"/>
                <a:gd name="connsiteX15" fmla="*/ 644435 w 8012012"/>
                <a:gd name="connsiteY15" fmla="*/ 566057 h 2629988"/>
                <a:gd name="connsiteX16" fmla="*/ 670560 w 8012012"/>
                <a:gd name="connsiteY16" fmla="*/ 600891 h 2629988"/>
                <a:gd name="connsiteX17" fmla="*/ 696686 w 8012012"/>
                <a:gd name="connsiteY17" fmla="*/ 653142 h 2629988"/>
                <a:gd name="connsiteX18" fmla="*/ 731520 w 8012012"/>
                <a:gd name="connsiteY18" fmla="*/ 731520 h 2629988"/>
                <a:gd name="connsiteX19" fmla="*/ 775063 w 8012012"/>
                <a:gd name="connsiteY19" fmla="*/ 775062 h 2629988"/>
                <a:gd name="connsiteX20" fmla="*/ 792480 w 8012012"/>
                <a:gd name="connsiteY20" fmla="*/ 836022 h 2629988"/>
                <a:gd name="connsiteX21" fmla="*/ 809898 w 8012012"/>
                <a:gd name="connsiteY21" fmla="*/ 888274 h 2629988"/>
                <a:gd name="connsiteX22" fmla="*/ 836023 w 8012012"/>
                <a:gd name="connsiteY22" fmla="*/ 914400 h 2629988"/>
                <a:gd name="connsiteX23" fmla="*/ 862149 w 8012012"/>
                <a:gd name="connsiteY23" fmla="*/ 931817 h 2629988"/>
                <a:gd name="connsiteX24" fmla="*/ 905692 w 8012012"/>
                <a:gd name="connsiteY24" fmla="*/ 975360 h 2629988"/>
                <a:gd name="connsiteX25" fmla="*/ 957943 w 8012012"/>
                <a:gd name="connsiteY25" fmla="*/ 1010194 h 2629988"/>
                <a:gd name="connsiteX26" fmla="*/ 1036320 w 8012012"/>
                <a:gd name="connsiteY26" fmla="*/ 1071154 h 2629988"/>
                <a:gd name="connsiteX27" fmla="*/ 1062446 w 8012012"/>
                <a:gd name="connsiteY27" fmla="*/ 1079862 h 2629988"/>
                <a:gd name="connsiteX28" fmla="*/ 1114698 w 8012012"/>
                <a:gd name="connsiteY28" fmla="*/ 1114697 h 2629988"/>
                <a:gd name="connsiteX29" fmla="*/ 1140823 w 8012012"/>
                <a:gd name="connsiteY29" fmla="*/ 1140822 h 2629988"/>
                <a:gd name="connsiteX30" fmla="*/ 1158240 w 8012012"/>
                <a:gd name="connsiteY30" fmla="*/ 1166948 h 2629988"/>
                <a:gd name="connsiteX31" fmla="*/ 1201783 w 8012012"/>
                <a:gd name="connsiteY31" fmla="*/ 1210491 h 2629988"/>
                <a:gd name="connsiteX32" fmla="*/ 1219200 w 8012012"/>
                <a:gd name="connsiteY32" fmla="*/ 1236617 h 2629988"/>
                <a:gd name="connsiteX33" fmla="*/ 1262743 w 8012012"/>
                <a:gd name="connsiteY33" fmla="*/ 1280160 h 2629988"/>
                <a:gd name="connsiteX34" fmla="*/ 1314995 w 8012012"/>
                <a:gd name="connsiteY34" fmla="*/ 1314994 h 2629988"/>
                <a:gd name="connsiteX35" fmla="*/ 1341120 w 8012012"/>
                <a:gd name="connsiteY35" fmla="*/ 1349828 h 2629988"/>
                <a:gd name="connsiteX36" fmla="*/ 1384663 w 8012012"/>
                <a:gd name="connsiteY36" fmla="*/ 1384662 h 2629988"/>
                <a:gd name="connsiteX37" fmla="*/ 1428206 w 8012012"/>
                <a:gd name="connsiteY37" fmla="*/ 1419497 h 2629988"/>
                <a:gd name="connsiteX38" fmla="*/ 1463040 w 8012012"/>
                <a:gd name="connsiteY38" fmla="*/ 1463040 h 2629988"/>
                <a:gd name="connsiteX39" fmla="*/ 1489166 w 8012012"/>
                <a:gd name="connsiteY39" fmla="*/ 1471748 h 2629988"/>
                <a:gd name="connsiteX40" fmla="*/ 1497875 w 8012012"/>
                <a:gd name="connsiteY40" fmla="*/ 1497874 h 2629988"/>
                <a:gd name="connsiteX41" fmla="*/ 1550126 w 8012012"/>
                <a:gd name="connsiteY41" fmla="*/ 1524000 h 2629988"/>
                <a:gd name="connsiteX42" fmla="*/ 1584960 w 8012012"/>
                <a:gd name="connsiteY42" fmla="*/ 1541417 h 2629988"/>
                <a:gd name="connsiteX43" fmla="*/ 1689463 w 8012012"/>
                <a:gd name="connsiteY43" fmla="*/ 1532708 h 2629988"/>
                <a:gd name="connsiteX44" fmla="*/ 1715589 w 8012012"/>
                <a:gd name="connsiteY44" fmla="*/ 1524000 h 2629988"/>
                <a:gd name="connsiteX45" fmla="*/ 1733006 w 8012012"/>
                <a:gd name="connsiteY45" fmla="*/ 1506582 h 2629988"/>
                <a:gd name="connsiteX46" fmla="*/ 1759132 w 8012012"/>
                <a:gd name="connsiteY46" fmla="*/ 1489165 h 2629988"/>
                <a:gd name="connsiteX47" fmla="*/ 1776549 w 8012012"/>
                <a:gd name="connsiteY47" fmla="*/ 1463040 h 2629988"/>
                <a:gd name="connsiteX48" fmla="*/ 1793966 w 8012012"/>
                <a:gd name="connsiteY48" fmla="*/ 1393371 h 2629988"/>
                <a:gd name="connsiteX49" fmla="*/ 1820092 w 8012012"/>
                <a:gd name="connsiteY49" fmla="*/ 1375954 h 2629988"/>
                <a:gd name="connsiteX50" fmla="*/ 1985555 w 8012012"/>
                <a:gd name="connsiteY50" fmla="*/ 1428205 h 2629988"/>
                <a:gd name="connsiteX51" fmla="*/ 2002972 w 8012012"/>
                <a:gd name="connsiteY51" fmla="*/ 1454331 h 2629988"/>
                <a:gd name="connsiteX52" fmla="*/ 2055223 w 8012012"/>
                <a:gd name="connsiteY52" fmla="*/ 1471748 h 2629988"/>
                <a:gd name="connsiteX53" fmla="*/ 2264229 w 8012012"/>
                <a:gd name="connsiteY53" fmla="*/ 1480457 h 2629988"/>
                <a:gd name="connsiteX54" fmla="*/ 2377440 w 8012012"/>
                <a:gd name="connsiteY54" fmla="*/ 1489165 h 2629988"/>
                <a:gd name="connsiteX55" fmla="*/ 2403566 w 8012012"/>
                <a:gd name="connsiteY55" fmla="*/ 1497874 h 2629988"/>
                <a:gd name="connsiteX56" fmla="*/ 2429692 w 8012012"/>
                <a:gd name="connsiteY56" fmla="*/ 1515291 h 2629988"/>
                <a:gd name="connsiteX57" fmla="*/ 2508069 w 8012012"/>
                <a:gd name="connsiteY57" fmla="*/ 1541417 h 2629988"/>
                <a:gd name="connsiteX58" fmla="*/ 2586446 w 8012012"/>
                <a:gd name="connsiteY58" fmla="*/ 1532708 h 2629988"/>
                <a:gd name="connsiteX59" fmla="*/ 2595155 w 8012012"/>
                <a:gd name="connsiteY59" fmla="*/ 1497874 h 2629988"/>
                <a:gd name="connsiteX60" fmla="*/ 2629989 w 8012012"/>
                <a:gd name="connsiteY60" fmla="*/ 1419497 h 2629988"/>
                <a:gd name="connsiteX61" fmla="*/ 2656115 w 8012012"/>
                <a:gd name="connsiteY61" fmla="*/ 1358537 h 2629988"/>
                <a:gd name="connsiteX62" fmla="*/ 2664823 w 8012012"/>
                <a:gd name="connsiteY62" fmla="*/ 1323702 h 2629988"/>
                <a:gd name="connsiteX63" fmla="*/ 2682240 w 8012012"/>
                <a:gd name="connsiteY63" fmla="*/ 1297577 h 2629988"/>
                <a:gd name="connsiteX64" fmla="*/ 2690949 w 8012012"/>
                <a:gd name="connsiteY64" fmla="*/ 1271451 h 2629988"/>
                <a:gd name="connsiteX65" fmla="*/ 2734492 w 8012012"/>
                <a:gd name="connsiteY65" fmla="*/ 1210491 h 2629988"/>
                <a:gd name="connsiteX66" fmla="*/ 2751909 w 8012012"/>
                <a:gd name="connsiteY66" fmla="*/ 1184365 h 2629988"/>
                <a:gd name="connsiteX67" fmla="*/ 2778035 w 8012012"/>
                <a:gd name="connsiteY67" fmla="*/ 1175657 h 2629988"/>
                <a:gd name="connsiteX68" fmla="*/ 2812869 w 8012012"/>
                <a:gd name="connsiteY68" fmla="*/ 1158240 h 2629988"/>
                <a:gd name="connsiteX69" fmla="*/ 2899955 w 8012012"/>
                <a:gd name="connsiteY69" fmla="*/ 1166948 h 2629988"/>
                <a:gd name="connsiteX70" fmla="*/ 2926080 w 8012012"/>
                <a:gd name="connsiteY70" fmla="*/ 1184365 h 2629988"/>
                <a:gd name="connsiteX71" fmla="*/ 2978332 w 8012012"/>
                <a:gd name="connsiteY71" fmla="*/ 1210491 h 2629988"/>
                <a:gd name="connsiteX72" fmla="*/ 3004458 w 8012012"/>
                <a:gd name="connsiteY72" fmla="*/ 1184365 h 2629988"/>
                <a:gd name="connsiteX73" fmla="*/ 3021875 w 8012012"/>
                <a:gd name="connsiteY73" fmla="*/ 1132114 h 2629988"/>
                <a:gd name="connsiteX74" fmla="*/ 3030583 w 8012012"/>
                <a:gd name="connsiteY74" fmla="*/ 1097280 h 2629988"/>
                <a:gd name="connsiteX75" fmla="*/ 3039292 w 8012012"/>
                <a:gd name="connsiteY75" fmla="*/ 1045028 h 2629988"/>
                <a:gd name="connsiteX76" fmla="*/ 3056709 w 8012012"/>
                <a:gd name="connsiteY76" fmla="*/ 992777 h 2629988"/>
                <a:gd name="connsiteX77" fmla="*/ 3065418 w 8012012"/>
                <a:gd name="connsiteY77" fmla="*/ 966651 h 2629988"/>
                <a:gd name="connsiteX78" fmla="*/ 3152503 w 8012012"/>
                <a:gd name="connsiteY78" fmla="*/ 905691 h 2629988"/>
                <a:gd name="connsiteX79" fmla="*/ 3178629 w 8012012"/>
                <a:gd name="connsiteY79" fmla="*/ 888274 h 2629988"/>
                <a:gd name="connsiteX80" fmla="*/ 3222172 w 8012012"/>
                <a:gd name="connsiteY80" fmla="*/ 853440 h 2629988"/>
                <a:gd name="connsiteX81" fmla="*/ 3265715 w 8012012"/>
                <a:gd name="connsiteY81" fmla="*/ 827314 h 2629988"/>
                <a:gd name="connsiteX82" fmla="*/ 3344092 w 8012012"/>
                <a:gd name="connsiteY82" fmla="*/ 766354 h 2629988"/>
                <a:gd name="connsiteX83" fmla="*/ 3396343 w 8012012"/>
                <a:gd name="connsiteY83" fmla="*/ 731520 h 2629988"/>
                <a:gd name="connsiteX84" fmla="*/ 3439886 w 8012012"/>
                <a:gd name="connsiteY84" fmla="*/ 705394 h 2629988"/>
                <a:gd name="connsiteX85" fmla="*/ 3466012 w 8012012"/>
                <a:gd name="connsiteY85" fmla="*/ 687977 h 2629988"/>
                <a:gd name="connsiteX86" fmla="*/ 3492138 w 8012012"/>
                <a:gd name="connsiteY86" fmla="*/ 679268 h 2629988"/>
                <a:gd name="connsiteX87" fmla="*/ 3544389 w 8012012"/>
                <a:gd name="connsiteY87" fmla="*/ 644434 h 2629988"/>
                <a:gd name="connsiteX88" fmla="*/ 3570515 w 8012012"/>
                <a:gd name="connsiteY88" fmla="*/ 627017 h 2629988"/>
                <a:gd name="connsiteX89" fmla="*/ 3579223 w 8012012"/>
                <a:gd name="connsiteY89" fmla="*/ 600891 h 2629988"/>
                <a:gd name="connsiteX90" fmla="*/ 3631475 w 8012012"/>
                <a:gd name="connsiteY90" fmla="*/ 583474 h 2629988"/>
                <a:gd name="connsiteX91" fmla="*/ 3683726 w 8012012"/>
                <a:gd name="connsiteY91" fmla="*/ 592182 h 2629988"/>
                <a:gd name="connsiteX92" fmla="*/ 3718560 w 8012012"/>
                <a:gd name="connsiteY92" fmla="*/ 635725 h 2629988"/>
                <a:gd name="connsiteX93" fmla="*/ 3788229 w 8012012"/>
                <a:gd name="connsiteY93" fmla="*/ 696685 h 2629988"/>
                <a:gd name="connsiteX94" fmla="*/ 3814355 w 8012012"/>
                <a:gd name="connsiteY94" fmla="*/ 705394 h 2629988"/>
                <a:gd name="connsiteX95" fmla="*/ 3857898 w 8012012"/>
                <a:gd name="connsiteY95" fmla="*/ 696685 h 2629988"/>
                <a:gd name="connsiteX96" fmla="*/ 3918858 w 8012012"/>
                <a:gd name="connsiteY96" fmla="*/ 653142 h 2629988"/>
                <a:gd name="connsiteX97" fmla="*/ 3997235 w 8012012"/>
                <a:gd name="connsiteY97" fmla="*/ 592182 h 2629988"/>
                <a:gd name="connsiteX98" fmla="*/ 4023360 w 8012012"/>
                <a:gd name="connsiteY98" fmla="*/ 557348 h 2629988"/>
                <a:gd name="connsiteX99" fmla="*/ 4066903 w 8012012"/>
                <a:gd name="connsiteY99" fmla="*/ 513805 h 2629988"/>
                <a:gd name="connsiteX100" fmla="*/ 4084320 w 8012012"/>
                <a:gd name="connsiteY100" fmla="*/ 461554 h 2629988"/>
                <a:gd name="connsiteX101" fmla="*/ 4093029 w 8012012"/>
                <a:gd name="connsiteY101" fmla="*/ 435428 h 2629988"/>
                <a:gd name="connsiteX102" fmla="*/ 4101738 w 8012012"/>
                <a:gd name="connsiteY102" fmla="*/ 391885 h 2629988"/>
                <a:gd name="connsiteX103" fmla="*/ 4119155 w 8012012"/>
                <a:gd name="connsiteY103" fmla="*/ 278674 h 2629988"/>
                <a:gd name="connsiteX104" fmla="*/ 4127863 w 8012012"/>
                <a:gd name="connsiteY104" fmla="*/ 252548 h 2629988"/>
                <a:gd name="connsiteX105" fmla="*/ 4162698 w 8012012"/>
                <a:gd name="connsiteY105" fmla="*/ 200297 h 2629988"/>
                <a:gd name="connsiteX106" fmla="*/ 4197532 w 8012012"/>
                <a:gd name="connsiteY106" fmla="*/ 121920 h 2629988"/>
                <a:gd name="connsiteX107" fmla="*/ 4214949 w 8012012"/>
                <a:gd name="connsiteY107" fmla="*/ 104502 h 2629988"/>
                <a:gd name="connsiteX108" fmla="*/ 4275909 w 8012012"/>
                <a:gd name="connsiteY108" fmla="*/ 26125 h 2629988"/>
                <a:gd name="connsiteX109" fmla="*/ 4302035 w 8012012"/>
                <a:gd name="connsiteY109" fmla="*/ 8708 h 2629988"/>
                <a:gd name="connsiteX110" fmla="*/ 4328160 w 8012012"/>
                <a:gd name="connsiteY110" fmla="*/ 0 h 2629988"/>
                <a:gd name="connsiteX111" fmla="*/ 4380412 w 8012012"/>
                <a:gd name="connsiteY111" fmla="*/ 34834 h 2629988"/>
                <a:gd name="connsiteX112" fmla="*/ 4441372 w 8012012"/>
                <a:gd name="connsiteY112" fmla="*/ 87085 h 2629988"/>
                <a:gd name="connsiteX113" fmla="*/ 4484915 w 8012012"/>
                <a:gd name="connsiteY113" fmla="*/ 121920 h 2629988"/>
                <a:gd name="connsiteX114" fmla="*/ 4528458 w 8012012"/>
                <a:gd name="connsiteY114" fmla="*/ 165462 h 2629988"/>
                <a:gd name="connsiteX115" fmla="*/ 4563292 w 8012012"/>
                <a:gd name="connsiteY115" fmla="*/ 209005 h 2629988"/>
                <a:gd name="connsiteX116" fmla="*/ 4572000 w 8012012"/>
                <a:gd name="connsiteY116" fmla="*/ 235131 h 2629988"/>
                <a:gd name="connsiteX117" fmla="*/ 4589418 w 8012012"/>
                <a:gd name="connsiteY117" fmla="*/ 252548 h 2629988"/>
                <a:gd name="connsiteX118" fmla="*/ 4632960 w 8012012"/>
                <a:gd name="connsiteY118" fmla="*/ 304800 h 2629988"/>
                <a:gd name="connsiteX119" fmla="*/ 4667795 w 8012012"/>
                <a:gd name="connsiteY119" fmla="*/ 348342 h 2629988"/>
                <a:gd name="connsiteX120" fmla="*/ 4685212 w 8012012"/>
                <a:gd name="connsiteY120" fmla="*/ 383177 h 2629988"/>
                <a:gd name="connsiteX121" fmla="*/ 4728755 w 8012012"/>
                <a:gd name="connsiteY121" fmla="*/ 426720 h 2629988"/>
                <a:gd name="connsiteX122" fmla="*/ 4754880 w 8012012"/>
                <a:gd name="connsiteY122" fmla="*/ 452845 h 2629988"/>
                <a:gd name="connsiteX123" fmla="*/ 4789715 w 8012012"/>
                <a:gd name="connsiteY123" fmla="*/ 470262 h 2629988"/>
                <a:gd name="connsiteX124" fmla="*/ 4807132 w 8012012"/>
                <a:gd name="connsiteY124" fmla="*/ 487680 h 2629988"/>
                <a:gd name="connsiteX125" fmla="*/ 4833258 w 8012012"/>
                <a:gd name="connsiteY125" fmla="*/ 505097 h 2629988"/>
                <a:gd name="connsiteX126" fmla="*/ 4841966 w 8012012"/>
                <a:gd name="connsiteY126" fmla="*/ 531222 h 2629988"/>
                <a:gd name="connsiteX127" fmla="*/ 4868092 w 8012012"/>
                <a:gd name="connsiteY127" fmla="*/ 539931 h 2629988"/>
                <a:gd name="connsiteX128" fmla="*/ 4929052 w 8012012"/>
                <a:gd name="connsiteY128" fmla="*/ 574765 h 2629988"/>
                <a:gd name="connsiteX129" fmla="*/ 4972595 w 8012012"/>
                <a:gd name="connsiteY129" fmla="*/ 566057 h 2629988"/>
                <a:gd name="connsiteX130" fmla="*/ 5024846 w 8012012"/>
                <a:gd name="connsiteY130" fmla="*/ 513805 h 2629988"/>
                <a:gd name="connsiteX131" fmla="*/ 5050972 w 8012012"/>
                <a:gd name="connsiteY131" fmla="*/ 452845 h 2629988"/>
                <a:gd name="connsiteX132" fmla="*/ 5059680 w 8012012"/>
                <a:gd name="connsiteY132" fmla="*/ 426720 h 2629988"/>
                <a:gd name="connsiteX133" fmla="*/ 5085806 w 8012012"/>
                <a:gd name="connsiteY133" fmla="*/ 409302 h 2629988"/>
                <a:gd name="connsiteX134" fmla="*/ 5111932 w 8012012"/>
                <a:gd name="connsiteY134" fmla="*/ 400594 h 2629988"/>
                <a:gd name="connsiteX135" fmla="*/ 5355772 w 8012012"/>
                <a:gd name="connsiteY135" fmla="*/ 383177 h 2629988"/>
                <a:gd name="connsiteX136" fmla="*/ 5442858 w 8012012"/>
                <a:gd name="connsiteY136" fmla="*/ 357051 h 2629988"/>
                <a:gd name="connsiteX137" fmla="*/ 5468983 w 8012012"/>
                <a:gd name="connsiteY137" fmla="*/ 348342 h 2629988"/>
                <a:gd name="connsiteX138" fmla="*/ 5495109 w 8012012"/>
                <a:gd name="connsiteY138" fmla="*/ 330925 h 2629988"/>
                <a:gd name="connsiteX139" fmla="*/ 5556069 w 8012012"/>
                <a:gd name="connsiteY139" fmla="*/ 313508 h 2629988"/>
                <a:gd name="connsiteX140" fmla="*/ 5582195 w 8012012"/>
                <a:gd name="connsiteY140" fmla="*/ 304800 h 2629988"/>
                <a:gd name="connsiteX141" fmla="*/ 5721532 w 8012012"/>
                <a:gd name="connsiteY141" fmla="*/ 313508 h 2629988"/>
                <a:gd name="connsiteX142" fmla="*/ 5747658 w 8012012"/>
                <a:gd name="connsiteY142" fmla="*/ 339634 h 2629988"/>
                <a:gd name="connsiteX143" fmla="*/ 5799909 w 8012012"/>
                <a:gd name="connsiteY143" fmla="*/ 357051 h 2629988"/>
                <a:gd name="connsiteX144" fmla="*/ 5826035 w 8012012"/>
                <a:gd name="connsiteY144" fmla="*/ 365760 h 2629988"/>
                <a:gd name="connsiteX145" fmla="*/ 5878286 w 8012012"/>
                <a:gd name="connsiteY145" fmla="*/ 383177 h 2629988"/>
                <a:gd name="connsiteX146" fmla="*/ 5939246 w 8012012"/>
                <a:gd name="connsiteY146" fmla="*/ 400594 h 2629988"/>
                <a:gd name="connsiteX147" fmla="*/ 6008915 w 8012012"/>
                <a:gd name="connsiteY147" fmla="*/ 409302 h 2629988"/>
                <a:gd name="connsiteX148" fmla="*/ 6139543 w 8012012"/>
                <a:gd name="connsiteY148" fmla="*/ 435428 h 2629988"/>
                <a:gd name="connsiteX149" fmla="*/ 6226629 w 8012012"/>
                <a:gd name="connsiteY149" fmla="*/ 444137 h 2629988"/>
                <a:gd name="connsiteX150" fmla="*/ 6270172 w 8012012"/>
                <a:gd name="connsiteY150" fmla="*/ 452845 h 2629988"/>
                <a:gd name="connsiteX151" fmla="*/ 6392092 w 8012012"/>
                <a:gd name="connsiteY151" fmla="*/ 470262 h 2629988"/>
                <a:gd name="connsiteX152" fmla="*/ 6479178 w 8012012"/>
                <a:gd name="connsiteY152" fmla="*/ 487680 h 2629988"/>
                <a:gd name="connsiteX153" fmla="*/ 6514012 w 8012012"/>
                <a:gd name="connsiteY153" fmla="*/ 496388 h 2629988"/>
                <a:gd name="connsiteX154" fmla="*/ 6557555 w 8012012"/>
                <a:gd name="connsiteY154" fmla="*/ 505097 h 2629988"/>
                <a:gd name="connsiteX155" fmla="*/ 6618515 w 8012012"/>
                <a:gd name="connsiteY155" fmla="*/ 531222 h 2629988"/>
                <a:gd name="connsiteX156" fmla="*/ 6696892 w 8012012"/>
                <a:gd name="connsiteY156" fmla="*/ 557348 h 2629988"/>
                <a:gd name="connsiteX157" fmla="*/ 6723018 w 8012012"/>
                <a:gd name="connsiteY157" fmla="*/ 566057 h 2629988"/>
                <a:gd name="connsiteX158" fmla="*/ 6801395 w 8012012"/>
                <a:gd name="connsiteY158" fmla="*/ 609600 h 2629988"/>
                <a:gd name="connsiteX159" fmla="*/ 6827520 w 8012012"/>
                <a:gd name="connsiteY159" fmla="*/ 635725 h 2629988"/>
                <a:gd name="connsiteX160" fmla="*/ 6853646 w 8012012"/>
                <a:gd name="connsiteY160" fmla="*/ 644434 h 2629988"/>
                <a:gd name="connsiteX161" fmla="*/ 6905898 w 8012012"/>
                <a:gd name="connsiteY161" fmla="*/ 679268 h 2629988"/>
                <a:gd name="connsiteX162" fmla="*/ 6932023 w 8012012"/>
                <a:gd name="connsiteY162" fmla="*/ 696685 h 2629988"/>
                <a:gd name="connsiteX163" fmla="*/ 6958149 w 8012012"/>
                <a:gd name="connsiteY163" fmla="*/ 714102 h 2629988"/>
                <a:gd name="connsiteX164" fmla="*/ 6975566 w 8012012"/>
                <a:gd name="connsiteY164" fmla="*/ 731520 h 2629988"/>
                <a:gd name="connsiteX165" fmla="*/ 7001692 w 8012012"/>
                <a:gd name="connsiteY165" fmla="*/ 740228 h 2629988"/>
                <a:gd name="connsiteX166" fmla="*/ 7053943 w 8012012"/>
                <a:gd name="connsiteY166" fmla="*/ 783771 h 2629988"/>
                <a:gd name="connsiteX167" fmla="*/ 7071360 w 8012012"/>
                <a:gd name="connsiteY167" fmla="*/ 818605 h 2629988"/>
                <a:gd name="connsiteX168" fmla="*/ 7106195 w 8012012"/>
                <a:gd name="connsiteY168" fmla="*/ 853440 h 2629988"/>
                <a:gd name="connsiteX169" fmla="*/ 7123612 w 8012012"/>
                <a:gd name="connsiteY169" fmla="*/ 879565 h 2629988"/>
                <a:gd name="connsiteX170" fmla="*/ 7158446 w 8012012"/>
                <a:gd name="connsiteY170" fmla="*/ 931817 h 2629988"/>
                <a:gd name="connsiteX171" fmla="*/ 7184572 w 8012012"/>
                <a:gd name="connsiteY171" fmla="*/ 966651 h 2629988"/>
                <a:gd name="connsiteX172" fmla="*/ 7210698 w 8012012"/>
                <a:gd name="connsiteY172" fmla="*/ 992777 h 2629988"/>
                <a:gd name="connsiteX173" fmla="*/ 7228115 w 8012012"/>
                <a:gd name="connsiteY173" fmla="*/ 1018902 h 2629988"/>
                <a:gd name="connsiteX174" fmla="*/ 7271658 w 8012012"/>
                <a:gd name="connsiteY174" fmla="*/ 1071154 h 2629988"/>
                <a:gd name="connsiteX175" fmla="*/ 7332618 w 8012012"/>
                <a:gd name="connsiteY175" fmla="*/ 1158240 h 2629988"/>
                <a:gd name="connsiteX176" fmla="*/ 7350035 w 8012012"/>
                <a:gd name="connsiteY176" fmla="*/ 1184365 h 2629988"/>
                <a:gd name="connsiteX177" fmla="*/ 7384869 w 8012012"/>
                <a:gd name="connsiteY177" fmla="*/ 1236617 h 2629988"/>
                <a:gd name="connsiteX178" fmla="*/ 7393578 w 8012012"/>
                <a:gd name="connsiteY178" fmla="*/ 1262742 h 2629988"/>
                <a:gd name="connsiteX179" fmla="*/ 7410995 w 8012012"/>
                <a:gd name="connsiteY179" fmla="*/ 1297577 h 2629988"/>
                <a:gd name="connsiteX180" fmla="*/ 7437120 w 8012012"/>
                <a:gd name="connsiteY180" fmla="*/ 1367245 h 2629988"/>
                <a:gd name="connsiteX181" fmla="*/ 7471955 w 8012012"/>
                <a:gd name="connsiteY181" fmla="*/ 1410788 h 2629988"/>
                <a:gd name="connsiteX182" fmla="*/ 7506789 w 8012012"/>
                <a:gd name="connsiteY182" fmla="*/ 1463040 h 2629988"/>
                <a:gd name="connsiteX183" fmla="*/ 7524206 w 8012012"/>
                <a:gd name="connsiteY183" fmla="*/ 1489165 h 2629988"/>
                <a:gd name="connsiteX184" fmla="*/ 7550332 w 8012012"/>
                <a:gd name="connsiteY184" fmla="*/ 1541417 h 2629988"/>
                <a:gd name="connsiteX185" fmla="*/ 7567749 w 8012012"/>
                <a:gd name="connsiteY185" fmla="*/ 1567542 h 2629988"/>
                <a:gd name="connsiteX186" fmla="*/ 7585166 w 8012012"/>
                <a:gd name="connsiteY186" fmla="*/ 1619794 h 2629988"/>
                <a:gd name="connsiteX187" fmla="*/ 7602583 w 8012012"/>
                <a:gd name="connsiteY187" fmla="*/ 1654628 h 2629988"/>
                <a:gd name="connsiteX188" fmla="*/ 7611292 w 8012012"/>
                <a:gd name="connsiteY188" fmla="*/ 1680754 h 2629988"/>
                <a:gd name="connsiteX189" fmla="*/ 7628709 w 8012012"/>
                <a:gd name="connsiteY189" fmla="*/ 1715588 h 2629988"/>
                <a:gd name="connsiteX190" fmla="*/ 7646126 w 8012012"/>
                <a:gd name="connsiteY190" fmla="*/ 1759131 h 2629988"/>
                <a:gd name="connsiteX191" fmla="*/ 7654835 w 8012012"/>
                <a:gd name="connsiteY191" fmla="*/ 1785257 h 2629988"/>
                <a:gd name="connsiteX192" fmla="*/ 7689669 w 8012012"/>
                <a:gd name="connsiteY192" fmla="*/ 1828800 h 2629988"/>
                <a:gd name="connsiteX193" fmla="*/ 7724503 w 8012012"/>
                <a:gd name="connsiteY193" fmla="*/ 1915885 h 2629988"/>
                <a:gd name="connsiteX194" fmla="*/ 7733212 w 8012012"/>
                <a:gd name="connsiteY194" fmla="*/ 1942011 h 2629988"/>
                <a:gd name="connsiteX195" fmla="*/ 7768046 w 8012012"/>
                <a:gd name="connsiteY195" fmla="*/ 2002971 h 2629988"/>
                <a:gd name="connsiteX196" fmla="*/ 7768046 w 8012012"/>
                <a:gd name="connsiteY196" fmla="*/ 2185851 h 2629988"/>
                <a:gd name="connsiteX197" fmla="*/ 7802880 w 8012012"/>
                <a:gd name="connsiteY197" fmla="*/ 2264228 h 2629988"/>
                <a:gd name="connsiteX198" fmla="*/ 7820298 w 8012012"/>
                <a:gd name="connsiteY198" fmla="*/ 2281645 h 2629988"/>
                <a:gd name="connsiteX199" fmla="*/ 7889966 w 8012012"/>
                <a:gd name="connsiteY199" fmla="*/ 2368731 h 2629988"/>
                <a:gd name="connsiteX200" fmla="*/ 7889966 w 8012012"/>
                <a:gd name="connsiteY200" fmla="*/ 2368731 h 2629988"/>
                <a:gd name="connsiteX201" fmla="*/ 7933509 w 8012012"/>
                <a:gd name="connsiteY201" fmla="*/ 2420982 h 2629988"/>
                <a:gd name="connsiteX202" fmla="*/ 7959635 w 8012012"/>
                <a:gd name="connsiteY202" fmla="*/ 2481942 h 2629988"/>
                <a:gd name="connsiteX203" fmla="*/ 7977052 w 8012012"/>
                <a:gd name="connsiteY203" fmla="*/ 2525485 h 2629988"/>
                <a:gd name="connsiteX204" fmla="*/ 7985760 w 8012012"/>
                <a:gd name="connsiteY204" fmla="*/ 2577737 h 2629988"/>
                <a:gd name="connsiteX205" fmla="*/ 8011886 w 8012012"/>
                <a:gd name="connsiteY205" fmla="*/ 2629988 h 2629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Lst>
              <a:rect l="l" t="t" r="r" b="b"/>
              <a:pathLst>
                <a:path w="8012012" h="2629988">
                  <a:moveTo>
                    <a:pt x="0" y="505097"/>
                  </a:moveTo>
                  <a:lnTo>
                    <a:pt x="0" y="505097"/>
                  </a:lnTo>
                  <a:cubicBezTo>
                    <a:pt x="5077" y="504533"/>
                    <a:pt x="91667" y="498453"/>
                    <a:pt x="113212" y="487680"/>
                  </a:cubicBezTo>
                  <a:cubicBezTo>
                    <a:pt x="120556" y="484008"/>
                    <a:pt x="122941" y="473145"/>
                    <a:pt x="130629" y="470262"/>
                  </a:cubicBezTo>
                  <a:cubicBezTo>
                    <a:pt x="147162" y="464062"/>
                    <a:pt x="165463" y="464457"/>
                    <a:pt x="182880" y="461554"/>
                  </a:cubicBezTo>
                  <a:cubicBezTo>
                    <a:pt x="191589" y="458651"/>
                    <a:pt x="200795" y="456950"/>
                    <a:pt x="209006" y="452845"/>
                  </a:cubicBezTo>
                  <a:cubicBezTo>
                    <a:pt x="227304" y="443696"/>
                    <a:pt x="249001" y="425061"/>
                    <a:pt x="261258" y="409302"/>
                  </a:cubicBezTo>
                  <a:cubicBezTo>
                    <a:pt x="279890" y="385347"/>
                    <a:pt x="294843" y="349175"/>
                    <a:pt x="322218" y="330925"/>
                  </a:cubicBezTo>
                  <a:cubicBezTo>
                    <a:pt x="329856" y="325833"/>
                    <a:pt x="339635" y="325120"/>
                    <a:pt x="348343" y="322217"/>
                  </a:cubicBezTo>
                  <a:cubicBezTo>
                    <a:pt x="354149" y="333828"/>
                    <a:pt x="358559" y="346250"/>
                    <a:pt x="365760" y="357051"/>
                  </a:cubicBezTo>
                  <a:cubicBezTo>
                    <a:pt x="370315" y="363883"/>
                    <a:pt x="376609" y="369542"/>
                    <a:pt x="383178" y="374468"/>
                  </a:cubicBezTo>
                  <a:cubicBezTo>
                    <a:pt x="431090" y="410402"/>
                    <a:pt x="420823" y="404433"/>
                    <a:pt x="461555" y="418011"/>
                  </a:cubicBezTo>
                  <a:cubicBezTo>
                    <a:pt x="514897" y="498026"/>
                    <a:pt x="442000" y="400263"/>
                    <a:pt x="505098" y="452845"/>
                  </a:cubicBezTo>
                  <a:cubicBezTo>
                    <a:pt x="516248" y="462137"/>
                    <a:pt x="520960" y="477417"/>
                    <a:pt x="531223" y="487680"/>
                  </a:cubicBezTo>
                  <a:cubicBezTo>
                    <a:pt x="548614" y="505072"/>
                    <a:pt x="580104" y="514199"/>
                    <a:pt x="600892" y="522514"/>
                  </a:cubicBezTo>
                  <a:cubicBezTo>
                    <a:pt x="647337" y="592183"/>
                    <a:pt x="586378" y="508000"/>
                    <a:pt x="644435" y="566057"/>
                  </a:cubicBezTo>
                  <a:cubicBezTo>
                    <a:pt x="654698" y="576320"/>
                    <a:pt x="661852" y="589280"/>
                    <a:pt x="670560" y="600891"/>
                  </a:cubicBezTo>
                  <a:cubicBezTo>
                    <a:pt x="702326" y="696185"/>
                    <a:pt x="651663" y="551839"/>
                    <a:pt x="696686" y="653142"/>
                  </a:cubicBezTo>
                  <a:cubicBezTo>
                    <a:pt x="715835" y="696227"/>
                    <a:pt x="704819" y="701005"/>
                    <a:pt x="731520" y="731520"/>
                  </a:cubicBezTo>
                  <a:cubicBezTo>
                    <a:pt x="745037" y="746967"/>
                    <a:pt x="775063" y="775062"/>
                    <a:pt x="775063" y="775062"/>
                  </a:cubicBezTo>
                  <a:cubicBezTo>
                    <a:pt x="804332" y="862865"/>
                    <a:pt x="759675" y="726671"/>
                    <a:pt x="792480" y="836022"/>
                  </a:cubicBezTo>
                  <a:cubicBezTo>
                    <a:pt x="797756" y="853607"/>
                    <a:pt x="796916" y="875292"/>
                    <a:pt x="809898" y="888274"/>
                  </a:cubicBezTo>
                  <a:cubicBezTo>
                    <a:pt x="818606" y="896983"/>
                    <a:pt x="826562" y="906516"/>
                    <a:pt x="836023" y="914400"/>
                  </a:cubicBezTo>
                  <a:cubicBezTo>
                    <a:pt x="844064" y="921101"/>
                    <a:pt x="854272" y="924925"/>
                    <a:pt x="862149" y="931817"/>
                  </a:cubicBezTo>
                  <a:cubicBezTo>
                    <a:pt x="877597" y="945334"/>
                    <a:pt x="888613" y="963974"/>
                    <a:pt x="905692" y="975360"/>
                  </a:cubicBezTo>
                  <a:cubicBezTo>
                    <a:pt x="923109" y="986971"/>
                    <a:pt x="943141" y="995392"/>
                    <a:pt x="957943" y="1010194"/>
                  </a:cubicBezTo>
                  <a:cubicBezTo>
                    <a:pt x="980484" y="1032735"/>
                    <a:pt x="1005072" y="1060739"/>
                    <a:pt x="1036320" y="1071154"/>
                  </a:cubicBezTo>
                  <a:lnTo>
                    <a:pt x="1062446" y="1079862"/>
                  </a:lnTo>
                  <a:cubicBezTo>
                    <a:pt x="1079863" y="1091474"/>
                    <a:pt x="1099896" y="1099895"/>
                    <a:pt x="1114698" y="1114697"/>
                  </a:cubicBezTo>
                  <a:cubicBezTo>
                    <a:pt x="1123406" y="1123405"/>
                    <a:pt x="1132939" y="1131361"/>
                    <a:pt x="1140823" y="1140822"/>
                  </a:cubicBezTo>
                  <a:cubicBezTo>
                    <a:pt x="1147523" y="1148863"/>
                    <a:pt x="1151348" y="1159071"/>
                    <a:pt x="1158240" y="1166948"/>
                  </a:cubicBezTo>
                  <a:cubicBezTo>
                    <a:pt x="1171757" y="1182396"/>
                    <a:pt x="1190397" y="1193412"/>
                    <a:pt x="1201783" y="1210491"/>
                  </a:cubicBezTo>
                  <a:cubicBezTo>
                    <a:pt x="1207589" y="1219200"/>
                    <a:pt x="1212308" y="1228740"/>
                    <a:pt x="1219200" y="1236617"/>
                  </a:cubicBezTo>
                  <a:cubicBezTo>
                    <a:pt x="1232717" y="1252065"/>
                    <a:pt x="1245664" y="1268774"/>
                    <a:pt x="1262743" y="1280160"/>
                  </a:cubicBezTo>
                  <a:lnTo>
                    <a:pt x="1314995" y="1314994"/>
                  </a:lnTo>
                  <a:cubicBezTo>
                    <a:pt x="1323703" y="1326605"/>
                    <a:pt x="1331828" y="1338678"/>
                    <a:pt x="1341120" y="1349828"/>
                  </a:cubicBezTo>
                  <a:cubicBezTo>
                    <a:pt x="1362146" y="1375059"/>
                    <a:pt x="1356542" y="1362164"/>
                    <a:pt x="1384663" y="1384662"/>
                  </a:cubicBezTo>
                  <a:cubicBezTo>
                    <a:pt x="1446699" y="1434293"/>
                    <a:pt x="1347804" y="1365897"/>
                    <a:pt x="1428206" y="1419497"/>
                  </a:cubicBezTo>
                  <a:cubicBezTo>
                    <a:pt x="1436115" y="1431361"/>
                    <a:pt x="1449254" y="1454769"/>
                    <a:pt x="1463040" y="1463040"/>
                  </a:cubicBezTo>
                  <a:cubicBezTo>
                    <a:pt x="1470911" y="1467763"/>
                    <a:pt x="1480457" y="1468845"/>
                    <a:pt x="1489166" y="1471748"/>
                  </a:cubicBezTo>
                  <a:cubicBezTo>
                    <a:pt x="1492069" y="1480457"/>
                    <a:pt x="1492140" y="1490706"/>
                    <a:pt x="1497875" y="1497874"/>
                  </a:cubicBezTo>
                  <a:cubicBezTo>
                    <a:pt x="1512427" y="1516064"/>
                    <a:pt x="1530921" y="1515769"/>
                    <a:pt x="1550126" y="1524000"/>
                  </a:cubicBezTo>
                  <a:cubicBezTo>
                    <a:pt x="1562058" y="1529114"/>
                    <a:pt x="1573349" y="1535611"/>
                    <a:pt x="1584960" y="1541417"/>
                  </a:cubicBezTo>
                  <a:cubicBezTo>
                    <a:pt x="1619794" y="1538514"/>
                    <a:pt x="1654815" y="1537328"/>
                    <a:pt x="1689463" y="1532708"/>
                  </a:cubicBezTo>
                  <a:cubicBezTo>
                    <a:pt x="1698562" y="1531495"/>
                    <a:pt x="1707718" y="1528723"/>
                    <a:pt x="1715589" y="1524000"/>
                  </a:cubicBezTo>
                  <a:cubicBezTo>
                    <a:pt x="1722630" y="1519776"/>
                    <a:pt x="1726595" y="1511711"/>
                    <a:pt x="1733006" y="1506582"/>
                  </a:cubicBezTo>
                  <a:cubicBezTo>
                    <a:pt x="1741179" y="1500044"/>
                    <a:pt x="1750423" y="1494971"/>
                    <a:pt x="1759132" y="1489165"/>
                  </a:cubicBezTo>
                  <a:cubicBezTo>
                    <a:pt x="1764938" y="1480457"/>
                    <a:pt x="1772874" y="1472840"/>
                    <a:pt x="1776549" y="1463040"/>
                  </a:cubicBezTo>
                  <a:cubicBezTo>
                    <a:pt x="1777695" y="1459984"/>
                    <a:pt x="1786384" y="1402848"/>
                    <a:pt x="1793966" y="1393371"/>
                  </a:cubicBezTo>
                  <a:cubicBezTo>
                    <a:pt x="1800504" y="1385198"/>
                    <a:pt x="1811383" y="1381760"/>
                    <a:pt x="1820092" y="1375954"/>
                  </a:cubicBezTo>
                  <a:cubicBezTo>
                    <a:pt x="1912219" y="1382534"/>
                    <a:pt x="1938526" y="1357661"/>
                    <a:pt x="1985555" y="1428205"/>
                  </a:cubicBezTo>
                  <a:cubicBezTo>
                    <a:pt x="1991361" y="1436914"/>
                    <a:pt x="1994096" y="1448784"/>
                    <a:pt x="2002972" y="1454331"/>
                  </a:cubicBezTo>
                  <a:cubicBezTo>
                    <a:pt x="2018540" y="1464061"/>
                    <a:pt x="2055223" y="1471748"/>
                    <a:pt x="2055223" y="1471748"/>
                  </a:cubicBezTo>
                  <a:cubicBezTo>
                    <a:pt x="2134497" y="1524596"/>
                    <a:pt x="2057085" y="1480457"/>
                    <a:pt x="2264229" y="1480457"/>
                  </a:cubicBezTo>
                  <a:cubicBezTo>
                    <a:pt x="2302077" y="1480457"/>
                    <a:pt x="2339703" y="1486262"/>
                    <a:pt x="2377440" y="1489165"/>
                  </a:cubicBezTo>
                  <a:cubicBezTo>
                    <a:pt x="2386149" y="1492068"/>
                    <a:pt x="2395355" y="1493769"/>
                    <a:pt x="2403566" y="1497874"/>
                  </a:cubicBezTo>
                  <a:cubicBezTo>
                    <a:pt x="2412927" y="1502555"/>
                    <a:pt x="2420031" y="1511265"/>
                    <a:pt x="2429692" y="1515291"/>
                  </a:cubicBezTo>
                  <a:cubicBezTo>
                    <a:pt x="2455113" y="1525883"/>
                    <a:pt x="2508069" y="1541417"/>
                    <a:pt x="2508069" y="1541417"/>
                  </a:cubicBezTo>
                  <a:cubicBezTo>
                    <a:pt x="2534195" y="1538514"/>
                    <a:pt x="2562935" y="1544464"/>
                    <a:pt x="2586446" y="1532708"/>
                  </a:cubicBezTo>
                  <a:cubicBezTo>
                    <a:pt x="2597151" y="1527355"/>
                    <a:pt x="2591716" y="1509338"/>
                    <a:pt x="2595155" y="1497874"/>
                  </a:cubicBezTo>
                  <a:cubicBezTo>
                    <a:pt x="2612114" y="1441344"/>
                    <a:pt x="2604536" y="1457676"/>
                    <a:pt x="2629989" y="1419497"/>
                  </a:cubicBezTo>
                  <a:cubicBezTo>
                    <a:pt x="2654995" y="1319477"/>
                    <a:pt x="2620028" y="1442743"/>
                    <a:pt x="2656115" y="1358537"/>
                  </a:cubicBezTo>
                  <a:cubicBezTo>
                    <a:pt x="2660830" y="1347536"/>
                    <a:pt x="2660108" y="1334703"/>
                    <a:pt x="2664823" y="1323702"/>
                  </a:cubicBezTo>
                  <a:cubicBezTo>
                    <a:pt x="2668946" y="1314082"/>
                    <a:pt x="2677559" y="1306938"/>
                    <a:pt x="2682240" y="1297577"/>
                  </a:cubicBezTo>
                  <a:cubicBezTo>
                    <a:pt x="2686345" y="1289366"/>
                    <a:pt x="2686844" y="1279662"/>
                    <a:pt x="2690949" y="1271451"/>
                  </a:cubicBezTo>
                  <a:cubicBezTo>
                    <a:pt x="2697792" y="1257764"/>
                    <a:pt x="2727914" y="1219701"/>
                    <a:pt x="2734492" y="1210491"/>
                  </a:cubicBezTo>
                  <a:cubicBezTo>
                    <a:pt x="2740576" y="1201974"/>
                    <a:pt x="2743736" y="1190903"/>
                    <a:pt x="2751909" y="1184365"/>
                  </a:cubicBezTo>
                  <a:cubicBezTo>
                    <a:pt x="2759077" y="1178631"/>
                    <a:pt x="2769598" y="1179273"/>
                    <a:pt x="2778035" y="1175657"/>
                  </a:cubicBezTo>
                  <a:cubicBezTo>
                    <a:pt x="2789967" y="1170543"/>
                    <a:pt x="2801258" y="1164046"/>
                    <a:pt x="2812869" y="1158240"/>
                  </a:cubicBezTo>
                  <a:cubicBezTo>
                    <a:pt x="2841898" y="1161143"/>
                    <a:pt x="2871529" y="1160388"/>
                    <a:pt x="2899955" y="1166948"/>
                  </a:cubicBezTo>
                  <a:cubicBezTo>
                    <a:pt x="2910153" y="1169301"/>
                    <a:pt x="2916719" y="1179684"/>
                    <a:pt x="2926080" y="1184365"/>
                  </a:cubicBezTo>
                  <a:cubicBezTo>
                    <a:pt x="2998195" y="1220423"/>
                    <a:pt x="2903454" y="1160573"/>
                    <a:pt x="2978332" y="1210491"/>
                  </a:cubicBezTo>
                  <a:cubicBezTo>
                    <a:pt x="2987041" y="1201782"/>
                    <a:pt x="2998477" y="1195131"/>
                    <a:pt x="3004458" y="1184365"/>
                  </a:cubicBezTo>
                  <a:cubicBezTo>
                    <a:pt x="3013374" y="1168316"/>
                    <a:pt x="3017422" y="1149925"/>
                    <a:pt x="3021875" y="1132114"/>
                  </a:cubicBezTo>
                  <a:cubicBezTo>
                    <a:pt x="3024778" y="1120503"/>
                    <a:pt x="3028236" y="1109016"/>
                    <a:pt x="3030583" y="1097280"/>
                  </a:cubicBezTo>
                  <a:cubicBezTo>
                    <a:pt x="3034046" y="1079965"/>
                    <a:pt x="3035009" y="1062158"/>
                    <a:pt x="3039292" y="1045028"/>
                  </a:cubicBezTo>
                  <a:cubicBezTo>
                    <a:pt x="3043745" y="1027217"/>
                    <a:pt x="3050903" y="1010194"/>
                    <a:pt x="3056709" y="992777"/>
                  </a:cubicBezTo>
                  <a:cubicBezTo>
                    <a:pt x="3059612" y="984068"/>
                    <a:pt x="3058074" y="972159"/>
                    <a:pt x="3065418" y="966651"/>
                  </a:cubicBezTo>
                  <a:cubicBezTo>
                    <a:pt x="3116996" y="927967"/>
                    <a:pt x="3088179" y="948574"/>
                    <a:pt x="3152503" y="905691"/>
                  </a:cubicBezTo>
                  <a:lnTo>
                    <a:pt x="3178629" y="888274"/>
                  </a:lnTo>
                  <a:cubicBezTo>
                    <a:pt x="3213320" y="836237"/>
                    <a:pt x="3175433" y="881484"/>
                    <a:pt x="3222172" y="853440"/>
                  </a:cubicBezTo>
                  <a:cubicBezTo>
                    <a:pt x="3281942" y="817578"/>
                    <a:pt x="3191705" y="851982"/>
                    <a:pt x="3265715" y="827314"/>
                  </a:cubicBezTo>
                  <a:cubicBezTo>
                    <a:pt x="3381519" y="711510"/>
                    <a:pt x="3251003" y="832846"/>
                    <a:pt x="3344092" y="766354"/>
                  </a:cubicBezTo>
                  <a:cubicBezTo>
                    <a:pt x="3401170" y="725584"/>
                    <a:pt x="3340302" y="750199"/>
                    <a:pt x="3396343" y="731520"/>
                  </a:cubicBezTo>
                  <a:cubicBezTo>
                    <a:pt x="3430361" y="697500"/>
                    <a:pt x="3394667" y="728003"/>
                    <a:pt x="3439886" y="705394"/>
                  </a:cubicBezTo>
                  <a:cubicBezTo>
                    <a:pt x="3449248" y="700713"/>
                    <a:pt x="3456651" y="692658"/>
                    <a:pt x="3466012" y="687977"/>
                  </a:cubicBezTo>
                  <a:cubicBezTo>
                    <a:pt x="3474223" y="683872"/>
                    <a:pt x="3484113" y="683726"/>
                    <a:pt x="3492138" y="679268"/>
                  </a:cubicBezTo>
                  <a:cubicBezTo>
                    <a:pt x="3510436" y="669102"/>
                    <a:pt x="3526972" y="656045"/>
                    <a:pt x="3544389" y="644434"/>
                  </a:cubicBezTo>
                  <a:lnTo>
                    <a:pt x="3570515" y="627017"/>
                  </a:lnTo>
                  <a:cubicBezTo>
                    <a:pt x="3573418" y="618308"/>
                    <a:pt x="3571753" y="606227"/>
                    <a:pt x="3579223" y="600891"/>
                  </a:cubicBezTo>
                  <a:cubicBezTo>
                    <a:pt x="3594163" y="590220"/>
                    <a:pt x="3631475" y="583474"/>
                    <a:pt x="3631475" y="583474"/>
                  </a:cubicBezTo>
                  <a:cubicBezTo>
                    <a:pt x="3648892" y="586377"/>
                    <a:pt x="3667193" y="585982"/>
                    <a:pt x="3683726" y="592182"/>
                  </a:cubicBezTo>
                  <a:cubicBezTo>
                    <a:pt x="3696206" y="596862"/>
                    <a:pt x="3712315" y="628439"/>
                    <a:pt x="3718560" y="635725"/>
                  </a:cubicBezTo>
                  <a:cubicBezTo>
                    <a:pt x="3734749" y="654613"/>
                    <a:pt x="3765809" y="683873"/>
                    <a:pt x="3788229" y="696685"/>
                  </a:cubicBezTo>
                  <a:cubicBezTo>
                    <a:pt x="3796199" y="701239"/>
                    <a:pt x="3805646" y="702491"/>
                    <a:pt x="3814355" y="705394"/>
                  </a:cubicBezTo>
                  <a:cubicBezTo>
                    <a:pt x="3828869" y="702491"/>
                    <a:pt x="3844039" y="701882"/>
                    <a:pt x="3857898" y="696685"/>
                  </a:cubicBezTo>
                  <a:cubicBezTo>
                    <a:pt x="3866607" y="693419"/>
                    <a:pt x="3916550" y="654758"/>
                    <a:pt x="3918858" y="653142"/>
                  </a:cubicBezTo>
                  <a:cubicBezTo>
                    <a:pt x="3960976" y="623660"/>
                    <a:pt x="3968299" y="625941"/>
                    <a:pt x="3997235" y="592182"/>
                  </a:cubicBezTo>
                  <a:cubicBezTo>
                    <a:pt x="4006681" y="581162"/>
                    <a:pt x="4013717" y="568196"/>
                    <a:pt x="4023360" y="557348"/>
                  </a:cubicBezTo>
                  <a:cubicBezTo>
                    <a:pt x="4036997" y="542006"/>
                    <a:pt x="4066903" y="513805"/>
                    <a:pt x="4066903" y="513805"/>
                  </a:cubicBezTo>
                  <a:lnTo>
                    <a:pt x="4084320" y="461554"/>
                  </a:lnTo>
                  <a:cubicBezTo>
                    <a:pt x="4087223" y="452845"/>
                    <a:pt x="4091229" y="444429"/>
                    <a:pt x="4093029" y="435428"/>
                  </a:cubicBezTo>
                  <a:cubicBezTo>
                    <a:pt x="4095932" y="420914"/>
                    <a:pt x="4099305" y="406485"/>
                    <a:pt x="4101738" y="391885"/>
                  </a:cubicBezTo>
                  <a:cubicBezTo>
                    <a:pt x="4106372" y="364078"/>
                    <a:pt x="4112723" y="307616"/>
                    <a:pt x="4119155" y="278674"/>
                  </a:cubicBezTo>
                  <a:cubicBezTo>
                    <a:pt x="4121146" y="269713"/>
                    <a:pt x="4123405" y="260572"/>
                    <a:pt x="4127863" y="252548"/>
                  </a:cubicBezTo>
                  <a:cubicBezTo>
                    <a:pt x="4138029" y="234249"/>
                    <a:pt x="4162698" y="200297"/>
                    <a:pt x="4162698" y="200297"/>
                  </a:cubicBezTo>
                  <a:cubicBezTo>
                    <a:pt x="4176509" y="158862"/>
                    <a:pt x="4173873" y="151494"/>
                    <a:pt x="4197532" y="121920"/>
                  </a:cubicBezTo>
                  <a:cubicBezTo>
                    <a:pt x="4202661" y="115509"/>
                    <a:pt x="4210023" y="111071"/>
                    <a:pt x="4214949" y="104502"/>
                  </a:cubicBezTo>
                  <a:cubicBezTo>
                    <a:pt x="4247314" y="61348"/>
                    <a:pt x="4240454" y="55671"/>
                    <a:pt x="4275909" y="26125"/>
                  </a:cubicBezTo>
                  <a:cubicBezTo>
                    <a:pt x="4283950" y="19425"/>
                    <a:pt x="4292673" y="13389"/>
                    <a:pt x="4302035" y="8708"/>
                  </a:cubicBezTo>
                  <a:cubicBezTo>
                    <a:pt x="4310245" y="4603"/>
                    <a:pt x="4319452" y="2903"/>
                    <a:pt x="4328160" y="0"/>
                  </a:cubicBezTo>
                  <a:cubicBezTo>
                    <a:pt x="4372599" y="14812"/>
                    <a:pt x="4338901" y="-748"/>
                    <a:pt x="4380412" y="34834"/>
                  </a:cubicBezTo>
                  <a:cubicBezTo>
                    <a:pt x="4414042" y="63660"/>
                    <a:pt x="4414364" y="54676"/>
                    <a:pt x="4441372" y="87085"/>
                  </a:cubicBezTo>
                  <a:cubicBezTo>
                    <a:pt x="4471674" y="123447"/>
                    <a:pt x="4442025" y="107623"/>
                    <a:pt x="4484915" y="121920"/>
                  </a:cubicBezTo>
                  <a:cubicBezTo>
                    <a:pt x="4499429" y="136434"/>
                    <a:pt x="4521968" y="145989"/>
                    <a:pt x="4528458" y="165462"/>
                  </a:cubicBezTo>
                  <a:cubicBezTo>
                    <a:pt x="4540476" y="201517"/>
                    <a:pt x="4529528" y="186496"/>
                    <a:pt x="4563292" y="209005"/>
                  </a:cubicBezTo>
                  <a:cubicBezTo>
                    <a:pt x="4566195" y="217714"/>
                    <a:pt x="4567277" y="227260"/>
                    <a:pt x="4572000" y="235131"/>
                  </a:cubicBezTo>
                  <a:cubicBezTo>
                    <a:pt x="4576224" y="242172"/>
                    <a:pt x="4584289" y="246137"/>
                    <a:pt x="4589418" y="252548"/>
                  </a:cubicBezTo>
                  <a:cubicBezTo>
                    <a:pt x="4637926" y="313181"/>
                    <a:pt x="4570889" y="242727"/>
                    <a:pt x="4632960" y="304800"/>
                  </a:cubicBezTo>
                  <a:cubicBezTo>
                    <a:pt x="4653754" y="367179"/>
                    <a:pt x="4624025" y="295818"/>
                    <a:pt x="4667795" y="348342"/>
                  </a:cubicBezTo>
                  <a:cubicBezTo>
                    <a:pt x="4676106" y="358315"/>
                    <a:pt x="4677242" y="372929"/>
                    <a:pt x="4685212" y="383177"/>
                  </a:cubicBezTo>
                  <a:cubicBezTo>
                    <a:pt x="4697814" y="399380"/>
                    <a:pt x="4714241" y="412206"/>
                    <a:pt x="4728755" y="426720"/>
                  </a:cubicBezTo>
                  <a:cubicBezTo>
                    <a:pt x="4737463" y="435428"/>
                    <a:pt x="4743865" y="447337"/>
                    <a:pt x="4754880" y="452845"/>
                  </a:cubicBezTo>
                  <a:lnTo>
                    <a:pt x="4789715" y="470262"/>
                  </a:lnTo>
                  <a:cubicBezTo>
                    <a:pt x="4795521" y="476068"/>
                    <a:pt x="4800721" y="482551"/>
                    <a:pt x="4807132" y="487680"/>
                  </a:cubicBezTo>
                  <a:cubicBezTo>
                    <a:pt x="4815305" y="494218"/>
                    <a:pt x="4826720" y="496924"/>
                    <a:pt x="4833258" y="505097"/>
                  </a:cubicBezTo>
                  <a:cubicBezTo>
                    <a:pt x="4838992" y="512265"/>
                    <a:pt x="4835475" y="524731"/>
                    <a:pt x="4841966" y="531222"/>
                  </a:cubicBezTo>
                  <a:cubicBezTo>
                    <a:pt x="4848457" y="537713"/>
                    <a:pt x="4859654" y="536315"/>
                    <a:pt x="4868092" y="539931"/>
                  </a:cubicBezTo>
                  <a:cubicBezTo>
                    <a:pt x="4899029" y="553190"/>
                    <a:pt x="4902814" y="557273"/>
                    <a:pt x="4929052" y="574765"/>
                  </a:cubicBezTo>
                  <a:cubicBezTo>
                    <a:pt x="4943566" y="571862"/>
                    <a:pt x="4958736" y="571254"/>
                    <a:pt x="4972595" y="566057"/>
                  </a:cubicBezTo>
                  <a:cubicBezTo>
                    <a:pt x="4999170" y="556092"/>
                    <a:pt x="5008565" y="535513"/>
                    <a:pt x="5024846" y="513805"/>
                  </a:cubicBezTo>
                  <a:cubicBezTo>
                    <a:pt x="5042972" y="441306"/>
                    <a:pt x="5020901" y="512988"/>
                    <a:pt x="5050972" y="452845"/>
                  </a:cubicBezTo>
                  <a:cubicBezTo>
                    <a:pt x="5055077" y="444635"/>
                    <a:pt x="5053946" y="433888"/>
                    <a:pt x="5059680" y="426720"/>
                  </a:cubicBezTo>
                  <a:cubicBezTo>
                    <a:pt x="5066218" y="418547"/>
                    <a:pt x="5076444" y="413983"/>
                    <a:pt x="5085806" y="409302"/>
                  </a:cubicBezTo>
                  <a:cubicBezTo>
                    <a:pt x="5094017" y="405197"/>
                    <a:pt x="5103106" y="403116"/>
                    <a:pt x="5111932" y="400594"/>
                  </a:cubicBezTo>
                  <a:cubicBezTo>
                    <a:pt x="5199423" y="375597"/>
                    <a:pt x="5222140" y="388745"/>
                    <a:pt x="5355772" y="383177"/>
                  </a:cubicBezTo>
                  <a:cubicBezTo>
                    <a:pt x="5408412" y="370016"/>
                    <a:pt x="5379260" y="378251"/>
                    <a:pt x="5442858" y="357051"/>
                  </a:cubicBezTo>
                  <a:cubicBezTo>
                    <a:pt x="5451566" y="354148"/>
                    <a:pt x="5461345" y="353434"/>
                    <a:pt x="5468983" y="348342"/>
                  </a:cubicBezTo>
                  <a:cubicBezTo>
                    <a:pt x="5477692" y="342536"/>
                    <a:pt x="5485747" y="335606"/>
                    <a:pt x="5495109" y="330925"/>
                  </a:cubicBezTo>
                  <a:cubicBezTo>
                    <a:pt x="5509024" y="323968"/>
                    <a:pt x="5543056" y="317226"/>
                    <a:pt x="5556069" y="313508"/>
                  </a:cubicBezTo>
                  <a:cubicBezTo>
                    <a:pt x="5564895" y="310986"/>
                    <a:pt x="5573486" y="307703"/>
                    <a:pt x="5582195" y="304800"/>
                  </a:cubicBezTo>
                  <a:cubicBezTo>
                    <a:pt x="5628641" y="307703"/>
                    <a:pt x="5675994" y="303921"/>
                    <a:pt x="5721532" y="313508"/>
                  </a:cubicBezTo>
                  <a:cubicBezTo>
                    <a:pt x="5733584" y="316045"/>
                    <a:pt x="5736892" y="333653"/>
                    <a:pt x="5747658" y="339634"/>
                  </a:cubicBezTo>
                  <a:cubicBezTo>
                    <a:pt x="5763707" y="348550"/>
                    <a:pt x="5782492" y="351245"/>
                    <a:pt x="5799909" y="357051"/>
                  </a:cubicBezTo>
                  <a:lnTo>
                    <a:pt x="5826035" y="365760"/>
                  </a:lnTo>
                  <a:lnTo>
                    <a:pt x="5878286" y="383177"/>
                  </a:lnTo>
                  <a:cubicBezTo>
                    <a:pt x="5898985" y="390077"/>
                    <a:pt x="5917387" y="396951"/>
                    <a:pt x="5939246" y="400594"/>
                  </a:cubicBezTo>
                  <a:cubicBezTo>
                    <a:pt x="5962331" y="404442"/>
                    <a:pt x="5985692" y="406399"/>
                    <a:pt x="6008915" y="409302"/>
                  </a:cubicBezTo>
                  <a:cubicBezTo>
                    <a:pt x="6060812" y="422277"/>
                    <a:pt x="6071082" y="425648"/>
                    <a:pt x="6139543" y="435428"/>
                  </a:cubicBezTo>
                  <a:cubicBezTo>
                    <a:pt x="6168423" y="439554"/>
                    <a:pt x="6197711" y="440281"/>
                    <a:pt x="6226629" y="444137"/>
                  </a:cubicBezTo>
                  <a:cubicBezTo>
                    <a:pt x="6241301" y="446093"/>
                    <a:pt x="6255551" y="450537"/>
                    <a:pt x="6270172" y="452845"/>
                  </a:cubicBezTo>
                  <a:cubicBezTo>
                    <a:pt x="6310722" y="459247"/>
                    <a:pt x="6352265" y="460305"/>
                    <a:pt x="6392092" y="470262"/>
                  </a:cubicBezTo>
                  <a:cubicBezTo>
                    <a:pt x="6472986" y="490487"/>
                    <a:pt x="6372440" y="466333"/>
                    <a:pt x="6479178" y="487680"/>
                  </a:cubicBezTo>
                  <a:cubicBezTo>
                    <a:pt x="6490914" y="490027"/>
                    <a:pt x="6502328" y="493792"/>
                    <a:pt x="6514012" y="496388"/>
                  </a:cubicBezTo>
                  <a:cubicBezTo>
                    <a:pt x="6528461" y="499599"/>
                    <a:pt x="6543195" y="501507"/>
                    <a:pt x="6557555" y="505097"/>
                  </a:cubicBezTo>
                  <a:cubicBezTo>
                    <a:pt x="6594930" y="514441"/>
                    <a:pt x="6576978" y="514607"/>
                    <a:pt x="6618515" y="531222"/>
                  </a:cubicBezTo>
                  <a:cubicBezTo>
                    <a:pt x="6618563" y="531241"/>
                    <a:pt x="6683805" y="552986"/>
                    <a:pt x="6696892" y="557348"/>
                  </a:cubicBezTo>
                  <a:cubicBezTo>
                    <a:pt x="6705601" y="560251"/>
                    <a:pt x="6715380" y="560965"/>
                    <a:pt x="6723018" y="566057"/>
                  </a:cubicBezTo>
                  <a:cubicBezTo>
                    <a:pt x="6782907" y="605983"/>
                    <a:pt x="6755411" y="594271"/>
                    <a:pt x="6801395" y="609600"/>
                  </a:cubicBezTo>
                  <a:cubicBezTo>
                    <a:pt x="6810103" y="618308"/>
                    <a:pt x="6817273" y="628894"/>
                    <a:pt x="6827520" y="635725"/>
                  </a:cubicBezTo>
                  <a:cubicBezTo>
                    <a:pt x="6835158" y="640817"/>
                    <a:pt x="6845621" y="639976"/>
                    <a:pt x="6853646" y="644434"/>
                  </a:cubicBezTo>
                  <a:cubicBezTo>
                    <a:pt x="6871945" y="654600"/>
                    <a:pt x="6888481" y="667657"/>
                    <a:pt x="6905898" y="679268"/>
                  </a:cubicBezTo>
                  <a:lnTo>
                    <a:pt x="6932023" y="696685"/>
                  </a:lnTo>
                  <a:cubicBezTo>
                    <a:pt x="6940732" y="702491"/>
                    <a:pt x="6950748" y="706701"/>
                    <a:pt x="6958149" y="714102"/>
                  </a:cubicBezTo>
                  <a:cubicBezTo>
                    <a:pt x="6963955" y="719908"/>
                    <a:pt x="6968525" y="727296"/>
                    <a:pt x="6975566" y="731520"/>
                  </a:cubicBezTo>
                  <a:cubicBezTo>
                    <a:pt x="6983437" y="736243"/>
                    <a:pt x="6992983" y="737325"/>
                    <a:pt x="7001692" y="740228"/>
                  </a:cubicBezTo>
                  <a:cubicBezTo>
                    <a:pt x="7022526" y="754117"/>
                    <a:pt x="7038703" y="762434"/>
                    <a:pt x="7053943" y="783771"/>
                  </a:cubicBezTo>
                  <a:cubicBezTo>
                    <a:pt x="7061488" y="794335"/>
                    <a:pt x="7063571" y="808220"/>
                    <a:pt x="7071360" y="818605"/>
                  </a:cubicBezTo>
                  <a:cubicBezTo>
                    <a:pt x="7081213" y="831742"/>
                    <a:pt x="7097086" y="839777"/>
                    <a:pt x="7106195" y="853440"/>
                  </a:cubicBezTo>
                  <a:lnTo>
                    <a:pt x="7123612" y="879565"/>
                  </a:lnTo>
                  <a:cubicBezTo>
                    <a:pt x="7138424" y="924004"/>
                    <a:pt x="7122864" y="890306"/>
                    <a:pt x="7158446" y="931817"/>
                  </a:cubicBezTo>
                  <a:cubicBezTo>
                    <a:pt x="7167892" y="942837"/>
                    <a:pt x="7175126" y="955631"/>
                    <a:pt x="7184572" y="966651"/>
                  </a:cubicBezTo>
                  <a:cubicBezTo>
                    <a:pt x="7192587" y="976002"/>
                    <a:pt x="7202813" y="983316"/>
                    <a:pt x="7210698" y="992777"/>
                  </a:cubicBezTo>
                  <a:cubicBezTo>
                    <a:pt x="7217398" y="1000817"/>
                    <a:pt x="7221415" y="1010862"/>
                    <a:pt x="7228115" y="1018902"/>
                  </a:cubicBezTo>
                  <a:cubicBezTo>
                    <a:pt x="7309426" y="1116477"/>
                    <a:pt x="7206797" y="980349"/>
                    <a:pt x="7271658" y="1071154"/>
                  </a:cubicBezTo>
                  <a:cubicBezTo>
                    <a:pt x="7336126" y="1161409"/>
                    <a:pt x="7252546" y="1038133"/>
                    <a:pt x="7332618" y="1158240"/>
                  </a:cubicBezTo>
                  <a:lnTo>
                    <a:pt x="7350035" y="1184365"/>
                  </a:lnTo>
                  <a:cubicBezTo>
                    <a:pt x="7370739" y="1246481"/>
                    <a:pt x="7341383" y="1171389"/>
                    <a:pt x="7384869" y="1236617"/>
                  </a:cubicBezTo>
                  <a:cubicBezTo>
                    <a:pt x="7389961" y="1244255"/>
                    <a:pt x="7389962" y="1254305"/>
                    <a:pt x="7393578" y="1262742"/>
                  </a:cubicBezTo>
                  <a:cubicBezTo>
                    <a:pt x="7398692" y="1274674"/>
                    <a:pt x="7405881" y="1285644"/>
                    <a:pt x="7410995" y="1297577"/>
                  </a:cubicBezTo>
                  <a:cubicBezTo>
                    <a:pt x="7423012" y="1325616"/>
                    <a:pt x="7419078" y="1337175"/>
                    <a:pt x="7437120" y="1367245"/>
                  </a:cubicBezTo>
                  <a:cubicBezTo>
                    <a:pt x="7446683" y="1383184"/>
                    <a:pt x="7461022" y="1395756"/>
                    <a:pt x="7471955" y="1410788"/>
                  </a:cubicBezTo>
                  <a:cubicBezTo>
                    <a:pt x="7484267" y="1427717"/>
                    <a:pt x="7495178" y="1445623"/>
                    <a:pt x="7506789" y="1463040"/>
                  </a:cubicBezTo>
                  <a:lnTo>
                    <a:pt x="7524206" y="1489165"/>
                  </a:lnTo>
                  <a:cubicBezTo>
                    <a:pt x="7574121" y="1564037"/>
                    <a:pt x="7514276" y="1469307"/>
                    <a:pt x="7550332" y="1541417"/>
                  </a:cubicBezTo>
                  <a:cubicBezTo>
                    <a:pt x="7555013" y="1550778"/>
                    <a:pt x="7561943" y="1558834"/>
                    <a:pt x="7567749" y="1567542"/>
                  </a:cubicBezTo>
                  <a:cubicBezTo>
                    <a:pt x="7573555" y="1584959"/>
                    <a:pt x="7578348" y="1602748"/>
                    <a:pt x="7585166" y="1619794"/>
                  </a:cubicBezTo>
                  <a:cubicBezTo>
                    <a:pt x="7589987" y="1631847"/>
                    <a:pt x="7597469" y="1642696"/>
                    <a:pt x="7602583" y="1654628"/>
                  </a:cubicBezTo>
                  <a:cubicBezTo>
                    <a:pt x="7606199" y="1663066"/>
                    <a:pt x="7607676" y="1672316"/>
                    <a:pt x="7611292" y="1680754"/>
                  </a:cubicBezTo>
                  <a:cubicBezTo>
                    <a:pt x="7616406" y="1692686"/>
                    <a:pt x="7623437" y="1703725"/>
                    <a:pt x="7628709" y="1715588"/>
                  </a:cubicBezTo>
                  <a:cubicBezTo>
                    <a:pt x="7635058" y="1729873"/>
                    <a:pt x="7640637" y="1744494"/>
                    <a:pt x="7646126" y="1759131"/>
                  </a:cubicBezTo>
                  <a:cubicBezTo>
                    <a:pt x="7649349" y="1767726"/>
                    <a:pt x="7650730" y="1777046"/>
                    <a:pt x="7654835" y="1785257"/>
                  </a:cubicBezTo>
                  <a:cubicBezTo>
                    <a:pt x="7665820" y="1807226"/>
                    <a:pt x="7673470" y="1812601"/>
                    <a:pt x="7689669" y="1828800"/>
                  </a:cubicBezTo>
                  <a:cubicBezTo>
                    <a:pt x="7705865" y="1893581"/>
                    <a:pt x="7688529" y="1834942"/>
                    <a:pt x="7724503" y="1915885"/>
                  </a:cubicBezTo>
                  <a:cubicBezTo>
                    <a:pt x="7728231" y="1924274"/>
                    <a:pt x="7729596" y="1933573"/>
                    <a:pt x="7733212" y="1942011"/>
                  </a:cubicBezTo>
                  <a:cubicBezTo>
                    <a:pt x="7746471" y="1972948"/>
                    <a:pt x="7750554" y="1976733"/>
                    <a:pt x="7768046" y="2002971"/>
                  </a:cubicBezTo>
                  <a:cubicBezTo>
                    <a:pt x="7744260" y="2074334"/>
                    <a:pt x="7750449" y="2045073"/>
                    <a:pt x="7768046" y="2185851"/>
                  </a:cubicBezTo>
                  <a:cubicBezTo>
                    <a:pt x="7771626" y="2214492"/>
                    <a:pt x="7785055" y="2241947"/>
                    <a:pt x="7802880" y="2264228"/>
                  </a:cubicBezTo>
                  <a:cubicBezTo>
                    <a:pt x="7808009" y="2270639"/>
                    <a:pt x="7814492" y="2275839"/>
                    <a:pt x="7820298" y="2281645"/>
                  </a:cubicBezTo>
                  <a:cubicBezTo>
                    <a:pt x="7838093" y="2335033"/>
                    <a:pt x="7822515" y="2301280"/>
                    <a:pt x="7889966" y="2368731"/>
                  </a:cubicBezTo>
                  <a:lnTo>
                    <a:pt x="7889966" y="2368731"/>
                  </a:lnTo>
                  <a:cubicBezTo>
                    <a:pt x="7912064" y="2412926"/>
                    <a:pt x="7896581" y="2396364"/>
                    <a:pt x="7933509" y="2420982"/>
                  </a:cubicBezTo>
                  <a:cubicBezTo>
                    <a:pt x="7951398" y="2474645"/>
                    <a:pt x="7930937" y="2417371"/>
                    <a:pt x="7959635" y="2481942"/>
                  </a:cubicBezTo>
                  <a:cubicBezTo>
                    <a:pt x="7965984" y="2496227"/>
                    <a:pt x="7971246" y="2510971"/>
                    <a:pt x="7977052" y="2525485"/>
                  </a:cubicBezTo>
                  <a:cubicBezTo>
                    <a:pt x="7979955" y="2542902"/>
                    <a:pt x="7979202" y="2561342"/>
                    <a:pt x="7985760" y="2577737"/>
                  </a:cubicBezTo>
                  <a:cubicBezTo>
                    <a:pt x="8015369" y="2651761"/>
                    <a:pt x="8011886" y="2584238"/>
                    <a:pt x="8011886" y="2629988"/>
                  </a:cubicBezTo>
                </a:path>
              </a:pathLst>
            </a:custGeom>
            <a:noFill/>
            <a:ln w="12700" cap="flat" cmpd="sng" algn="ctr">
              <a:solidFill>
                <a:schemeClr val="bg1">
                  <a:lumMod val="90476"/>
                  <a:alpha val="3809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2" name="任意多边形: 形状 51">
              <a:extLst>
                <a:ext uri="{FF2B5EF4-FFF2-40B4-BE49-F238E27FC236}">
                  <a16:creationId xmlns:a16="http://schemas.microsoft.com/office/drawing/2014/main" xmlns="" id="{FB0F5AB1-884D-46E5-B806-441B4FE4D956}"/>
                </a:ext>
              </a:extLst>
            </p:cNvPr>
            <p:cNvSpPr/>
            <p:nvPr/>
          </p:nvSpPr>
          <p:spPr>
            <a:xfrm>
              <a:off x="-69669" y="5577840"/>
              <a:ext cx="8012012" cy="2629988"/>
            </a:xfrm>
            <a:custGeom>
              <a:avLst/>
              <a:gdLst>
                <a:gd name="connsiteX0" fmla="*/ 0 w 8012012"/>
                <a:gd name="connsiteY0" fmla="*/ 505097 h 2629988"/>
                <a:gd name="connsiteX1" fmla="*/ 0 w 8012012"/>
                <a:gd name="connsiteY1" fmla="*/ 505097 h 2629988"/>
                <a:gd name="connsiteX2" fmla="*/ 113212 w 8012012"/>
                <a:gd name="connsiteY2" fmla="*/ 487680 h 2629988"/>
                <a:gd name="connsiteX3" fmla="*/ 130629 w 8012012"/>
                <a:gd name="connsiteY3" fmla="*/ 470262 h 2629988"/>
                <a:gd name="connsiteX4" fmla="*/ 182880 w 8012012"/>
                <a:gd name="connsiteY4" fmla="*/ 461554 h 2629988"/>
                <a:gd name="connsiteX5" fmla="*/ 209006 w 8012012"/>
                <a:gd name="connsiteY5" fmla="*/ 452845 h 2629988"/>
                <a:gd name="connsiteX6" fmla="*/ 261258 w 8012012"/>
                <a:gd name="connsiteY6" fmla="*/ 409302 h 2629988"/>
                <a:gd name="connsiteX7" fmla="*/ 322218 w 8012012"/>
                <a:gd name="connsiteY7" fmla="*/ 330925 h 2629988"/>
                <a:gd name="connsiteX8" fmla="*/ 348343 w 8012012"/>
                <a:gd name="connsiteY8" fmla="*/ 322217 h 2629988"/>
                <a:gd name="connsiteX9" fmla="*/ 365760 w 8012012"/>
                <a:gd name="connsiteY9" fmla="*/ 357051 h 2629988"/>
                <a:gd name="connsiteX10" fmla="*/ 383178 w 8012012"/>
                <a:gd name="connsiteY10" fmla="*/ 374468 h 2629988"/>
                <a:gd name="connsiteX11" fmla="*/ 461555 w 8012012"/>
                <a:gd name="connsiteY11" fmla="*/ 418011 h 2629988"/>
                <a:gd name="connsiteX12" fmla="*/ 505098 w 8012012"/>
                <a:gd name="connsiteY12" fmla="*/ 452845 h 2629988"/>
                <a:gd name="connsiteX13" fmla="*/ 531223 w 8012012"/>
                <a:gd name="connsiteY13" fmla="*/ 487680 h 2629988"/>
                <a:gd name="connsiteX14" fmla="*/ 600892 w 8012012"/>
                <a:gd name="connsiteY14" fmla="*/ 522514 h 2629988"/>
                <a:gd name="connsiteX15" fmla="*/ 644435 w 8012012"/>
                <a:gd name="connsiteY15" fmla="*/ 566057 h 2629988"/>
                <a:gd name="connsiteX16" fmla="*/ 670560 w 8012012"/>
                <a:gd name="connsiteY16" fmla="*/ 600891 h 2629988"/>
                <a:gd name="connsiteX17" fmla="*/ 696686 w 8012012"/>
                <a:gd name="connsiteY17" fmla="*/ 653142 h 2629988"/>
                <a:gd name="connsiteX18" fmla="*/ 731520 w 8012012"/>
                <a:gd name="connsiteY18" fmla="*/ 731520 h 2629988"/>
                <a:gd name="connsiteX19" fmla="*/ 775063 w 8012012"/>
                <a:gd name="connsiteY19" fmla="*/ 775062 h 2629988"/>
                <a:gd name="connsiteX20" fmla="*/ 792480 w 8012012"/>
                <a:gd name="connsiteY20" fmla="*/ 836022 h 2629988"/>
                <a:gd name="connsiteX21" fmla="*/ 809898 w 8012012"/>
                <a:gd name="connsiteY21" fmla="*/ 888274 h 2629988"/>
                <a:gd name="connsiteX22" fmla="*/ 836023 w 8012012"/>
                <a:gd name="connsiteY22" fmla="*/ 914400 h 2629988"/>
                <a:gd name="connsiteX23" fmla="*/ 862149 w 8012012"/>
                <a:gd name="connsiteY23" fmla="*/ 931817 h 2629988"/>
                <a:gd name="connsiteX24" fmla="*/ 905692 w 8012012"/>
                <a:gd name="connsiteY24" fmla="*/ 975360 h 2629988"/>
                <a:gd name="connsiteX25" fmla="*/ 957943 w 8012012"/>
                <a:gd name="connsiteY25" fmla="*/ 1010194 h 2629988"/>
                <a:gd name="connsiteX26" fmla="*/ 1036320 w 8012012"/>
                <a:gd name="connsiteY26" fmla="*/ 1071154 h 2629988"/>
                <a:gd name="connsiteX27" fmla="*/ 1062446 w 8012012"/>
                <a:gd name="connsiteY27" fmla="*/ 1079862 h 2629988"/>
                <a:gd name="connsiteX28" fmla="*/ 1114698 w 8012012"/>
                <a:gd name="connsiteY28" fmla="*/ 1114697 h 2629988"/>
                <a:gd name="connsiteX29" fmla="*/ 1140823 w 8012012"/>
                <a:gd name="connsiteY29" fmla="*/ 1140822 h 2629988"/>
                <a:gd name="connsiteX30" fmla="*/ 1158240 w 8012012"/>
                <a:gd name="connsiteY30" fmla="*/ 1166948 h 2629988"/>
                <a:gd name="connsiteX31" fmla="*/ 1201783 w 8012012"/>
                <a:gd name="connsiteY31" fmla="*/ 1210491 h 2629988"/>
                <a:gd name="connsiteX32" fmla="*/ 1219200 w 8012012"/>
                <a:gd name="connsiteY32" fmla="*/ 1236617 h 2629988"/>
                <a:gd name="connsiteX33" fmla="*/ 1262743 w 8012012"/>
                <a:gd name="connsiteY33" fmla="*/ 1280160 h 2629988"/>
                <a:gd name="connsiteX34" fmla="*/ 1314995 w 8012012"/>
                <a:gd name="connsiteY34" fmla="*/ 1314994 h 2629988"/>
                <a:gd name="connsiteX35" fmla="*/ 1341120 w 8012012"/>
                <a:gd name="connsiteY35" fmla="*/ 1349828 h 2629988"/>
                <a:gd name="connsiteX36" fmla="*/ 1384663 w 8012012"/>
                <a:gd name="connsiteY36" fmla="*/ 1384662 h 2629988"/>
                <a:gd name="connsiteX37" fmla="*/ 1428206 w 8012012"/>
                <a:gd name="connsiteY37" fmla="*/ 1419497 h 2629988"/>
                <a:gd name="connsiteX38" fmla="*/ 1463040 w 8012012"/>
                <a:gd name="connsiteY38" fmla="*/ 1463040 h 2629988"/>
                <a:gd name="connsiteX39" fmla="*/ 1489166 w 8012012"/>
                <a:gd name="connsiteY39" fmla="*/ 1471748 h 2629988"/>
                <a:gd name="connsiteX40" fmla="*/ 1497875 w 8012012"/>
                <a:gd name="connsiteY40" fmla="*/ 1497874 h 2629988"/>
                <a:gd name="connsiteX41" fmla="*/ 1550126 w 8012012"/>
                <a:gd name="connsiteY41" fmla="*/ 1524000 h 2629988"/>
                <a:gd name="connsiteX42" fmla="*/ 1584960 w 8012012"/>
                <a:gd name="connsiteY42" fmla="*/ 1541417 h 2629988"/>
                <a:gd name="connsiteX43" fmla="*/ 1689463 w 8012012"/>
                <a:gd name="connsiteY43" fmla="*/ 1532708 h 2629988"/>
                <a:gd name="connsiteX44" fmla="*/ 1715589 w 8012012"/>
                <a:gd name="connsiteY44" fmla="*/ 1524000 h 2629988"/>
                <a:gd name="connsiteX45" fmla="*/ 1733006 w 8012012"/>
                <a:gd name="connsiteY45" fmla="*/ 1506582 h 2629988"/>
                <a:gd name="connsiteX46" fmla="*/ 1759132 w 8012012"/>
                <a:gd name="connsiteY46" fmla="*/ 1489165 h 2629988"/>
                <a:gd name="connsiteX47" fmla="*/ 1776549 w 8012012"/>
                <a:gd name="connsiteY47" fmla="*/ 1463040 h 2629988"/>
                <a:gd name="connsiteX48" fmla="*/ 1793966 w 8012012"/>
                <a:gd name="connsiteY48" fmla="*/ 1393371 h 2629988"/>
                <a:gd name="connsiteX49" fmla="*/ 1820092 w 8012012"/>
                <a:gd name="connsiteY49" fmla="*/ 1375954 h 2629988"/>
                <a:gd name="connsiteX50" fmla="*/ 1985555 w 8012012"/>
                <a:gd name="connsiteY50" fmla="*/ 1428205 h 2629988"/>
                <a:gd name="connsiteX51" fmla="*/ 2002972 w 8012012"/>
                <a:gd name="connsiteY51" fmla="*/ 1454331 h 2629988"/>
                <a:gd name="connsiteX52" fmla="*/ 2055223 w 8012012"/>
                <a:gd name="connsiteY52" fmla="*/ 1471748 h 2629988"/>
                <a:gd name="connsiteX53" fmla="*/ 2264229 w 8012012"/>
                <a:gd name="connsiteY53" fmla="*/ 1480457 h 2629988"/>
                <a:gd name="connsiteX54" fmla="*/ 2377440 w 8012012"/>
                <a:gd name="connsiteY54" fmla="*/ 1489165 h 2629988"/>
                <a:gd name="connsiteX55" fmla="*/ 2403566 w 8012012"/>
                <a:gd name="connsiteY55" fmla="*/ 1497874 h 2629988"/>
                <a:gd name="connsiteX56" fmla="*/ 2429692 w 8012012"/>
                <a:gd name="connsiteY56" fmla="*/ 1515291 h 2629988"/>
                <a:gd name="connsiteX57" fmla="*/ 2508069 w 8012012"/>
                <a:gd name="connsiteY57" fmla="*/ 1541417 h 2629988"/>
                <a:gd name="connsiteX58" fmla="*/ 2586446 w 8012012"/>
                <a:gd name="connsiteY58" fmla="*/ 1532708 h 2629988"/>
                <a:gd name="connsiteX59" fmla="*/ 2595155 w 8012012"/>
                <a:gd name="connsiteY59" fmla="*/ 1497874 h 2629988"/>
                <a:gd name="connsiteX60" fmla="*/ 2629989 w 8012012"/>
                <a:gd name="connsiteY60" fmla="*/ 1419497 h 2629988"/>
                <a:gd name="connsiteX61" fmla="*/ 2656115 w 8012012"/>
                <a:gd name="connsiteY61" fmla="*/ 1358537 h 2629988"/>
                <a:gd name="connsiteX62" fmla="*/ 2664823 w 8012012"/>
                <a:gd name="connsiteY62" fmla="*/ 1323702 h 2629988"/>
                <a:gd name="connsiteX63" fmla="*/ 2682240 w 8012012"/>
                <a:gd name="connsiteY63" fmla="*/ 1297577 h 2629988"/>
                <a:gd name="connsiteX64" fmla="*/ 2690949 w 8012012"/>
                <a:gd name="connsiteY64" fmla="*/ 1271451 h 2629988"/>
                <a:gd name="connsiteX65" fmla="*/ 2734492 w 8012012"/>
                <a:gd name="connsiteY65" fmla="*/ 1210491 h 2629988"/>
                <a:gd name="connsiteX66" fmla="*/ 2751909 w 8012012"/>
                <a:gd name="connsiteY66" fmla="*/ 1184365 h 2629988"/>
                <a:gd name="connsiteX67" fmla="*/ 2778035 w 8012012"/>
                <a:gd name="connsiteY67" fmla="*/ 1175657 h 2629988"/>
                <a:gd name="connsiteX68" fmla="*/ 2812869 w 8012012"/>
                <a:gd name="connsiteY68" fmla="*/ 1158240 h 2629988"/>
                <a:gd name="connsiteX69" fmla="*/ 2899955 w 8012012"/>
                <a:gd name="connsiteY69" fmla="*/ 1166948 h 2629988"/>
                <a:gd name="connsiteX70" fmla="*/ 2926080 w 8012012"/>
                <a:gd name="connsiteY70" fmla="*/ 1184365 h 2629988"/>
                <a:gd name="connsiteX71" fmla="*/ 2978332 w 8012012"/>
                <a:gd name="connsiteY71" fmla="*/ 1210491 h 2629988"/>
                <a:gd name="connsiteX72" fmla="*/ 3004458 w 8012012"/>
                <a:gd name="connsiteY72" fmla="*/ 1184365 h 2629988"/>
                <a:gd name="connsiteX73" fmla="*/ 3021875 w 8012012"/>
                <a:gd name="connsiteY73" fmla="*/ 1132114 h 2629988"/>
                <a:gd name="connsiteX74" fmla="*/ 3030583 w 8012012"/>
                <a:gd name="connsiteY74" fmla="*/ 1097280 h 2629988"/>
                <a:gd name="connsiteX75" fmla="*/ 3039292 w 8012012"/>
                <a:gd name="connsiteY75" fmla="*/ 1045028 h 2629988"/>
                <a:gd name="connsiteX76" fmla="*/ 3056709 w 8012012"/>
                <a:gd name="connsiteY76" fmla="*/ 992777 h 2629988"/>
                <a:gd name="connsiteX77" fmla="*/ 3065418 w 8012012"/>
                <a:gd name="connsiteY77" fmla="*/ 966651 h 2629988"/>
                <a:gd name="connsiteX78" fmla="*/ 3152503 w 8012012"/>
                <a:gd name="connsiteY78" fmla="*/ 905691 h 2629988"/>
                <a:gd name="connsiteX79" fmla="*/ 3178629 w 8012012"/>
                <a:gd name="connsiteY79" fmla="*/ 888274 h 2629988"/>
                <a:gd name="connsiteX80" fmla="*/ 3222172 w 8012012"/>
                <a:gd name="connsiteY80" fmla="*/ 853440 h 2629988"/>
                <a:gd name="connsiteX81" fmla="*/ 3265715 w 8012012"/>
                <a:gd name="connsiteY81" fmla="*/ 827314 h 2629988"/>
                <a:gd name="connsiteX82" fmla="*/ 3344092 w 8012012"/>
                <a:gd name="connsiteY82" fmla="*/ 766354 h 2629988"/>
                <a:gd name="connsiteX83" fmla="*/ 3396343 w 8012012"/>
                <a:gd name="connsiteY83" fmla="*/ 731520 h 2629988"/>
                <a:gd name="connsiteX84" fmla="*/ 3439886 w 8012012"/>
                <a:gd name="connsiteY84" fmla="*/ 705394 h 2629988"/>
                <a:gd name="connsiteX85" fmla="*/ 3466012 w 8012012"/>
                <a:gd name="connsiteY85" fmla="*/ 687977 h 2629988"/>
                <a:gd name="connsiteX86" fmla="*/ 3492138 w 8012012"/>
                <a:gd name="connsiteY86" fmla="*/ 679268 h 2629988"/>
                <a:gd name="connsiteX87" fmla="*/ 3544389 w 8012012"/>
                <a:gd name="connsiteY87" fmla="*/ 644434 h 2629988"/>
                <a:gd name="connsiteX88" fmla="*/ 3570515 w 8012012"/>
                <a:gd name="connsiteY88" fmla="*/ 627017 h 2629988"/>
                <a:gd name="connsiteX89" fmla="*/ 3579223 w 8012012"/>
                <a:gd name="connsiteY89" fmla="*/ 600891 h 2629988"/>
                <a:gd name="connsiteX90" fmla="*/ 3631475 w 8012012"/>
                <a:gd name="connsiteY90" fmla="*/ 583474 h 2629988"/>
                <a:gd name="connsiteX91" fmla="*/ 3683726 w 8012012"/>
                <a:gd name="connsiteY91" fmla="*/ 592182 h 2629988"/>
                <a:gd name="connsiteX92" fmla="*/ 3718560 w 8012012"/>
                <a:gd name="connsiteY92" fmla="*/ 635725 h 2629988"/>
                <a:gd name="connsiteX93" fmla="*/ 3788229 w 8012012"/>
                <a:gd name="connsiteY93" fmla="*/ 696685 h 2629988"/>
                <a:gd name="connsiteX94" fmla="*/ 3814355 w 8012012"/>
                <a:gd name="connsiteY94" fmla="*/ 705394 h 2629988"/>
                <a:gd name="connsiteX95" fmla="*/ 3857898 w 8012012"/>
                <a:gd name="connsiteY95" fmla="*/ 696685 h 2629988"/>
                <a:gd name="connsiteX96" fmla="*/ 3918858 w 8012012"/>
                <a:gd name="connsiteY96" fmla="*/ 653142 h 2629988"/>
                <a:gd name="connsiteX97" fmla="*/ 3997235 w 8012012"/>
                <a:gd name="connsiteY97" fmla="*/ 592182 h 2629988"/>
                <a:gd name="connsiteX98" fmla="*/ 4023360 w 8012012"/>
                <a:gd name="connsiteY98" fmla="*/ 557348 h 2629988"/>
                <a:gd name="connsiteX99" fmla="*/ 4066903 w 8012012"/>
                <a:gd name="connsiteY99" fmla="*/ 513805 h 2629988"/>
                <a:gd name="connsiteX100" fmla="*/ 4084320 w 8012012"/>
                <a:gd name="connsiteY100" fmla="*/ 461554 h 2629988"/>
                <a:gd name="connsiteX101" fmla="*/ 4093029 w 8012012"/>
                <a:gd name="connsiteY101" fmla="*/ 435428 h 2629988"/>
                <a:gd name="connsiteX102" fmla="*/ 4101738 w 8012012"/>
                <a:gd name="connsiteY102" fmla="*/ 391885 h 2629988"/>
                <a:gd name="connsiteX103" fmla="*/ 4119155 w 8012012"/>
                <a:gd name="connsiteY103" fmla="*/ 278674 h 2629988"/>
                <a:gd name="connsiteX104" fmla="*/ 4127863 w 8012012"/>
                <a:gd name="connsiteY104" fmla="*/ 252548 h 2629988"/>
                <a:gd name="connsiteX105" fmla="*/ 4162698 w 8012012"/>
                <a:gd name="connsiteY105" fmla="*/ 200297 h 2629988"/>
                <a:gd name="connsiteX106" fmla="*/ 4197532 w 8012012"/>
                <a:gd name="connsiteY106" fmla="*/ 121920 h 2629988"/>
                <a:gd name="connsiteX107" fmla="*/ 4214949 w 8012012"/>
                <a:gd name="connsiteY107" fmla="*/ 104502 h 2629988"/>
                <a:gd name="connsiteX108" fmla="*/ 4275909 w 8012012"/>
                <a:gd name="connsiteY108" fmla="*/ 26125 h 2629988"/>
                <a:gd name="connsiteX109" fmla="*/ 4302035 w 8012012"/>
                <a:gd name="connsiteY109" fmla="*/ 8708 h 2629988"/>
                <a:gd name="connsiteX110" fmla="*/ 4328160 w 8012012"/>
                <a:gd name="connsiteY110" fmla="*/ 0 h 2629988"/>
                <a:gd name="connsiteX111" fmla="*/ 4380412 w 8012012"/>
                <a:gd name="connsiteY111" fmla="*/ 34834 h 2629988"/>
                <a:gd name="connsiteX112" fmla="*/ 4441372 w 8012012"/>
                <a:gd name="connsiteY112" fmla="*/ 87085 h 2629988"/>
                <a:gd name="connsiteX113" fmla="*/ 4484915 w 8012012"/>
                <a:gd name="connsiteY113" fmla="*/ 121920 h 2629988"/>
                <a:gd name="connsiteX114" fmla="*/ 4528458 w 8012012"/>
                <a:gd name="connsiteY114" fmla="*/ 165462 h 2629988"/>
                <a:gd name="connsiteX115" fmla="*/ 4563292 w 8012012"/>
                <a:gd name="connsiteY115" fmla="*/ 209005 h 2629988"/>
                <a:gd name="connsiteX116" fmla="*/ 4572000 w 8012012"/>
                <a:gd name="connsiteY116" fmla="*/ 235131 h 2629988"/>
                <a:gd name="connsiteX117" fmla="*/ 4589418 w 8012012"/>
                <a:gd name="connsiteY117" fmla="*/ 252548 h 2629988"/>
                <a:gd name="connsiteX118" fmla="*/ 4632960 w 8012012"/>
                <a:gd name="connsiteY118" fmla="*/ 304800 h 2629988"/>
                <a:gd name="connsiteX119" fmla="*/ 4667795 w 8012012"/>
                <a:gd name="connsiteY119" fmla="*/ 348342 h 2629988"/>
                <a:gd name="connsiteX120" fmla="*/ 4685212 w 8012012"/>
                <a:gd name="connsiteY120" fmla="*/ 383177 h 2629988"/>
                <a:gd name="connsiteX121" fmla="*/ 4728755 w 8012012"/>
                <a:gd name="connsiteY121" fmla="*/ 426720 h 2629988"/>
                <a:gd name="connsiteX122" fmla="*/ 4754880 w 8012012"/>
                <a:gd name="connsiteY122" fmla="*/ 452845 h 2629988"/>
                <a:gd name="connsiteX123" fmla="*/ 4789715 w 8012012"/>
                <a:gd name="connsiteY123" fmla="*/ 470262 h 2629988"/>
                <a:gd name="connsiteX124" fmla="*/ 4807132 w 8012012"/>
                <a:gd name="connsiteY124" fmla="*/ 487680 h 2629988"/>
                <a:gd name="connsiteX125" fmla="*/ 4833258 w 8012012"/>
                <a:gd name="connsiteY125" fmla="*/ 505097 h 2629988"/>
                <a:gd name="connsiteX126" fmla="*/ 4841966 w 8012012"/>
                <a:gd name="connsiteY126" fmla="*/ 531222 h 2629988"/>
                <a:gd name="connsiteX127" fmla="*/ 4868092 w 8012012"/>
                <a:gd name="connsiteY127" fmla="*/ 539931 h 2629988"/>
                <a:gd name="connsiteX128" fmla="*/ 4929052 w 8012012"/>
                <a:gd name="connsiteY128" fmla="*/ 574765 h 2629988"/>
                <a:gd name="connsiteX129" fmla="*/ 4972595 w 8012012"/>
                <a:gd name="connsiteY129" fmla="*/ 566057 h 2629988"/>
                <a:gd name="connsiteX130" fmla="*/ 5024846 w 8012012"/>
                <a:gd name="connsiteY130" fmla="*/ 513805 h 2629988"/>
                <a:gd name="connsiteX131" fmla="*/ 5050972 w 8012012"/>
                <a:gd name="connsiteY131" fmla="*/ 452845 h 2629988"/>
                <a:gd name="connsiteX132" fmla="*/ 5059680 w 8012012"/>
                <a:gd name="connsiteY132" fmla="*/ 426720 h 2629988"/>
                <a:gd name="connsiteX133" fmla="*/ 5085806 w 8012012"/>
                <a:gd name="connsiteY133" fmla="*/ 409302 h 2629988"/>
                <a:gd name="connsiteX134" fmla="*/ 5111932 w 8012012"/>
                <a:gd name="connsiteY134" fmla="*/ 400594 h 2629988"/>
                <a:gd name="connsiteX135" fmla="*/ 5355772 w 8012012"/>
                <a:gd name="connsiteY135" fmla="*/ 383177 h 2629988"/>
                <a:gd name="connsiteX136" fmla="*/ 5442858 w 8012012"/>
                <a:gd name="connsiteY136" fmla="*/ 357051 h 2629988"/>
                <a:gd name="connsiteX137" fmla="*/ 5468983 w 8012012"/>
                <a:gd name="connsiteY137" fmla="*/ 348342 h 2629988"/>
                <a:gd name="connsiteX138" fmla="*/ 5495109 w 8012012"/>
                <a:gd name="connsiteY138" fmla="*/ 330925 h 2629988"/>
                <a:gd name="connsiteX139" fmla="*/ 5556069 w 8012012"/>
                <a:gd name="connsiteY139" fmla="*/ 313508 h 2629988"/>
                <a:gd name="connsiteX140" fmla="*/ 5582195 w 8012012"/>
                <a:gd name="connsiteY140" fmla="*/ 304800 h 2629988"/>
                <a:gd name="connsiteX141" fmla="*/ 5721532 w 8012012"/>
                <a:gd name="connsiteY141" fmla="*/ 313508 h 2629988"/>
                <a:gd name="connsiteX142" fmla="*/ 5747658 w 8012012"/>
                <a:gd name="connsiteY142" fmla="*/ 339634 h 2629988"/>
                <a:gd name="connsiteX143" fmla="*/ 5799909 w 8012012"/>
                <a:gd name="connsiteY143" fmla="*/ 357051 h 2629988"/>
                <a:gd name="connsiteX144" fmla="*/ 5826035 w 8012012"/>
                <a:gd name="connsiteY144" fmla="*/ 365760 h 2629988"/>
                <a:gd name="connsiteX145" fmla="*/ 5878286 w 8012012"/>
                <a:gd name="connsiteY145" fmla="*/ 383177 h 2629988"/>
                <a:gd name="connsiteX146" fmla="*/ 5939246 w 8012012"/>
                <a:gd name="connsiteY146" fmla="*/ 400594 h 2629988"/>
                <a:gd name="connsiteX147" fmla="*/ 6008915 w 8012012"/>
                <a:gd name="connsiteY147" fmla="*/ 409302 h 2629988"/>
                <a:gd name="connsiteX148" fmla="*/ 6139543 w 8012012"/>
                <a:gd name="connsiteY148" fmla="*/ 435428 h 2629988"/>
                <a:gd name="connsiteX149" fmla="*/ 6226629 w 8012012"/>
                <a:gd name="connsiteY149" fmla="*/ 444137 h 2629988"/>
                <a:gd name="connsiteX150" fmla="*/ 6270172 w 8012012"/>
                <a:gd name="connsiteY150" fmla="*/ 452845 h 2629988"/>
                <a:gd name="connsiteX151" fmla="*/ 6392092 w 8012012"/>
                <a:gd name="connsiteY151" fmla="*/ 470262 h 2629988"/>
                <a:gd name="connsiteX152" fmla="*/ 6479178 w 8012012"/>
                <a:gd name="connsiteY152" fmla="*/ 487680 h 2629988"/>
                <a:gd name="connsiteX153" fmla="*/ 6514012 w 8012012"/>
                <a:gd name="connsiteY153" fmla="*/ 496388 h 2629988"/>
                <a:gd name="connsiteX154" fmla="*/ 6557555 w 8012012"/>
                <a:gd name="connsiteY154" fmla="*/ 505097 h 2629988"/>
                <a:gd name="connsiteX155" fmla="*/ 6618515 w 8012012"/>
                <a:gd name="connsiteY155" fmla="*/ 531222 h 2629988"/>
                <a:gd name="connsiteX156" fmla="*/ 6696892 w 8012012"/>
                <a:gd name="connsiteY156" fmla="*/ 557348 h 2629988"/>
                <a:gd name="connsiteX157" fmla="*/ 6723018 w 8012012"/>
                <a:gd name="connsiteY157" fmla="*/ 566057 h 2629988"/>
                <a:gd name="connsiteX158" fmla="*/ 6801395 w 8012012"/>
                <a:gd name="connsiteY158" fmla="*/ 609600 h 2629988"/>
                <a:gd name="connsiteX159" fmla="*/ 6827520 w 8012012"/>
                <a:gd name="connsiteY159" fmla="*/ 635725 h 2629988"/>
                <a:gd name="connsiteX160" fmla="*/ 6853646 w 8012012"/>
                <a:gd name="connsiteY160" fmla="*/ 644434 h 2629988"/>
                <a:gd name="connsiteX161" fmla="*/ 6905898 w 8012012"/>
                <a:gd name="connsiteY161" fmla="*/ 679268 h 2629988"/>
                <a:gd name="connsiteX162" fmla="*/ 6932023 w 8012012"/>
                <a:gd name="connsiteY162" fmla="*/ 696685 h 2629988"/>
                <a:gd name="connsiteX163" fmla="*/ 6958149 w 8012012"/>
                <a:gd name="connsiteY163" fmla="*/ 714102 h 2629988"/>
                <a:gd name="connsiteX164" fmla="*/ 6975566 w 8012012"/>
                <a:gd name="connsiteY164" fmla="*/ 731520 h 2629988"/>
                <a:gd name="connsiteX165" fmla="*/ 7001692 w 8012012"/>
                <a:gd name="connsiteY165" fmla="*/ 740228 h 2629988"/>
                <a:gd name="connsiteX166" fmla="*/ 7053943 w 8012012"/>
                <a:gd name="connsiteY166" fmla="*/ 783771 h 2629988"/>
                <a:gd name="connsiteX167" fmla="*/ 7071360 w 8012012"/>
                <a:gd name="connsiteY167" fmla="*/ 818605 h 2629988"/>
                <a:gd name="connsiteX168" fmla="*/ 7106195 w 8012012"/>
                <a:gd name="connsiteY168" fmla="*/ 853440 h 2629988"/>
                <a:gd name="connsiteX169" fmla="*/ 7123612 w 8012012"/>
                <a:gd name="connsiteY169" fmla="*/ 879565 h 2629988"/>
                <a:gd name="connsiteX170" fmla="*/ 7158446 w 8012012"/>
                <a:gd name="connsiteY170" fmla="*/ 931817 h 2629988"/>
                <a:gd name="connsiteX171" fmla="*/ 7184572 w 8012012"/>
                <a:gd name="connsiteY171" fmla="*/ 966651 h 2629988"/>
                <a:gd name="connsiteX172" fmla="*/ 7210698 w 8012012"/>
                <a:gd name="connsiteY172" fmla="*/ 992777 h 2629988"/>
                <a:gd name="connsiteX173" fmla="*/ 7228115 w 8012012"/>
                <a:gd name="connsiteY173" fmla="*/ 1018902 h 2629988"/>
                <a:gd name="connsiteX174" fmla="*/ 7271658 w 8012012"/>
                <a:gd name="connsiteY174" fmla="*/ 1071154 h 2629988"/>
                <a:gd name="connsiteX175" fmla="*/ 7332618 w 8012012"/>
                <a:gd name="connsiteY175" fmla="*/ 1158240 h 2629988"/>
                <a:gd name="connsiteX176" fmla="*/ 7350035 w 8012012"/>
                <a:gd name="connsiteY176" fmla="*/ 1184365 h 2629988"/>
                <a:gd name="connsiteX177" fmla="*/ 7384869 w 8012012"/>
                <a:gd name="connsiteY177" fmla="*/ 1236617 h 2629988"/>
                <a:gd name="connsiteX178" fmla="*/ 7393578 w 8012012"/>
                <a:gd name="connsiteY178" fmla="*/ 1262742 h 2629988"/>
                <a:gd name="connsiteX179" fmla="*/ 7410995 w 8012012"/>
                <a:gd name="connsiteY179" fmla="*/ 1297577 h 2629988"/>
                <a:gd name="connsiteX180" fmla="*/ 7437120 w 8012012"/>
                <a:gd name="connsiteY180" fmla="*/ 1367245 h 2629988"/>
                <a:gd name="connsiteX181" fmla="*/ 7471955 w 8012012"/>
                <a:gd name="connsiteY181" fmla="*/ 1410788 h 2629988"/>
                <a:gd name="connsiteX182" fmla="*/ 7506789 w 8012012"/>
                <a:gd name="connsiteY182" fmla="*/ 1463040 h 2629988"/>
                <a:gd name="connsiteX183" fmla="*/ 7524206 w 8012012"/>
                <a:gd name="connsiteY183" fmla="*/ 1489165 h 2629988"/>
                <a:gd name="connsiteX184" fmla="*/ 7550332 w 8012012"/>
                <a:gd name="connsiteY184" fmla="*/ 1541417 h 2629988"/>
                <a:gd name="connsiteX185" fmla="*/ 7567749 w 8012012"/>
                <a:gd name="connsiteY185" fmla="*/ 1567542 h 2629988"/>
                <a:gd name="connsiteX186" fmla="*/ 7585166 w 8012012"/>
                <a:gd name="connsiteY186" fmla="*/ 1619794 h 2629988"/>
                <a:gd name="connsiteX187" fmla="*/ 7602583 w 8012012"/>
                <a:gd name="connsiteY187" fmla="*/ 1654628 h 2629988"/>
                <a:gd name="connsiteX188" fmla="*/ 7611292 w 8012012"/>
                <a:gd name="connsiteY188" fmla="*/ 1680754 h 2629988"/>
                <a:gd name="connsiteX189" fmla="*/ 7628709 w 8012012"/>
                <a:gd name="connsiteY189" fmla="*/ 1715588 h 2629988"/>
                <a:gd name="connsiteX190" fmla="*/ 7646126 w 8012012"/>
                <a:gd name="connsiteY190" fmla="*/ 1759131 h 2629988"/>
                <a:gd name="connsiteX191" fmla="*/ 7654835 w 8012012"/>
                <a:gd name="connsiteY191" fmla="*/ 1785257 h 2629988"/>
                <a:gd name="connsiteX192" fmla="*/ 7689669 w 8012012"/>
                <a:gd name="connsiteY192" fmla="*/ 1828800 h 2629988"/>
                <a:gd name="connsiteX193" fmla="*/ 7724503 w 8012012"/>
                <a:gd name="connsiteY193" fmla="*/ 1915885 h 2629988"/>
                <a:gd name="connsiteX194" fmla="*/ 7733212 w 8012012"/>
                <a:gd name="connsiteY194" fmla="*/ 1942011 h 2629988"/>
                <a:gd name="connsiteX195" fmla="*/ 7768046 w 8012012"/>
                <a:gd name="connsiteY195" fmla="*/ 2002971 h 2629988"/>
                <a:gd name="connsiteX196" fmla="*/ 7768046 w 8012012"/>
                <a:gd name="connsiteY196" fmla="*/ 2185851 h 2629988"/>
                <a:gd name="connsiteX197" fmla="*/ 7802880 w 8012012"/>
                <a:gd name="connsiteY197" fmla="*/ 2264228 h 2629988"/>
                <a:gd name="connsiteX198" fmla="*/ 7820298 w 8012012"/>
                <a:gd name="connsiteY198" fmla="*/ 2281645 h 2629988"/>
                <a:gd name="connsiteX199" fmla="*/ 7889966 w 8012012"/>
                <a:gd name="connsiteY199" fmla="*/ 2368731 h 2629988"/>
                <a:gd name="connsiteX200" fmla="*/ 7889966 w 8012012"/>
                <a:gd name="connsiteY200" fmla="*/ 2368731 h 2629988"/>
                <a:gd name="connsiteX201" fmla="*/ 7933509 w 8012012"/>
                <a:gd name="connsiteY201" fmla="*/ 2420982 h 2629988"/>
                <a:gd name="connsiteX202" fmla="*/ 7959635 w 8012012"/>
                <a:gd name="connsiteY202" fmla="*/ 2481942 h 2629988"/>
                <a:gd name="connsiteX203" fmla="*/ 7977052 w 8012012"/>
                <a:gd name="connsiteY203" fmla="*/ 2525485 h 2629988"/>
                <a:gd name="connsiteX204" fmla="*/ 7985760 w 8012012"/>
                <a:gd name="connsiteY204" fmla="*/ 2577737 h 2629988"/>
                <a:gd name="connsiteX205" fmla="*/ 8011886 w 8012012"/>
                <a:gd name="connsiteY205" fmla="*/ 2629988 h 2629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Lst>
              <a:rect l="l" t="t" r="r" b="b"/>
              <a:pathLst>
                <a:path w="8012012" h="2629988">
                  <a:moveTo>
                    <a:pt x="0" y="505097"/>
                  </a:moveTo>
                  <a:lnTo>
                    <a:pt x="0" y="505097"/>
                  </a:lnTo>
                  <a:cubicBezTo>
                    <a:pt x="5077" y="504533"/>
                    <a:pt x="91667" y="498453"/>
                    <a:pt x="113212" y="487680"/>
                  </a:cubicBezTo>
                  <a:cubicBezTo>
                    <a:pt x="120556" y="484008"/>
                    <a:pt x="122941" y="473145"/>
                    <a:pt x="130629" y="470262"/>
                  </a:cubicBezTo>
                  <a:cubicBezTo>
                    <a:pt x="147162" y="464062"/>
                    <a:pt x="165463" y="464457"/>
                    <a:pt x="182880" y="461554"/>
                  </a:cubicBezTo>
                  <a:cubicBezTo>
                    <a:pt x="191589" y="458651"/>
                    <a:pt x="200795" y="456950"/>
                    <a:pt x="209006" y="452845"/>
                  </a:cubicBezTo>
                  <a:cubicBezTo>
                    <a:pt x="227304" y="443696"/>
                    <a:pt x="249001" y="425061"/>
                    <a:pt x="261258" y="409302"/>
                  </a:cubicBezTo>
                  <a:cubicBezTo>
                    <a:pt x="279890" y="385347"/>
                    <a:pt x="294843" y="349175"/>
                    <a:pt x="322218" y="330925"/>
                  </a:cubicBezTo>
                  <a:cubicBezTo>
                    <a:pt x="329856" y="325833"/>
                    <a:pt x="339635" y="325120"/>
                    <a:pt x="348343" y="322217"/>
                  </a:cubicBezTo>
                  <a:cubicBezTo>
                    <a:pt x="354149" y="333828"/>
                    <a:pt x="358559" y="346250"/>
                    <a:pt x="365760" y="357051"/>
                  </a:cubicBezTo>
                  <a:cubicBezTo>
                    <a:pt x="370315" y="363883"/>
                    <a:pt x="376609" y="369542"/>
                    <a:pt x="383178" y="374468"/>
                  </a:cubicBezTo>
                  <a:cubicBezTo>
                    <a:pt x="431090" y="410402"/>
                    <a:pt x="420823" y="404433"/>
                    <a:pt x="461555" y="418011"/>
                  </a:cubicBezTo>
                  <a:cubicBezTo>
                    <a:pt x="514897" y="498026"/>
                    <a:pt x="442000" y="400263"/>
                    <a:pt x="505098" y="452845"/>
                  </a:cubicBezTo>
                  <a:cubicBezTo>
                    <a:pt x="516248" y="462137"/>
                    <a:pt x="520960" y="477417"/>
                    <a:pt x="531223" y="487680"/>
                  </a:cubicBezTo>
                  <a:cubicBezTo>
                    <a:pt x="548614" y="505072"/>
                    <a:pt x="580104" y="514199"/>
                    <a:pt x="600892" y="522514"/>
                  </a:cubicBezTo>
                  <a:cubicBezTo>
                    <a:pt x="647337" y="592183"/>
                    <a:pt x="586378" y="508000"/>
                    <a:pt x="644435" y="566057"/>
                  </a:cubicBezTo>
                  <a:cubicBezTo>
                    <a:pt x="654698" y="576320"/>
                    <a:pt x="661852" y="589280"/>
                    <a:pt x="670560" y="600891"/>
                  </a:cubicBezTo>
                  <a:cubicBezTo>
                    <a:pt x="702326" y="696185"/>
                    <a:pt x="651663" y="551839"/>
                    <a:pt x="696686" y="653142"/>
                  </a:cubicBezTo>
                  <a:cubicBezTo>
                    <a:pt x="715835" y="696227"/>
                    <a:pt x="704819" y="701005"/>
                    <a:pt x="731520" y="731520"/>
                  </a:cubicBezTo>
                  <a:cubicBezTo>
                    <a:pt x="745037" y="746967"/>
                    <a:pt x="775063" y="775062"/>
                    <a:pt x="775063" y="775062"/>
                  </a:cubicBezTo>
                  <a:cubicBezTo>
                    <a:pt x="804332" y="862865"/>
                    <a:pt x="759675" y="726671"/>
                    <a:pt x="792480" y="836022"/>
                  </a:cubicBezTo>
                  <a:cubicBezTo>
                    <a:pt x="797756" y="853607"/>
                    <a:pt x="796916" y="875292"/>
                    <a:pt x="809898" y="888274"/>
                  </a:cubicBezTo>
                  <a:cubicBezTo>
                    <a:pt x="818606" y="896983"/>
                    <a:pt x="826562" y="906516"/>
                    <a:pt x="836023" y="914400"/>
                  </a:cubicBezTo>
                  <a:cubicBezTo>
                    <a:pt x="844064" y="921101"/>
                    <a:pt x="854272" y="924925"/>
                    <a:pt x="862149" y="931817"/>
                  </a:cubicBezTo>
                  <a:cubicBezTo>
                    <a:pt x="877597" y="945334"/>
                    <a:pt x="888613" y="963974"/>
                    <a:pt x="905692" y="975360"/>
                  </a:cubicBezTo>
                  <a:cubicBezTo>
                    <a:pt x="923109" y="986971"/>
                    <a:pt x="943141" y="995392"/>
                    <a:pt x="957943" y="1010194"/>
                  </a:cubicBezTo>
                  <a:cubicBezTo>
                    <a:pt x="980484" y="1032735"/>
                    <a:pt x="1005072" y="1060739"/>
                    <a:pt x="1036320" y="1071154"/>
                  </a:cubicBezTo>
                  <a:lnTo>
                    <a:pt x="1062446" y="1079862"/>
                  </a:lnTo>
                  <a:cubicBezTo>
                    <a:pt x="1079863" y="1091474"/>
                    <a:pt x="1099896" y="1099895"/>
                    <a:pt x="1114698" y="1114697"/>
                  </a:cubicBezTo>
                  <a:cubicBezTo>
                    <a:pt x="1123406" y="1123405"/>
                    <a:pt x="1132939" y="1131361"/>
                    <a:pt x="1140823" y="1140822"/>
                  </a:cubicBezTo>
                  <a:cubicBezTo>
                    <a:pt x="1147523" y="1148863"/>
                    <a:pt x="1151348" y="1159071"/>
                    <a:pt x="1158240" y="1166948"/>
                  </a:cubicBezTo>
                  <a:cubicBezTo>
                    <a:pt x="1171757" y="1182396"/>
                    <a:pt x="1190397" y="1193412"/>
                    <a:pt x="1201783" y="1210491"/>
                  </a:cubicBezTo>
                  <a:cubicBezTo>
                    <a:pt x="1207589" y="1219200"/>
                    <a:pt x="1212308" y="1228740"/>
                    <a:pt x="1219200" y="1236617"/>
                  </a:cubicBezTo>
                  <a:cubicBezTo>
                    <a:pt x="1232717" y="1252065"/>
                    <a:pt x="1245664" y="1268774"/>
                    <a:pt x="1262743" y="1280160"/>
                  </a:cubicBezTo>
                  <a:lnTo>
                    <a:pt x="1314995" y="1314994"/>
                  </a:lnTo>
                  <a:cubicBezTo>
                    <a:pt x="1323703" y="1326605"/>
                    <a:pt x="1331828" y="1338678"/>
                    <a:pt x="1341120" y="1349828"/>
                  </a:cubicBezTo>
                  <a:cubicBezTo>
                    <a:pt x="1362146" y="1375059"/>
                    <a:pt x="1356542" y="1362164"/>
                    <a:pt x="1384663" y="1384662"/>
                  </a:cubicBezTo>
                  <a:cubicBezTo>
                    <a:pt x="1446699" y="1434293"/>
                    <a:pt x="1347804" y="1365897"/>
                    <a:pt x="1428206" y="1419497"/>
                  </a:cubicBezTo>
                  <a:cubicBezTo>
                    <a:pt x="1436115" y="1431361"/>
                    <a:pt x="1449254" y="1454769"/>
                    <a:pt x="1463040" y="1463040"/>
                  </a:cubicBezTo>
                  <a:cubicBezTo>
                    <a:pt x="1470911" y="1467763"/>
                    <a:pt x="1480457" y="1468845"/>
                    <a:pt x="1489166" y="1471748"/>
                  </a:cubicBezTo>
                  <a:cubicBezTo>
                    <a:pt x="1492069" y="1480457"/>
                    <a:pt x="1492140" y="1490706"/>
                    <a:pt x="1497875" y="1497874"/>
                  </a:cubicBezTo>
                  <a:cubicBezTo>
                    <a:pt x="1512427" y="1516064"/>
                    <a:pt x="1530921" y="1515769"/>
                    <a:pt x="1550126" y="1524000"/>
                  </a:cubicBezTo>
                  <a:cubicBezTo>
                    <a:pt x="1562058" y="1529114"/>
                    <a:pt x="1573349" y="1535611"/>
                    <a:pt x="1584960" y="1541417"/>
                  </a:cubicBezTo>
                  <a:cubicBezTo>
                    <a:pt x="1619794" y="1538514"/>
                    <a:pt x="1654815" y="1537328"/>
                    <a:pt x="1689463" y="1532708"/>
                  </a:cubicBezTo>
                  <a:cubicBezTo>
                    <a:pt x="1698562" y="1531495"/>
                    <a:pt x="1707718" y="1528723"/>
                    <a:pt x="1715589" y="1524000"/>
                  </a:cubicBezTo>
                  <a:cubicBezTo>
                    <a:pt x="1722630" y="1519776"/>
                    <a:pt x="1726595" y="1511711"/>
                    <a:pt x="1733006" y="1506582"/>
                  </a:cubicBezTo>
                  <a:cubicBezTo>
                    <a:pt x="1741179" y="1500044"/>
                    <a:pt x="1750423" y="1494971"/>
                    <a:pt x="1759132" y="1489165"/>
                  </a:cubicBezTo>
                  <a:cubicBezTo>
                    <a:pt x="1764938" y="1480457"/>
                    <a:pt x="1772874" y="1472840"/>
                    <a:pt x="1776549" y="1463040"/>
                  </a:cubicBezTo>
                  <a:cubicBezTo>
                    <a:pt x="1777695" y="1459984"/>
                    <a:pt x="1786384" y="1402848"/>
                    <a:pt x="1793966" y="1393371"/>
                  </a:cubicBezTo>
                  <a:cubicBezTo>
                    <a:pt x="1800504" y="1385198"/>
                    <a:pt x="1811383" y="1381760"/>
                    <a:pt x="1820092" y="1375954"/>
                  </a:cubicBezTo>
                  <a:cubicBezTo>
                    <a:pt x="1912219" y="1382534"/>
                    <a:pt x="1938526" y="1357661"/>
                    <a:pt x="1985555" y="1428205"/>
                  </a:cubicBezTo>
                  <a:cubicBezTo>
                    <a:pt x="1991361" y="1436914"/>
                    <a:pt x="1994096" y="1448784"/>
                    <a:pt x="2002972" y="1454331"/>
                  </a:cubicBezTo>
                  <a:cubicBezTo>
                    <a:pt x="2018540" y="1464061"/>
                    <a:pt x="2055223" y="1471748"/>
                    <a:pt x="2055223" y="1471748"/>
                  </a:cubicBezTo>
                  <a:cubicBezTo>
                    <a:pt x="2134497" y="1524596"/>
                    <a:pt x="2057085" y="1480457"/>
                    <a:pt x="2264229" y="1480457"/>
                  </a:cubicBezTo>
                  <a:cubicBezTo>
                    <a:pt x="2302077" y="1480457"/>
                    <a:pt x="2339703" y="1486262"/>
                    <a:pt x="2377440" y="1489165"/>
                  </a:cubicBezTo>
                  <a:cubicBezTo>
                    <a:pt x="2386149" y="1492068"/>
                    <a:pt x="2395355" y="1493769"/>
                    <a:pt x="2403566" y="1497874"/>
                  </a:cubicBezTo>
                  <a:cubicBezTo>
                    <a:pt x="2412927" y="1502555"/>
                    <a:pt x="2420031" y="1511265"/>
                    <a:pt x="2429692" y="1515291"/>
                  </a:cubicBezTo>
                  <a:cubicBezTo>
                    <a:pt x="2455113" y="1525883"/>
                    <a:pt x="2508069" y="1541417"/>
                    <a:pt x="2508069" y="1541417"/>
                  </a:cubicBezTo>
                  <a:cubicBezTo>
                    <a:pt x="2534195" y="1538514"/>
                    <a:pt x="2562935" y="1544464"/>
                    <a:pt x="2586446" y="1532708"/>
                  </a:cubicBezTo>
                  <a:cubicBezTo>
                    <a:pt x="2597151" y="1527355"/>
                    <a:pt x="2591716" y="1509338"/>
                    <a:pt x="2595155" y="1497874"/>
                  </a:cubicBezTo>
                  <a:cubicBezTo>
                    <a:pt x="2612114" y="1441344"/>
                    <a:pt x="2604536" y="1457676"/>
                    <a:pt x="2629989" y="1419497"/>
                  </a:cubicBezTo>
                  <a:cubicBezTo>
                    <a:pt x="2654995" y="1319477"/>
                    <a:pt x="2620028" y="1442743"/>
                    <a:pt x="2656115" y="1358537"/>
                  </a:cubicBezTo>
                  <a:cubicBezTo>
                    <a:pt x="2660830" y="1347536"/>
                    <a:pt x="2660108" y="1334703"/>
                    <a:pt x="2664823" y="1323702"/>
                  </a:cubicBezTo>
                  <a:cubicBezTo>
                    <a:pt x="2668946" y="1314082"/>
                    <a:pt x="2677559" y="1306938"/>
                    <a:pt x="2682240" y="1297577"/>
                  </a:cubicBezTo>
                  <a:cubicBezTo>
                    <a:pt x="2686345" y="1289366"/>
                    <a:pt x="2686844" y="1279662"/>
                    <a:pt x="2690949" y="1271451"/>
                  </a:cubicBezTo>
                  <a:cubicBezTo>
                    <a:pt x="2697792" y="1257764"/>
                    <a:pt x="2727914" y="1219701"/>
                    <a:pt x="2734492" y="1210491"/>
                  </a:cubicBezTo>
                  <a:cubicBezTo>
                    <a:pt x="2740576" y="1201974"/>
                    <a:pt x="2743736" y="1190903"/>
                    <a:pt x="2751909" y="1184365"/>
                  </a:cubicBezTo>
                  <a:cubicBezTo>
                    <a:pt x="2759077" y="1178631"/>
                    <a:pt x="2769598" y="1179273"/>
                    <a:pt x="2778035" y="1175657"/>
                  </a:cubicBezTo>
                  <a:cubicBezTo>
                    <a:pt x="2789967" y="1170543"/>
                    <a:pt x="2801258" y="1164046"/>
                    <a:pt x="2812869" y="1158240"/>
                  </a:cubicBezTo>
                  <a:cubicBezTo>
                    <a:pt x="2841898" y="1161143"/>
                    <a:pt x="2871529" y="1160388"/>
                    <a:pt x="2899955" y="1166948"/>
                  </a:cubicBezTo>
                  <a:cubicBezTo>
                    <a:pt x="2910153" y="1169301"/>
                    <a:pt x="2916719" y="1179684"/>
                    <a:pt x="2926080" y="1184365"/>
                  </a:cubicBezTo>
                  <a:cubicBezTo>
                    <a:pt x="2998195" y="1220423"/>
                    <a:pt x="2903454" y="1160573"/>
                    <a:pt x="2978332" y="1210491"/>
                  </a:cubicBezTo>
                  <a:cubicBezTo>
                    <a:pt x="2987041" y="1201782"/>
                    <a:pt x="2998477" y="1195131"/>
                    <a:pt x="3004458" y="1184365"/>
                  </a:cubicBezTo>
                  <a:cubicBezTo>
                    <a:pt x="3013374" y="1168316"/>
                    <a:pt x="3017422" y="1149925"/>
                    <a:pt x="3021875" y="1132114"/>
                  </a:cubicBezTo>
                  <a:cubicBezTo>
                    <a:pt x="3024778" y="1120503"/>
                    <a:pt x="3028236" y="1109016"/>
                    <a:pt x="3030583" y="1097280"/>
                  </a:cubicBezTo>
                  <a:cubicBezTo>
                    <a:pt x="3034046" y="1079965"/>
                    <a:pt x="3035009" y="1062158"/>
                    <a:pt x="3039292" y="1045028"/>
                  </a:cubicBezTo>
                  <a:cubicBezTo>
                    <a:pt x="3043745" y="1027217"/>
                    <a:pt x="3050903" y="1010194"/>
                    <a:pt x="3056709" y="992777"/>
                  </a:cubicBezTo>
                  <a:cubicBezTo>
                    <a:pt x="3059612" y="984068"/>
                    <a:pt x="3058074" y="972159"/>
                    <a:pt x="3065418" y="966651"/>
                  </a:cubicBezTo>
                  <a:cubicBezTo>
                    <a:pt x="3116996" y="927967"/>
                    <a:pt x="3088179" y="948574"/>
                    <a:pt x="3152503" y="905691"/>
                  </a:cubicBezTo>
                  <a:lnTo>
                    <a:pt x="3178629" y="888274"/>
                  </a:lnTo>
                  <a:cubicBezTo>
                    <a:pt x="3213320" y="836237"/>
                    <a:pt x="3175433" y="881484"/>
                    <a:pt x="3222172" y="853440"/>
                  </a:cubicBezTo>
                  <a:cubicBezTo>
                    <a:pt x="3281942" y="817578"/>
                    <a:pt x="3191705" y="851982"/>
                    <a:pt x="3265715" y="827314"/>
                  </a:cubicBezTo>
                  <a:cubicBezTo>
                    <a:pt x="3381519" y="711510"/>
                    <a:pt x="3251003" y="832846"/>
                    <a:pt x="3344092" y="766354"/>
                  </a:cubicBezTo>
                  <a:cubicBezTo>
                    <a:pt x="3401170" y="725584"/>
                    <a:pt x="3340302" y="750199"/>
                    <a:pt x="3396343" y="731520"/>
                  </a:cubicBezTo>
                  <a:cubicBezTo>
                    <a:pt x="3430361" y="697500"/>
                    <a:pt x="3394667" y="728003"/>
                    <a:pt x="3439886" y="705394"/>
                  </a:cubicBezTo>
                  <a:cubicBezTo>
                    <a:pt x="3449248" y="700713"/>
                    <a:pt x="3456651" y="692658"/>
                    <a:pt x="3466012" y="687977"/>
                  </a:cubicBezTo>
                  <a:cubicBezTo>
                    <a:pt x="3474223" y="683872"/>
                    <a:pt x="3484113" y="683726"/>
                    <a:pt x="3492138" y="679268"/>
                  </a:cubicBezTo>
                  <a:cubicBezTo>
                    <a:pt x="3510436" y="669102"/>
                    <a:pt x="3526972" y="656045"/>
                    <a:pt x="3544389" y="644434"/>
                  </a:cubicBezTo>
                  <a:lnTo>
                    <a:pt x="3570515" y="627017"/>
                  </a:lnTo>
                  <a:cubicBezTo>
                    <a:pt x="3573418" y="618308"/>
                    <a:pt x="3571753" y="606227"/>
                    <a:pt x="3579223" y="600891"/>
                  </a:cubicBezTo>
                  <a:cubicBezTo>
                    <a:pt x="3594163" y="590220"/>
                    <a:pt x="3631475" y="583474"/>
                    <a:pt x="3631475" y="583474"/>
                  </a:cubicBezTo>
                  <a:cubicBezTo>
                    <a:pt x="3648892" y="586377"/>
                    <a:pt x="3667193" y="585982"/>
                    <a:pt x="3683726" y="592182"/>
                  </a:cubicBezTo>
                  <a:cubicBezTo>
                    <a:pt x="3696206" y="596862"/>
                    <a:pt x="3712315" y="628439"/>
                    <a:pt x="3718560" y="635725"/>
                  </a:cubicBezTo>
                  <a:cubicBezTo>
                    <a:pt x="3734749" y="654613"/>
                    <a:pt x="3765809" y="683873"/>
                    <a:pt x="3788229" y="696685"/>
                  </a:cubicBezTo>
                  <a:cubicBezTo>
                    <a:pt x="3796199" y="701239"/>
                    <a:pt x="3805646" y="702491"/>
                    <a:pt x="3814355" y="705394"/>
                  </a:cubicBezTo>
                  <a:cubicBezTo>
                    <a:pt x="3828869" y="702491"/>
                    <a:pt x="3844039" y="701882"/>
                    <a:pt x="3857898" y="696685"/>
                  </a:cubicBezTo>
                  <a:cubicBezTo>
                    <a:pt x="3866607" y="693419"/>
                    <a:pt x="3916550" y="654758"/>
                    <a:pt x="3918858" y="653142"/>
                  </a:cubicBezTo>
                  <a:cubicBezTo>
                    <a:pt x="3960976" y="623660"/>
                    <a:pt x="3968299" y="625941"/>
                    <a:pt x="3997235" y="592182"/>
                  </a:cubicBezTo>
                  <a:cubicBezTo>
                    <a:pt x="4006681" y="581162"/>
                    <a:pt x="4013717" y="568196"/>
                    <a:pt x="4023360" y="557348"/>
                  </a:cubicBezTo>
                  <a:cubicBezTo>
                    <a:pt x="4036997" y="542006"/>
                    <a:pt x="4066903" y="513805"/>
                    <a:pt x="4066903" y="513805"/>
                  </a:cubicBezTo>
                  <a:lnTo>
                    <a:pt x="4084320" y="461554"/>
                  </a:lnTo>
                  <a:cubicBezTo>
                    <a:pt x="4087223" y="452845"/>
                    <a:pt x="4091229" y="444429"/>
                    <a:pt x="4093029" y="435428"/>
                  </a:cubicBezTo>
                  <a:cubicBezTo>
                    <a:pt x="4095932" y="420914"/>
                    <a:pt x="4099305" y="406485"/>
                    <a:pt x="4101738" y="391885"/>
                  </a:cubicBezTo>
                  <a:cubicBezTo>
                    <a:pt x="4106372" y="364078"/>
                    <a:pt x="4112723" y="307616"/>
                    <a:pt x="4119155" y="278674"/>
                  </a:cubicBezTo>
                  <a:cubicBezTo>
                    <a:pt x="4121146" y="269713"/>
                    <a:pt x="4123405" y="260572"/>
                    <a:pt x="4127863" y="252548"/>
                  </a:cubicBezTo>
                  <a:cubicBezTo>
                    <a:pt x="4138029" y="234249"/>
                    <a:pt x="4162698" y="200297"/>
                    <a:pt x="4162698" y="200297"/>
                  </a:cubicBezTo>
                  <a:cubicBezTo>
                    <a:pt x="4176509" y="158862"/>
                    <a:pt x="4173873" y="151494"/>
                    <a:pt x="4197532" y="121920"/>
                  </a:cubicBezTo>
                  <a:cubicBezTo>
                    <a:pt x="4202661" y="115509"/>
                    <a:pt x="4210023" y="111071"/>
                    <a:pt x="4214949" y="104502"/>
                  </a:cubicBezTo>
                  <a:cubicBezTo>
                    <a:pt x="4247314" y="61348"/>
                    <a:pt x="4240454" y="55671"/>
                    <a:pt x="4275909" y="26125"/>
                  </a:cubicBezTo>
                  <a:cubicBezTo>
                    <a:pt x="4283950" y="19425"/>
                    <a:pt x="4292673" y="13389"/>
                    <a:pt x="4302035" y="8708"/>
                  </a:cubicBezTo>
                  <a:cubicBezTo>
                    <a:pt x="4310245" y="4603"/>
                    <a:pt x="4319452" y="2903"/>
                    <a:pt x="4328160" y="0"/>
                  </a:cubicBezTo>
                  <a:cubicBezTo>
                    <a:pt x="4372599" y="14812"/>
                    <a:pt x="4338901" y="-748"/>
                    <a:pt x="4380412" y="34834"/>
                  </a:cubicBezTo>
                  <a:cubicBezTo>
                    <a:pt x="4414042" y="63660"/>
                    <a:pt x="4414364" y="54676"/>
                    <a:pt x="4441372" y="87085"/>
                  </a:cubicBezTo>
                  <a:cubicBezTo>
                    <a:pt x="4471674" y="123447"/>
                    <a:pt x="4442025" y="107623"/>
                    <a:pt x="4484915" y="121920"/>
                  </a:cubicBezTo>
                  <a:cubicBezTo>
                    <a:pt x="4499429" y="136434"/>
                    <a:pt x="4521968" y="145989"/>
                    <a:pt x="4528458" y="165462"/>
                  </a:cubicBezTo>
                  <a:cubicBezTo>
                    <a:pt x="4540476" y="201517"/>
                    <a:pt x="4529528" y="186496"/>
                    <a:pt x="4563292" y="209005"/>
                  </a:cubicBezTo>
                  <a:cubicBezTo>
                    <a:pt x="4566195" y="217714"/>
                    <a:pt x="4567277" y="227260"/>
                    <a:pt x="4572000" y="235131"/>
                  </a:cubicBezTo>
                  <a:cubicBezTo>
                    <a:pt x="4576224" y="242172"/>
                    <a:pt x="4584289" y="246137"/>
                    <a:pt x="4589418" y="252548"/>
                  </a:cubicBezTo>
                  <a:cubicBezTo>
                    <a:pt x="4637926" y="313181"/>
                    <a:pt x="4570889" y="242727"/>
                    <a:pt x="4632960" y="304800"/>
                  </a:cubicBezTo>
                  <a:cubicBezTo>
                    <a:pt x="4653754" y="367179"/>
                    <a:pt x="4624025" y="295818"/>
                    <a:pt x="4667795" y="348342"/>
                  </a:cubicBezTo>
                  <a:cubicBezTo>
                    <a:pt x="4676106" y="358315"/>
                    <a:pt x="4677242" y="372929"/>
                    <a:pt x="4685212" y="383177"/>
                  </a:cubicBezTo>
                  <a:cubicBezTo>
                    <a:pt x="4697814" y="399380"/>
                    <a:pt x="4714241" y="412206"/>
                    <a:pt x="4728755" y="426720"/>
                  </a:cubicBezTo>
                  <a:cubicBezTo>
                    <a:pt x="4737463" y="435428"/>
                    <a:pt x="4743865" y="447337"/>
                    <a:pt x="4754880" y="452845"/>
                  </a:cubicBezTo>
                  <a:lnTo>
                    <a:pt x="4789715" y="470262"/>
                  </a:lnTo>
                  <a:cubicBezTo>
                    <a:pt x="4795521" y="476068"/>
                    <a:pt x="4800721" y="482551"/>
                    <a:pt x="4807132" y="487680"/>
                  </a:cubicBezTo>
                  <a:cubicBezTo>
                    <a:pt x="4815305" y="494218"/>
                    <a:pt x="4826720" y="496924"/>
                    <a:pt x="4833258" y="505097"/>
                  </a:cubicBezTo>
                  <a:cubicBezTo>
                    <a:pt x="4838992" y="512265"/>
                    <a:pt x="4835475" y="524731"/>
                    <a:pt x="4841966" y="531222"/>
                  </a:cubicBezTo>
                  <a:cubicBezTo>
                    <a:pt x="4848457" y="537713"/>
                    <a:pt x="4859654" y="536315"/>
                    <a:pt x="4868092" y="539931"/>
                  </a:cubicBezTo>
                  <a:cubicBezTo>
                    <a:pt x="4899029" y="553190"/>
                    <a:pt x="4902814" y="557273"/>
                    <a:pt x="4929052" y="574765"/>
                  </a:cubicBezTo>
                  <a:cubicBezTo>
                    <a:pt x="4943566" y="571862"/>
                    <a:pt x="4958736" y="571254"/>
                    <a:pt x="4972595" y="566057"/>
                  </a:cubicBezTo>
                  <a:cubicBezTo>
                    <a:pt x="4999170" y="556092"/>
                    <a:pt x="5008565" y="535513"/>
                    <a:pt x="5024846" y="513805"/>
                  </a:cubicBezTo>
                  <a:cubicBezTo>
                    <a:pt x="5042972" y="441306"/>
                    <a:pt x="5020901" y="512988"/>
                    <a:pt x="5050972" y="452845"/>
                  </a:cubicBezTo>
                  <a:cubicBezTo>
                    <a:pt x="5055077" y="444635"/>
                    <a:pt x="5053946" y="433888"/>
                    <a:pt x="5059680" y="426720"/>
                  </a:cubicBezTo>
                  <a:cubicBezTo>
                    <a:pt x="5066218" y="418547"/>
                    <a:pt x="5076444" y="413983"/>
                    <a:pt x="5085806" y="409302"/>
                  </a:cubicBezTo>
                  <a:cubicBezTo>
                    <a:pt x="5094017" y="405197"/>
                    <a:pt x="5103106" y="403116"/>
                    <a:pt x="5111932" y="400594"/>
                  </a:cubicBezTo>
                  <a:cubicBezTo>
                    <a:pt x="5199423" y="375597"/>
                    <a:pt x="5222140" y="388745"/>
                    <a:pt x="5355772" y="383177"/>
                  </a:cubicBezTo>
                  <a:cubicBezTo>
                    <a:pt x="5408412" y="370016"/>
                    <a:pt x="5379260" y="378251"/>
                    <a:pt x="5442858" y="357051"/>
                  </a:cubicBezTo>
                  <a:cubicBezTo>
                    <a:pt x="5451566" y="354148"/>
                    <a:pt x="5461345" y="353434"/>
                    <a:pt x="5468983" y="348342"/>
                  </a:cubicBezTo>
                  <a:cubicBezTo>
                    <a:pt x="5477692" y="342536"/>
                    <a:pt x="5485747" y="335606"/>
                    <a:pt x="5495109" y="330925"/>
                  </a:cubicBezTo>
                  <a:cubicBezTo>
                    <a:pt x="5509024" y="323968"/>
                    <a:pt x="5543056" y="317226"/>
                    <a:pt x="5556069" y="313508"/>
                  </a:cubicBezTo>
                  <a:cubicBezTo>
                    <a:pt x="5564895" y="310986"/>
                    <a:pt x="5573486" y="307703"/>
                    <a:pt x="5582195" y="304800"/>
                  </a:cubicBezTo>
                  <a:cubicBezTo>
                    <a:pt x="5628641" y="307703"/>
                    <a:pt x="5675994" y="303921"/>
                    <a:pt x="5721532" y="313508"/>
                  </a:cubicBezTo>
                  <a:cubicBezTo>
                    <a:pt x="5733584" y="316045"/>
                    <a:pt x="5736892" y="333653"/>
                    <a:pt x="5747658" y="339634"/>
                  </a:cubicBezTo>
                  <a:cubicBezTo>
                    <a:pt x="5763707" y="348550"/>
                    <a:pt x="5782492" y="351245"/>
                    <a:pt x="5799909" y="357051"/>
                  </a:cubicBezTo>
                  <a:lnTo>
                    <a:pt x="5826035" y="365760"/>
                  </a:lnTo>
                  <a:lnTo>
                    <a:pt x="5878286" y="383177"/>
                  </a:lnTo>
                  <a:cubicBezTo>
                    <a:pt x="5898985" y="390077"/>
                    <a:pt x="5917387" y="396951"/>
                    <a:pt x="5939246" y="400594"/>
                  </a:cubicBezTo>
                  <a:cubicBezTo>
                    <a:pt x="5962331" y="404442"/>
                    <a:pt x="5985692" y="406399"/>
                    <a:pt x="6008915" y="409302"/>
                  </a:cubicBezTo>
                  <a:cubicBezTo>
                    <a:pt x="6060812" y="422277"/>
                    <a:pt x="6071082" y="425648"/>
                    <a:pt x="6139543" y="435428"/>
                  </a:cubicBezTo>
                  <a:cubicBezTo>
                    <a:pt x="6168423" y="439554"/>
                    <a:pt x="6197711" y="440281"/>
                    <a:pt x="6226629" y="444137"/>
                  </a:cubicBezTo>
                  <a:cubicBezTo>
                    <a:pt x="6241301" y="446093"/>
                    <a:pt x="6255551" y="450537"/>
                    <a:pt x="6270172" y="452845"/>
                  </a:cubicBezTo>
                  <a:cubicBezTo>
                    <a:pt x="6310722" y="459247"/>
                    <a:pt x="6352265" y="460305"/>
                    <a:pt x="6392092" y="470262"/>
                  </a:cubicBezTo>
                  <a:cubicBezTo>
                    <a:pt x="6472986" y="490487"/>
                    <a:pt x="6372440" y="466333"/>
                    <a:pt x="6479178" y="487680"/>
                  </a:cubicBezTo>
                  <a:cubicBezTo>
                    <a:pt x="6490914" y="490027"/>
                    <a:pt x="6502328" y="493792"/>
                    <a:pt x="6514012" y="496388"/>
                  </a:cubicBezTo>
                  <a:cubicBezTo>
                    <a:pt x="6528461" y="499599"/>
                    <a:pt x="6543195" y="501507"/>
                    <a:pt x="6557555" y="505097"/>
                  </a:cubicBezTo>
                  <a:cubicBezTo>
                    <a:pt x="6594930" y="514441"/>
                    <a:pt x="6576978" y="514607"/>
                    <a:pt x="6618515" y="531222"/>
                  </a:cubicBezTo>
                  <a:cubicBezTo>
                    <a:pt x="6618563" y="531241"/>
                    <a:pt x="6683805" y="552986"/>
                    <a:pt x="6696892" y="557348"/>
                  </a:cubicBezTo>
                  <a:cubicBezTo>
                    <a:pt x="6705601" y="560251"/>
                    <a:pt x="6715380" y="560965"/>
                    <a:pt x="6723018" y="566057"/>
                  </a:cubicBezTo>
                  <a:cubicBezTo>
                    <a:pt x="6782907" y="605983"/>
                    <a:pt x="6755411" y="594271"/>
                    <a:pt x="6801395" y="609600"/>
                  </a:cubicBezTo>
                  <a:cubicBezTo>
                    <a:pt x="6810103" y="618308"/>
                    <a:pt x="6817273" y="628894"/>
                    <a:pt x="6827520" y="635725"/>
                  </a:cubicBezTo>
                  <a:cubicBezTo>
                    <a:pt x="6835158" y="640817"/>
                    <a:pt x="6845621" y="639976"/>
                    <a:pt x="6853646" y="644434"/>
                  </a:cubicBezTo>
                  <a:cubicBezTo>
                    <a:pt x="6871945" y="654600"/>
                    <a:pt x="6888481" y="667657"/>
                    <a:pt x="6905898" y="679268"/>
                  </a:cubicBezTo>
                  <a:lnTo>
                    <a:pt x="6932023" y="696685"/>
                  </a:lnTo>
                  <a:cubicBezTo>
                    <a:pt x="6940732" y="702491"/>
                    <a:pt x="6950748" y="706701"/>
                    <a:pt x="6958149" y="714102"/>
                  </a:cubicBezTo>
                  <a:cubicBezTo>
                    <a:pt x="6963955" y="719908"/>
                    <a:pt x="6968525" y="727296"/>
                    <a:pt x="6975566" y="731520"/>
                  </a:cubicBezTo>
                  <a:cubicBezTo>
                    <a:pt x="6983437" y="736243"/>
                    <a:pt x="6992983" y="737325"/>
                    <a:pt x="7001692" y="740228"/>
                  </a:cubicBezTo>
                  <a:cubicBezTo>
                    <a:pt x="7022526" y="754117"/>
                    <a:pt x="7038703" y="762434"/>
                    <a:pt x="7053943" y="783771"/>
                  </a:cubicBezTo>
                  <a:cubicBezTo>
                    <a:pt x="7061488" y="794335"/>
                    <a:pt x="7063571" y="808220"/>
                    <a:pt x="7071360" y="818605"/>
                  </a:cubicBezTo>
                  <a:cubicBezTo>
                    <a:pt x="7081213" y="831742"/>
                    <a:pt x="7097086" y="839777"/>
                    <a:pt x="7106195" y="853440"/>
                  </a:cubicBezTo>
                  <a:lnTo>
                    <a:pt x="7123612" y="879565"/>
                  </a:lnTo>
                  <a:cubicBezTo>
                    <a:pt x="7138424" y="924004"/>
                    <a:pt x="7122864" y="890306"/>
                    <a:pt x="7158446" y="931817"/>
                  </a:cubicBezTo>
                  <a:cubicBezTo>
                    <a:pt x="7167892" y="942837"/>
                    <a:pt x="7175126" y="955631"/>
                    <a:pt x="7184572" y="966651"/>
                  </a:cubicBezTo>
                  <a:cubicBezTo>
                    <a:pt x="7192587" y="976002"/>
                    <a:pt x="7202813" y="983316"/>
                    <a:pt x="7210698" y="992777"/>
                  </a:cubicBezTo>
                  <a:cubicBezTo>
                    <a:pt x="7217398" y="1000817"/>
                    <a:pt x="7221415" y="1010862"/>
                    <a:pt x="7228115" y="1018902"/>
                  </a:cubicBezTo>
                  <a:cubicBezTo>
                    <a:pt x="7309426" y="1116477"/>
                    <a:pt x="7206797" y="980349"/>
                    <a:pt x="7271658" y="1071154"/>
                  </a:cubicBezTo>
                  <a:cubicBezTo>
                    <a:pt x="7336126" y="1161409"/>
                    <a:pt x="7252546" y="1038133"/>
                    <a:pt x="7332618" y="1158240"/>
                  </a:cubicBezTo>
                  <a:lnTo>
                    <a:pt x="7350035" y="1184365"/>
                  </a:lnTo>
                  <a:cubicBezTo>
                    <a:pt x="7370739" y="1246481"/>
                    <a:pt x="7341383" y="1171389"/>
                    <a:pt x="7384869" y="1236617"/>
                  </a:cubicBezTo>
                  <a:cubicBezTo>
                    <a:pt x="7389961" y="1244255"/>
                    <a:pt x="7389962" y="1254305"/>
                    <a:pt x="7393578" y="1262742"/>
                  </a:cubicBezTo>
                  <a:cubicBezTo>
                    <a:pt x="7398692" y="1274674"/>
                    <a:pt x="7405881" y="1285644"/>
                    <a:pt x="7410995" y="1297577"/>
                  </a:cubicBezTo>
                  <a:cubicBezTo>
                    <a:pt x="7423012" y="1325616"/>
                    <a:pt x="7419078" y="1337175"/>
                    <a:pt x="7437120" y="1367245"/>
                  </a:cubicBezTo>
                  <a:cubicBezTo>
                    <a:pt x="7446683" y="1383184"/>
                    <a:pt x="7461022" y="1395756"/>
                    <a:pt x="7471955" y="1410788"/>
                  </a:cubicBezTo>
                  <a:cubicBezTo>
                    <a:pt x="7484267" y="1427717"/>
                    <a:pt x="7495178" y="1445623"/>
                    <a:pt x="7506789" y="1463040"/>
                  </a:cubicBezTo>
                  <a:lnTo>
                    <a:pt x="7524206" y="1489165"/>
                  </a:lnTo>
                  <a:cubicBezTo>
                    <a:pt x="7574121" y="1564037"/>
                    <a:pt x="7514276" y="1469307"/>
                    <a:pt x="7550332" y="1541417"/>
                  </a:cubicBezTo>
                  <a:cubicBezTo>
                    <a:pt x="7555013" y="1550778"/>
                    <a:pt x="7561943" y="1558834"/>
                    <a:pt x="7567749" y="1567542"/>
                  </a:cubicBezTo>
                  <a:cubicBezTo>
                    <a:pt x="7573555" y="1584959"/>
                    <a:pt x="7578348" y="1602748"/>
                    <a:pt x="7585166" y="1619794"/>
                  </a:cubicBezTo>
                  <a:cubicBezTo>
                    <a:pt x="7589987" y="1631847"/>
                    <a:pt x="7597469" y="1642696"/>
                    <a:pt x="7602583" y="1654628"/>
                  </a:cubicBezTo>
                  <a:cubicBezTo>
                    <a:pt x="7606199" y="1663066"/>
                    <a:pt x="7607676" y="1672316"/>
                    <a:pt x="7611292" y="1680754"/>
                  </a:cubicBezTo>
                  <a:cubicBezTo>
                    <a:pt x="7616406" y="1692686"/>
                    <a:pt x="7623437" y="1703725"/>
                    <a:pt x="7628709" y="1715588"/>
                  </a:cubicBezTo>
                  <a:cubicBezTo>
                    <a:pt x="7635058" y="1729873"/>
                    <a:pt x="7640637" y="1744494"/>
                    <a:pt x="7646126" y="1759131"/>
                  </a:cubicBezTo>
                  <a:cubicBezTo>
                    <a:pt x="7649349" y="1767726"/>
                    <a:pt x="7650730" y="1777046"/>
                    <a:pt x="7654835" y="1785257"/>
                  </a:cubicBezTo>
                  <a:cubicBezTo>
                    <a:pt x="7665820" y="1807226"/>
                    <a:pt x="7673470" y="1812601"/>
                    <a:pt x="7689669" y="1828800"/>
                  </a:cubicBezTo>
                  <a:cubicBezTo>
                    <a:pt x="7705865" y="1893581"/>
                    <a:pt x="7688529" y="1834942"/>
                    <a:pt x="7724503" y="1915885"/>
                  </a:cubicBezTo>
                  <a:cubicBezTo>
                    <a:pt x="7728231" y="1924274"/>
                    <a:pt x="7729596" y="1933573"/>
                    <a:pt x="7733212" y="1942011"/>
                  </a:cubicBezTo>
                  <a:cubicBezTo>
                    <a:pt x="7746471" y="1972948"/>
                    <a:pt x="7750554" y="1976733"/>
                    <a:pt x="7768046" y="2002971"/>
                  </a:cubicBezTo>
                  <a:cubicBezTo>
                    <a:pt x="7744260" y="2074334"/>
                    <a:pt x="7750449" y="2045073"/>
                    <a:pt x="7768046" y="2185851"/>
                  </a:cubicBezTo>
                  <a:cubicBezTo>
                    <a:pt x="7771626" y="2214492"/>
                    <a:pt x="7785055" y="2241947"/>
                    <a:pt x="7802880" y="2264228"/>
                  </a:cubicBezTo>
                  <a:cubicBezTo>
                    <a:pt x="7808009" y="2270639"/>
                    <a:pt x="7814492" y="2275839"/>
                    <a:pt x="7820298" y="2281645"/>
                  </a:cubicBezTo>
                  <a:cubicBezTo>
                    <a:pt x="7838093" y="2335033"/>
                    <a:pt x="7822515" y="2301280"/>
                    <a:pt x="7889966" y="2368731"/>
                  </a:cubicBezTo>
                  <a:lnTo>
                    <a:pt x="7889966" y="2368731"/>
                  </a:lnTo>
                  <a:cubicBezTo>
                    <a:pt x="7912064" y="2412926"/>
                    <a:pt x="7896581" y="2396364"/>
                    <a:pt x="7933509" y="2420982"/>
                  </a:cubicBezTo>
                  <a:cubicBezTo>
                    <a:pt x="7951398" y="2474645"/>
                    <a:pt x="7930937" y="2417371"/>
                    <a:pt x="7959635" y="2481942"/>
                  </a:cubicBezTo>
                  <a:cubicBezTo>
                    <a:pt x="7965984" y="2496227"/>
                    <a:pt x="7971246" y="2510971"/>
                    <a:pt x="7977052" y="2525485"/>
                  </a:cubicBezTo>
                  <a:cubicBezTo>
                    <a:pt x="7979955" y="2542902"/>
                    <a:pt x="7979202" y="2561342"/>
                    <a:pt x="7985760" y="2577737"/>
                  </a:cubicBezTo>
                  <a:cubicBezTo>
                    <a:pt x="8015369" y="2651761"/>
                    <a:pt x="8011886" y="2584238"/>
                    <a:pt x="8011886" y="2629988"/>
                  </a:cubicBezTo>
                </a:path>
              </a:pathLst>
            </a:custGeom>
            <a:noFill/>
            <a:ln w="12700" cap="flat" cmpd="sng" algn="ctr">
              <a:solidFill>
                <a:schemeClr val="bg1">
                  <a:lumMod val="91667"/>
                  <a:alpha val="3333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3" name="任意多边形: 形状 52">
              <a:extLst>
                <a:ext uri="{FF2B5EF4-FFF2-40B4-BE49-F238E27FC236}">
                  <a16:creationId xmlns:a16="http://schemas.microsoft.com/office/drawing/2014/main" xmlns="" id="{D4B7DE5F-38E2-485E-A920-22FBCA92BC31}"/>
                </a:ext>
              </a:extLst>
            </p:cNvPr>
            <p:cNvSpPr/>
            <p:nvPr/>
          </p:nvSpPr>
          <p:spPr>
            <a:xfrm>
              <a:off x="-69669" y="5674256"/>
              <a:ext cx="8012012" cy="2629988"/>
            </a:xfrm>
            <a:custGeom>
              <a:avLst/>
              <a:gdLst>
                <a:gd name="connsiteX0" fmla="*/ 0 w 8012012"/>
                <a:gd name="connsiteY0" fmla="*/ 505097 h 2629988"/>
                <a:gd name="connsiteX1" fmla="*/ 0 w 8012012"/>
                <a:gd name="connsiteY1" fmla="*/ 505097 h 2629988"/>
                <a:gd name="connsiteX2" fmla="*/ 113212 w 8012012"/>
                <a:gd name="connsiteY2" fmla="*/ 487680 h 2629988"/>
                <a:gd name="connsiteX3" fmla="*/ 130629 w 8012012"/>
                <a:gd name="connsiteY3" fmla="*/ 470262 h 2629988"/>
                <a:gd name="connsiteX4" fmla="*/ 182880 w 8012012"/>
                <a:gd name="connsiteY4" fmla="*/ 461554 h 2629988"/>
                <a:gd name="connsiteX5" fmla="*/ 209006 w 8012012"/>
                <a:gd name="connsiteY5" fmla="*/ 452845 h 2629988"/>
                <a:gd name="connsiteX6" fmla="*/ 261258 w 8012012"/>
                <a:gd name="connsiteY6" fmla="*/ 409302 h 2629988"/>
                <a:gd name="connsiteX7" fmla="*/ 322218 w 8012012"/>
                <a:gd name="connsiteY7" fmla="*/ 330925 h 2629988"/>
                <a:gd name="connsiteX8" fmla="*/ 348343 w 8012012"/>
                <a:gd name="connsiteY8" fmla="*/ 322217 h 2629988"/>
                <a:gd name="connsiteX9" fmla="*/ 365760 w 8012012"/>
                <a:gd name="connsiteY9" fmla="*/ 357051 h 2629988"/>
                <a:gd name="connsiteX10" fmla="*/ 383178 w 8012012"/>
                <a:gd name="connsiteY10" fmla="*/ 374468 h 2629988"/>
                <a:gd name="connsiteX11" fmla="*/ 461555 w 8012012"/>
                <a:gd name="connsiteY11" fmla="*/ 418011 h 2629988"/>
                <a:gd name="connsiteX12" fmla="*/ 505098 w 8012012"/>
                <a:gd name="connsiteY12" fmla="*/ 452845 h 2629988"/>
                <a:gd name="connsiteX13" fmla="*/ 531223 w 8012012"/>
                <a:gd name="connsiteY13" fmla="*/ 487680 h 2629988"/>
                <a:gd name="connsiteX14" fmla="*/ 600892 w 8012012"/>
                <a:gd name="connsiteY14" fmla="*/ 522514 h 2629988"/>
                <a:gd name="connsiteX15" fmla="*/ 644435 w 8012012"/>
                <a:gd name="connsiteY15" fmla="*/ 566057 h 2629988"/>
                <a:gd name="connsiteX16" fmla="*/ 670560 w 8012012"/>
                <a:gd name="connsiteY16" fmla="*/ 600891 h 2629988"/>
                <a:gd name="connsiteX17" fmla="*/ 696686 w 8012012"/>
                <a:gd name="connsiteY17" fmla="*/ 653142 h 2629988"/>
                <a:gd name="connsiteX18" fmla="*/ 731520 w 8012012"/>
                <a:gd name="connsiteY18" fmla="*/ 731520 h 2629988"/>
                <a:gd name="connsiteX19" fmla="*/ 775063 w 8012012"/>
                <a:gd name="connsiteY19" fmla="*/ 775062 h 2629988"/>
                <a:gd name="connsiteX20" fmla="*/ 792480 w 8012012"/>
                <a:gd name="connsiteY20" fmla="*/ 836022 h 2629988"/>
                <a:gd name="connsiteX21" fmla="*/ 809898 w 8012012"/>
                <a:gd name="connsiteY21" fmla="*/ 888274 h 2629988"/>
                <a:gd name="connsiteX22" fmla="*/ 836023 w 8012012"/>
                <a:gd name="connsiteY22" fmla="*/ 914400 h 2629988"/>
                <a:gd name="connsiteX23" fmla="*/ 862149 w 8012012"/>
                <a:gd name="connsiteY23" fmla="*/ 931817 h 2629988"/>
                <a:gd name="connsiteX24" fmla="*/ 905692 w 8012012"/>
                <a:gd name="connsiteY24" fmla="*/ 975360 h 2629988"/>
                <a:gd name="connsiteX25" fmla="*/ 957943 w 8012012"/>
                <a:gd name="connsiteY25" fmla="*/ 1010194 h 2629988"/>
                <a:gd name="connsiteX26" fmla="*/ 1036320 w 8012012"/>
                <a:gd name="connsiteY26" fmla="*/ 1071154 h 2629988"/>
                <a:gd name="connsiteX27" fmla="*/ 1062446 w 8012012"/>
                <a:gd name="connsiteY27" fmla="*/ 1079862 h 2629988"/>
                <a:gd name="connsiteX28" fmla="*/ 1114698 w 8012012"/>
                <a:gd name="connsiteY28" fmla="*/ 1114697 h 2629988"/>
                <a:gd name="connsiteX29" fmla="*/ 1140823 w 8012012"/>
                <a:gd name="connsiteY29" fmla="*/ 1140822 h 2629988"/>
                <a:gd name="connsiteX30" fmla="*/ 1158240 w 8012012"/>
                <a:gd name="connsiteY30" fmla="*/ 1166948 h 2629988"/>
                <a:gd name="connsiteX31" fmla="*/ 1201783 w 8012012"/>
                <a:gd name="connsiteY31" fmla="*/ 1210491 h 2629988"/>
                <a:gd name="connsiteX32" fmla="*/ 1219200 w 8012012"/>
                <a:gd name="connsiteY32" fmla="*/ 1236617 h 2629988"/>
                <a:gd name="connsiteX33" fmla="*/ 1262743 w 8012012"/>
                <a:gd name="connsiteY33" fmla="*/ 1280160 h 2629988"/>
                <a:gd name="connsiteX34" fmla="*/ 1314995 w 8012012"/>
                <a:gd name="connsiteY34" fmla="*/ 1314994 h 2629988"/>
                <a:gd name="connsiteX35" fmla="*/ 1341120 w 8012012"/>
                <a:gd name="connsiteY35" fmla="*/ 1349828 h 2629988"/>
                <a:gd name="connsiteX36" fmla="*/ 1384663 w 8012012"/>
                <a:gd name="connsiteY36" fmla="*/ 1384662 h 2629988"/>
                <a:gd name="connsiteX37" fmla="*/ 1428206 w 8012012"/>
                <a:gd name="connsiteY37" fmla="*/ 1419497 h 2629988"/>
                <a:gd name="connsiteX38" fmla="*/ 1463040 w 8012012"/>
                <a:gd name="connsiteY38" fmla="*/ 1463040 h 2629988"/>
                <a:gd name="connsiteX39" fmla="*/ 1489166 w 8012012"/>
                <a:gd name="connsiteY39" fmla="*/ 1471748 h 2629988"/>
                <a:gd name="connsiteX40" fmla="*/ 1497875 w 8012012"/>
                <a:gd name="connsiteY40" fmla="*/ 1497874 h 2629988"/>
                <a:gd name="connsiteX41" fmla="*/ 1550126 w 8012012"/>
                <a:gd name="connsiteY41" fmla="*/ 1524000 h 2629988"/>
                <a:gd name="connsiteX42" fmla="*/ 1584960 w 8012012"/>
                <a:gd name="connsiteY42" fmla="*/ 1541417 h 2629988"/>
                <a:gd name="connsiteX43" fmla="*/ 1689463 w 8012012"/>
                <a:gd name="connsiteY43" fmla="*/ 1532708 h 2629988"/>
                <a:gd name="connsiteX44" fmla="*/ 1715589 w 8012012"/>
                <a:gd name="connsiteY44" fmla="*/ 1524000 h 2629988"/>
                <a:gd name="connsiteX45" fmla="*/ 1733006 w 8012012"/>
                <a:gd name="connsiteY45" fmla="*/ 1506582 h 2629988"/>
                <a:gd name="connsiteX46" fmla="*/ 1759132 w 8012012"/>
                <a:gd name="connsiteY46" fmla="*/ 1489165 h 2629988"/>
                <a:gd name="connsiteX47" fmla="*/ 1776549 w 8012012"/>
                <a:gd name="connsiteY47" fmla="*/ 1463040 h 2629988"/>
                <a:gd name="connsiteX48" fmla="*/ 1793966 w 8012012"/>
                <a:gd name="connsiteY48" fmla="*/ 1393371 h 2629988"/>
                <a:gd name="connsiteX49" fmla="*/ 1820092 w 8012012"/>
                <a:gd name="connsiteY49" fmla="*/ 1375954 h 2629988"/>
                <a:gd name="connsiteX50" fmla="*/ 1985555 w 8012012"/>
                <a:gd name="connsiteY50" fmla="*/ 1428205 h 2629988"/>
                <a:gd name="connsiteX51" fmla="*/ 2002972 w 8012012"/>
                <a:gd name="connsiteY51" fmla="*/ 1454331 h 2629988"/>
                <a:gd name="connsiteX52" fmla="*/ 2055223 w 8012012"/>
                <a:gd name="connsiteY52" fmla="*/ 1471748 h 2629988"/>
                <a:gd name="connsiteX53" fmla="*/ 2264229 w 8012012"/>
                <a:gd name="connsiteY53" fmla="*/ 1480457 h 2629988"/>
                <a:gd name="connsiteX54" fmla="*/ 2377440 w 8012012"/>
                <a:gd name="connsiteY54" fmla="*/ 1489165 h 2629988"/>
                <a:gd name="connsiteX55" fmla="*/ 2403566 w 8012012"/>
                <a:gd name="connsiteY55" fmla="*/ 1497874 h 2629988"/>
                <a:gd name="connsiteX56" fmla="*/ 2429692 w 8012012"/>
                <a:gd name="connsiteY56" fmla="*/ 1515291 h 2629988"/>
                <a:gd name="connsiteX57" fmla="*/ 2508069 w 8012012"/>
                <a:gd name="connsiteY57" fmla="*/ 1541417 h 2629988"/>
                <a:gd name="connsiteX58" fmla="*/ 2586446 w 8012012"/>
                <a:gd name="connsiteY58" fmla="*/ 1532708 h 2629988"/>
                <a:gd name="connsiteX59" fmla="*/ 2595155 w 8012012"/>
                <a:gd name="connsiteY59" fmla="*/ 1497874 h 2629988"/>
                <a:gd name="connsiteX60" fmla="*/ 2629989 w 8012012"/>
                <a:gd name="connsiteY60" fmla="*/ 1419497 h 2629988"/>
                <a:gd name="connsiteX61" fmla="*/ 2656115 w 8012012"/>
                <a:gd name="connsiteY61" fmla="*/ 1358537 h 2629988"/>
                <a:gd name="connsiteX62" fmla="*/ 2664823 w 8012012"/>
                <a:gd name="connsiteY62" fmla="*/ 1323702 h 2629988"/>
                <a:gd name="connsiteX63" fmla="*/ 2682240 w 8012012"/>
                <a:gd name="connsiteY63" fmla="*/ 1297577 h 2629988"/>
                <a:gd name="connsiteX64" fmla="*/ 2690949 w 8012012"/>
                <a:gd name="connsiteY64" fmla="*/ 1271451 h 2629988"/>
                <a:gd name="connsiteX65" fmla="*/ 2734492 w 8012012"/>
                <a:gd name="connsiteY65" fmla="*/ 1210491 h 2629988"/>
                <a:gd name="connsiteX66" fmla="*/ 2751909 w 8012012"/>
                <a:gd name="connsiteY66" fmla="*/ 1184365 h 2629988"/>
                <a:gd name="connsiteX67" fmla="*/ 2778035 w 8012012"/>
                <a:gd name="connsiteY67" fmla="*/ 1175657 h 2629988"/>
                <a:gd name="connsiteX68" fmla="*/ 2812869 w 8012012"/>
                <a:gd name="connsiteY68" fmla="*/ 1158240 h 2629988"/>
                <a:gd name="connsiteX69" fmla="*/ 2899955 w 8012012"/>
                <a:gd name="connsiteY69" fmla="*/ 1166948 h 2629988"/>
                <a:gd name="connsiteX70" fmla="*/ 2926080 w 8012012"/>
                <a:gd name="connsiteY70" fmla="*/ 1184365 h 2629988"/>
                <a:gd name="connsiteX71" fmla="*/ 2978332 w 8012012"/>
                <a:gd name="connsiteY71" fmla="*/ 1210491 h 2629988"/>
                <a:gd name="connsiteX72" fmla="*/ 3004458 w 8012012"/>
                <a:gd name="connsiteY72" fmla="*/ 1184365 h 2629988"/>
                <a:gd name="connsiteX73" fmla="*/ 3021875 w 8012012"/>
                <a:gd name="connsiteY73" fmla="*/ 1132114 h 2629988"/>
                <a:gd name="connsiteX74" fmla="*/ 3030583 w 8012012"/>
                <a:gd name="connsiteY74" fmla="*/ 1097280 h 2629988"/>
                <a:gd name="connsiteX75" fmla="*/ 3039292 w 8012012"/>
                <a:gd name="connsiteY75" fmla="*/ 1045028 h 2629988"/>
                <a:gd name="connsiteX76" fmla="*/ 3056709 w 8012012"/>
                <a:gd name="connsiteY76" fmla="*/ 992777 h 2629988"/>
                <a:gd name="connsiteX77" fmla="*/ 3065418 w 8012012"/>
                <a:gd name="connsiteY77" fmla="*/ 966651 h 2629988"/>
                <a:gd name="connsiteX78" fmla="*/ 3152503 w 8012012"/>
                <a:gd name="connsiteY78" fmla="*/ 905691 h 2629988"/>
                <a:gd name="connsiteX79" fmla="*/ 3178629 w 8012012"/>
                <a:gd name="connsiteY79" fmla="*/ 888274 h 2629988"/>
                <a:gd name="connsiteX80" fmla="*/ 3222172 w 8012012"/>
                <a:gd name="connsiteY80" fmla="*/ 853440 h 2629988"/>
                <a:gd name="connsiteX81" fmla="*/ 3265715 w 8012012"/>
                <a:gd name="connsiteY81" fmla="*/ 827314 h 2629988"/>
                <a:gd name="connsiteX82" fmla="*/ 3344092 w 8012012"/>
                <a:gd name="connsiteY82" fmla="*/ 766354 h 2629988"/>
                <a:gd name="connsiteX83" fmla="*/ 3396343 w 8012012"/>
                <a:gd name="connsiteY83" fmla="*/ 731520 h 2629988"/>
                <a:gd name="connsiteX84" fmla="*/ 3439886 w 8012012"/>
                <a:gd name="connsiteY84" fmla="*/ 705394 h 2629988"/>
                <a:gd name="connsiteX85" fmla="*/ 3466012 w 8012012"/>
                <a:gd name="connsiteY85" fmla="*/ 687977 h 2629988"/>
                <a:gd name="connsiteX86" fmla="*/ 3492138 w 8012012"/>
                <a:gd name="connsiteY86" fmla="*/ 679268 h 2629988"/>
                <a:gd name="connsiteX87" fmla="*/ 3544389 w 8012012"/>
                <a:gd name="connsiteY87" fmla="*/ 644434 h 2629988"/>
                <a:gd name="connsiteX88" fmla="*/ 3570515 w 8012012"/>
                <a:gd name="connsiteY88" fmla="*/ 627017 h 2629988"/>
                <a:gd name="connsiteX89" fmla="*/ 3579223 w 8012012"/>
                <a:gd name="connsiteY89" fmla="*/ 600891 h 2629988"/>
                <a:gd name="connsiteX90" fmla="*/ 3631475 w 8012012"/>
                <a:gd name="connsiteY90" fmla="*/ 583474 h 2629988"/>
                <a:gd name="connsiteX91" fmla="*/ 3683726 w 8012012"/>
                <a:gd name="connsiteY91" fmla="*/ 592182 h 2629988"/>
                <a:gd name="connsiteX92" fmla="*/ 3718560 w 8012012"/>
                <a:gd name="connsiteY92" fmla="*/ 635725 h 2629988"/>
                <a:gd name="connsiteX93" fmla="*/ 3788229 w 8012012"/>
                <a:gd name="connsiteY93" fmla="*/ 696685 h 2629988"/>
                <a:gd name="connsiteX94" fmla="*/ 3814355 w 8012012"/>
                <a:gd name="connsiteY94" fmla="*/ 705394 h 2629988"/>
                <a:gd name="connsiteX95" fmla="*/ 3857898 w 8012012"/>
                <a:gd name="connsiteY95" fmla="*/ 696685 h 2629988"/>
                <a:gd name="connsiteX96" fmla="*/ 3918858 w 8012012"/>
                <a:gd name="connsiteY96" fmla="*/ 653142 h 2629988"/>
                <a:gd name="connsiteX97" fmla="*/ 3997235 w 8012012"/>
                <a:gd name="connsiteY97" fmla="*/ 592182 h 2629988"/>
                <a:gd name="connsiteX98" fmla="*/ 4023360 w 8012012"/>
                <a:gd name="connsiteY98" fmla="*/ 557348 h 2629988"/>
                <a:gd name="connsiteX99" fmla="*/ 4066903 w 8012012"/>
                <a:gd name="connsiteY99" fmla="*/ 513805 h 2629988"/>
                <a:gd name="connsiteX100" fmla="*/ 4084320 w 8012012"/>
                <a:gd name="connsiteY100" fmla="*/ 461554 h 2629988"/>
                <a:gd name="connsiteX101" fmla="*/ 4093029 w 8012012"/>
                <a:gd name="connsiteY101" fmla="*/ 435428 h 2629988"/>
                <a:gd name="connsiteX102" fmla="*/ 4101738 w 8012012"/>
                <a:gd name="connsiteY102" fmla="*/ 391885 h 2629988"/>
                <a:gd name="connsiteX103" fmla="*/ 4119155 w 8012012"/>
                <a:gd name="connsiteY103" fmla="*/ 278674 h 2629988"/>
                <a:gd name="connsiteX104" fmla="*/ 4127863 w 8012012"/>
                <a:gd name="connsiteY104" fmla="*/ 252548 h 2629988"/>
                <a:gd name="connsiteX105" fmla="*/ 4162698 w 8012012"/>
                <a:gd name="connsiteY105" fmla="*/ 200297 h 2629988"/>
                <a:gd name="connsiteX106" fmla="*/ 4197532 w 8012012"/>
                <a:gd name="connsiteY106" fmla="*/ 121920 h 2629988"/>
                <a:gd name="connsiteX107" fmla="*/ 4214949 w 8012012"/>
                <a:gd name="connsiteY107" fmla="*/ 104502 h 2629988"/>
                <a:gd name="connsiteX108" fmla="*/ 4275909 w 8012012"/>
                <a:gd name="connsiteY108" fmla="*/ 26125 h 2629988"/>
                <a:gd name="connsiteX109" fmla="*/ 4302035 w 8012012"/>
                <a:gd name="connsiteY109" fmla="*/ 8708 h 2629988"/>
                <a:gd name="connsiteX110" fmla="*/ 4328160 w 8012012"/>
                <a:gd name="connsiteY110" fmla="*/ 0 h 2629988"/>
                <a:gd name="connsiteX111" fmla="*/ 4380412 w 8012012"/>
                <a:gd name="connsiteY111" fmla="*/ 34834 h 2629988"/>
                <a:gd name="connsiteX112" fmla="*/ 4441372 w 8012012"/>
                <a:gd name="connsiteY112" fmla="*/ 87085 h 2629988"/>
                <a:gd name="connsiteX113" fmla="*/ 4484915 w 8012012"/>
                <a:gd name="connsiteY113" fmla="*/ 121920 h 2629988"/>
                <a:gd name="connsiteX114" fmla="*/ 4528458 w 8012012"/>
                <a:gd name="connsiteY114" fmla="*/ 165462 h 2629988"/>
                <a:gd name="connsiteX115" fmla="*/ 4563292 w 8012012"/>
                <a:gd name="connsiteY115" fmla="*/ 209005 h 2629988"/>
                <a:gd name="connsiteX116" fmla="*/ 4572000 w 8012012"/>
                <a:gd name="connsiteY116" fmla="*/ 235131 h 2629988"/>
                <a:gd name="connsiteX117" fmla="*/ 4589418 w 8012012"/>
                <a:gd name="connsiteY117" fmla="*/ 252548 h 2629988"/>
                <a:gd name="connsiteX118" fmla="*/ 4632960 w 8012012"/>
                <a:gd name="connsiteY118" fmla="*/ 304800 h 2629988"/>
                <a:gd name="connsiteX119" fmla="*/ 4667795 w 8012012"/>
                <a:gd name="connsiteY119" fmla="*/ 348342 h 2629988"/>
                <a:gd name="connsiteX120" fmla="*/ 4685212 w 8012012"/>
                <a:gd name="connsiteY120" fmla="*/ 383177 h 2629988"/>
                <a:gd name="connsiteX121" fmla="*/ 4728755 w 8012012"/>
                <a:gd name="connsiteY121" fmla="*/ 426720 h 2629988"/>
                <a:gd name="connsiteX122" fmla="*/ 4754880 w 8012012"/>
                <a:gd name="connsiteY122" fmla="*/ 452845 h 2629988"/>
                <a:gd name="connsiteX123" fmla="*/ 4789715 w 8012012"/>
                <a:gd name="connsiteY123" fmla="*/ 470262 h 2629988"/>
                <a:gd name="connsiteX124" fmla="*/ 4807132 w 8012012"/>
                <a:gd name="connsiteY124" fmla="*/ 487680 h 2629988"/>
                <a:gd name="connsiteX125" fmla="*/ 4833258 w 8012012"/>
                <a:gd name="connsiteY125" fmla="*/ 505097 h 2629988"/>
                <a:gd name="connsiteX126" fmla="*/ 4841966 w 8012012"/>
                <a:gd name="connsiteY126" fmla="*/ 531222 h 2629988"/>
                <a:gd name="connsiteX127" fmla="*/ 4868092 w 8012012"/>
                <a:gd name="connsiteY127" fmla="*/ 539931 h 2629988"/>
                <a:gd name="connsiteX128" fmla="*/ 4929052 w 8012012"/>
                <a:gd name="connsiteY128" fmla="*/ 574765 h 2629988"/>
                <a:gd name="connsiteX129" fmla="*/ 4972595 w 8012012"/>
                <a:gd name="connsiteY129" fmla="*/ 566057 h 2629988"/>
                <a:gd name="connsiteX130" fmla="*/ 5024846 w 8012012"/>
                <a:gd name="connsiteY130" fmla="*/ 513805 h 2629988"/>
                <a:gd name="connsiteX131" fmla="*/ 5050972 w 8012012"/>
                <a:gd name="connsiteY131" fmla="*/ 452845 h 2629988"/>
                <a:gd name="connsiteX132" fmla="*/ 5059680 w 8012012"/>
                <a:gd name="connsiteY132" fmla="*/ 426720 h 2629988"/>
                <a:gd name="connsiteX133" fmla="*/ 5085806 w 8012012"/>
                <a:gd name="connsiteY133" fmla="*/ 409302 h 2629988"/>
                <a:gd name="connsiteX134" fmla="*/ 5111932 w 8012012"/>
                <a:gd name="connsiteY134" fmla="*/ 400594 h 2629988"/>
                <a:gd name="connsiteX135" fmla="*/ 5355772 w 8012012"/>
                <a:gd name="connsiteY135" fmla="*/ 383177 h 2629988"/>
                <a:gd name="connsiteX136" fmla="*/ 5442858 w 8012012"/>
                <a:gd name="connsiteY136" fmla="*/ 357051 h 2629988"/>
                <a:gd name="connsiteX137" fmla="*/ 5468983 w 8012012"/>
                <a:gd name="connsiteY137" fmla="*/ 348342 h 2629988"/>
                <a:gd name="connsiteX138" fmla="*/ 5495109 w 8012012"/>
                <a:gd name="connsiteY138" fmla="*/ 330925 h 2629988"/>
                <a:gd name="connsiteX139" fmla="*/ 5556069 w 8012012"/>
                <a:gd name="connsiteY139" fmla="*/ 313508 h 2629988"/>
                <a:gd name="connsiteX140" fmla="*/ 5582195 w 8012012"/>
                <a:gd name="connsiteY140" fmla="*/ 304800 h 2629988"/>
                <a:gd name="connsiteX141" fmla="*/ 5721532 w 8012012"/>
                <a:gd name="connsiteY141" fmla="*/ 313508 h 2629988"/>
                <a:gd name="connsiteX142" fmla="*/ 5747658 w 8012012"/>
                <a:gd name="connsiteY142" fmla="*/ 339634 h 2629988"/>
                <a:gd name="connsiteX143" fmla="*/ 5799909 w 8012012"/>
                <a:gd name="connsiteY143" fmla="*/ 357051 h 2629988"/>
                <a:gd name="connsiteX144" fmla="*/ 5826035 w 8012012"/>
                <a:gd name="connsiteY144" fmla="*/ 365760 h 2629988"/>
                <a:gd name="connsiteX145" fmla="*/ 5878286 w 8012012"/>
                <a:gd name="connsiteY145" fmla="*/ 383177 h 2629988"/>
                <a:gd name="connsiteX146" fmla="*/ 5939246 w 8012012"/>
                <a:gd name="connsiteY146" fmla="*/ 400594 h 2629988"/>
                <a:gd name="connsiteX147" fmla="*/ 6008915 w 8012012"/>
                <a:gd name="connsiteY147" fmla="*/ 409302 h 2629988"/>
                <a:gd name="connsiteX148" fmla="*/ 6139543 w 8012012"/>
                <a:gd name="connsiteY148" fmla="*/ 435428 h 2629988"/>
                <a:gd name="connsiteX149" fmla="*/ 6226629 w 8012012"/>
                <a:gd name="connsiteY149" fmla="*/ 444137 h 2629988"/>
                <a:gd name="connsiteX150" fmla="*/ 6270172 w 8012012"/>
                <a:gd name="connsiteY150" fmla="*/ 452845 h 2629988"/>
                <a:gd name="connsiteX151" fmla="*/ 6392092 w 8012012"/>
                <a:gd name="connsiteY151" fmla="*/ 470262 h 2629988"/>
                <a:gd name="connsiteX152" fmla="*/ 6479178 w 8012012"/>
                <a:gd name="connsiteY152" fmla="*/ 487680 h 2629988"/>
                <a:gd name="connsiteX153" fmla="*/ 6514012 w 8012012"/>
                <a:gd name="connsiteY153" fmla="*/ 496388 h 2629988"/>
                <a:gd name="connsiteX154" fmla="*/ 6557555 w 8012012"/>
                <a:gd name="connsiteY154" fmla="*/ 505097 h 2629988"/>
                <a:gd name="connsiteX155" fmla="*/ 6618515 w 8012012"/>
                <a:gd name="connsiteY155" fmla="*/ 531222 h 2629988"/>
                <a:gd name="connsiteX156" fmla="*/ 6696892 w 8012012"/>
                <a:gd name="connsiteY156" fmla="*/ 557348 h 2629988"/>
                <a:gd name="connsiteX157" fmla="*/ 6723018 w 8012012"/>
                <a:gd name="connsiteY157" fmla="*/ 566057 h 2629988"/>
                <a:gd name="connsiteX158" fmla="*/ 6801395 w 8012012"/>
                <a:gd name="connsiteY158" fmla="*/ 609600 h 2629988"/>
                <a:gd name="connsiteX159" fmla="*/ 6827520 w 8012012"/>
                <a:gd name="connsiteY159" fmla="*/ 635725 h 2629988"/>
                <a:gd name="connsiteX160" fmla="*/ 6853646 w 8012012"/>
                <a:gd name="connsiteY160" fmla="*/ 644434 h 2629988"/>
                <a:gd name="connsiteX161" fmla="*/ 6905898 w 8012012"/>
                <a:gd name="connsiteY161" fmla="*/ 679268 h 2629988"/>
                <a:gd name="connsiteX162" fmla="*/ 6932023 w 8012012"/>
                <a:gd name="connsiteY162" fmla="*/ 696685 h 2629988"/>
                <a:gd name="connsiteX163" fmla="*/ 6958149 w 8012012"/>
                <a:gd name="connsiteY163" fmla="*/ 714102 h 2629988"/>
                <a:gd name="connsiteX164" fmla="*/ 6975566 w 8012012"/>
                <a:gd name="connsiteY164" fmla="*/ 731520 h 2629988"/>
                <a:gd name="connsiteX165" fmla="*/ 7001692 w 8012012"/>
                <a:gd name="connsiteY165" fmla="*/ 740228 h 2629988"/>
                <a:gd name="connsiteX166" fmla="*/ 7053943 w 8012012"/>
                <a:gd name="connsiteY166" fmla="*/ 783771 h 2629988"/>
                <a:gd name="connsiteX167" fmla="*/ 7071360 w 8012012"/>
                <a:gd name="connsiteY167" fmla="*/ 818605 h 2629988"/>
                <a:gd name="connsiteX168" fmla="*/ 7106195 w 8012012"/>
                <a:gd name="connsiteY168" fmla="*/ 853440 h 2629988"/>
                <a:gd name="connsiteX169" fmla="*/ 7123612 w 8012012"/>
                <a:gd name="connsiteY169" fmla="*/ 879565 h 2629988"/>
                <a:gd name="connsiteX170" fmla="*/ 7158446 w 8012012"/>
                <a:gd name="connsiteY170" fmla="*/ 931817 h 2629988"/>
                <a:gd name="connsiteX171" fmla="*/ 7184572 w 8012012"/>
                <a:gd name="connsiteY171" fmla="*/ 966651 h 2629988"/>
                <a:gd name="connsiteX172" fmla="*/ 7210698 w 8012012"/>
                <a:gd name="connsiteY172" fmla="*/ 992777 h 2629988"/>
                <a:gd name="connsiteX173" fmla="*/ 7228115 w 8012012"/>
                <a:gd name="connsiteY173" fmla="*/ 1018902 h 2629988"/>
                <a:gd name="connsiteX174" fmla="*/ 7271658 w 8012012"/>
                <a:gd name="connsiteY174" fmla="*/ 1071154 h 2629988"/>
                <a:gd name="connsiteX175" fmla="*/ 7332618 w 8012012"/>
                <a:gd name="connsiteY175" fmla="*/ 1158240 h 2629988"/>
                <a:gd name="connsiteX176" fmla="*/ 7350035 w 8012012"/>
                <a:gd name="connsiteY176" fmla="*/ 1184365 h 2629988"/>
                <a:gd name="connsiteX177" fmla="*/ 7384869 w 8012012"/>
                <a:gd name="connsiteY177" fmla="*/ 1236617 h 2629988"/>
                <a:gd name="connsiteX178" fmla="*/ 7393578 w 8012012"/>
                <a:gd name="connsiteY178" fmla="*/ 1262742 h 2629988"/>
                <a:gd name="connsiteX179" fmla="*/ 7410995 w 8012012"/>
                <a:gd name="connsiteY179" fmla="*/ 1297577 h 2629988"/>
                <a:gd name="connsiteX180" fmla="*/ 7437120 w 8012012"/>
                <a:gd name="connsiteY180" fmla="*/ 1367245 h 2629988"/>
                <a:gd name="connsiteX181" fmla="*/ 7471955 w 8012012"/>
                <a:gd name="connsiteY181" fmla="*/ 1410788 h 2629988"/>
                <a:gd name="connsiteX182" fmla="*/ 7506789 w 8012012"/>
                <a:gd name="connsiteY182" fmla="*/ 1463040 h 2629988"/>
                <a:gd name="connsiteX183" fmla="*/ 7524206 w 8012012"/>
                <a:gd name="connsiteY183" fmla="*/ 1489165 h 2629988"/>
                <a:gd name="connsiteX184" fmla="*/ 7550332 w 8012012"/>
                <a:gd name="connsiteY184" fmla="*/ 1541417 h 2629988"/>
                <a:gd name="connsiteX185" fmla="*/ 7567749 w 8012012"/>
                <a:gd name="connsiteY185" fmla="*/ 1567542 h 2629988"/>
                <a:gd name="connsiteX186" fmla="*/ 7585166 w 8012012"/>
                <a:gd name="connsiteY186" fmla="*/ 1619794 h 2629988"/>
                <a:gd name="connsiteX187" fmla="*/ 7602583 w 8012012"/>
                <a:gd name="connsiteY187" fmla="*/ 1654628 h 2629988"/>
                <a:gd name="connsiteX188" fmla="*/ 7611292 w 8012012"/>
                <a:gd name="connsiteY188" fmla="*/ 1680754 h 2629988"/>
                <a:gd name="connsiteX189" fmla="*/ 7628709 w 8012012"/>
                <a:gd name="connsiteY189" fmla="*/ 1715588 h 2629988"/>
                <a:gd name="connsiteX190" fmla="*/ 7646126 w 8012012"/>
                <a:gd name="connsiteY190" fmla="*/ 1759131 h 2629988"/>
                <a:gd name="connsiteX191" fmla="*/ 7654835 w 8012012"/>
                <a:gd name="connsiteY191" fmla="*/ 1785257 h 2629988"/>
                <a:gd name="connsiteX192" fmla="*/ 7689669 w 8012012"/>
                <a:gd name="connsiteY192" fmla="*/ 1828800 h 2629988"/>
                <a:gd name="connsiteX193" fmla="*/ 7724503 w 8012012"/>
                <a:gd name="connsiteY193" fmla="*/ 1915885 h 2629988"/>
                <a:gd name="connsiteX194" fmla="*/ 7733212 w 8012012"/>
                <a:gd name="connsiteY194" fmla="*/ 1942011 h 2629988"/>
                <a:gd name="connsiteX195" fmla="*/ 7768046 w 8012012"/>
                <a:gd name="connsiteY195" fmla="*/ 2002971 h 2629988"/>
                <a:gd name="connsiteX196" fmla="*/ 7768046 w 8012012"/>
                <a:gd name="connsiteY196" fmla="*/ 2185851 h 2629988"/>
                <a:gd name="connsiteX197" fmla="*/ 7802880 w 8012012"/>
                <a:gd name="connsiteY197" fmla="*/ 2264228 h 2629988"/>
                <a:gd name="connsiteX198" fmla="*/ 7820298 w 8012012"/>
                <a:gd name="connsiteY198" fmla="*/ 2281645 h 2629988"/>
                <a:gd name="connsiteX199" fmla="*/ 7889966 w 8012012"/>
                <a:gd name="connsiteY199" fmla="*/ 2368731 h 2629988"/>
                <a:gd name="connsiteX200" fmla="*/ 7889966 w 8012012"/>
                <a:gd name="connsiteY200" fmla="*/ 2368731 h 2629988"/>
                <a:gd name="connsiteX201" fmla="*/ 7933509 w 8012012"/>
                <a:gd name="connsiteY201" fmla="*/ 2420982 h 2629988"/>
                <a:gd name="connsiteX202" fmla="*/ 7959635 w 8012012"/>
                <a:gd name="connsiteY202" fmla="*/ 2481942 h 2629988"/>
                <a:gd name="connsiteX203" fmla="*/ 7977052 w 8012012"/>
                <a:gd name="connsiteY203" fmla="*/ 2525485 h 2629988"/>
                <a:gd name="connsiteX204" fmla="*/ 7985760 w 8012012"/>
                <a:gd name="connsiteY204" fmla="*/ 2577737 h 2629988"/>
                <a:gd name="connsiteX205" fmla="*/ 8011886 w 8012012"/>
                <a:gd name="connsiteY205" fmla="*/ 2629988 h 2629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Lst>
              <a:rect l="l" t="t" r="r" b="b"/>
              <a:pathLst>
                <a:path w="8012012" h="2629988">
                  <a:moveTo>
                    <a:pt x="0" y="505097"/>
                  </a:moveTo>
                  <a:lnTo>
                    <a:pt x="0" y="505097"/>
                  </a:lnTo>
                  <a:cubicBezTo>
                    <a:pt x="5077" y="504533"/>
                    <a:pt x="91667" y="498453"/>
                    <a:pt x="113212" y="487680"/>
                  </a:cubicBezTo>
                  <a:cubicBezTo>
                    <a:pt x="120556" y="484008"/>
                    <a:pt x="122941" y="473145"/>
                    <a:pt x="130629" y="470262"/>
                  </a:cubicBezTo>
                  <a:cubicBezTo>
                    <a:pt x="147162" y="464062"/>
                    <a:pt x="165463" y="464457"/>
                    <a:pt x="182880" y="461554"/>
                  </a:cubicBezTo>
                  <a:cubicBezTo>
                    <a:pt x="191589" y="458651"/>
                    <a:pt x="200795" y="456950"/>
                    <a:pt x="209006" y="452845"/>
                  </a:cubicBezTo>
                  <a:cubicBezTo>
                    <a:pt x="227304" y="443696"/>
                    <a:pt x="249001" y="425061"/>
                    <a:pt x="261258" y="409302"/>
                  </a:cubicBezTo>
                  <a:cubicBezTo>
                    <a:pt x="279890" y="385347"/>
                    <a:pt x="294843" y="349175"/>
                    <a:pt x="322218" y="330925"/>
                  </a:cubicBezTo>
                  <a:cubicBezTo>
                    <a:pt x="329856" y="325833"/>
                    <a:pt x="339635" y="325120"/>
                    <a:pt x="348343" y="322217"/>
                  </a:cubicBezTo>
                  <a:cubicBezTo>
                    <a:pt x="354149" y="333828"/>
                    <a:pt x="358559" y="346250"/>
                    <a:pt x="365760" y="357051"/>
                  </a:cubicBezTo>
                  <a:cubicBezTo>
                    <a:pt x="370315" y="363883"/>
                    <a:pt x="376609" y="369542"/>
                    <a:pt x="383178" y="374468"/>
                  </a:cubicBezTo>
                  <a:cubicBezTo>
                    <a:pt x="431090" y="410402"/>
                    <a:pt x="420823" y="404433"/>
                    <a:pt x="461555" y="418011"/>
                  </a:cubicBezTo>
                  <a:cubicBezTo>
                    <a:pt x="514897" y="498026"/>
                    <a:pt x="442000" y="400263"/>
                    <a:pt x="505098" y="452845"/>
                  </a:cubicBezTo>
                  <a:cubicBezTo>
                    <a:pt x="516248" y="462137"/>
                    <a:pt x="520960" y="477417"/>
                    <a:pt x="531223" y="487680"/>
                  </a:cubicBezTo>
                  <a:cubicBezTo>
                    <a:pt x="548614" y="505072"/>
                    <a:pt x="580104" y="514199"/>
                    <a:pt x="600892" y="522514"/>
                  </a:cubicBezTo>
                  <a:cubicBezTo>
                    <a:pt x="647337" y="592183"/>
                    <a:pt x="586378" y="508000"/>
                    <a:pt x="644435" y="566057"/>
                  </a:cubicBezTo>
                  <a:cubicBezTo>
                    <a:pt x="654698" y="576320"/>
                    <a:pt x="661852" y="589280"/>
                    <a:pt x="670560" y="600891"/>
                  </a:cubicBezTo>
                  <a:cubicBezTo>
                    <a:pt x="702326" y="696185"/>
                    <a:pt x="651663" y="551839"/>
                    <a:pt x="696686" y="653142"/>
                  </a:cubicBezTo>
                  <a:cubicBezTo>
                    <a:pt x="715835" y="696227"/>
                    <a:pt x="704819" y="701005"/>
                    <a:pt x="731520" y="731520"/>
                  </a:cubicBezTo>
                  <a:cubicBezTo>
                    <a:pt x="745037" y="746967"/>
                    <a:pt x="775063" y="775062"/>
                    <a:pt x="775063" y="775062"/>
                  </a:cubicBezTo>
                  <a:cubicBezTo>
                    <a:pt x="804332" y="862865"/>
                    <a:pt x="759675" y="726671"/>
                    <a:pt x="792480" y="836022"/>
                  </a:cubicBezTo>
                  <a:cubicBezTo>
                    <a:pt x="797756" y="853607"/>
                    <a:pt x="796916" y="875292"/>
                    <a:pt x="809898" y="888274"/>
                  </a:cubicBezTo>
                  <a:cubicBezTo>
                    <a:pt x="818606" y="896983"/>
                    <a:pt x="826562" y="906516"/>
                    <a:pt x="836023" y="914400"/>
                  </a:cubicBezTo>
                  <a:cubicBezTo>
                    <a:pt x="844064" y="921101"/>
                    <a:pt x="854272" y="924925"/>
                    <a:pt x="862149" y="931817"/>
                  </a:cubicBezTo>
                  <a:cubicBezTo>
                    <a:pt x="877597" y="945334"/>
                    <a:pt x="888613" y="963974"/>
                    <a:pt x="905692" y="975360"/>
                  </a:cubicBezTo>
                  <a:cubicBezTo>
                    <a:pt x="923109" y="986971"/>
                    <a:pt x="943141" y="995392"/>
                    <a:pt x="957943" y="1010194"/>
                  </a:cubicBezTo>
                  <a:cubicBezTo>
                    <a:pt x="980484" y="1032735"/>
                    <a:pt x="1005072" y="1060739"/>
                    <a:pt x="1036320" y="1071154"/>
                  </a:cubicBezTo>
                  <a:lnTo>
                    <a:pt x="1062446" y="1079862"/>
                  </a:lnTo>
                  <a:cubicBezTo>
                    <a:pt x="1079863" y="1091474"/>
                    <a:pt x="1099896" y="1099895"/>
                    <a:pt x="1114698" y="1114697"/>
                  </a:cubicBezTo>
                  <a:cubicBezTo>
                    <a:pt x="1123406" y="1123405"/>
                    <a:pt x="1132939" y="1131361"/>
                    <a:pt x="1140823" y="1140822"/>
                  </a:cubicBezTo>
                  <a:cubicBezTo>
                    <a:pt x="1147523" y="1148863"/>
                    <a:pt x="1151348" y="1159071"/>
                    <a:pt x="1158240" y="1166948"/>
                  </a:cubicBezTo>
                  <a:cubicBezTo>
                    <a:pt x="1171757" y="1182396"/>
                    <a:pt x="1190397" y="1193412"/>
                    <a:pt x="1201783" y="1210491"/>
                  </a:cubicBezTo>
                  <a:cubicBezTo>
                    <a:pt x="1207589" y="1219200"/>
                    <a:pt x="1212308" y="1228740"/>
                    <a:pt x="1219200" y="1236617"/>
                  </a:cubicBezTo>
                  <a:cubicBezTo>
                    <a:pt x="1232717" y="1252065"/>
                    <a:pt x="1245664" y="1268774"/>
                    <a:pt x="1262743" y="1280160"/>
                  </a:cubicBezTo>
                  <a:lnTo>
                    <a:pt x="1314995" y="1314994"/>
                  </a:lnTo>
                  <a:cubicBezTo>
                    <a:pt x="1323703" y="1326605"/>
                    <a:pt x="1331828" y="1338678"/>
                    <a:pt x="1341120" y="1349828"/>
                  </a:cubicBezTo>
                  <a:cubicBezTo>
                    <a:pt x="1362146" y="1375059"/>
                    <a:pt x="1356542" y="1362164"/>
                    <a:pt x="1384663" y="1384662"/>
                  </a:cubicBezTo>
                  <a:cubicBezTo>
                    <a:pt x="1446699" y="1434293"/>
                    <a:pt x="1347804" y="1365897"/>
                    <a:pt x="1428206" y="1419497"/>
                  </a:cubicBezTo>
                  <a:cubicBezTo>
                    <a:pt x="1436115" y="1431361"/>
                    <a:pt x="1449254" y="1454769"/>
                    <a:pt x="1463040" y="1463040"/>
                  </a:cubicBezTo>
                  <a:cubicBezTo>
                    <a:pt x="1470911" y="1467763"/>
                    <a:pt x="1480457" y="1468845"/>
                    <a:pt x="1489166" y="1471748"/>
                  </a:cubicBezTo>
                  <a:cubicBezTo>
                    <a:pt x="1492069" y="1480457"/>
                    <a:pt x="1492140" y="1490706"/>
                    <a:pt x="1497875" y="1497874"/>
                  </a:cubicBezTo>
                  <a:cubicBezTo>
                    <a:pt x="1512427" y="1516064"/>
                    <a:pt x="1530921" y="1515769"/>
                    <a:pt x="1550126" y="1524000"/>
                  </a:cubicBezTo>
                  <a:cubicBezTo>
                    <a:pt x="1562058" y="1529114"/>
                    <a:pt x="1573349" y="1535611"/>
                    <a:pt x="1584960" y="1541417"/>
                  </a:cubicBezTo>
                  <a:cubicBezTo>
                    <a:pt x="1619794" y="1538514"/>
                    <a:pt x="1654815" y="1537328"/>
                    <a:pt x="1689463" y="1532708"/>
                  </a:cubicBezTo>
                  <a:cubicBezTo>
                    <a:pt x="1698562" y="1531495"/>
                    <a:pt x="1707718" y="1528723"/>
                    <a:pt x="1715589" y="1524000"/>
                  </a:cubicBezTo>
                  <a:cubicBezTo>
                    <a:pt x="1722630" y="1519776"/>
                    <a:pt x="1726595" y="1511711"/>
                    <a:pt x="1733006" y="1506582"/>
                  </a:cubicBezTo>
                  <a:cubicBezTo>
                    <a:pt x="1741179" y="1500044"/>
                    <a:pt x="1750423" y="1494971"/>
                    <a:pt x="1759132" y="1489165"/>
                  </a:cubicBezTo>
                  <a:cubicBezTo>
                    <a:pt x="1764938" y="1480457"/>
                    <a:pt x="1772874" y="1472840"/>
                    <a:pt x="1776549" y="1463040"/>
                  </a:cubicBezTo>
                  <a:cubicBezTo>
                    <a:pt x="1777695" y="1459984"/>
                    <a:pt x="1786384" y="1402848"/>
                    <a:pt x="1793966" y="1393371"/>
                  </a:cubicBezTo>
                  <a:cubicBezTo>
                    <a:pt x="1800504" y="1385198"/>
                    <a:pt x="1811383" y="1381760"/>
                    <a:pt x="1820092" y="1375954"/>
                  </a:cubicBezTo>
                  <a:cubicBezTo>
                    <a:pt x="1912219" y="1382534"/>
                    <a:pt x="1938526" y="1357661"/>
                    <a:pt x="1985555" y="1428205"/>
                  </a:cubicBezTo>
                  <a:cubicBezTo>
                    <a:pt x="1991361" y="1436914"/>
                    <a:pt x="1994096" y="1448784"/>
                    <a:pt x="2002972" y="1454331"/>
                  </a:cubicBezTo>
                  <a:cubicBezTo>
                    <a:pt x="2018540" y="1464061"/>
                    <a:pt x="2055223" y="1471748"/>
                    <a:pt x="2055223" y="1471748"/>
                  </a:cubicBezTo>
                  <a:cubicBezTo>
                    <a:pt x="2134497" y="1524596"/>
                    <a:pt x="2057085" y="1480457"/>
                    <a:pt x="2264229" y="1480457"/>
                  </a:cubicBezTo>
                  <a:cubicBezTo>
                    <a:pt x="2302077" y="1480457"/>
                    <a:pt x="2339703" y="1486262"/>
                    <a:pt x="2377440" y="1489165"/>
                  </a:cubicBezTo>
                  <a:cubicBezTo>
                    <a:pt x="2386149" y="1492068"/>
                    <a:pt x="2395355" y="1493769"/>
                    <a:pt x="2403566" y="1497874"/>
                  </a:cubicBezTo>
                  <a:cubicBezTo>
                    <a:pt x="2412927" y="1502555"/>
                    <a:pt x="2420031" y="1511265"/>
                    <a:pt x="2429692" y="1515291"/>
                  </a:cubicBezTo>
                  <a:cubicBezTo>
                    <a:pt x="2455113" y="1525883"/>
                    <a:pt x="2508069" y="1541417"/>
                    <a:pt x="2508069" y="1541417"/>
                  </a:cubicBezTo>
                  <a:cubicBezTo>
                    <a:pt x="2534195" y="1538514"/>
                    <a:pt x="2562935" y="1544464"/>
                    <a:pt x="2586446" y="1532708"/>
                  </a:cubicBezTo>
                  <a:cubicBezTo>
                    <a:pt x="2597151" y="1527355"/>
                    <a:pt x="2591716" y="1509338"/>
                    <a:pt x="2595155" y="1497874"/>
                  </a:cubicBezTo>
                  <a:cubicBezTo>
                    <a:pt x="2612114" y="1441344"/>
                    <a:pt x="2604536" y="1457676"/>
                    <a:pt x="2629989" y="1419497"/>
                  </a:cubicBezTo>
                  <a:cubicBezTo>
                    <a:pt x="2654995" y="1319477"/>
                    <a:pt x="2620028" y="1442743"/>
                    <a:pt x="2656115" y="1358537"/>
                  </a:cubicBezTo>
                  <a:cubicBezTo>
                    <a:pt x="2660830" y="1347536"/>
                    <a:pt x="2660108" y="1334703"/>
                    <a:pt x="2664823" y="1323702"/>
                  </a:cubicBezTo>
                  <a:cubicBezTo>
                    <a:pt x="2668946" y="1314082"/>
                    <a:pt x="2677559" y="1306938"/>
                    <a:pt x="2682240" y="1297577"/>
                  </a:cubicBezTo>
                  <a:cubicBezTo>
                    <a:pt x="2686345" y="1289366"/>
                    <a:pt x="2686844" y="1279662"/>
                    <a:pt x="2690949" y="1271451"/>
                  </a:cubicBezTo>
                  <a:cubicBezTo>
                    <a:pt x="2697792" y="1257764"/>
                    <a:pt x="2727914" y="1219701"/>
                    <a:pt x="2734492" y="1210491"/>
                  </a:cubicBezTo>
                  <a:cubicBezTo>
                    <a:pt x="2740576" y="1201974"/>
                    <a:pt x="2743736" y="1190903"/>
                    <a:pt x="2751909" y="1184365"/>
                  </a:cubicBezTo>
                  <a:cubicBezTo>
                    <a:pt x="2759077" y="1178631"/>
                    <a:pt x="2769598" y="1179273"/>
                    <a:pt x="2778035" y="1175657"/>
                  </a:cubicBezTo>
                  <a:cubicBezTo>
                    <a:pt x="2789967" y="1170543"/>
                    <a:pt x="2801258" y="1164046"/>
                    <a:pt x="2812869" y="1158240"/>
                  </a:cubicBezTo>
                  <a:cubicBezTo>
                    <a:pt x="2841898" y="1161143"/>
                    <a:pt x="2871529" y="1160388"/>
                    <a:pt x="2899955" y="1166948"/>
                  </a:cubicBezTo>
                  <a:cubicBezTo>
                    <a:pt x="2910153" y="1169301"/>
                    <a:pt x="2916719" y="1179684"/>
                    <a:pt x="2926080" y="1184365"/>
                  </a:cubicBezTo>
                  <a:cubicBezTo>
                    <a:pt x="2998195" y="1220423"/>
                    <a:pt x="2903454" y="1160573"/>
                    <a:pt x="2978332" y="1210491"/>
                  </a:cubicBezTo>
                  <a:cubicBezTo>
                    <a:pt x="2987041" y="1201782"/>
                    <a:pt x="2998477" y="1195131"/>
                    <a:pt x="3004458" y="1184365"/>
                  </a:cubicBezTo>
                  <a:cubicBezTo>
                    <a:pt x="3013374" y="1168316"/>
                    <a:pt x="3017422" y="1149925"/>
                    <a:pt x="3021875" y="1132114"/>
                  </a:cubicBezTo>
                  <a:cubicBezTo>
                    <a:pt x="3024778" y="1120503"/>
                    <a:pt x="3028236" y="1109016"/>
                    <a:pt x="3030583" y="1097280"/>
                  </a:cubicBezTo>
                  <a:cubicBezTo>
                    <a:pt x="3034046" y="1079965"/>
                    <a:pt x="3035009" y="1062158"/>
                    <a:pt x="3039292" y="1045028"/>
                  </a:cubicBezTo>
                  <a:cubicBezTo>
                    <a:pt x="3043745" y="1027217"/>
                    <a:pt x="3050903" y="1010194"/>
                    <a:pt x="3056709" y="992777"/>
                  </a:cubicBezTo>
                  <a:cubicBezTo>
                    <a:pt x="3059612" y="984068"/>
                    <a:pt x="3058074" y="972159"/>
                    <a:pt x="3065418" y="966651"/>
                  </a:cubicBezTo>
                  <a:cubicBezTo>
                    <a:pt x="3116996" y="927967"/>
                    <a:pt x="3088179" y="948574"/>
                    <a:pt x="3152503" y="905691"/>
                  </a:cubicBezTo>
                  <a:lnTo>
                    <a:pt x="3178629" y="888274"/>
                  </a:lnTo>
                  <a:cubicBezTo>
                    <a:pt x="3213320" y="836237"/>
                    <a:pt x="3175433" y="881484"/>
                    <a:pt x="3222172" y="853440"/>
                  </a:cubicBezTo>
                  <a:cubicBezTo>
                    <a:pt x="3281942" y="817578"/>
                    <a:pt x="3191705" y="851982"/>
                    <a:pt x="3265715" y="827314"/>
                  </a:cubicBezTo>
                  <a:cubicBezTo>
                    <a:pt x="3381519" y="711510"/>
                    <a:pt x="3251003" y="832846"/>
                    <a:pt x="3344092" y="766354"/>
                  </a:cubicBezTo>
                  <a:cubicBezTo>
                    <a:pt x="3401170" y="725584"/>
                    <a:pt x="3340302" y="750199"/>
                    <a:pt x="3396343" y="731520"/>
                  </a:cubicBezTo>
                  <a:cubicBezTo>
                    <a:pt x="3430361" y="697500"/>
                    <a:pt x="3394667" y="728003"/>
                    <a:pt x="3439886" y="705394"/>
                  </a:cubicBezTo>
                  <a:cubicBezTo>
                    <a:pt x="3449248" y="700713"/>
                    <a:pt x="3456651" y="692658"/>
                    <a:pt x="3466012" y="687977"/>
                  </a:cubicBezTo>
                  <a:cubicBezTo>
                    <a:pt x="3474223" y="683872"/>
                    <a:pt x="3484113" y="683726"/>
                    <a:pt x="3492138" y="679268"/>
                  </a:cubicBezTo>
                  <a:cubicBezTo>
                    <a:pt x="3510436" y="669102"/>
                    <a:pt x="3526972" y="656045"/>
                    <a:pt x="3544389" y="644434"/>
                  </a:cubicBezTo>
                  <a:lnTo>
                    <a:pt x="3570515" y="627017"/>
                  </a:lnTo>
                  <a:cubicBezTo>
                    <a:pt x="3573418" y="618308"/>
                    <a:pt x="3571753" y="606227"/>
                    <a:pt x="3579223" y="600891"/>
                  </a:cubicBezTo>
                  <a:cubicBezTo>
                    <a:pt x="3594163" y="590220"/>
                    <a:pt x="3631475" y="583474"/>
                    <a:pt x="3631475" y="583474"/>
                  </a:cubicBezTo>
                  <a:cubicBezTo>
                    <a:pt x="3648892" y="586377"/>
                    <a:pt x="3667193" y="585982"/>
                    <a:pt x="3683726" y="592182"/>
                  </a:cubicBezTo>
                  <a:cubicBezTo>
                    <a:pt x="3696206" y="596862"/>
                    <a:pt x="3712315" y="628439"/>
                    <a:pt x="3718560" y="635725"/>
                  </a:cubicBezTo>
                  <a:cubicBezTo>
                    <a:pt x="3734749" y="654613"/>
                    <a:pt x="3765809" y="683873"/>
                    <a:pt x="3788229" y="696685"/>
                  </a:cubicBezTo>
                  <a:cubicBezTo>
                    <a:pt x="3796199" y="701239"/>
                    <a:pt x="3805646" y="702491"/>
                    <a:pt x="3814355" y="705394"/>
                  </a:cubicBezTo>
                  <a:cubicBezTo>
                    <a:pt x="3828869" y="702491"/>
                    <a:pt x="3844039" y="701882"/>
                    <a:pt x="3857898" y="696685"/>
                  </a:cubicBezTo>
                  <a:cubicBezTo>
                    <a:pt x="3866607" y="693419"/>
                    <a:pt x="3916550" y="654758"/>
                    <a:pt x="3918858" y="653142"/>
                  </a:cubicBezTo>
                  <a:cubicBezTo>
                    <a:pt x="3960976" y="623660"/>
                    <a:pt x="3968299" y="625941"/>
                    <a:pt x="3997235" y="592182"/>
                  </a:cubicBezTo>
                  <a:cubicBezTo>
                    <a:pt x="4006681" y="581162"/>
                    <a:pt x="4013717" y="568196"/>
                    <a:pt x="4023360" y="557348"/>
                  </a:cubicBezTo>
                  <a:cubicBezTo>
                    <a:pt x="4036997" y="542006"/>
                    <a:pt x="4066903" y="513805"/>
                    <a:pt x="4066903" y="513805"/>
                  </a:cubicBezTo>
                  <a:lnTo>
                    <a:pt x="4084320" y="461554"/>
                  </a:lnTo>
                  <a:cubicBezTo>
                    <a:pt x="4087223" y="452845"/>
                    <a:pt x="4091229" y="444429"/>
                    <a:pt x="4093029" y="435428"/>
                  </a:cubicBezTo>
                  <a:cubicBezTo>
                    <a:pt x="4095932" y="420914"/>
                    <a:pt x="4099305" y="406485"/>
                    <a:pt x="4101738" y="391885"/>
                  </a:cubicBezTo>
                  <a:cubicBezTo>
                    <a:pt x="4106372" y="364078"/>
                    <a:pt x="4112723" y="307616"/>
                    <a:pt x="4119155" y="278674"/>
                  </a:cubicBezTo>
                  <a:cubicBezTo>
                    <a:pt x="4121146" y="269713"/>
                    <a:pt x="4123405" y="260572"/>
                    <a:pt x="4127863" y="252548"/>
                  </a:cubicBezTo>
                  <a:cubicBezTo>
                    <a:pt x="4138029" y="234249"/>
                    <a:pt x="4162698" y="200297"/>
                    <a:pt x="4162698" y="200297"/>
                  </a:cubicBezTo>
                  <a:cubicBezTo>
                    <a:pt x="4176509" y="158862"/>
                    <a:pt x="4173873" y="151494"/>
                    <a:pt x="4197532" y="121920"/>
                  </a:cubicBezTo>
                  <a:cubicBezTo>
                    <a:pt x="4202661" y="115509"/>
                    <a:pt x="4210023" y="111071"/>
                    <a:pt x="4214949" y="104502"/>
                  </a:cubicBezTo>
                  <a:cubicBezTo>
                    <a:pt x="4247314" y="61348"/>
                    <a:pt x="4240454" y="55671"/>
                    <a:pt x="4275909" y="26125"/>
                  </a:cubicBezTo>
                  <a:cubicBezTo>
                    <a:pt x="4283950" y="19425"/>
                    <a:pt x="4292673" y="13389"/>
                    <a:pt x="4302035" y="8708"/>
                  </a:cubicBezTo>
                  <a:cubicBezTo>
                    <a:pt x="4310245" y="4603"/>
                    <a:pt x="4319452" y="2903"/>
                    <a:pt x="4328160" y="0"/>
                  </a:cubicBezTo>
                  <a:cubicBezTo>
                    <a:pt x="4372599" y="14812"/>
                    <a:pt x="4338901" y="-748"/>
                    <a:pt x="4380412" y="34834"/>
                  </a:cubicBezTo>
                  <a:cubicBezTo>
                    <a:pt x="4414042" y="63660"/>
                    <a:pt x="4414364" y="54676"/>
                    <a:pt x="4441372" y="87085"/>
                  </a:cubicBezTo>
                  <a:cubicBezTo>
                    <a:pt x="4471674" y="123447"/>
                    <a:pt x="4442025" y="107623"/>
                    <a:pt x="4484915" y="121920"/>
                  </a:cubicBezTo>
                  <a:cubicBezTo>
                    <a:pt x="4499429" y="136434"/>
                    <a:pt x="4521968" y="145989"/>
                    <a:pt x="4528458" y="165462"/>
                  </a:cubicBezTo>
                  <a:cubicBezTo>
                    <a:pt x="4540476" y="201517"/>
                    <a:pt x="4529528" y="186496"/>
                    <a:pt x="4563292" y="209005"/>
                  </a:cubicBezTo>
                  <a:cubicBezTo>
                    <a:pt x="4566195" y="217714"/>
                    <a:pt x="4567277" y="227260"/>
                    <a:pt x="4572000" y="235131"/>
                  </a:cubicBezTo>
                  <a:cubicBezTo>
                    <a:pt x="4576224" y="242172"/>
                    <a:pt x="4584289" y="246137"/>
                    <a:pt x="4589418" y="252548"/>
                  </a:cubicBezTo>
                  <a:cubicBezTo>
                    <a:pt x="4637926" y="313181"/>
                    <a:pt x="4570889" y="242727"/>
                    <a:pt x="4632960" y="304800"/>
                  </a:cubicBezTo>
                  <a:cubicBezTo>
                    <a:pt x="4653754" y="367179"/>
                    <a:pt x="4624025" y="295818"/>
                    <a:pt x="4667795" y="348342"/>
                  </a:cubicBezTo>
                  <a:cubicBezTo>
                    <a:pt x="4676106" y="358315"/>
                    <a:pt x="4677242" y="372929"/>
                    <a:pt x="4685212" y="383177"/>
                  </a:cubicBezTo>
                  <a:cubicBezTo>
                    <a:pt x="4697814" y="399380"/>
                    <a:pt x="4714241" y="412206"/>
                    <a:pt x="4728755" y="426720"/>
                  </a:cubicBezTo>
                  <a:cubicBezTo>
                    <a:pt x="4737463" y="435428"/>
                    <a:pt x="4743865" y="447337"/>
                    <a:pt x="4754880" y="452845"/>
                  </a:cubicBezTo>
                  <a:lnTo>
                    <a:pt x="4789715" y="470262"/>
                  </a:lnTo>
                  <a:cubicBezTo>
                    <a:pt x="4795521" y="476068"/>
                    <a:pt x="4800721" y="482551"/>
                    <a:pt x="4807132" y="487680"/>
                  </a:cubicBezTo>
                  <a:cubicBezTo>
                    <a:pt x="4815305" y="494218"/>
                    <a:pt x="4826720" y="496924"/>
                    <a:pt x="4833258" y="505097"/>
                  </a:cubicBezTo>
                  <a:cubicBezTo>
                    <a:pt x="4838992" y="512265"/>
                    <a:pt x="4835475" y="524731"/>
                    <a:pt x="4841966" y="531222"/>
                  </a:cubicBezTo>
                  <a:cubicBezTo>
                    <a:pt x="4848457" y="537713"/>
                    <a:pt x="4859654" y="536315"/>
                    <a:pt x="4868092" y="539931"/>
                  </a:cubicBezTo>
                  <a:cubicBezTo>
                    <a:pt x="4899029" y="553190"/>
                    <a:pt x="4902814" y="557273"/>
                    <a:pt x="4929052" y="574765"/>
                  </a:cubicBezTo>
                  <a:cubicBezTo>
                    <a:pt x="4943566" y="571862"/>
                    <a:pt x="4958736" y="571254"/>
                    <a:pt x="4972595" y="566057"/>
                  </a:cubicBezTo>
                  <a:cubicBezTo>
                    <a:pt x="4999170" y="556092"/>
                    <a:pt x="5008565" y="535513"/>
                    <a:pt x="5024846" y="513805"/>
                  </a:cubicBezTo>
                  <a:cubicBezTo>
                    <a:pt x="5042972" y="441306"/>
                    <a:pt x="5020901" y="512988"/>
                    <a:pt x="5050972" y="452845"/>
                  </a:cubicBezTo>
                  <a:cubicBezTo>
                    <a:pt x="5055077" y="444635"/>
                    <a:pt x="5053946" y="433888"/>
                    <a:pt x="5059680" y="426720"/>
                  </a:cubicBezTo>
                  <a:cubicBezTo>
                    <a:pt x="5066218" y="418547"/>
                    <a:pt x="5076444" y="413983"/>
                    <a:pt x="5085806" y="409302"/>
                  </a:cubicBezTo>
                  <a:cubicBezTo>
                    <a:pt x="5094017" y="405197"/>
                    <a:pt x="5103106" y="403116"/>
                    <a:pt x="5111932" y="400594"/>
                  </a:cubicBezTo>
                  <a:cubicBezTo>
                    <a:pt x="5199423" y="375597"/>
                    <a:pt x="5222140" y="388745"/>
                    <a:pt x="5355772" y="383177"/>
                  </a:cubicBezTo>
                  <a:cubicBezTo>
                    <a:pt x="5408412" y="370016"/>
                    <a:pt x="5379260" y="378251"/>
                    <a:pt x="5442858" y="357051"/>
                  </a:cubicBezTo>
                  <a:cubicBezTo>
                    <a:pt x="5451566" y="354148"/>
                    <a:pt x="5461345" y="353434"/>
                    <a:pt x="5468983" y="348342"/>
                  </a:cubicBezTo>
                  <a:cubicBezTo>
                    <a:pt x="5477692" y="342536"/>
                    <a:pt x="5485747" y="335606"/>
                    <a:pt x="5495109" y="330925"/>
                  </a:cubicBezTo>
                  <a:cubicBezTo>
                    <a:pt x="5509024" y="323968"/>
                    <a:pt x="5543056" y="317226"/>
                    <a:pt x="5556069" y="313508"/>
                  </a:cubicBezTo>
                  <a:cubicBezTo>
                    <a:pt x="5564895" y="310986"/>
                    <a:pt x="5573486" y="307703"/>
                    <a:pt x="5582195" y="304800"/>
                  </a:cubicBezTo>
                  <a:cubicBezTo>
                    <a:pt x="5628641" y="307703"/>
                    <a:pt x="5675994" y="303921"/>
                    <a:pt x="5721532" y="313508"/>
                  </a:cubicBezTo>
                  <a:cubicBezTo>
                    <a:pt x="5733584" y="316045"/>
                    <a:pt x="5736892" y="333653"/>
                    <a:pt x="5747658" y="339634"/>
                  </a:cubicBezTo>
                  <a:cubicBezTo>
                    <a:pt x="5763707" y="348550"/>
                    <a:pt x="5782492" y="351245"/>
                    <a:pt x="5799909" y="357051"/>
                  </a:cubicBezTo>
                  <a:lnTo>
                    <a:pt x="5826035" y="365760"/>
                  </a:lnTo>
                  <a:lnTo>
                    <a:pt x="5878286" y="383177"/>
                  </a:lnTo>
                  <a:cubicBezTo>
                    <a:pt x="5898985" y="390077"/>
                    <a:pt x="5917387" y="396951"/>
                    <a:pt x="5939246" y="400594"/>
                  </a:cubicBezTo>
                  <a:cubicBezTo>
                    <a:pt x="5962331" y="404442"/>
                    <a:pt x="5985692" y="406399"/>
                    <a:pt x="6008915" y="409302"/>
                  </a:cubicBezTo>
                  <a:cubicBezTo>
                    <a:pt x="6060812" y="422277"/>
                    <a:pt x="6071082" y="425648"/>
                    <a:pt x="6139543" y="435428"/>
                  </a:cubicBezTo>
                  <a:cubicBezTo>
                    <a:pt x="6168423" y="439554"/>
                    <a:pt x="6197711" y="440281"/>
                    <a:pt x="6226629" y="444137"/>
                  </a:cubicBezTo>
                  <a:cubicBezTo>
                    <a:pt x="6241301" y="446093"/>
                    <a:pt x="6255551" y="450537"/>
                    <a:pt x="6270172" y="452845"/>
                  </a:cubicBezTo>
                  <a:cubicBezTo>
                    <a:pt x="6310722" y="459247"/>
                    <a:pt x="6352265" y="460305"/>
                    <a:pt x="6392092" y="470262"/>
                  </a:cubicBezTo>
                  <a:cubicBezTo>
                    <a:pt x="6472986" y="490487"/>
                    <a:pt x="6372440" y="466333"/>
                    <a:pt x="6479178" y="487680"/>
                  </a:cubicBezTo>
                  <a:cubicBezTo>
                    <a:pt x="6490914" y="490027"/>
                    <a:pt x="6502328" y="493792"/>
                    <a:pt x="6514012" y="496388"/>
                  </a:cubicBezTo>
                  <a:cubicBezTo>
                    <a:pt x="6528461" y="499599"/>
                    <a:pt x="6543195" y="501507"/>
                    <a:pt x="6557555" y="505097"/>
                  </a:cubicBezTo>
                  <a:cubicBezTo>
                    <a:pt x="6594930" y="514441"/>
                    <a:pt x="6576978" y="514607"/>
                    <a:pt x="6618515" y="531222"/>
                  </a:cubicBezTo>
                  <a:cubicBezTo>
                    <a:pt x="6618563" y="531241"/>
                    <a:pt x="6683805" y="552986"/>
                    <a:pt x="6696892" y="557348"/>
                  </a:cubicBezTo>
                  <a:cubicBezTo>
                    <a:pt x="6705601" y="560251"/>
                    <a:pt x="6715380" y="560965"/>
                    <a:pt x="6723018" y="566057"/>
                  </a:cubicBezTo>
                  <a:cubicBezTo>
                    <a:pt x="6782907" y="605983"/>
                    <a:pt x="6755411" y="594271"/>
                    <a:pt x="6801395" y="609600"/>
                  </a:cubicBezTo>
                  <a:cubicBezTo>
                    <a:pt x="6810103" y="618308"/>
                    <a:pt x="6817273" y="628894"/>
                    <a:pt x="6827520" y="635725"/>
                  </a:cubicBezTo>
                  <a:cubicBezTo>
                    <a:pt x="6835158" y="640817"/>
                    <a:pt x="6845621" y="639976"/>
                    <a:pt x="6853646" y="644434"/>
                  </a:cubicBezTo>
                  <a:cubicBezTo>
                    <a:pt x="6871945" y="654600"/>
                    <a:pt x="6888481" y="667657"/>
                    <a:pt x="6905898" y="679268"/>
                  </a:cubicBezTo>
                  <a:lnTo>
                    <a:pt x="6932023" y="696685"/>
                  </a:lnTo>
                  <a:cubicBezTo>
                    <a:pt x="6940732" y="702491"/>
                    <a:pt x="6950748" y="706701"/>
                    <a:pt x="6958149" y="714102"/>
                  </a:cubicBezTo>
                  <a:cubicBezTo>
                    <a:pt x="6963955" y="719908"/>
                    <a:pt x="6968525" y="727296"/>
                    <a:pt x="6975566" y="731520"/>
                  </a:cubicBezTo>
                  <a:cubicBezTo>
                    <a:pt x="6983437" y="736243"/>
                    <a:pt x="6992983" y="737325"/>
                    <a:pt x="7001692" y="740228"/>
                  </a:cubicBezTo>
                  <a:cubicBezTo>
                    <a:pt x="7022526" y="754117"/>
                    <a:pt x="7038703" y="762434"/>
                    <a:pt x="7053943" y="783771"/>
                  </a:cubicBezTo>
                  <a:cubicBezTo>
                    <a:pt x="7061488" y="794335"/>
                    <a:pt x="7063571" y="808220"/>
                    <a:pt x="7071360" y="818605"/>
                  </a:cubicBezTo>
                  <a:cubicBezTo>
                    <a:pt x="7081213" y="831742"/>
                    <a:pt x="7097086" y="839777"/>
                    <a:pt x="7106195" y="853440"/>
                  </a:cubicBezTo>
                  <a:lnTo>
                    <a:pt x="7123612" y="879565"/>
                  </a:lnTo>
                  <a:cubicBezTo>
                    <a:pt x="7138424" y="924004"/>
                    <a:pt x="7122864" y="890306"/>
                    <a:pt x="7158446" y="931817"/>
                  </a:cubicBezTo>
                  <a:cubicBezTo>
                    <a:pt x="7167892" y="942837"/>
                    <a:pt x="7175126" y="955631"/>
                    <a:pt x="7184572" y="966651"/>
                  </a:cubicBezTo>
                  <a:cubicBezTo>
                    <a:pt x="7192587" y="976002"/>
                    <a:pt x="7202813" y="983316"/>
                    <a:pt x="7210698" y="992777"/>
                  </a:cubicBezTo>
                  <a:cubicBezTo>
                    <a:pt x="7217398" y="1000817"/>
                    <a:pt x="7221415" y="1010862"/>
                    <a:pt x="7228115" y="1018902"/>
                  </a:cubicBezTo>
                  <a:cubicBezTo>
                    <a:pt x="7309426" y="1116477"/>
                    <a:pt x="7206797" y="980349"/>
                    <a:pt x="7271658" y="1071154"/>
                  </a:cubicBezTo>
                  <a:cubicBezTo>
                    <a:pt x="7336126" y="1161409"/>
                    <a:pt x="7252546" y="1038133"/>
                    <a:pt x="7332618" y="1158240"/>
                  </a:cubicBezTo>
                  <a:lnTo>
                    <a:pt x="7350035" y="1184365"/>
                  </a:lnTo>
                  <a:cubicBezTo>
                    <a:pt x="7370739" y="1246481"/>
                    <a:pt x="7341383" y="1171389"/>
                    <a:pt x="7384869" y="1236617"/>
                  </a:cubicBezTo>
                  <a:cubicBezTo>
                    <a:pt x="7389961" y="1244255"/>
                    <a:pt x="7389962" y="1254305"/>
                    <a:pt x="7393578" y="1262742"/>
                  </a:cubicBezTo>
                  <a:cubicBezTo>
                    <a:pt x="7398692" y="1274674"/>
                    <a:pt x="7405881" y="1285644"/>
                    <a:pt x="7410995" y="1297577"/>
                  </a:cubicBezTo>
                  <a:cubicBezTo>
                    <a:pt x="7423012" y="1325616"/>
                    <a:pt x="7419078" y="1337175"/>
                    <a:pt x="7437120" y="1367245"/>
                  </a:cubicBezTo>
                  <a:cubicBezTo>
                    <a:pt x="7446683" y="1383184"/>
                    <a:pt x="7461022" y="1395756"/>
                    <a:pt x="7471955" y="1410788"/>
                  </a:cubicBezTo>
                  <a:cubicBezTo>
                    <a:pt x="7484267" y="1427717"/>
                    <a:pt x="7495178" y="1445623"/>
                    <a:pt x="7506789" y="1463040"/>
                  </a:cubicBezTo>
                  <a:lnTo>
                    <a:pt x="7524206" y="1489165"/>
                  </a:lnTo>
                  <a:cubicBezTo>
                    <a:pt x="7574121" y="1564037"/>
                    <a:pt x="7514276" y="1469307"/>
                    <a:pt x="7550332" y="1541417"/>
                  </a:cubicBezTo>
                  <a:cubicBezTo>
                    <a:pt x="7555013" y="1550778"/>
                    <a:pt x="7561943" y="1558834"/>
                    <a:pt x="7567749" y="1567542"/>
                  </a:cubicBezTo>
                  <a:cubicBezTo>
                    <a:pt x="7573555" y="1584959"/>
                    <a:pt x="7578348" y="1602748"/>
                    <a:pt x="7585166" y="1619794"/>
                  </a:cubicBezTo>
                  <a:cubicBezTo>
                    <a:pt x="7589987" y="1631847"/>
                    <a:pt x="7597469" y="1642696"/>
                    <a:pt x="7602583" y="1654628"/>
                  </a:cubicBezTo>
                  <a:cubicBezTo>
                    <a:pt x="7606199" y="1663066"/>
                    <a:pt x="7607676" y="1672316"/>
                    <a:pt x="7611292" y="1680754"/>
                  </a:cubicBezTo>
                  <a:cubicBezTo>
                    <a:pt x="7616406" y="1692686"/>
                    <a:pt x="7623437" y="1703725"/>
                    <a:pt x="7628709" y="1715588"/>
                  </a:cubicBezTo>
                  <a:cubicBezTo>
                    <a:pt x="7635058" y="1729873"/>
                    <a:pt x="7640637" y="1744494"/>
                    <a:pt x="7646126" y="1759131"/>
                  </a:cubicBezTo>
                  <a:cubicBezTo>
                    <a:pt x="7649349" y="1767726"/>
                    <a:pt x="7650730" y="1777046"/>
                    <a:pt x="7654835" y="1785257"/>
                  </a:cubicBezTo>
                  <a:cubicBezTo>
                    <a:pt x="7665820" y="1807226"/>
                    <a:pt x="7673470" y="1812601"/>
                    <a:pt x="7689669" y="1828800"/>
                  </a:cubicBezTo>
                  <a:cubicBezTo>
                    <a:pt x="7705865" y="1893581"/>
                    <a:pt x="7688529" y="1834942"/>
                    <a:pt x="7724503" y="1915885"/>
                  </a:cubicBezTo>
                  <a:cubicBezTo>
                    <a:pt x="7728231" y="1924274"/>
                    <a:pt x="7729596" y="1933573"/>
                    <a:pt x="7733212" y="1942011"/>
                  </a:cubicBezTo>
                  <a:cubicBezTo>
                    <a:pt x="7746471" y="1972948"/>
                    <a:pt x="7750554" y="1976733"/>
                    <a:pt x="7768046" y="2002971"/>
                  </a:cubicBezTo>
                  <a:cubicBezTo>
                    <a:pt x="7744260" y="2074334"/>
                    <a:pt x="7750449" y="2045073"/>
                    <a:pt x="7768046" y="2185851"/>
                  </a:cubicBezTo>
                  <a:cubicBezTo>
                    <a:pt x="7771626" y="2214492"/>
                    <a:pt x="7785055" y="2241947"/>
                    <a:pt x="7802880" y="2264228"/>
                  </a:cubicBezTo>
                  <a:cubicBezTo>
                    <a:pt x="7808009" y="2270639"/>
                    <a:pt x="7814492" y="2275839"/>
                    <a:pt x="7820298" y="2281645"/>
                  </a:cubicBezTo>
                  <a:cubicBezTo>
                    <a:pt x="7838093" y="2335033"/>
                    <a:pt x="7822515" y="2301280"/>
                    <a:pt x="7889966" y="2368731"/>
                  </a:cubicBezTo>
                  <a:lnTo>
                    <a:pt x="7889966" y="2368731"/>
                  </a:lnTo>
                  <a:cubicBezTo>
                    <a:pt x="7912064" y="2412926"/>
                    <a:pt x="7896581" y="2396364"/>
                    <a:pt x="7933509" y="2420982"/>
                  </a:cubicBezTo>
                  <a:cubicBezTo>
                    <a:pt x="7951398" y="2474645"/>
                    <a:pt x="7930937" y="2417371"/>
                    <a:pt x="7959635" y="2481942"/>
                  </a:cubicBezTo>
                  <a:cubicBezTo>
                    <a:pt x="7965984" y="2496227"/>
                    <a:pt x="7971246" y="2510971"/>
                    <a:pt x="7977052" y="2525485"/>
                  </a:cubicBezTo>
                  <a:cubicBezTo>
                    <a:pt x="7979955" y="2542902"/>
                    <a:pt x="7979202" y="2561342"/>
                    <a:pt x="7985760" y="2577737"/>
                  </a:cubicBezTo>
                  <a:cubicBezTo>
                    <a:pt x="8015369" y="2651761"/>
                    <a:pt x="8011886" y="2584238"/>
                    <a:pt x="8011886" y="2629988"/>
                  </a:cubicBezTo>
                </a:path>
              </a:pathLst>
            </a:custGeom>
            <a:noFill/>
            <a:ln w="12700" cap="flat" cmpd="sng" algn="ctr">
              <a:solidFill>
                <a:schemeClr val="bg1">
                  <a:lumMod val="92857"/>
                  <a:alpha val="2857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4" name="任意多边形: 形状 53">
              <a:extLst>
                <a:ext uri="{FF2B5EF4-FFF2-40B4-BE49-F238E27FC236}">
                  <a16:creationId xmlns:a16="http://schemas.microsoft.com/office/drawing/2014/main" xmlns="" id="{8FFE0220-CD7C-4638-AE10-D93CF1939448}"/>
                </a:ext>
              </a:extLst>
            </p:cNvPr>
            <p:cNvSpPr/>
            <p:nvPr/>
          </p:nvSpPr>
          <p:spPr>
            <a:xfrm>
              <a:off x="-69669" y="5770673"/>
              <a:ext cx="8012012" cy="2629988"/>
            </a:xfrm>
            <a:custGeom>
              <a:avLst/>
              <a:gdLst>
                <a:gd name="connsiteX0" fmla="*/ 0 w 8012012"/>
                <a:gd name="connsiteY0" fmla="*/ 505097 h 2629988"/>
                <a:gd name="connsiteX1" fmla="*/ 0 w 8012012"/>
                <a:gd name="connsiteY1" fmla="*/ 505097 h 2629988"/>
                <a:gd name="connsiteX2" fmla="*/ 113212 w 8012012"/>
                <a:gd name="connsiteY2" fmla="*/ 487680 h 2629988"/>
                <a:gd name="connsiteX3" fmla="*/ 130629 w 8012012"/>
                <a:gd name="connsiteY3" fmla="*/ 470262 h 2629988"/>
                <a:gd name="connsiteX4" fmla="*/ 182880 w 8012012"/>
                <a:gd name="connsiteY4" fmla="*/ 461554 h 2629988"/>
                <a:gd name="connsiteX5" fmla="*/ 209006 w 8012012"/>
                <a:gd name="connsiteY5" fmla="*/ 452845 h 2629988"/>
                <a:gd name="connsiteX6" fmla="*/ 261258 w 8012012"/>
                <a:gd name="connsiteY6" fmla="*/ 409302 h 2629988"/>
                <a:gd name="connsiteX7" fmla="*/ 322218 w 8012012"/>
                <a:gd name="connsiteY7" fmla="*/ 330925 h 2629988"/>
                <a:gd name="connsiteX8" fmla="*/ 348343 w 8012012"/>
                <a:gd name="connsiteY8" fmla="*/ 322217 h 2629988"/>
                <a:gd name="connsiteX9" fmla="*/ 365760 w 8012012"/>
                <a:gd name="connsiteY9" fmla="*/ 357051 h 2629988"/>
                <a:gd name="connsiteX10" fmla="*/ 383178 w 8012012"/>
                <a:gd name="connsiteY10" fmla="*/ 374468 h 2629988"/>
                <a:gd name="connsiteX11" fmla="*/ 461555 w 8012012"/>
                <a:gd name="connsiteY11" fmla="*/ 418011 h 2629988"/>
                <a:gd name="connsiteX12" fmla="*/ 505098 w 8012012"/>
                <a:gd name="connsiteY12" fmla="*/ 452845 h 2629988"/>
                <a:gd name="connsiteX13" fmla="*/ 531223 w 8012012"/>
                <a:gd name="connsiteY13" fmla="*/ 487680 h 2629988"/>
                <a:gd name="connsiteX14" fmla="*/ 600892 w 8012012"/>
                <a:gd name="connsiteY14" fmla="*/ 522514 h 2629988"/>
                <a:gd name="connsiteX15" fmla="*/ 644435 w 8012012"/>
                <a:gd name="connsiteY15" fmla="*/ 566057 h 2629988"/>
                <a:gd name="connsiteX16" fmla="*/ 670560 w 8012012"/>
                <a:gd name="connsiteY16" fmla="*/ 600891 h 2629988"/>
                <a:gd name="connsiteX17" fmla="*/ 696686 w 8012012"/>
                <a:gd name="connsiteY17" fmla="*/ 653142 h 2629988"/>
                <a:gd name="connsiteX18" fmla="*/ 731520 w 8012012"/>
                <a:gd name="connsiteY18" fmla="*/ 731520 h 2629988"/>
                <a:gd name="connsiteX19" fmla="*/ 775063 w 8012012"/>
                <a:gd name="connsiteY19" fmla="*/ 775062 h 2629988"/>
                <a:gd name="connsiteX20" fmla="*/ 792480 w 8012012"/>
                <a:gd name="connsiteY20" fmla="*/ 836022 h 2629988"/>
                <a:gd name="connsiteX21" fmla="*/ 809898 w 8012012"/>
                <a:gd name="connsiteY21" fmla="*/ 888274 h 2629988"/>
                <a:gd name="connsiteX22" fmla="*/ 836023 w 8012012"/>
                <a:gd name="connsiteY22" fmla="*/ 914400 h 2629988"/>
                <a:gd name="connsiteX23" fmla="*/ 862149 w 8012012"/>
                <a:gd name="connsiteY23" fmla="*/ 931817 h 2629988"/>
                <a:gd name="connsiteX24" fmla="*/ 905692 w 8012012"/>
                <a:gd name="connsiteY24" fmla="*/ 975360 h 2629988"/>
                <a:gd name="connsiteX25" fmla="*/ 957943 w 8012012"/>
                <a:gd name="connsiteY25" fmla="*/ 1010194 h 2629988"/>
                <a:gd name="connsiteX26" fmla="*/ 1036320 w 8012012"/>
                <a:gd name="connsiteY26" fmla="*/ 1071154 h 2629988"/>
                <a:gd name="connsiteX27" fmla="*/ 1062446 w 8012012"/>
                <a:gd name="connsiteY27" fmla="*/ 1079862 h 2629988"/>
                <a:gd name="connsiteX28" fmla="*/ 1114698 w 8012012"/>
                <a:gd name="connsiteY28" fmla="*/ 1114697 h 2629988"/>
                <a:gd name="connsiteX29" fmla="*/ 1140823 w 8012012"/>
                <a:gd name="connsiteY29" fmla="*/ 1140822 h 2629988"/>
                <a:gd name="connsiteX30" fmla="*/ 1158240 w 8012012"/>
                <a:gd name="connsiteY30" fmla="*/ 1166948 h 2629988"/>
                <a:gd name="connsiteX31" fmla="*/ 1201783 w 8012012"/>
                <a:gd name="connsiteY31" fmla="*/ 1210491 h 2629988"/>
                <a:gd name="connsiteX32" fmla="*/ 1219200 w 8012012"/>
                <a:gd name="connsiteY32" fmla="*/ 1236617 h 2629988"/>
                <a:gd name="connsiteX33" fmla="*/ 1262743 w 8012012"/>
                <a:gd name="connsiteY33" fmla="*/ 1280160 h 2629988"/>
                <a:gd name="connsiteX34" fmla="*/ 1314995 w 8012012"/>
                <a:gd name="connsiteY34" fmla="*/ 1314994 h 2629988"/>
                <a:gd name="connsiteX35" fmla="*/ 1341120 w 8012012"/>
                <a:gd name="connsiteY35" fmla="*/ 1349828 h 2629988"/>
                <a:gd name="connsiteX36" fmla="*/ 1384663 w 8012012"/>
                <a:gd name="connsiteY36" fmla="*/ 1384662 h 2629988"/>
                <a:gd name="connsiteX37" fmla="*/ 1428206 w 8012012"/>
                <a:gd name="connsiteY37" fmla="*/ 1419497 h 2629988"/>
                <a:gd name="connsiteX38" fmla="*/ 1463040 w 8012012"/>
                <a:gd name="connsiteY38" fmla="*/ 1463040 h 2629988"/>
                <a:gd name="connsiteX39" fmla="*/ 1489166 w 8012012"/>
                <a:gd name="connsiteY39" fmla="*/ 1471748 h 2629988"/>
                <a:gd name="connsiteX40" fmla="*/ 1497875 w 8012012"/>
                <a:gd name="connsiteY40" fmla="*/ 1497874 h 2629988"/>
                <a:gd name="connsiteX41" fmla="*/ 1550126 w 8012012"/>
                <a:gd name="connsiteY41" fmla="*/ 1524000 h 2629988"/>
                <a:gd name="connsiteX42" fmla="*/ 1584960 w 8012012"/>
                <a:gd name="connsiteY42" fmla="*/ 1541417 h 2629988"/>
                <a:gd name="connsiteX43" fmla="*/ 1689463 w 8012012"/>
                <a:gd name="connsiteY43" fmla="*/ 1532708 h 2629988"/>
                <a:gd name="connsiteX44" fmla="*/ 1715589 w 8012012"/>
                <a:gd name="connsiteY44" fmla="*/ 1524000 h 2629988"/>
                <a:gd name="connsiteX45" fmla="*/ 1733006 w 8012012"/>
                <a:gd name="connsiteY45" fmla="*/ 1506582 h 2629988"/>
                <a:gd name="connsiteX46" fmla="*/ 1759132 w 8012012"/>
                <a:gd name="connsiteY46" fmla="*/ 1489165 h 2629988"/>
                <a:gd name="connsiteX47" fmla="*/ 1776549 w 8012012"/>
                <a:gd name="connsiteY47" fmla="*/ 1463040 h 2629988"/>
                <a:gd name="connsiteX48" fmla="*/ 1793966 w 8012012"/>
                <a:gd name="connsiteY48" fmla="*/ 1393371 h 2629988"/>
                <a:gd name="connsiteX49" fmla="*/ 1820092 w 8012012"/>
                <a:gd name="connsiteY49" fmla="*/ 1375954 h 2629988"/>
                <a:gd name="connsiteX50" fmla="*/ 1985555 w 8012012"/>
                <a:gd name="connsiteY50" fmla="*/ 1428205 h 2629988"/>
                <a:gd name="connsiteX51" fmla="*/ 2002972 w 8012012"/>
                <a:gd name="connsiteY51" fmla="*/ 1454331 h 2629988"/>
                <a:gd name="connsiteX52" fmla="*/ 2055223 w 8012012"/>
                <a:gd name="connsiteY52" fmla="*/ 1471748 h 2629988"/>
                <a:gd name="connsiteX53" fmla="*/ 2264229 w 8012012"/>
                <a:gd name="connsiteY53" fmla="*/ 1480457 h 2629988"/>
                <a:gd name="connsiteX54" fmla="*/ 2377440 w 8012012"/>
                <a:gd name="connsiteY54" fmla="*/ 1489165 h 2629988"/>
                <a:gd name="connsiteX55" fmla="*/ 2403566 w 8012012"/>
                <a:gd name="connsiteY55" fmla="*/ 1497874 h 2629988"/>
                <a:gd name="connsiteX56" fmla="*/ 2429692 w 8012012"/>
                <a:gd name="connsiteY56" fmla="*/ 1515291 h 2629988"/>
                <a:gd name="connsiteX57" fmla="*/ 2508069 w 8012012"/>
                <a:gd name="connsiteY57" fmla="*/ 1541417 h 2629988"/>
                <a:gd name="connsiteX58" fmla="*/ 2586446 w 8012012"/>
                <a:gd name="connsiteY58" fmla="*/ 1532708 h 2629988"/>
                <a:gd name="connsiteX59" fmla="*/ 2595155 w 8012012"/>
                <a:gd name="connsiteY59" fmla="*/ 1497874 h 2629988"/>
                <a:gd name="connsiteX60" fmla="*/ 2629989 w 8012012"/>
                <a:gd name="connsiteY60" fmla="*/ 1419497 h 2629988"/>
                <a:gd name="connsiteX61" fmla="*/ 2656115 w 8012012"/>
                <a:gd name="connsiteY61" fmla="*/ 1358537 h 2629988"/>
                <a:gd name="connsiteX62" fmla="*/ 2664823 w 8012012"/>
                <a:gd name="connsiteY62" fmla="*/ 1323702 h 2629988"/>
                <a:gd name="connsiteX63" fmla="*/ 2682240 w 8012012"/>
                <a:gd name="connsiteY63" fmla="*/ 1297577 h 2629988"/>
                <a:gd name="connsiteX64" fmla="*/ 2690949 w 8012012"/>
                <a:gd name="connsiteY64" fmla="*/ 1271451 h 2629988"/>
                <a:gd name="connsiteX65" fmla="*/ 2734492 w 8012012"/>
                <a:gd name="connsiteY65" fmla="*/ 1210491 h 2629988"/>
                <a:gd name="connsiteX66" fmla="*/ 2751909 w 8012012"/>
                <a:gd name="connsiteY66" fmla="*/ 1184365 h 2629988"/>
                <a:gd name="connsiteX67" fmla="*/ 2778035 w 8012012"/>
                <a:gd name="connsiteY67" fmla="*/ 1175657 h 2629988"/>
                <a:gd name="connsiteX68" fmla="*/ 2812869 w 8012012"/>
                <a:gd name="connsiteY68" fmla="*/ 1158240 h 2629988"/>
                <a:gd name="connsiteX69" fmla="*/ 2899955 w 8012012"/>
                <a:gd name="connsiteY69" fmla="*/ 1166948 h 2629988"/>
                <a:gd name="connsiteX70" fmla="*/ 2926080 w 8012012"/>
                <a:gd name="connsiteY70" fmla="*/ 1184365 h 2629988"/>
                <a:gd name="connsiteX71" fmla="*/ 2978332 w 8012012"/>
                <a:gd name="connsiteY71" fmla="*/ 1210491 h 2629988"/>
                <a:gd name="connsiteX72" fmla="*/ 3004458 w 8012012"/>
                <a:gd name="connsiteY72" fmla="*/ 1184365 h 2629988"/>
                <a:gd name="connsiteX73" fmla="*/ 3021875 w 8012012"/>
                <a:gd name="connsiteY73" fmla="*/ 1132114 h 2629988"/>
                <a:gd name="connsiteX74" fmla="*/ 3030583 w 8012012"/>
                <a:gd name="connsiteY74" fmla="*/ 1097280 h 2629988"/>
                <a:gd name="connsiteX75" fmla="*/ 3039292 w 8012012"/>
                <a:gd name="connsiteY75" fmla="*/ 1045028 h 2629988"/>
                <a:gd name="connsiteX76" fmla="*/ 3056709 w 8012012"/>
                <a:gd name="connsiteY76" fmla="*/ 992777 h 2629988"/>
                <a:gd name="connsiteX77" fmla="*/ 3065418 w 8012012"/>
                <a:gd name="connsiteY77" fmla="*/ 966651 h 2629988"/>
                <a:gd name="connsiteX78" fmla="*/ 3152503 w 8012012"/>
                <a:gd name="connsiteY78" fmla="*/ 905691 h 2629988"/>
                <a:gd name="connsiteX79" fmla="*/ 3178629 w 8012012"/>
                <a:gd name="connsiteY79" fmla="*/ 888274 h 2629988"/>
                <a:gd name="connsiteX80" fmla="*/ 3222172 w 8012012"/>
                <a:gd name="connsiteY80" fmla="*/ 853440 h 2629988"/>
                <a:gd name="connsiteX81" fmla="*/ 3265715 w 8012012"/>
                <a:gd name="connsiteY81" fmla="*/ 827314 h 2629988"/>
                <a:gd name="connsiteX82" fmla="*/ 3344092 w 8012012"/>
                <a:gd name="connsiteY82" fmla="*/ 766354 h 2629988"/>
                <a:gd name="connsiteX83" fmla="*/ 3396343 w 8012012"/>
                <a:gd name="connsiteY83" fmla="*/ 731520 h 2629988"/>
                <a:gd name="connsiteX84" fmla="*/ 3439886 w 8012012"/>
                <a:gd name="connsiteY84" fmla="*/ 705394 h 2629988"/>
                <a:gd name="connsiteX85" fmla="*/ 3466012 w 8012012"/>
                <a:gd name="connsiteY85" fmla="*/ 687977 h 2629988"/>
                <a:gd name="connsiteX86" fmla="*/ 3492138 w 8012012"/>
                <a:gd name="connsiteY86" fmla="*/ 679268 h 2629988"/>
                <a:gd name="connsiteX87" fmla="*/ 3544389 w 8012012"/>
                <a:gd name="connsiteY87" fmla="*/ 644434 h 2629988"/>
                <a:gd name="connsiteX88" fmla="*/ 3570515 w 8012012"/>
                <a:gd name="connsiteY88" fmla="*/ 627017 h 2629988"/>
                <a:gd name="connsiteX89" fmla="*/ 3579223 w 8012012"/>
                <a:gd name="connsiteY89" fmla="*/ 600891 h 2629988"/>
                <a:gd name="connsiteX90" fmla="*/ 3631475 w 8012012"/>
                <a:gd name="connsiteY90" fmla="*/ 583474 h 2629988"/>
                <a:gd name="connsiteX91" fmla="*/ 3683726 w 8012012"/>
                <a:gd name="connsiteY91" fmla="*/ 592182 h 2629988"/>
                <a:gd name="connsiteX92" fmla="*/ 3718560 w 8012012"/>
                <a:gd name="connsiteY92" fmla="*/ 635725 h 2629988"/>
                <a:gd name="connsiteX93" fmla="*/ 3788229 w 8012012"/>
                <a:gd name="connsiteY93" fmla="*/ 696685 h 2629988"/>
                <a:gd name="connsiteX94" fmla="*/ 3814355 w 8012012"/>
                <a:gd name="connsiteY94" fmla="*/ 705394 h 2629988"/>
                <a:gd name="connsiteX95" fmla="*/ 3857898 w 8012012"/>
                <a:gd name="connsiteY95" fmla="*/ 696685 h 2629988"/>
                <a:gd name="connsiteX96" fmla="*/ 3918858 w 8012012"/>
                <a:gd name="connsiteY96" fmla="*/ 653142 h 2629988"/>
                <a:gd name="connsiteX97" fmla="*/ 3997235 w 8012012"/>
                <a:gd name="connsiteY97" fmla="*/ 592182 h 2629988"/>
                <a:gd name="connsiteX98" fmla="*/ 4023360 w 8012012"/>
                <a:gd name="connsiteY98" fmla="*/ 557348 h 2629988"/>
                <a:gd name="connsiteX99" fmla="*/ 4066903 w 8012012"/>
                <a:gd name="connsiteY99" fmla="*/ 513805 h 2629988"/>
                <a:gd name="connsiteX100" fmla="*/ 4084320 w 8012012"/>
                <a:gd name="connsiteY100" fmla="*/ 461554 h 2629988"/>
                <a:gd name="connsiteX101" fmla="*/ 4093029 w 8012012"/>
                <a:gd name="connsiteY101" fmla="*/ 435428 h 2629988"/>
                <a:gd name="connsiteX102" fmla="*/ 4101738 w 8012012"/>
                <a:gd name="connsiteY102" fmla="*/ 391885 h 2629988"/>
                <a:gd name="connsiteX103" fmla="*/ 4119155 w 8012012"/>
                <a:gd name="connsiteY103" fmla="*/ 278674 h 2629988"/>
                <a:gd name="connsiteX104" fmla="*/ 4127863 w 8012012"/>
                <a:gd name="connsiteY104" fmla="*/ 252548 h 2629988"/>
                <a:gd name="connsiteX105" fmla="*/ 4162698 w 8012012"/>
                <a:gd name="connsiteY105" fmla="*/ 200297 h 2629988"/>
                <a:gd name="connsiteX106" fmla="*/ 4197532 w 8012012"/>
                <a:gd name="connsiteY106" fmla="*/ 121920 h 2629988"/>
                <a:gd name="connsiteX107" fmla="*/ 4214949 w 8012012"/>
                <a:gd name="connsiteY107" fmla="*/ 104502 h 2629988"/>
                <a:gd name="connsiteX108" fmla="*/ 4275909 w 8012012"/>
                <a:gd name="connsiteY108" fmla="*/ 26125 h 2629988"/>
                <a:gd name="connsiteX109" fmla="*/ 4302035 w 8012012"/>
                <a:gd name="connsiteY109" fmla="*/ 8708 h 2629988"/>
                <a:gd name="connsiteX110" fmla="*/ 4328160 w 8012012"/>
                <a:gd name="connsiteY110" fmla="*/ 0 h 2629988"/>
                <a:gd name="connsiteX111" fmla="*/ 4380412 w 8012012"/>
                <a:gd name="connsiteY111" fmla="*/ 34834 h 2629988"/>
                <a:gd name="connsiteX112" fmla="*/ 4441372 w 8012012"/>
                <a:gd name="connsiteY112" fmla="*/ 87085 h 2629988"/>
                <a:gd name="connsiteX113" fmla="*/ 4484915 w 8012012"/>
                <a:gd name="connsiteY113" fmla="*/ 121920 h 2629988"/>
                <a:gd name="connsiteX114" fmla="*/ 4528458 w 8012012"/>
                <a:gd name="connsiteY114" fmla="*/ 165462 h 2629988"/>
                <a:gd name="connsiteX115" fmla="*/ 4563292 w 8012012"/>
                <a:gd name="connsiteY115" fmla="*/ 209005 h 2629988"/>
                <a:gd name="connsiteX116" fmla="*/ 4572000 w 8012012"/>
                <a:gd name="connsiteY116" fmla="*/ 235131 h 2629988"/>
                <a:gd name="connsiteX117" fmla="*/ 4589418 w 8012012"/>
                <a:gd name="connsiteY117" fmla="*/ 252548 h 2629988"/>
                <a:gd name="connsiteX118" fmla="*/ 4632960 w 8012012"/>
                <a:gd name="connsiteY118" fmla="*/ 304800 h 2629988"/>
                <a:gd name="connsiteX119" fmla="*/ 4667795 w 8012012"/>
                <a:gd name="connsiteY119" fmla="*/ 348342 h 2629988"/>
                <a:gd name="connsiteX120" fmla="*/ 4685212 w 8012012"/>
                <a:gd name="connsiteY120" fmla="*/ 383177 h 2629988"/>
                <a:gd name="connsiteX121" fmla="*/ 4728755 w 8012012"/>
                <a:gd name="connsiteY121" fmla="*/ 426720 h 2629988"/>
                <a:gd name="connsiteX122" fmla="*/ 4754880 w 8012012"/>
                <a:gd name="connsiteY122" fmla="*/ 452845 h 2629988"/>
                <a:gd name="connsiteX123" fmla="*/ 4789715 w 8012012"/>
                <a:gd name="connsiteY123" fmla="*/ 470262 h 2629988"/>
                <a:gd name="connsiteX124" fmla="*/ 4807132 w 8012012"/>
                <a:gd name="connsiteY124" fmla="*/ 487680 h 2629988"/>
                <a:gd name="connsiteX125" fmla="*/ 4833258 w 8012012"/>
                <a:gd name="connsiteY125" fmla="*/ 505097 h 2629988"/>
                <a:gd name="connsiteX126" fmla="*/ 4841966 w 8012012"/>
                <a:gd name="connsiteY126" fmla="*/ 531222 h 2629988"/>
                <a:gd name="connsiteX127" fmla="*/ 4868092 w 8012012"/>
                <a:gd name="connsiteY127" fmla="*/ 539931 h 2629988"/>
                <a:gd name="connsiteX128" fmla="*/ 4929052 w 8012012"/>
                <a:gd name="connsiteY128" fmla="*/ 574765 h 2629988"/>
                <a:gd name="connsiteX129" fmla="*/ 4972595 w 8012012"/>
                <a:gd name="connsiteY129" fmla="*/ 566057 h 2629988"/>
                <a:gd name="connsiteX130" fmla="*/ 5024846 w 8012012"/>
                <a:gd name="connsiteY130" fmla="*/ 513805 h 2629988"/>
                <a:gd name="connsiteX131" fmla="*/ 5050972 w 8012012"/>
                <a:gd name="connsiteY131" fmla="*/ 452845 h 2629988"/>
                <a:gd name="connsiteX132" fmla="*/ 5059680 w 8012012"/>
                <a:gd name="connsiteY132" fmla="*/ 426720 h 2629988"/>
                <a:gd name="connsiteX133" fmla="*/ 5085806 w 8012012"/>
                <a:gd name="connsiteY133" fmla="*/ 409302 h 2629988"/>
                <a:gd name="connsiteX134" fmla="*/ 5111932 w 8012012"/>
                <a:gd name="connsiteY134" fmla="*/ 400594 h 2629988"/>
                <a:gd name="connsiteX135" fmla="*/ 5355772 w 8012012"/>
                <a:gd name="connsiteY135" fmla="*/ 383177 h 2629988"/>
                <a:gd name="connsiteX136" fmla="*/ 5442858 w 8012012"/>
                <a:gd name="connsiteY136" fmla="*/ 357051 h 2629988"/>
                <a:gd name="connsiteX137" fmla="*/ 5468983 w 8012012"/>
                <a:gd name="connsiteY137" fmla="*/ 348342 h 2629988"/>
                <a:gd name="connsiteX138" fmla="*/ 5495109 w 8012012"/>
                <a:gd name="connsiteY138" fmla="*/ 330925 h 2629988"/>
                <a:gd name="connsiteX139" fmla="*/ 5556069 w 8012012"/>
                <a:gd name="connsiteY139" fmla="*/ 313508 h 2629988"/>
                <a:gd name="connsiteX140" fmla="*/ 5582195 w 8012012"/>
                <a:gd name="connsiteY140" fmla="*/ 304800 h 2629988"/>
                <a:gd name="connsiteX141" fmla="*/ 5721532 w 8012012"/>
                <a:gd name="connsiteY141" fmla="*/ 313508 h 2629988"/>
                <a:gd name="connsiteX142" fmla="*/ 5747658 w 8012012"/>
                <a:gd name="connsiteY142" fmla="*/ 339634 h 2629988"/>
                <a:gd name="connsiteX143" fmla="*/ 5799909 w 8012012"/>
                <a:gd name="connsiteY143" fmla="*/ 357051 h 2629988"/>
                <a:gd name="connsiteX144" fmla="*/ 5826035 w 8012012"/>
                <a:gd name="connsiteY144" fmla="*/ 365760 h 2629988"/>
                <a:gd name="connsiteX145" fmla="*/ 5878286 w 8012012"/>
                <a:gd name="connsiteY145" fmla="*/ 383177 h 2629988"/>
                <a:gd name="connsiteX146" fmla="*/ 5939246 w 8012012"/>
                <a:gd name="connsiteY146" fmla="*/ 400594 h 2629988"/>
                <a:gd name="connsiteX147" fmla="*/ 6008915 w 8012012"/>
                <a:gd name="connsiteY147" fmla="*/ 409302 h 2629988"/>
                <a:gd name="connsiteX148" fmla="*/ 6139543 w 8012012"/>
                <a:gd name="connsiteY148" fmla="*/ 435428 h 2629988"/>
                <a:gd name="connsiteX149" fmla="*/ 6226629 w 8012012"/>
                <a:gd name="connsiteY149" fmla="*/ 444137 h 2629988"/>
                <a:gd name="connsiteX150" fmla="*/ 6270172 w 8012012"/>
                <a:gd name="connsiteY150" fmla="*/ 452845 h 2629988"/>
                <a:gd name="connsiteX151" fmla="*/ 6392092 w 8012012"/>
                <a:gd name="connsiteY151" fmla="*/ 470262 h 2629988"/>
                <a:gd name="connsiteX152" fmla="*/ 6479178 w 8012012"/>
                <a:gd name="connsiteY152" fmla="*/ 487680 h 2629988"/>
                <a:gd name="connsiteX153" fmla="*/ 6514012 w 8012012"/>
                <a:gd name="connsiteY153" fmla="*/ 496388 h 2629988"/>
                <a:gd name="connsiteX154" fmla="*/ 6557555 w 8012012"/>
                <a:gd name="connsiteY154" fmla="*/ 505097 h 2629988"/>
                <a:gd name="connsiteX155" fmla="*/ 6618515 w 8012012"/>
                <a:gd name="connsiteY155" fmla="*/ 531222 h 2629988"/>
                <a:gd name="connsiteX156" fmla="*/ 6696892 w 8012012"/>
                <a:gd name="connsiteY156" fmla="*/ 557348 h 2629988"/>
                <a:gd name="connsiteX157" fmla="*/ 6723018 w 8012012"/>
                <a:gd name="connsiteY157" fmla="*/ 566057 h 2629988"/>
                <a:gd name="connsiteX158" fmla="*/ 6801395 w 8012012"/>
                <a:gd name="connsiteY158" fmla="*/ 609600 h 2629988"/>
                <a:gd name="connsiteX159" fmla="*/ 6827520 w 8012012"/>
                <a:gd name="connsiteY159" fmla="*/ 635725 h 2629988"/>
                <a:gd name="connsiteX160" fmla="*/ 6853646 w 8012012"/>
                <a:gd name="connsiteY160" fmla="*/ 644434 h 2629988"/>
                <a:gd name="connsiteX161" fmla="*/ 6905898 w 8012012"/>
                <a:gd name="connsiteY161" fmla="*/ 679268 h 2629988"/>
                <a:gd name="connsiteX162" fmla="*/ 6932023 w 8012012"/>
                <a:gd name="connsiteY162" fmla="*/ 696685 h 2629988"/>
                <a:gd name="connsiteX163" fmla="*/ 6958149 w 8012012"/>
                <a:gd name="connsiteY163" fmla="*/ 714102 h 2629988"/>
                <a:gd name="connsiteX164" fmla="*/ 6975566 w 8012012"/>
                <a:gd name="connsiteY164" fmla="*/ 731520 h 2629988"/>
                <a:gd name="connsiteX165" fmla="*/ 7001692 w 8012012"/>
                <a:gd name="connsiteY165" fmla="*/ 740228 h 2629988"/>
                <a:gd name="connsiteX166" fmla="*/ 7053943 w 8012012"/>
                <a:gd name="connsiteY166" fmla="*/ 783771 h 2629988"/>
                <a:gd name="connsiteX167" fmla="*/ 7071360 w 8012012"/>
                <a:gd name="connsiteY167" fmla="*/ 818605 h 2629988"/>
                <a:gd name="connsiteX168" fmla="*/ 7106195 w 8012012"/>
                <a:gd name="connsiteY168" fmla="*/ 853440 h 2629988"/>
                <a:gd name="connsiteX169" fmla="*/ 7123612 w 8012012"/>
                <a:gd name="connsiteY169" fmla="*/ 879565 h 2629988"/>
                <a:gd name="connsiteX170" fmla="*/ 7158446 w 8012012"/>
                <a:gd name="connsiteY170" fmla="*/ 931817 h 2629988"/>
                <a:gd name="connsiteX171" fmla="*/ 7184572 w 8012012"/>
                <a:gd name="connsiteY171" fmla="*/ 966651 h 2629988"/>
                <a:gd name="connsiteX172" fmla="*/ 7210698 w 8012012"/>
                <a:gd name="connsiteY172" fmla="*/ 992777 h 2629988"/>
                <a:gd name="connsiteX173" fmla="*/ 7228115 w 8012012"/>
                <a:gd name="connsiteY173" fmla="*/ 1018902 h 2629988"/>
                <a:gd name="connsiteX174" fmla="*/ 7271658 w 8012012"/>
                <a:gd name="connsiteY174" fmla="*/ 1071154 h 2629988"/>
                <a:gd name="connsiteX175" fmla="*/ 7332618 w 8012012"/>
                <a:gd name="connsiteY175" fmla="*/ 1158240 h 2629988"/>
                <a:gd name="connsiteX176" fmla="*/ 7350035 w 8012012"/>
                <a:gd name="connsiteY176" fmla="*/ 1184365 h 2629988"/>
                <a:gd name="connsiteX177" fmla="*/ 7384869 w 8012012"/>
                <a:gd name="connsiteY177" fmla="*/ 1236617 h 2629988"/>
                <a:gd name="connsiteX178" fmla="*/ 7393578 w 8012012"/>
                <a:gd name="connsiteY178" fmla="*/ 1262742 h 2629988"/>
                <a:gd name="connsiteX179" fmla="*/ 7410995 w 8012012"/>
                <a:gd name="connsiteY179" fmla="*/ 1297577 h 2629988"/>
                <a:gd name="connsiteX180" fmla="*/ 7437120 w 8012012"/>
                <a:gd name="connsiteY180" fmla="*/ 1367245 h 2629988"/>
                <a:gd name="connsiteX181" fmla="*/ 7471955 w 8012012"/>
                <a:gd name="connsiteY181" fmla="*/ 1410788 h 2629988"/>
                <a:gd name="connsiteX182" fmla="*/ 7506789 w 8012012"/>
                <a:gd name="connsiteY182" fmla="*/ 1463040 h 2629988"/>
                <a:gd name="connsiteX183" fmla="*/ 7524206 w 8012012"/>
                <a:gd name="connsiteY183" fmla="*/ 1489165 h 2629988"/>
                <a:gd name="connsiteX184" fmla="*/ 7550332 w 8012012"/>
                <a:gd name="connsiteY184" fmla="*/ 1541417 h 2629988"/>
                <a:gd name="connsiteX185" fmla="*/ 7567749 w 8012012"/>
                <a:gd name="connsiteY185" fmla="*/ 1567542 h 2629988"/>
                <a:gd name="connsiteX186" fmla="*/ 7585166 w 8012012"/>
                <a:gd name="connsiteY186" fmla="*/ 1619794 h 2629988"/>
                <a:gd name="connsiteX187" fmla="*/ 7602583 w 8012012"/>
                <a:gd name="connsiteY187" fmla="*/ 1654628 h 2629988"/>
                <a:gd name="connsiteX188" fmla="*/ 7611292 w 8012012"/>
                <a:gd name="connsiteY188" fmla="*/ 1680754 h 2629988"/>
                <a:gd name="connsiteX189" fmla="*/ 7628709 w 8012012"/>
                <a:gd name="connsiteY189" fmla="*/ 1715588 h 2629988"/>
                <a:gd name="connsiteX190" fmla="*/ 7646126 w 8012012"/>
                <a:gd name="connsiteY190" fmla="*/ 1759131 h 2629988"/>
                <a:gd name="connsiteX191" fmla="*/ 7654835 w 8012012"/>
                <a:gd name="connsiteY191" fmla="*/ 1785257 h 2629988"/>
                <a:gd name="connsiteX192" fmla="*/ 7689669 w 8012012"/>
                <a:gd name="connsiteY192" fmla="*/ 1828800 h 2629988"/>
                <a:gd name="connsiteX193" fmla="*/ 7724503 w 8012012"/>
                <a:gd name="connsiteY193" fmla="*/ 1915885 h 2629988"/>
                <a:gd name="connsiteX194" fmla="*/ 7733212 w 8012012"/>
                <a:gd name="connsiteY194" fmla="*/ 1942011 h 2629988"/>
                <a:gd name="connsiteX195" fmla="*/ 7768046 w 8012012"/>
                <a:gd name="connsiteY195" fmla="*/ 2002971 h 2629988"/>
                <a:gd name="connsiteX196" fmla="*/ 7768046 w 8012012"/>
                <a:gd name="connsiteY196" fmla="*/ 2185851 h 2629988"/>
                <a:gd name="connsiteX197" fmla="*/ 7802880 w 8012012"/>
                <a:gd name="connsiteY197" fmla="*/ 2264228 h 2629988"/>
                <a:gd name="connsiteX198" fmla="*/ 7820298 w 8012012"/>
                <a:gd name="connsiteY198" fmla="*/ 2281645 h 2629988"/>
                <a:gd name="connsiteX199" fmla="*/ 7889966 w 8012012"/>
                <a:gd name="connsiteY199" fmla="*/ 2368731 h 2629988"/>
                <a:gd name="connsiteX200" fmla="*/ 7889966 w 8012012"/>
                <a:gd name="connsiteY200" fmla="*/ 2368731 h 2629988"/>
                <a:gd name="connsiteX201" fmla="*/ 7933509 w 8012012"/>
                <a:gd name="connsiteY201" fmla="*/ 2420982 h 2629988"/>
                <a:gd name="connsiteX202" fmla="*/ 7959635 w 8012012"/>
                <a:gd name="connsiteY202" fmla="*/ 2481942 h 2629988"/>
                <a:gd name="connsiteX203" fmla="*/ 7977052 w 8012012"/>
                <a:gd name="connsiteY203" fmla="*/ 2525485 h 2629988"/>
                <a:gd name="connsiteX204" fmla="*/ 7985760 w 8012012"/>
                <a:gd name="connsiteY204" fmla="*/ 2577737 h 2629988"/>
                <a:gd name="connsiteX205" fmla="*/ 8011886 w 8012012"/>
                <a:gd name="connsiteY205" fmla="*/ 2629988 h 2629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Lst>
              <a:rect l="l" t="t" r="r" b="b"/>
              <a:pathLst>
                <a:path w="8012012" h="2629988">
                  <a:moveTo>
                    <a:pt x="0" y="505097"/>
                  </a:moveTo>
                  <a:lnTo>
                    <a:pt x="0" y="505097"/>
                  </a:lnTo>
                  <a:cubicBezTo>
                    <a:pt x="5077" y="504533"/>
                    <a:pt x="91667" y="498453"/>
                    <a:pt x="113212" y="487680"/>
                  </a:cubicBezTo>
                  <a:cubicBezTo>
                    <a:pt x="120556" y="484008"/>
                    <a:pt x="122941" y="473145"/>
                    <a:pt x="130629" y="470262"/>
                  </a:cubicBezTo>
                  <a:cubicBezTo>
                    <a:pt x="147162" y="464062"/>
                    <a:pt x="165463" y="464457"/>
                    <a:pt x="182880" y="461554"/>
                  </a:cubicBezTo>
                  <a:cubicBezTo>
                    <a:pt x="191589" y="458651"/>
                    <a:pt x="200795" y="456950"/>
                    <a:pt x="209006" y="452845"/>
                  </a:cubicBezTo>
                  <a:cubicBezTo>
                    <a:pt x="227304" y="443696"/>
                    <a:pt x="249001" y="425061"/>
                    <a:pt x="261258" y="409302"/>
                  </a:cubicBezTo>
                  <a:cubicBezTo>
                    <a:pt x="279890" y="385347"/>
                    <a:pt x="294843" y="349175"/>
                    <a:pt x="322218" y="330925"/>
                  </a:cubicBezTo>
                  <a:cubicBezTo>
                    <a:pt x="329856" y="325833"/>
                    <a:pt x="339635" y="325120"/>
                    <a:pt x="348343" y="322217"/>
                  </a:cubicBezTo>
                  <a:cubicBezTo>
                    <a:pt x="354149" y="333828"/>
                    <a:pt x="358559" y="346250"/>
                    <a:pt x="365760" y="357051"/>
                  </a:cubicBezTo>
                  <a:cubicBezTo>
                    <a:pt x="370315" y="363883"/>
                    <a:pt x="376609" y="369542"/>
                    <a:pt x="383178" y="374468"/>
                  </a:cubicBezTo>
                  <a:cubicBezTo>
                    <a:pt x="431090" y="410402"/>
                    <a:pt x="420823" y="404433"/>
                    <a:pt x="461555" y="418011"/>
                  </a:cubicBezTo>
                  <a:cubicBezTo>
                    <a:pt x="514897" y="498026"/>
                    <a:pt x="442000" y="400263"/>
                    <a:pt x="505098" y="452845"/>
                  </a:cubicBezTo>
                  <a:cubicBezTo>
                    <a:pt x="516248" y="462137"/>
                    <a:pt x="520960" y="477417"/>
                    <a:pt x="531223" y="487680"/>
                  </a:cubicBezTo>
                  <a:cubicBezTo>
                    <a:pt x="548614" y="505072"/>
                    <a:pt x="580104" y="514199"/>
                    <a:pt x="600892" y="522514"/>
                  </a:cubicBezTo>
                  <a:cubicBezTo>
                    <a:pt x="647337" y="592183"/>
                    <a:pt x="586378" y="508000"/>
                    <a:pt x="644435" y="566057"/>
                  </a:cubicBezTo>
                  <a:cubicBezTo>
                    <a:pt x="654698" y="576320"/>
                    <a:pt x="661852" y="589280"/>
                    <a:pt x="670560" y="600891"/>
                  </a:cubicBezTo>
                  <a:cubicBezTo>
                    <a:pt x="702326" y="696185"/>
                    <a:pt x="651663" y="551839"/>
                    <a:pt x="696686" y="653142"/>
                  </a:cubicBezTo>
                  <a:cubicBezTo>
                    <a:pt x="715835" y="696227"/>
                    <a:pt x="704819" y="701005"/>
                    <a:pt x="731520" y="731520"/>
                  </a:cubicBezTo>
                  <a:cubicBezTo>
                    <a:pt x="745037" y="746967"/>
                    <a:pt x="775063" y="775062"/>
                    <a:pt x="775063" y="775062"/>
                  </a:cubicBezTo>
                  <a:cubicBezTo>
                    <a:pt x="804332" y="862865"/>
                    <a:pt x="759675" y="726671"/>
                    <a:pt x="792480" y="836022"/>
                  </a:cubicBezTo>
                  <a:cubicBezTo>
                    <a:pt x="797756" y="853607"/>
                    <a:pt x="796916" y="875292"/>
                    <a:pt x="809898" y="888274"/>
                  </a:cubicBezTo>
                  <a:cubicBezTo>
                    <a:pt x="818606" y="896983"/>
                    <a:pt x="826562" y="906516"/>
                    <a:pt x="836023" y="914400"/>
                  </a:cubicBezTo>
                  <a:cubicBezTo>
                    <a:pt x="844064" y="921101"/>
                    <a:pt x="854272" y="924925"/>
                    <a:pt x="862149" y="931817"/>
                  </a:cubicBezTo>
                  <a:cubicBezTo>
                    <a:pt x="877597" y="945334"/>
                    <a:pt x="888613" y="963974"/>
                    <a:pt x="905692" y="975360"/>
                  </a:cubicBezTo>
                  <a:cubicBezTo>
                    <a:pt x="923109" y="986971"/>
                    <a:pt x="943141" y="995392"/>
                    <a:pt x="957943" y="1010194"/>
                  </a:cubicBezTo>
                  <a:cubicBezTo>
                    <a:pt x="980484" y="1032735"/>
                    <a:pt x="1005072" y="1060739"/>
                    <a:pt x="1036320" y="1071154"/>
                  </a:cubicBezTo>
                  <a:lnTo>
                    <a:pt x="1062446" y="1079862"/>
                  </a:lnTo>
                  <a:cubicBezTo>
                    <a:pt x="1079863" y="1091474"/>
                    <a:pt x="1099896" y="1099895"/>
                    <a:pt x="1114698" y="1114697"/>
                  </a:cubicBezTo>
                  <a:cubicBezTo>
                    <a:pt x="1123406" y="1123405"/>
                    <a:pt x="1132939" y="1131361"/>
                    <a:pt x="1140823" y="1140822"/>
                  </a:cubicBezTo>
                  <a:cubicBezTo>
                    <a:pt x="1147523" y="1148863"/>
                    <a:pt x="1151348" y="1159071"/>
                    <a:pt x="1158240" y="1166948"/>
                  </a:cubicBezTo>
                  <a:cubicBezTo>
                    <a:pt x="1171757" y="1182396"/>
                    <a:pt x="1190397" y="1193412"/>
                    <a:pt x="1201783" y="1210491"/>
                  </a:cubicBezTo>
                  <a:cubicBezTo>
                    <a:pt x="1207589" y="1219200"/>
                    <a:pt x="1212308" y="1228740"/>
                    <a:pt x="1219200" y="1236617"/>
                  </a:cubicBezTo>
                  <a:cubicBezTo>
                    <a:pt x="1232717" y="1252065"/>
                    <a:pt x="1245664" y="1268774"/>
                    <a:pt x="1262743" y="1280160"/>
                  </a:cubicBezTo>
                  <a:lnTo>
                    <a:pt x="1314995" y="1314994"/>
                  </a:lnTo>
                  <a:cubicBezTo>
                    <a:pt x="1323703" y="1326605"/>
                    <a:pt x="1331828" y="1338678"/>
                    <a:pt x="1341120" y="1349828"/>
                  </a:cubicBezTo>
                  <a:cubicBezTo>
                    <a:pt x="1362146" y="1375059"/>
                    <a:pt x="1356542" y="1362164"/>
                    <a:pt x="1384663" y="1384662"/>
                  </a:cubicBezTo>
                  <a:cubicBezTo>
                    <a:pt x="1446699" y="1434293"/>
                    <a:pt x="1347804" y="1365897"/>
                    <a:pt x="1428206" y="1419497"/>
                  </a:cubicBezTo>
                  <a:cubicBezTo>
                    <a:pt x="1436115" y="1431361"/>
                    <a:pt x="1449254" y="1454769"/>
                    <a:pt x="1463040" y="1463040"/>
                  </a:cubicBezTo>
                  <a:cubicBezTo>
                    <a:pt x="1470911" y="1467763"/>
                    <a:pt x="1480457" y="1468845"/>
                    <a:pt x="1489166" y="1471748"/>
                  </a:cubicBezTo>
                  <a:cubicBezTo>
                    <a:pt x="1492069" y="1480457"/>
                    <a:pt x="1492140" y="1490706"/>
                    <a:pt x="1497875" y="1497874"/>
                  </a:cubicBezTo>
                  <a:cubicBezTo>
                    <a:pt x="1512427" y="1516064"/>
                    <a:pt x="1530921" y="1515769"/>
                    <a:pt x="1550126" y="1524000"/>
                  </a:cubicBezTo>
                  <a:cubicBezTo>
                    <a:pt x="1562058" y="1529114"/>
                    <a:pt x="1573349" y="1535611"/>
                    <a:pt x="1584960" y="1541417"/>
                  </a:cubicBezTo>
                  <a:cubicBezTo>
                    <a:pt x="1619794" y="1538514"/>
                    <a:pt x="1654815" y="1537328"/>
                    <a:pt x="1689463" y="1532708"/>
                  </a:cubicBezTo>
                  <a:cubicBezTo>
                    <a:pt x="1698562" y="1531495"/>
                    <a:pt x="1707718" y="1528723"/>
                    <a:pt x="1715589" y="1524000"/>
                  </a:cubicBezTo>
                  <a:cubicBezTo>
                    <a:pt x="1722630" y="1519776"/>
                    <a:pt x="1726595" y="1511711"/>
                    <a:pt x="1733006" y="1506582"/>
                  </a:cubicBezTo>
                  <a:cubicBezTo>
                    <a:pt x="1741179" y="1500044"/>
                    <a:pt x="1750423" y="1494971"/>
                    <a:pt x="1759132" y="1489165"/>
                  </a:cubicBezTo>
                  <a:cubicBezTo>
                    <a:pt x="1764938" y="1480457"/>
                    <a:pt x="1772874" y="1472840"/>
                    <a:pt x="1776549" y="1463040"/>
                  </a:cubicBezTo>
                  <a:cubicBezTo>
                    <a:pt x="1777695" y="1459984"/>
                    <a:pt x="1786384" y="1402848"/>
                    <a:pt x="1793966" y="1393371"/>
                  </a:cubicBezTo>
                  <a:cubicBezTo>
                    <a:pt x="1800504" y="1385198"/>
                    <a:pt x="1811383" y="1381760"/>
                    <a:pt x="1820092" y="1375954"/>
                  </a:cubicBezTo>
                  <a:cubicBezTo>
                    <a:pt x="1912219" y="1382534"/>
                    <a:pt x="1938526" y="1357661"/>
                    <a:pt x="1985555" y="1428205"/>
                  </a:cubicBezTo>
                  <a:cubicBezTo>
                    <a:pt x="1991361" y="1436914"/>
                    <a:pt x="1994096" y="1448784"/>
                    <a:pt x="2002972" y="1454331"/>
                  </a:cubicBezTo>
                  <a:cubicBezTo>
                    <a:pt x="2018540" y="1464061"/>
                    <a:pt x="2055223" y="1471748"/>
                    <a:pt x="2055223" y="1471748"/>
                  </a:cubicBezTo>
                  <a:cubicBezTo>
                    <a:pt x="2134497" y="1524596"/>
                    <a:pt x="2057085" y="1480457"/>
                    <a:pt x="2264229" y="1480457"/>
                  </a:cubicBezTo>
                  <a:cubicBezTo>
                    <a:pt x="2302077" y="1480457"/>
                    <a:pt x="2339703" y="1486262"/>
                    <a:pt x="2377440" y="1489165"/>
                  </a:cubicBezTo>
                  <a:cubicBezTo>
                    <a:pt x="2386149" y="1492068"/>
                    <a:pt x="2395355" y="1493769"/>
                    <a:pt x="2403566" y="1497874"/>
                  </a:cubicBezTo>
                  <a:cubicBezTo>
                    <a:pt x="2412927" y="1502555"/>
                    <a:pt x="2420031" y="1511265"/>
                    <a:pt x="2429692" y="1515291"/>
                  </a:cubicBezTo>
                  <a:cubicBezTo>
                    <a:pt x="2455113" y="1525883"/>
                    <a:pt x="2508069" y="1541417"/>
                    <a:pt x="2508069" y="1541417"/>
                  </a:cubicBezTo>
                  <a:cubicBezTo>
                    <a:pt x="2534195" y="1538514"/>
                    <a:pt x="2562935" y="1544464"/>
                    <a:pt x="2586446" y="1532708"/>
                  </a:cubicBezTo>
                  <a:cubicBezTo>
                    <a:pt x="2597151" y="1527355"/>
                    <a:pt x="2591716" y="1509338"/>
                    <a:pt x="2595155" y="1497874"/>
                  </a:cubicBezTo>
                  <a:cubicBezTo>
                    <a:pt x="2612114" y="1441344"/>
                    <a:pt x="2604536" y="1457676"/>
                    <a:pt x="2629989" y="1419497"/>
                  </a:cubicBezTo>
                  <a:cubicBezTo>
                    <a:pt x="2654995" y="1319477"/>
                    <a:pt x="2620028" y="1442743"/>
                    <a:pt x="2656115" y="1358537"/>
                  </a:cubicBezTo>
                  <a:cubicBezTo>
                    <a:pt x="2660830" y="1347536"/>
                    <a:pt x="2660108" y="1334703"/>
                    <a:pt x="2664823" y="1323702"/>
                  </a:cubicBezTo>
                  <a:cubicBezTo>
                    <a:pt x="2668946" y="1314082"/>
                    <a:pt x="2677559" y="1306938"/>
                    <a:pt x="2682240" y="1297577"/>
                  </a:cubicBezTo>
                  <a:cubicBezTo>
                    <a:pt x="2686345" y="1289366"/>
                    <a:pt x="2686844" y="1279662"/>
                    <a:pt x="2690949" y="1271451"/>
                  </a:cubicBezTo>
                  <a:cubicBezTo>
                    <a:pt x="2697792" y="1257764"/>
                    <a:pt x="2727914" y="1219701"/>
                    <a:pt x="2734492" y="1210491"/>
                  </a:cubicBezTo>
                  <a:cubicBezTo>
                    <a:pt x="2740576" y="1201974"/>
                    <a:pt x="2743736" y="1190903"/>
                    <a:pt x="2751909" y="1184365"/>
                  </a:cubicBezTo>
                  <a:cubicBezTo>
                    <a:pt x="2759077" y="1178631"/>
                    <a:pt x="2769598" y="1179273"/>
                    <a:pt x="2778035" y="1175657"/>
                  </a:cubicBezTo>
                  <a:cubicBezTo>
                    <a:pt x="2789967" y="1170543"/>
                    <a:pt x="2801258" y="1164046"/>
                    <a:pt x="2812869" y="1158240"/>
                  </a:cubicBezTo>
                  <a:cubicBezTo>
                    <a:pt x="2841898" y="1161143"/>
                    <a:pt x="2871529" y="1160388"/>
                    <a:pt x="2899955" y="1166948"/>
                  </a:cubicBezTo>
                  <a:cubicBezTo>
                    <a:pt x="2910153" y="1169301"/>
                    <a:pt x="2916719" y="1179684"/>
                    <a:pt x="2926080" y="1184365"/>
                  </a:cubicBezTo>
                  <a:cubicBezTo>
                    <a:pt x="2998195" y="1220423"/>
                    <a:pt x="2903454" y="1160573"/>
                    <a:pt x="2978332" y="1210491"/>
                  </a:cubicBezTo>
                  <a:cubicBezTo>
                    <a:pt x="2987041" y="1201782"/>
                    <a:pt x="2998477" y="1195131"/>
                    <a:pt x="3004458" y="1184365"/>
                  </a:cubicBezTo>
                  <a:cubicBezTo>
                    <a:pt x="3013374" y="1168316"/>
                    <a:pt x="3017422" y="1149925"/>
                    <a:pt x="3021875" y="1132114"/>
                  </a:cubicBezTo>
                  <a:cubicBezTo>
                    <a:pt x="3024778" y="1120503"/>
                    <a:pt x="3028236" y="1109016"/>
                    <a:pt x="3030583" y="1097280"/>
                  </a:cubicBezTo>
                  <a:cubicBezTo>
                    <a:pt x="3034046" y="1079965"/>
                    <a:pt x="3035009" y="1062158"/>
                    <a:pt x="3039292" y="1045028"/>
                  </a:cubicBezTo>
                  <a:cubicBezTo>
                    <a:pt x="3043745" y="1027217"/>
                    <a:pt x="3050903" y="1010194"/>
                    <a:pt x="3056709" y="992777"/>
                  </a:cubicBezTo>
                  <a:cubicBezTo>
                    <a:pt x="3059612" y="984068"/>
                    <a:pt x="3058074" y="972159"/>
                    <a:pt x="3065418" y="966651"/>
                  </a:cubicBezTo>
                  <a:cubicBezTo>
                    <a:pt x="3116996" y="927967"/>
                    <a:pt x="3088179" y="948574"/>
                    <a:pt x="3152503" y="905691"/>
                  </a:cubicBezTo>
                  <a:lnTo>
                    <a:pt x="3178629" y="888274"/>
                  </a:lnTo>
                  <a:cubicBezTo>
                    <a:pt x="3213320" y="836237"/>
                    <a:pt x="3175433" y="881484"/>
                    <a:pt x="3222172" y="853440"/>
                  </a:cubicBezTo>
                  <a:cubicBezTo>
                    <a:pt x="3281942" y="817578"/>
                    <a:pt x="3191705" y="851982"/>
                    <a:pt x="3265715" y="827314"/>
                  </a:cubicBezTo>
                  <a:cubicBezTo>
                    <a:pt x="3381519" y="711510"/>
                    <a:pt x="3251003" y="832846"/>
                    <a:pt x="3344092" y="766354"/>
                  </a:cubicBezTo>
                  <a:cubicBezTo>
                    <a:pt x="3401170" y="725584"/>
                    <a:pt x="3340302" y="750199"/>
                    <a:pt x="3396343" y="731520"/>
                  </a:cubicBezTo>
                  <a:cubicBezTo>
                    <a:pt x="3430361" y="697500"/>
                    <a:pt x="3394667" y="728003"/>
                    <a:pt x="3439886" y="705394"/>
                  </a:cubicBezTo>
                  <a:cubicBezTo>
                    <a:pt x="3449248" y="700713"/>
                    <a:pt x="3456651" y="692658"/>
                    <a:pt x="3466012" y="687977"/>
                  </a:cubicBezTo>
                  <a:cubicBezTo>
                    <a:pt x="3474223" y="683872"/>
                    <a:pt x="3484113" y="683726"/>
                    <a:pt x="3492138" y="679268"/>
                  </a:cubicBezTo>
                  <a:cubicBezTo>
                    <a:pt x="3510436" y="669102"/>
                    <a:pt x="3526972" y="656045"/>
                    <a:pt x="3544389" y="644434"/>
                  </a:cubicBezTo>
                  <a:lnTo>
                    <a:pt x="3570515" y="627017"/>
                  </a:lnTo>
                  <a:cubicBezTo>
                    <a:pt x="3573418" y="618308"/>
                    <a:pt x="3571753" y="606227"/>
                    <a:pt x="3579223" y="600891"/>
                  </a:cubicBezTo>
                  <a:cubicBezTo>
                    <a:pt x="3594163" y="590220"/>
                    <a:pt x="3631475" y="583474"/>
                    <a:pt x="3631475" y="583474"/>
                  </a:cubicBezTo>
                  <a:cubicBezTo>
                    <a:pt x="3648892" y="586377"/>
                    <a:pt x="3667193" y="585982"/>
                    <a:pt x="3683726" y="592182"/>
                  </a:cubicBezTo>
                  <a:cubicBezTo>
                    <a:pt x="3696206" y="596862"/>
                    <a:pt x="3712315" y="628439"/>
                    <a:pt x="3718560" y="635725"/>
                  </a:cubicBezTo>
                  <a:cubicBezTo>
                    <a:pt x="3734749" y="654613"/>
                    <a:pt x="3765809" y="683873"/>
                    <a:pt x="3788229" y="696685"/>
                  </a:cubicBezTo>
                  <a:cubicBezTo>
                    <a:pt x="3796199" y="701239"/>
                    <a:pt x="3805646" y="702491"/>
                    <a:pt x="3814355" y="705394"/>
                  </a:cubicBezTo>
                  <a:cubicBezTo>
                    <a:pt x="3828869" y="702491"/>
                    <a:pt x="3844039" y="701882"/>
                    <a:pt x="3857898" y="696685"/>
                  </a:cubicBezTo>
                  <a:cubicBezTo>
                    <a:pt x="3866607" y="693419"/>
                    <a:pt x="3916550" y="654758"/>
                    <a:pt x="3918858" y="653142"/>
                  </a:cubicBezTo>
                  <a:cubicBezTo>
                    <a:pt x="3960976" y="623660"/>
                    <a:pt x="3968299" y="625941"/>
                    <a:pt x="3997235" y="592182"/>
                  </a:cubicBezTo>
                  <a:cubicBezTo>
                    <a:pt x="4006681" y="581162"/>
                    <a:pt x="4013717" y="568196"/>
                    <a:pt x="4023360" y="557348"/>
                  </a:cubicBezTo>
                  <a:cubicBezTo>
                    <a:pt x="4036997" y="542006"/>
                    <a:pt x="4066903" y="513805"/>
                    <a:pt x="4066903" y="513805"/>
                  </a:cubicBezTo>
                  <a:lnTo>
                    <a:pt x="4084320" y="461554"/>
                  </a:lnTo>
                  <a:cubicBezTo>
                    <a:pt x="4087223" y="452845"/>
                    <a:pt x="4091229" y="444429"/>
                    <a:pt x="4093029" y="435428"/>
                  </a:cubicBezTo>
                  <a:cubicBezTo>
                    <a:pt x="4095932" y="420914"/>
                    <a:pt x="4099305" y="406485"/>
                    <a:pt x="4101738" y="391885"/>
                  </a:cubicBezTo>
                  <a:cubicBezTo>
                    <a:pt x="4106372" y="364078"/>
                    <a:pt x="4112723" y="307616"/>
                    <a:pt x="4119155" y="278674"/>
                  </a:cubicBezTo>
                  <a:cubicBezTo>
                    <a:pt x="4121146" y="269713"/>
                    <a:pt x="4123405" y="260572"/>
                    <a:pt x="4127863" y="252548"/>
                  </a:cubicBezTo>
                  <a:cubicBezTo>
                    <a:pt x="4138029" y="234249"/>
                    <a:pt x="4162698" y="200297"/>
                    <a:pt x="4162698" y="200297"/>
                  </a:cubicBezTo>
                  <a:cubicBezTo>
                    <a:pt x="4176509" y="158862"/>
                    <a:pt x="4173873" y="151494"/>
                    <a:pt x="4197532" y="121920"/>
                  </a:cubicBezTo>
                  <a:cubicBezTo>
                    <a:pt x="4202661" y="115509"/>
                    <a:pt x="4210023" y="111071"/>
                    <a:pt x="4214949" y="104502"/>
                  </a:cubicBezTo>
                  <a:cubicBezTo>
                    <a:pt x="4247314" y="61348"/>
                    <a:pt x="4240454" y="55671"/>
                    <a:pt x="4275909" y="26125"/>
                  </a:cubicBezTo>
                  <a:cubicBezTo>
                    <a:pt x="4283950" y="19425"/>
                    <a:pt x="4292673" y="13389"/>
                    <a:pt x="4302035" y="8708"/>
                  </a:cubicBezTo>
                  <a:cubicBezTo>
                    <a:pt x="4310245" y="4603"/>
                    <a:pt x="4319452" y="2903"/>
                    <a:pt x="4328160" y="0"/>
                  </a:cubicBezTo>
                  <a:cubicBezTo>
                    <a:pt x="4372599" y="14812"/>
                    <a:pt x="4338901" y="-748"/>
                    <a:pt x="4380412" y="34834"/>
                  </a:cubicBezTo>
                  <a:cubicBezTo>
                    <a:pt x="4414042" y="63660"/>
                    <a:pt x="4414364" y="54676"/>
                    <a:pt x="4441372" y="87085"/>
                  </a:cubicBezTo>
                  <a:cubicBezTo>
                    <a:pt x="4471674" y="123447"/>
                    <a:pt x="4442025" y="107623"/>
                    <a:pt x="4484915" y="121920"/>
                  </a:cubicBezTo>
                  <a:cubicBezTo>
                    <a:pt x="4499429" y="136434"/>
                    <a:pt x="4521968" y="145989"/>
                    <a:pt x="4528458" y="165462"/>
                  </a:cubicBezTo>
                  <a:cubicBezTo>
                    <a:pt x="4540476" y="201517"/>
                    <a:pt x="4529528" y="186496"/>
                    <a:pt x="4563292" y="209005"/>
                  </a:cubicBezTo>
                  <a:cubicBezTo>
                    <a:pt x="4566195" y="217714"/>
                    <a:pt x="4567277" y="227260"/>
                    <a:pt x="4572000" y="235131"/>
                  </a:cubicBezTo>
                  <a:cubicBezTo>
                    <a:pt x="4576224" y="242172"/>
                    <a:pt x="4584289" y="246137"/>
                    <a:pt x="4589418" y="252548"/>
                  </a:cubicBezTo>
                  <a:cubicBezTo>
                    <a:pt x="4637926" y="313181"/>
                    <a:pt x="4570889" y="242727"/>
                    <a:pt x="4632960" y="304800"/>
                  </a:cubicBezTo>
                  <a:cubicBezTo>
                    <a:pt x="4653754" y="367179"/>
                    <a:pt x="4624025" y="295818"/>
                    <a:pt x="4667795" y="348342"/>
                  </a:cubicBezTo>
                  <a:cubicBezTo>
                    <a:pt x="4676106" y="358315"/>
                    <a:pt x="4677242" y="372929"/>
                    <a:pt x="4685212" y="383177"/>
                  </a:cubicBezTo>
                  <a:cubicBezTo>
                    <a:pt x="4697814" y="399380"/>
                    <a:pt x="4714241" y="412206"/>
                    <a:pt x="4728755" y="426720"/>
                  </a:cubicBezTo>
                  <a:cubicBezTo>
                    <a:pt x="4737463" y="435428"/>
                    <a:pt x="4743865" y="447337"/>
                    <a:pt x="4754880" y="452845"/>
                  </a:cubicBezTo>
                  <a:lnTo>
                    <a:pt x="4789715" y="470262"/>
                  </a:lnTo>
                  <a:cubicBezTo>
                    <a:pt x="4795521" y="476068"/>
                    <a:pt x="4800721" y="482551"/>
                    <a:pt x="4807132" y="487680"/>
                  </a:cubicBezTo>
                  <a:cubicBezTo>
                    <a:pt x="4815305" y="494218"/>
                    <a:pt x="4826720" y="496924"/>
                    <a:pt x="4833258" y="505097"/>
                  </a:cubicBezTo>
                  <a:cubicBezTo>
                    <a:pt x="4838992" y="512265"/>
                    <a:pt x="4835475" y="524731"/>
                    <a:pt x="4841966" y="531222"/>
                  </a:cubicBezTo>
                  <a:cubicBezTo>
                    <a:pt x="4848457" y="537713"/>
                    <a:pt x="4859654" y="536315"/>
                    <a:pt x="4868092" y="539931"/>
                  </a:cubicBezTo>
                  <a:cubicBezTo>
                    <a:pt x="4899029" y="553190"/>
                    <a:pt x="4902814" y="557273"/>
                    <a:pt x="4929052" y="574765"/>
                  </a:cubicBezTo>
                  <a:cubicBezTo>
                    <a:pt x="4943566" y="571862"/>
                    <a:pt x="4958736" y="571254"/>
                    <a:pt x="4972595" y="566057"/>
                  </a:cubicBezTo>
                  <a:cubicBezTo>
                    <a:pt x="4999170" y="556092"/>
                    <a:pt x="5008565" y="535513"/>
                    <a:pt x="5024846" y="513805"/>
                  </a:cubicBezTo>
                  <a:cubicBezTo>
                    <a:pt x="5042972" y="441306"/>
                    <a:pt x="5020901" y="512988"/>
                    <a:pt x="5050972" y="452845"/>
                  </a:cubicBezTo>
                  <a:cubicBezTo>
                    <a:pt x="5055077" y="444635"/>
                    <a:pt x="5053946" y="433888"/>
                    <a:pt x="5059680" y="426720"/>
                  </a:cubicBezTo>
                  <a:cubicBezTo>
                    <a:pt x="5066218" y="418547"/>
                    <a:pt x="5076444" y="413983"/>
                    <a:pt x="5085806" y="409302"/>
                  </a:cubicBezTo>
                  <a:cubicBezTo>
                    <a:pt x="5094017" y="405197"/>
                    <a:pt x="5103106" y="403116"/>
                    <a:pt x="5111932" y="400594"/>
                  </a:cubicBezTo>
                  <a:cubicBezTo>
                    <a:pt x="5199423" y="375597"/>
                    <a:pt x="5222140" y="388745"/>
                    <a:pt x="5355772" y="383177"/>
                  </a:cubicBezTo>
                  <a:cubicBezTo>
                    <a:pt x="5408412" y="370016"/>
                    <a:pt x="5379260" y="378251"/>
                    <a:pt x="5442858" y="357051"/>
                  </a:cubicBezTo>
                  <a:cubicBezTo>
                    <a:pt x="5451566" y="354148"/>
                    <a:pt x="5461345" y="353434"/>
                    <a:pt x="5468983" y="348342"/>
                  </a:cubicBezTo>
                  <a:cubicBezTo>
                    <a:pt x="5477692" y="342536"/>
                    <a:pt x="5485747" y="335606"/>
                    <a:pt x="5495109" y="330925"/>
                  </a:cubicBezTo>
                  <a:cubicBezTo>
                    <a:pt x="5509024" y="323968"/>
                    <a:pt x="5543056" y="317226"/>
                    <a:pt x="5556069" y="313508"/>
                  </a:cubicBezTo>
                  <a:cubicBezTo>
                    <a:pt x="5564895" y="310986"/>
                    <a:pt x="5573486" y="307703"/>
                    <a:pt x="5582195" y="304800"/>
                  </a:cubicBezTo>
                  <a:cubicBezTo>
                    <a:pt x="5628641" y="307703"/>
                    <a:pt x="5675994" y="303921"/>
                    <a:pt x="5721532" y="313508"/>
                  </a:cubicBezTo>
                  <a:cubicBezTo>
                    <a:pt x="5733584" y="316045"/>
                    <a:pt x="5736892" y="333653"/>
                    <a:pt x="5747658" y="339634"/>
                  </a:cubicBezTo>
                  <a:cubicBezTo>
                    <a:pt x="5763707" y="348550"/>
                    <a:pt x="5782492" y="351245"/>
                    <a:pt x="5799909" y="357051"/>
                  </a:cubicBezTo>
                  <a:lnTo>
                    <a:pt x="5826035" y="365760"/>
                  </a:lnTo>
                  <a:lnTo>
                    <a:pt x="5878286" y="383177"/>
                  </a:lnTo>
                  <a:cubicBezTo>
                    <a:pt x="5898985" y="390077"/>
                    <a:pt x="5917387" y="396951"/>
                    <a:pt x="5939246" y="400594"/>
                  </a:cubicBezTo>
                  <a:cubicBezTo>
                    <a:pt x="5962331" y="404442"/>
                    <a:pt x="5985692" y="406399"/>
                    <a:pt x="6008915" y="409302"/>
                  </a:cubicBezTo>
                  <a:cubicBezTo>
                    <a:pt x="6060812" y="422277"/>
                    <a:pt x="6071082" y="425648"/>
                    <a:pt x="6139543" y="435428"/>
                  </a:cubicBezTo>
                  <a:cubicBezTo>
                    <a:pt x="6168423" y="439554"/>
                    <a:pt x="6197711" y="440281"/>
                    <a:pt x="6226629" y="444137"/>
                  </a:cubicBezTo>
                  <a:cubicBezTo>
                    <a:pt x="6241301" y="446093"/>
                    <a:pt x="6255551" y="450537"/>
                    <a:pt x="6270172" y="452845"/>
                  </a:cubicBezTo>
                  <a:cubicBezTo>
                    <a:pt x="6310722" y="459247"/>
                    <a:pt x="6352265" y="460305"/>
                    <a:pt x="6392092" y="470262"/>
                  </a:cubicBezTo>
                  <a:cubicBezTo>
                    <a:pt x="6472986" y="490487"/>
                    <a:pt x="6372440" y="466333"/>
                    <a:pt x="6479178" y="487680"/>
                  </a:cubicBezTo>
                  <a:cubicBezTo>
                    <a:pt x="6490914" y="490027"/>
                    <a:pt x="6502328" y="493792"/>
                    <a:pt x="6514012" y="496388"/>
                  </a:cubicBezTo>
                  <a:cubicBezTo>
                    <a:pt x="6528461" y="499599"/>
                    <a:pt x="6543195" y="501507"/>
                    <a:pt x="6557555" y="505097"/>
                  </a:cubicBezTo>
                  <a:cubicBezTo>
                    <a:pt x="6594930" y="514441"/>
                    <a:pt x="6576978" y="514607"/>
                    <a:pt x="6618515" y="531222"/>
                  </a:cubicBezTo>
                  <a:cubicBezTo>
                    <a:pt x="6618563" y="531241"/>
                    <a:pt x="6683805" y="552986"/>
                    <a:pt x="6696892" y="557348"/>
                  </a:cubicBezTo>
                  <a:cubicBezTo>
                    <a:pt x="6705601" y="560251"/>
                    <a:pt x="6715380" y="560965"/>
                    <a:pt x="6723018" y="566057"/>
                  </a:cubicBezTo>
                  <a:cubicBezTo>
                    <a:pt x="6782907" y="605983"/>
                    <a:pt x="6755411" y="594271"/>
                    <a:pt x="6801395" y="609600"/>
                  </a:cubicBezTo>
                  <a:cubicBezTo>
                    <a:pt x="6810103" y="618308"/>
                    <a:pt x="6817273" y="628894"/>
                    <a:pt x="6827520" y="635725"/>
                  </a:cubicBezTo>
                  <a:cubicBezTo>
                    <a:pt x="6835158" y="640817"/>
                    <a:pt x="6845621" y="639976"/>
                    <a:pt x="6853646" y="644434"/>
                  </a:cubicBezTo>
                  <a:cubicBezTo>
                    <a:pt x="6871945" y="654600"/>
                    <a:pt x="6888481" y="667657"/>
                    <a:pt x="6905898" y="679268"/>
                  </a:cubicBezTo>
                  <a:lnTo>
                    <a:pt x="6932023" y="696685"/>
                  </a:lnTo>
                  <a:cubicBezTo>
                    <a:pt x="6940732" y="702491"/>
                    <a:pt x="6950748" y="706701"/>
                    <a:pt x="6958149" y="714102"/>
                  </a:cubicBezTo>
                  <a:cubicBezTo>
                    <a:pt x="6963955" y="719908"/>
                    <a:pt x="6968525" y="727296"/>
                    <a:pt x="6975566" y="731520"/>
                  </a:cubicBezTo>
                  <a:cubicBezTo>
                    <a:pt x="6983437" y="736243"/>
                    <a:pt x="6992983" y="737325"/>
                    <a:pt x="7001692" y="740228"/>
                  </a:cubicBezTo>
                  <a:cubicBezTo>
                    <a:pt x="7022526" y="754117"/>
                    <a:pt x="7038703" y="762434"/>
                    <a:pt x="7053943" y="783771"/>
                  </a:cubicBezTo>
                  <a:cubicBezTo>
                    <a:pt x="7061488" y="794335"/>
                    <a:pt x="7063571" y="808220"/>
                    <a:pt x="7071360" y="818605"/>
                  </a:cubicBezTo>
                  <a:cubicBezTo>
                    <a:pt x="7081213" y="831742"/>
                    <a:pt x="7097086" y="839777"/>
                    <a:pt x="7106195" y="853440"/>
                  </a:cubicBezTo>
                  <a:lnTo>
                    <a:pt x="7123612" y="879565"/>
                  </a:lnTo>
                  <a:cubicBezTo>
                    <a:pt x="7138424" y="924004"/>
                    <a:pt x="7122864" y="890306"/>
                    <a:pt x="7158446" y="931817"/>
                  </a:cubicBezTo>
                  <a:cubicBezTo>
                    <a:pt x="7167892" y="942837"/>
                    <a:pt x="7175126" y="955631"/>
                    <a:pt x="7184572" y="966651"/>
                  </a:cubicBezTo>
                  <a:cubicBezTo>
                    <a:pt x="7192587" y="976002"/>
                    <a:pt x="7202813" y="983316"/>
                    <a:pt x="7210698" y="992777"/>
                  </a:cubicBezTo>
                  <a:cubicBezTo>
                    <a:pt x="7217398" y="1000817"/>
                    <a:pt x="7221415" y="1010862"/>
                    <a:pt x="7228115" y="1018902"/>
                  </a:cubicBezTo>
                  <a:cubicBezTo>
                    <a:pt x="7309426" y="1116477"/>
                    <a:pt x="7206797" y="980349"/>
                    <a:pt x="7271658" y="1071154"/>
                  </a:cubicBezTo>
                  <a:cubicBezTo>
                    <a:pt x="7336126" y="1161409"/>
                    <a:pt x="7252546" y="1038133"/>
                    <a:pt x="7332618" y="1158240"/>
                  </a:cubicBezTo>
                  <a:lnTo>
                    <a:pt x="7350035" y="1184365"/>
                  </a:lnTo>
                  <a:cubicBezTo>
                    <a:pt x="7370739" y="1246481"/>
                    <a:pt x="7341383" y="1171389"/>
                    <a:pt x="7384869" y="1236617"/>
                  </a:cubicBezTo>
                  <a:cubicBezTo>
                    <a:pt x="7389961" y="1244255"/>
                    <a:pt x="7389962" y="1254305"/>
                    <a:pt x="7393578" y="1262742"/>
                  </a:cubicBezTo>
                  <a:cubicBezTo>
                    <a:pt x="7398692" y="1274674"/>
                    <a:pt x="7405881" y="1285644"/>
                    <a:pt x="7410995" y="1297577"/>
                  </a:cubicBezTo>
                  <a:cubicBezTo>
                    <a:pt x="7423012" y="1325616"/>
                    <a:pt x="7419078" y="1337175"/>
                    <a:pt x="7437120" y="1367245"/>
                  </a:cubicBezTo>
                  <a:cubicBezTo>
                    <a:pt x="7446683" y="1383184"/>
                    <a:pt x="7461022" y="1395756"/>
                    <a:pt x="7471955" y="1410788"/>
                  </a:cubicBezTo>
                  <a:cubicBezTo>
                    <a:pt x="7484267" y="1427717"/>
                    <a:pt x="7495178" y="1445623"/>
                    <a:pt x="7506789" y="1463040"/>
                  </a:cubicBezTo>
                  <a:lnTo>
                    <a:pt x="7524206" y="1489165"/>
                  </a:lnTo>
                  <a:cubicBezTo>
                    <a:pt x="7574121" y="1564037"/>
                    <a:pt x="7514276" y="1469307"/>
                    <a:pt x="7550332" y="1541417"/>
                  </a:cubicBezTo>
                  <a:cubicBezTo>
                    <a:pt x="7555013" y="1550778"/>
                    <a:pt x="7561943" y="1558834"/>
                    <a:pt x="7567749" y="1567542"/>
                  </a:cubicBezTo>
                  <a:cubicBezTo>
                    <a:pt x="7573555" y="1584959"/>
                    <a:pt x="7578348" y="1602748"/>
                    <a:pt x="7585166" y="1619794"/>
                  </a:cubicBezTo>
                  <a:cubicBezTo>
                    <a:pt x="7589987" y="1631847"/>
                    <a:pt x="7597469" y="1642696"/>
                    <a:pt x="7602583" y="1654628"/>
                  </a:cubicBezTo>
                  <a:cubicBezTo>
                    <a:pt x="7606199" y="1663066"/>
                    <a:pt x="7607676" y="1672316"/>
                    <a:pt x="7611292" y="1680754"/>
                  </a:cubicBezTo>
                  <a:cubicBezTo>
                    <a:pt x="7616406" y="1692686"/>
                    <a:pt x="7623437" y="1703725"/>
                    <a:pt x="7628709" y="1715588"/>
                  </a:cubicBezTo>
                  <a:cubicBezTo>
                    <a:pt x="7635058" y="1729873"/>
                    <a:pt x="7640637" y="1744494"/>
                    <a:pt x="7646126" y="1759131"/>
                  </a:cubicBezTo>
                  <a:cubicBezTo>
                    <a:pt x="7649349" y="1767726"/>
                    <a:pt x="7650730" y="1777046"/>
                    <a:pt x="7654835" y="1785257"/>
                  </a:cubicBezTo>
                  <a:cubicBezTo>
                    <a:pt x="7665820" y="1807226"/>
                    <a:pt x="7673470" y="1812601"/>
                    <a:pt x="7689669" y="1828800"/>
                  </a:cubicBezTo>
                  <a:cubicBezTo>
                    <a:pt x="7705865" y="1893581"/>
                    <a:pt x="7688529" y="1834942"/>
                    <a:pt x="7724503" y="1915885"/>
                  </a:cubicBezTo>
                  <a:cubicBezTo>
                    <a:pt x="7728231" y="1924274"/>
                    <a:pt x="7729596" y="1933573"/>
                    <a:pt x="7733212" y="1942011"/>
                  </a:cubicBezTo>
                  <a:cubicBezTo>
                    <a:pt x="7746471" y="1972948"/>
                    <a:pt x="7750554" y="1976733"/>
                    <a:pt x="7768046" y="2002971"/>
                  </a:cubicBezTo>
                  <a:cubicBezTo>
                    <a:pt x="7744260" y="2074334"/>
                    <a:pt x="7750449" y="2045073"/>
                    <a:pt x="7768046" y="2185851"/>
                  </a:cubicBezTo>
                  <a:cubicBezTo>
                    <a:pt x="7771626" y="2214492"/>
                    <a:pt x="7785055" y="2241947"/>
                    <a:pt x="7802880" y="2264228"/>
                  </a:cubicBezTo>
                  <a:cubicBezTo>
                    <a:pt x="7808009" y="2270639"/>
                    <a:pt x="7814492" y="2275839"/>
                    <a:pt x="7820298" y="2281645"/>
                  </a:cubicBezTo>
                  <a:cubicBezTo>
                    <a:pt x="7838093" y="2335033"/>
                    <a:pt x="7822515" y="2301280"/>
                    <a:pt x="7889966" y="2368731"/>
                  </a:cubicBezTo>
                  <a:lnTo>
                    <a:pt x="7889966" y="2368731"/>
                  </a:lnTo>
                  <a:cubicBezTo>
                    <a:pt x="7912064" y="2412926"/>
                    <a:pt x="7896581" y="2396364"/>
                    <a:pt x="7933509" y="2420982"/>
                  </a:cubicBezTo>
                  <a:cubicBezTo>
                    <a:pt x="7951398" y="2474645"/>
                    <a:pt x="7930937" y="2417371"/>
                    <a:pt x="7959635" y="2481942"/>
                  </a:cubicBezTo>
                  <a:cubicBezTo>
                    <a:pt x="7965984" y="2496227"/>
                    <a:pt x="7971246" y="2510971"/>
                    <a:pt x="7977052" y="2525485"/>
                  </a:cubicBezTo>
                  <a:cubicBezTo>
                    <a:pt x="7979955" y="2542902"/>
                    <a:pt x="7979202" y="2561342"/>
                    <a:pt x="7985760" y="2577737"/>
                  </a:cubicBezTo>
                  <a:cubicBezTo>
                    <a:pt x="8015369" y="2651761"/>
                    <a:pt x="8011886" y="2584238"/>
                    <a:pt x="8011886" y="2629988"/>
                  </a:cubicBezTo>
                </a:path>
              </a:pathLst>
            </a:custGeom>
            <a:noFill/>
            <a:ln w="12700" cap="flat" cmpd="sng" algn="ctr">
              <a:solidFill>
                <a:schemeClr val="bg1">
                  <a:lumMod val="94048"/>
                  <a:alpha val="2381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5" name="任意多边形: 形状 54">
              <a:extLst>
                <a:ext uri="{FF2B5EF4-FFF2-40B4-BE49-F238E27FC236}">
                  <a16:creationId xmlns:a16="http://schemas.microsoft.com/office/drawing/2014/main" xmlns="" id="{24C34B02-0A64-4018-B16A-B9A316787774}"/>
                </a:ext>
              </a:extLst>
            </p:cNvPr>
            <p:cNvSpPr/>
            <p:nvPr/>
          </p:nvSpPr>
          <p:spPr>
            <a:xfrm>
              <a:off x="-69669" y="5867089"/>
              <a:ext cx="8012012" cy="2629988"/>
            </a:xfrm>
            <a:custGeom>
              <a:avLst/>
              <a:gdLst>
                <a:gd name="connsiteX0" fmla="*/ 0 w 8012012"/>
                <a:gd name="connsiteY0" fmla="*/ 505097 h 2629988"/>
                <a:gd name="connsiteX1" fmla="*/ 0 w 8012012"/>
                <a:gd name="connsiteY1" fmla="*/ 505097 h 2629988"/>
                <a:gd name="connsiteX2" fmla="*/ 113212 w 8012012"/>
                <a:gd name="connsiteY2" fmla="*/ 487680 h 2629988"/>
                <a:gd name="connsiteX3" fmla="*/ 130629 w 8012012"/>
                <a:gd name="connsiteY3" fmla="*/ 470262 h 2629988"/>
                <a:gd name="connsiteX4" fmla="*/ 182880 w 8012012"/>
                <a:gd name="connsiteY4" fmla="*/ 461554 h 2629988"/>
                <a:gd name="connsiteX5" fmla="*/ 209006 w 8012012"/>
                <a:gd name="connsiteY5" fmla="*/ 452845 h 2629988"/>
                <a:gd name="connsiteX6" fmla="*/ 261258 w 8012012"/>
                <a:gd name="connsiteY6" fmla="*/ 409302 h 2629988"/>
                <a:gd name="connsiteX7" fmla="*/ 322218 w 8012012"/>
                <a:gd name="connsiteY7" fmla="*/ 330925 h 2629988"/>
                <a:gd name="connsiteX8" fmla="*/ 348343 w 8012012"/>
                <a:gd name="connsiteY8" fmla="*/ 322217 h 2629988"/>
                <a:gd name="connsiteX9" fmla="*/ 365760 w 8012012"/>
                <a:gd name="connsiteY9" fmla="*/ 357051 h 2629988"/>
                <a:gd name="connsiteX10" fmla="*/ 383178 w 8012012"/>
                <a:gd name="connsiteY10" fmla="*/ 374468 h 2629988"/>
                <a:gd name="connsiteX11" fmla="*/ 461555 w 8012012"/>
                <a:gd name="connsiteY11" fmla="*/ 418011 h 2629988"/>
                <a:gd name="connsiteX12" fmla="*/ 505098 w 8012012"/>
                <a:gd name="connsiteY12" fmla="*/ 452845 h 2629988"/>
                <a:gd name="connsiteX13" fmla="*/ 531223 w 8012012"/>
                <a:gd name="connsiteY13" fmla="*/ 487680 h 2629988"/>
                <a:gd name="connsiteX14" fmla="*/ 600892 w 8012012"/>
                <a:gd name="connsiteY14" fmla="*/ 522514 h 2629988"/>
                <a:gd name="connsiteX15" fmla="*/ 644435 w 8012012"/>
                <a:gd name="connsiteY15" fmla="*/ 566057 h 2629988"/>
                <a:gd name="connsiteX16" fmla="*/ 670560 w 8012012"/>
                <a:gd name="connsiteY16" fmla="*/ 600891 h 2629988"/>
                <a:gd name="connsiteX17" fmla="*/ 696686 w 8012012"/>
                <a:gd name="connsiteY17" fmla="*/ 653142 h 2629988"/>
                <a:gd name="connsiteX18" fmla="*/ 731520 w 8012012"/>
                <a:gd name="connsiteY18" fmla="*/ 731520 h 2629988"/>
                <a:gd name="connsiteX19" fmla="*/ 775063 w 8012012"/>
                <a:gd name="connsiteY19" fmla="*/ 775062 h 2629988"/>
                <a:gd name="connsiteX20" fmla="*/ 792480 w 8012012"/>
                <a:gd name="connsiteY20" fmla="*/ 836022 h 2629988"/>
                <a:gd name="connsiteX21" fmla="*/ 809898 w 8012012"/>
                <a:gd name="connsiteY21" fmla="*/ 888274 h 2629988"/>
                <a:gd name="connsiteX22" fmla="*/ 836023 w 8012012"/>
                <a:gd name="connsiteY22" fmla="*/ 914400 h 2629988"/>
                <a:gd name="connsiteX23" fmla="*/ 862149 w 8012012"/>
                <a:gd name="connsiteY23" fmla="*/ 931817 h 2629988"/>
                <a:gd name="connsiteX24" fmla="*/ 905692 w 8012012"/>
                <a:gd name="connsiteY24" fmla="*/ 975360 h 2629988"/>
                <a:gd name="connsiteX25" fmla="*/ 957943 w 8012012"/>
                <a:gd name="connsiteY25" fmla="*/ 1010194 h 2629988"/>
                <a:gd name="connsiteX26" fmla="*/ 1036320 w 8012012"/>
                <a:gd name="connsiteY26" fmla="*/ 1071154 h 2629988"/>
                <a:gd name="connsiteX27" fmla="*/ 1062446 w 8012012"/>
                <a:gd name="connsiteY27" fmla="*/ 1079862 h 2629988"/>
                <a:gd name="connsiteX28" fmla="*/ 1114698 w 8012012"/>
                <a:gd name="connsiteY28" fmla="*/ 1114697 h 2629988"/>
                <a:gd name="connsiteX29" fmla="*/ 1140823 w 8012012"/>
                <a:gd name="connsiteY29" fmla="*/ 1140822 h 2629988"/>
                <a:gd name="connsiteX30" fmla="*/ 1158240 w 8012012"/>
                <a:gd name="connsiteY30" fmla="*/ 1166948 h 2629988"/>
                <a:gd name="connsiteX31" fmla="*/ 1201783 w 8012012"/>
                <a:gd name="connsiteY31" fmla="*/ 1210491 h 2629988"/>
                <a:gd name="connsiteX32" fmla="*/ 1219200 w 8012012"/>
                <a:gd name="connsiteY32" fmla="*/ 1236617 h 2629988"/>
                <a:gd name="connsiteX33" fmla="*/ 1262743 w 8012012"/>
                <a:gd name="connsiteY33" fmla="*/ 1280160 h 2629988"/>
                <a:gd name="connsiteX34" fmla="*/ 1314995 w 8012012"/>
                <a:gd name="connsiteY34" fmla="*/ 1314994 h 2629988"/>
                <a:gd name="connsiteX35" fmla="*/ 1341120 w 8012012"/>
                <a:gd name="connsiteY35" fmla="*/ 1349828 h 2629988"/>
                <a:gd name="connsiteX36" fmla="*/ 1384663 w 8012012"/>
                <a:gd name="connsiteY36" fmla="*/ 1384662 h 2629988"/>
                <a:gd name="connsiteX37" fmla="*/ 1428206 w 8012012"/>
                <a:gd name="connsiteY37" fmla="*/ 1419497 h 2629988"/>
                <a:gd name="connsiteX38" fmla="*/ 1463040 w 8012012"/>
                <a:gd name="connsiteY38" fmla="*/ 1463040 h 2629988"/>
                <a:gd name="connsiteX39" fmla="*/ 1489166 w 8012012"/>
                <a:gd name="connsiteY39" fmla="*/ 1471748 h 2629988"/>
                <a:gd name="connsiteX40" fmla="*/ 1497875 w 8012012"/>
                <a:gd name="connsiteY40" fmla="*/ 1497874 h 2629988"/>
                <a:gd name="connsiteX41" fmla="*/ 1550126 w 8012012"/>
                <a:gd name="connsiteY41" fmla="*/ 1524000 h 2629988"/>
                <a:gd name="connsiteX42" fmla="*/ 1584960 w 8012012"/>
                <a:gd name="connsiteY42" fmla="*/ 1541417 h 2629988"/>
                <a:gd name="connsiteX43" fmla="*/ 1689463 w 8012012"/>
                <a:gd name="connsiteY43" fmla="*/ 1532708 h 2629988"/>
                <a:gd name="connsiteX44" fmla="*/ 1715589 w 8012012"/>
                <a:gd name="connsiteY44" fmla="*/ 1524000 h 2629988"/>
                <a:gd name="connsiteX45" fmla="*/ 1733006 w 8012012"/>
                <a:gd name="connsiteY45" fmla="*/ 1506582 h 2629988"/>
                <a:gd name="connsiteX46" fmla="*/ 1759132 w 8012012"/>
                <a:gd name="connsiteY46" fmla="*/ 1489165 h 2629988"/>
                <a:gd name="connsiteX47" fmla="*/ 1776549 w 8012012"/>
                <a:gd name="connsiteY47" fmla="*/ 1463040 h 2629988"/>
                <a:gd name="connsiteX48" fmla="*/ 1793966 w 8012012"/>
                <a:gd name="connsiteY48" fmla="*/ 1393371 h 2629988"/>
                <a:gd name="connsiteX49" fmla="*/ 1820092 w 8012012"/>
                <a:gd name="connsiteY49" fmla="*/ 1375954 h 2629988"/>
                <a:gd name="connsiteX50" fmla="*/ 1985555 w 8012012"/>
                <a:gd name="connsiteY50" fmla="*/ 1428205 h 2629988"/>
                <a:gd name="connsiteX51" fmla="*/ 2002972 w 8012012"/>
                <a:gd name="connsiteY51" fmla="*/ 1454331 h 2629988"/>
                <a:gd name="connsiteX52" fmla="*/ 2055223 w 8012012"/>
                <a:gd name="connsiteY52" fmla="*/ 1471748 h 2629988"/>
                <a:gd name="connsiteX53" fmla="*/ 2264229 w 8012012"/>
                <a:gd name="connsiteY53" fmla="*/ 1480457 h 2629988"/>
                <a:gd name="connsiteX54" fmla="*/ 2377440 w 8012012"/>
                <a:gd name="connsiteY54" fmla="*/ 1489165 h 2629988"/>
                <a:gd name="connsiteX55" fmla="*/ 2403566 w 8012012"/>
                <a:gd name="connsiteY55" fmla="*/ 1497874 h 2629988"/>
                <a:gd name="connsiteX56" fmla="*/ 2429692 w 8012012"/>
                <a:gd name="connsiteY56" fmla="*/ 1515291 h 2629988"/>
                <a:gd name="connsiteX57" fmla="*/ 2508069 w 8012012"/>
                <a:gd name="connsiteY57" fmla="*/ 1541417 h 2629988"/>
                <a:gd name="connsiteX58" fmla="*/ 2586446 w 8012012"/>
                <a:gd name="connsiteY58" fmla="*/ 1532708 h 2629988"/>
                <a:gd name="connsiteX59" fmla="*/ 2595155 w 8012012"/>
                <a:gd name="connsiteY59" fmla="*/ 1497874 h 2629988"/>
                <a:gd name="connsiteX60" fmla="*/ 2629989 w 8012012"/>
                <a:gd name="connsiteY60" fmla="*/ 1419497 h 2629988"/>
                <a:gd name="connsiteX61" fmla="*/ 2656115 w 8012012"/>
                <a:gd name="connsiteY61" fmla="*/ 1358537 h 2629988"/>
                <a:gd name="connsiteX62" fmla="*/ 2664823 w 8012012"/>
                <a:gd name="connsiteY62" fmla="*/ 1323702 h 2629988"/>
                <a:gd name="connsiteX63" fmla="*/ 2682240 w 8012012"/>
                <a:gd name="connsiteY63" fmla="*/ 1297577 h 2629988"/>
                <a:gd name="connsiteX64" fmla="*/ 2690949 w 8012012"/>
                <a:gd name="connsiteY64" fmla="*/ 1271451 h 2629988"/>
                <a:gd name="connsiteX65" fmla="*/ 2734492 w 8012012"/>
                <a:gd name="connsiteY65" fmla="*/ 1210491 h 2629988"/>
                <a:gd name="connsiteX66" fmla="*/ 2751909 w 8012012"/>
                <a:gd name="connsiteY66" fmla="*/ 1184365 h 2629988"/>
                <a:gd name="connsiteX67" fmla="*/ 2778035 w 8012012"/>
                <a:gd name="connsiteY67" fmla="*/ 1175657 h 2629988"/>
                <a:gd name="connsiteX68" fmla="*/ 2812869 w 8012012"/>
                <a:gd name="connsiteY68" fmla="*/ 1158240 h 2629988"/>
                <a:gd name="connsiteX69" fmla="*/ 2899955 w 8012012"/>
                <a:gd name="connsiteY69" fmla="*/ 1166948 h 2629988"/>
                <a:gd name="connsiteX70" fmla="*/ 2926080 w 8012012"/>
                <a:gd name="connsiteY70" fmla="*/ 1184365 h 2629988"/>
                <a:gd name="connsiteX71" fmla="*/ 2978332 w 8012012"/>
                <a:gd name="connsiteY71" fmla="*/ 1210491 h 2629988"/>
                <a:gd name="connsiteX72" fmla="*/ 3004458 w 8012012"/>
                <a:gd name="connsiteY72" fmla="*/ 1184365 h 2629988"/>
                <a:gd name="connsiteX73" fmla="*/ 3021875 w 8012012"/>
                <a:gd name="connsiteY73" fmla="*/ 1132114 h 2629988"/>
                <a:gd name="connsiteX74" fmla="*/ 3030583 w 8012012"/>
                <a:gd name="connsiteY74" fmla="*/ 1097280 h 2629988"/>
                <a:gd name="connsiteX75" fmla="*/ 3039292 w 8012012"/>
                <a:gd name="connsiteY75" fmla="*/ 1045028 h 2629988"/>
                <a:gd name="connsiteX76" fmla="*/ 3056709 w 8012012"/>
                <a:gd name="connsiteY76" fmla="*/ 992777 h 2629988"/>
                <a:gd name="connsiteX77" fmla="*/ 3065418 w 8012012"/>
                <a:gd name="connsiteY77" fmla="*/ 966651 h 2629988"/>
                <a:gd name="connsiteX78" fmla="*/ 3152503 w 8012012"/>
                <a:gd name="connsiteY78" fmla="*/ 905691 h 2629988"/>
                <a:gd name="connsiteX79" fmla="*/ 3178629 w 8012012"/>
                <a:gd name="connsiteY79" fmla="*/ 888274 h 2629988"/>
                <a:gd name="connsiteX80" fmla="*/ 3222172 w 8012012"/>
                <a:gd name="connsiteY80" fmla="*/ 853440 h 2629988"/>
                <a:gd name="connsiteX81" fmla="*/ 3265715 w 8012012"/>
                <a:gd name="connsiteY81" fmla="*/ 827314 h 2629988"/>
                <a:gd name="connsiteX82" fmla="*/ 3344092 w 8012012"/>
                <a:gd name="connsiteY82" fmla="*/ 766354 h 2629988"/>
                <a:gd name="connsiteX83" fmla="*/ 3396343 w 8012012"/>
                <a:gd name="connsiteY83" fmla="*/ 731520 h 2629988"/>
                <a:gd name="connsiteX84" fmla="*/ 3439886 w 8012012"/>
                <a:gd name="connsiteY84" fmla="*/ 705394 h 2629988"/>
                <a:gd name="connsiteX85" fmla="*/ 3466012 w 8012012"/>
                <a:gd name="connsiteY85" fmla="*/ 687977 h 2629988"/>
                <a:gd name="connsiteX86" fmla="*/ 3492138 w 8012012"/>
                <a:gd name="connsiteY86" fmla="*/ 679268 h 2629988"/>
                <a:gd name="connsiteX87" fmla="*/ 3544389 w 8012012"/>
                <a:gd name="connsiteY87" fmla="*/ 644434 h 2629988"/>
                <a:gd name="connsiteX88" fmla="*/ 3570515 w 8012012"/>
                <a:gd name="connsiteY88" fmla="*/ 627017 h 2629988"/>
                <a:gd name="connsiteX89" fmla="*/ 3579223 w 8012012"/>
                <a:gd name="connsiteY89" fmla="*/ 600891 h 2629988"/>
                <a:gd name="connsiteX90" fmla="*/ 3631475 w 8012012"/>
                <a:gd name="connsiteY90" fmla="*/ 583474 h 2629988"/>
                <a:gd name="connsiteX91" fmla="*/ 3683726 w 8012012"/>
                <a:gd name="connsiteY91" fmla="*/ 592182 h 2629988"/>
                <a:gd name="connsiteX92" fmla="*/ 3718560 w 8012012"/>
                <a:gd name="connsiteY92" fmla="*/ 635725 h 2629988"/>
                <a:gd name="connsiteX93" fmla="*/ 3788229 w 8012012"/>
                <a:gd name="connsiteY93" fmla="*/ 696685 h 2629988"/>
                <a:gd name="connsiteX94" fmla="*/ 3814355 w 8012012"/>
                <a:gd name="connsiteY94" fmla="*/ 705394 h 2629988"/>
                <a:gd name="connsiteX95" fmla="*/ 3857898 w 8012012"/>
                <a:gd name="connsiteY95" fmla="*/ 696685 h 2629988"/>
                <a:gd name="connsiteX96" fmla="*/ 3918858 w 8012012"/>
                <a:gd name="connsiteY96" fmla="*/ 653142 h 2629988"/>
                <a:gd name="connsiteX97" fmla="*/ 3997235 w 8012012"/>
                <a:gd name="connsiteY97" fmla="*/ 592182 h 2629988"/>
                <a:gd name="connsiteX98" fmla="*/ 4023360 w 8012012"/>
                <a:gd name="connsiteY98" fmla="*/ 557348 h 2629988"/>
                <a:gd name="connsiteX99" fmla="*/ 4066903 w 8012012"/>
                <a:gd name="connsiteY99" fmla="*/ 513805 h 2629988"/>
                <a:gd name="connsiteX100" fmla="*/ 4084320 w 8012012"/>
                <a:gd name="connsiteY100" fmla="*/ 461554 h 2629988"/>
                <a:gd name="connsiteX101" fmla="*/ 4093029 w 8012012"/>
                <a:gd name="connsiteY101" fmla="*/ 435428 h 2629988"/>
                <a:gd name="connsiteX102" fmla="*/ 4101738 w 8012012"/>
                <a:gd name="connsiteY102" fmla="*/ 391885 h 2629988"/>
                <a:gd name="connsiteX103" fmla="*/ 4119155 w 8012012"/>
                <a:gd name="connsiteY103" fmla="*/ 278674 h 2629988"/>
                <a:gd name="connsiteX104" fmla="*/ 4127863 w 8012012"/>
                <a:gd name="connsiteY104" fmla="*/ 252548 h 2629988"/>
                <a:gd name="connsiteX105" fmla="*/ 4162698 w 8012012"/>
                <a:gd name="connsiteY105" fmla="*/ 200297 h 2629988"/>
                <a:gd name="connsiteX106" fmla="*/ 4197532 w 8012012"/>
                <a:gd name="connsiteY106" fmla="*/ 121920 h 2629988"/>
                <a:gd name="connsiteX107" fmla="*/ 4214949 w 8012012"/>
                <a:gd name="connsiteY107" fmla="*/ 104502 h 2629988"/>
                <a:gd name="connsiteX108" fmla="*/ 4275909 w 8012012"/>
                <a:gd name="connsiteY108" fmla="*/ 26125 h 2629988"/>
                <a:gd name="connsiteX109" fmla="*/ 4302035 w 8012012"/>
                <a:gd name="connsiteY109" fmla="*/ 8708 h 2629988"/>
                <a:gd name="connsiteX110" fmla="*/ 4328160 w 8012012"/>
                <a:gd name="connsiteY110" fmla="*/ 0 h 2629988"/>
                <a:gd name="connsiteX111" fmla="*/ 4380412 w 8012012"/>
                <a:gd name="connsiteY111" fmla="*/ 34834 h 2629988"/>
                <a:gd name="connsiteX112" fmla="*/ 4441372 w 8012012"/>
                <a:gd name="connsiteY112" fmla="*/ 87085 h 2629988"/>
                <a:gd name="connsiteX113" fmla="*/ 4484915 w 8012012"/>
                <a:gd name="connsiteY113" fmla="*/ 121920 h 2629988"/>
                <a:gd name="connsiteX114" fmla="*/ 4528458 w 8012012"/>
                <a:gd name="connsiteY114" fmla="*/ 165462 h 2629988"/>
                <a:gd name="connsiteX115" fmla="*/ 4563292 w 8012012"/>
                <a:gd name="connsiteY115" fmla="*/ 209005 h 2629988"/>
                <a:gd name="connsiteX116" fmla="*/ 4572000 w 8012012"/>
                <a:gd name="connsiteY116" fmla="*/ 235131 h 2629988"/>
                <a:gd name="connsiteX117" fmla="*/ 4589418 w 8012012"/>
                <a:gd name="connsiteY117" fmla="*/ 252548 h 2629988"/>
                <a:gd name="connsiteX118" fmla="*/ 4632960 w 8012012"/>
                <a:gd name="connsiteY118" fmla="*/ 304800 h 2629988"/>
                <a:gd name="connsiteX119" fmla="*/ 4667795 w 8012012"/>
                <a:gd name="connsiteY119" fmla="*/ 348342 h 2629988"/>
                <a:gd name="connsiteX120" fmla="*/ 4685212 w 8012012"/>
                <a:gd name="connsiteY120" fmla="*/ 383177 h 2629988"/>
                <a:gd name="connsiteX121" fmla="*/ 4728755 w 8012012"/>
                <a:gd name="connsiteY121" fmla="*/ 426720 h 2629988"/>
                <a:gd name="connsiteX122" fmla="*/ 4754880 w 8012012"/>
                <a:gd name="connsiteY122" fmla="*/ 452845 h 2629988"/>
                <a:gd name="connsiteX123" fmla="*/ 4789715 w 8012012"/>
                <a:gd name="connsiteY123" fmla="*/ 470262 h 2629988"/>
                <a:gd name="connsiteX124" fmla="*/ 4807132 w 8012012"/>
                <a:gd name="connsiteY124" fmla="*/ 487680 h 2629988"/>
                <a:gd name="connsiteX125" fmla="*/ 4833258 w 8012012"/>
                <a:gd name="connsiteY125" fmla="*/ 505097 h 2629988"/>
                <a:gd name="connsiteX126" fmla="*/ 4841966 w 8012012"/>
                <a:gd name="connsiteY126" fmla="*/ 531222 h 2629988"/>
                <a:gd name="connsiteX127" fmla="*/ 4868092 w 8012012"/>
                <a:gd name="connsiteY127" fmla="*/ 539931 h 2629988"/>
                <a:gd name="connsiteX128" fmla="*/ 4929052 w 8012012"/>
                <a:gd name="connsiteY128" fmla="*/ 574765 h 2629988"/>
                <a:gd name="connsiteX129" fmla="*/ 4972595 w 8012012"/>
                <a:gd name="connsiteY129" fmla="*/ 566057 h 2629988"/>
                <a:gd name="connsiteX130" fmla="*/ 5024846 w 8012012"/>
                <a:gd name="connsiteY130" fmla="*/ 513805 h 2629988"/>
                <a:gd name="connsiteX131" fmla="*/ 5050972 w 8012012"/>
                <a:gd name="connsiteY131" fmla="*/ 452845 h 2629988"/>
                <a:gd name="connsiteX132" fmla="*/ 5059680 w 8012012"/>
                <a:gd name="connsiteY132" fmla="*/ 426720 h 2629988"/>
                <a:gd name="connsiteX133" fmla="*/ 5085806 w 8012012"/>
                <a:gd name="connsiteY133" fmla="*/ 409302 h 2629988"/>
                <a:gd name="connsiteX134" fmla="*/ 5111932 w 8012012"/>
                <a:gd name="connsiteY134" fmla="*/ 400594 h 2629988"/>
                <a:gd name="connsiteX135" fmla="*/ 5355772 w 8012012"/>
                <a:gd name="connsiteY135" fmla="*/ 383177 h 2629988"/>
                <a:gd name="connsiteX136" fmla="*/ 5442858 w 8012012"/>
                <a:gd name="connsiteY136" fmla="*/ 357051 h 2629988"/>
                <a:gd name="connsiteX137" fmla="*/ 5468983 w 8012012"/>
                <a:gd name="connsiteY137" fmla="*/ 348342 h 2629988"/>
                <a:gd name="connsiteX138" fmla="*/ 5495109 w 8012012"/>
                <a:gd name="connsiteY138" fmla="*/ 330925 h 2629988"/>
                <a:gd name="connsiteX139" fmla="*/ 5556069 w 8012012"/>
                <a:gd name="connsiteY139" fmla="*/ 313508 h 2629988"/>
                <a:gd name="connsiteX140" fmla="*/ 5582195 w 8012012"/>
                <a:gd name="connsiteY140" fmla="*/ 304800 h 2629988"/>
                <a:gd name="connsiteX141" fmla="*/ 5721532 w 8012012"/>
                <a:gd name="connsiteY141" fmla="*/ 313508 h 2629988"/>
                <a:gd name="connsiteX142" fmla="*/ 5747658 w 8012012"/>
                <a:gd name="connsiteY142" fmla="*/ 339634 h 2629988"/>
                <a:gd name="connsiteX143" fmla="*/ 5799909 w 8012012"/>
                <a:gd name="connsiteY143" fmla="*/ 357051 h 2629988"/>
                <a:gd name="connsiteX144" fmla="*/ 5826035 w 8012012"/>
                <a:gd name="connsiteY144" fmla="*/ 365760 h 2629988"/>
                <a:gd name="connsiteX145" fmla="*/ 5878286 w 8012012"/>
                <a:gd name="connsiteY145" fmla="*/ 383177 h 2629988"/>
                <a:gd name="connsiteX146" fmla="*/ 5939246 w 8012012"/>
                <a:gd name="connsiteY146" fmla="*/ 400594 h 2629988"/>
                <a:gd name="connsiteX147" fmla="*/ 6008915 w 8012012"/>
                <a:gd name="connsiteY147" fmla="*/ 409302 h 2629988"/>
                <a:gd name="connsiteX148" fmla="*/ 6139543 w 8012012"/>
                <a:gd name="connsiteY148" fmla="*/ 435428 h 2629988"/>
                <a:gd name="connsiteX149" fmla="*/ 6226629 w 8012012"/>
                <a:gd name="connsiteY149" fmla="*/ 444137 h 2629988"/>
                <a:gd name="connsiteX150" fmla="*/ 6270172 w 8012012"/>
                <a:gd name="connsiteY150" fmla="*/ 452845 h 2629988"/>
                <a:gd name="connsiteX151" fmla="*/ 6392092 w 8012012"/>
                <a:gd name="connsiteY151" fmla="*/ 470262 h 2629988"/>
                <a:gd name="connsiteX152" fmla="*/ 6479178 w 8012012"/>
                <a:gd name="connsiteY152" fmla="*/ 487680 h 2629988"/>
                <a:gd name="connsiteX153" fmla="*/ 6514012 w 8012012"/>
                <a:gd name="connsiteY153" fmla="*/ 496388 h 2629988"/>
                <a:gd name="connsiteX154" fmla="*/ 6557555 w 8012012"/>
                <a:gd name="connsiteY154" fmla="*/ 505097 h 2629988"/>
                <a:gd name="connsiteX155" fmla="*/ 6618515 w 8012012"/>
                <a:gd name="connsiteY155" fmla="*/ 531222 h 2629988"/>
                <a:gd name="connsiteX156" fmla="*/ 6696892 w 8012012"/>
                <a:gd name="connsiteY156" fmla="*/ 557348 h 2629988"/>
                <a:gd name="connsiteX157" fmla="*/ 6723018 w 8012012"/>
                <a:gd name="connsiteY157" fmla="*/ 566057 h 2629988"/>
                <a:gd name="connsiteX158" fmla="*/ 6801395 w 8012012"/>
                <a:gd name="connsiteY158" fmla="*/ 609600 h 2629988"/>
                <a:gd name="connsiteX159" fmla="*/ 6827520 w 8012012"/>
                <a:gd name="connsiteY159" fmla="*/ 635725 h 2629988"/>
                <a:gd name="connsiteX160" fmla="*/ 6853646 w 8012012"/>
                <a:gd name="connsiteY160" fmla="*/ 644434 h 2629988"/>
                <a:gd name="connsiteX161" fmla="*/ 6905898 w 8012012"/>
                <a:gd name="connsiteY161" fmla="*/ 679268 h 2629988"/>
                <a:gd name="connsiteX162" fmla="*/ 6932023 w 8012012"/>
                <a:gd name="connsiteY162" fmla="*/ 696685 h 2629988"/>
                <a:gd name="connsiteX163" fmla="*/ 6958149 w 8012012"/>
                <a:gd name="connsiteY163" fmla="*/ 714102 h 2629988"/>
                <a:gd name="connsiteX164" fmla="*/ 6975566 w 8012012"/>
                <a:gd name="connsiteY164" fmla="*/ 731520 h 2629988"/>
                <a:gd name="connsiteX165" fmla="*/ 7001692 w 8012012"/>
                <a:gd name="connsiteY165" fmla="*/ 740228 h 2629988"/>
                <a:gd name="connsiteX166" fmla="*/ 7053943 w 8012012"/>
                <a:gd name="connsiteY166" fmla="*/ 783771 h 2629988"/>
                <a:gd name="connsiteX167" fmla="*/ 7071360 w 8012012"/>
                <a:gd name="connsiteY167" fmla="*/ 818605 h 2629988"/>
                <a:gd name="connsiteX168" fmla="*/ 7106195 w 8012012"/>
                <a:gd name="connsiteY168" fmla="*/ 853440 h 2629988"/>
                <a:gd name="connsiteX169" fmla="*/ 7123612 w 8012012"/>
                <a:gd name="connsiteY169" fmla="*/ 879565 h 2629988"/>
                <a:gd name="connsiteX170" fmla="*/ 7158446 w 8012012"/>
                <a:gd name="connsiteY170" fmla="*/ 931817 h 2629988"/>
                <a:gd name="connsiteX171" fmla="*/ 7184572 w 8012012"/>
                <a:gd name="connsiteY171" fmla="*/ 966651 h 2629988"/>
                <a:gd name="connsiteX172" fmla="*/ 7210698 w 8012012"/>
                <a:gd name="connsiteY172" fmla="*/ 992777 h 2629988"/>
                <a:gd name="connsiteX173" fmla="*/ 7228115 w 8012012"/>
                <a:gd name="connsiteY173" fmla="*/ 1018902 h 2629988"/>
                <a:gd name="connsiteX174" fmla="*/ 7271658 w 8012012"/>
                <a:gd name="connsiteY174" fmla="*/ 1071154 h 2629988"/>
                <a:gd name="connsiteX175" fmla="*/ 7332618 w 8012012"/>
                <a:gd name="connsiteY175" fmla="*/ 1158240 h 2629988"/>
                <a:gd name="connsiteX176" fmla="*/ 7350035 w 8012012"/>
                <a:gd name="connsiteY176" fmla="*/ 1184365 h 2629988"/>
                <a:gd name="connsiteX177" fmla="*/ 7384869 w 8012012"/>
                <a:gd name="connsiteY177" fmla="*/ 1236617 h 2629988"/>
                <a:gd name="connsiteX178" fmla="*/ 7393578 w 8012012"/>
                <a:gd name="connsiteY178" fmla="*/ 1262742 h 2629988"/>
                <a:gd name="connsiteX179" fmla="*/ 7410995 w 8012012"/>
                <a:gd name="connsiteY179" fmla="*/ 1297577 h 2629988"/>
                <a:gd name="connsiteX180" fmla="*/ 7437120 w 8012012"/>
                <a:gd name="connsiteY180" fmla="*/ 1367245 h 2629988"/>
                <a:gd name="connsiteX181" fmla="*/ 7471955 w 8012012"/>
                <a:gd name="connsiteY181" fmla="*/ 1410788 h 2629988"/>
                <a:gd name="connsiteX182" fmla="*/ 7506789 w 8012012"/>
                <a:gd name="connsiteY182" fmla="*/ 1463040 h 2629988"/>
                <a:gd name="connsiteX183" fmla="*/ 7524206 w 8012012"/>
                <a:gd name="connsiteY183" fmla="*/ 1489165 h 2629988"/>
                <a:gd name="connsiteX184" fmla="*/ 7550332 w 8012012"/>
                <a:gd name="connsiteY184" fmla="*/ 1541417 h 2629988"/>
                <a:gd name="connsiteX185" fmla="*/ 7567749 w 8012012"/>
                <a:gd name="connsiteY185" fmla="*/ 1567542 h 2629988"/>
                <a:gd name="connsiteX186" fmla="*/ 7585166 w 8012012"/>
                <a:gd name="connsiteY186" fmla="*/ 1619794 h 2629988"/>
                <a:gd name="connsiteX187" fmla="*/ 7602583 w 8012012"/>
                <a:gd name="connsiteY187" fmla="*/ 1654628 h 2629988"/>
                <a:gd name="connsiteX188" fmla="*/ 7611292 w 8012012"/>
                <a:gd name="connsiteY188" fmla="*/ 1680754 h 2629988"/>
                <a:gd name="connsiteX189" fmla="*/ 7628709 w 8012012"/>
                <a:gd name="connsiteY189" fmla="*/ 1715588 h 2629988"/>
                <a:gd name="connsiteX190" fmla="*/ 7646126 w 8012012"/>
                <a:gd name="connsiteY190" fmla="*/ 1759131 h 2629988"/>
                <a:gd name="connsiteX191" fmla="*/ 7654835 w 8012012"/>
                <a:gd name="connsiteY191" fmla="*/ 1785257 h 2629988"/>
                <a:gd name="connsiteX192" fmla="*/ 7689669 w 8012012"/>
                <a:gd name="connsiteY192" fmla="*/ 1828800 h 2629988"/>
                <a:gd name="connsiteX193" fmla="*/ 7724503 w 8012012"/>
                <a:gd name="connsiteY193" fmla="*/ 1915885 h 2629988"/>
                <a:gd name="connsiteX194" fmla="*/ 7733212 w 8012012"/>
                <a:gd name="connsiteY194" fmla="*/ 1942011 h 2629988"/>
                <a:gd name="connsiteX195" fmla="*/ 7768046 w 8012012"/>
                <a:gd name="connsiteY195" fmla="*/ 2002971 h 2629988"/>
                <a:gd name="connsiteX196" fmla="*/ 7768046 w 8012012"/>
                <a:gd name="connsiteY196" fmla="*/ 2185851 h 2629988"/>
                <a:gd name="connsiteX197" fmla="*/ 7802880 w 8012012"/>
                <a:gd name="connsiteY197" fmla="*/ 2264228 h 2629988"/>
                <a:gd name="connsiteX198" fmla="*/ 7820298 w 8012012"/>
                <a:gd name="connsiteY198" fmla="*/ 2281645 h 2629988"/>
                <a:gd name="connsiteX199" fmla="*/ 7889966 w 8012012"/>
                <a:gd name="connsiteY199" fmla="*/ 2368731 h 2629988"/>
                <a:gd name="connsiteX200" fmla="*/ 7889966 w 8012012"/>
                <a:gd name="connsiteY200" fmla="*/ 2368731 h 2629988"/>
                <a:gd name="connsiteX201" fmla="*/ 7933509 w 8012012"/>
                <a:gd name="connsiteY201" fmla="*/ 2420982 h 2629988"/>
                <a:gd name="connsiteX202" fmla="*/ 7959635 w 8012012"/>
                <a:gd name="connsiteY202" fmla="*/ 2481942 h 2629988"/>
                <a:gd name="connsiteX203" fmla="*/ 7977052 w 8012012"/>
                <a:gd name="connsiteY203" fmla="*/ 2525485 h 2629988"/>
                <a:gd name="connsiteX204" fmla="*/ 7985760 w 8012012"/>
                <a:gd name="connsiteY204" fmla="*/ 2577737 h 2629988"/>
                <a:gd name="connsiteX205" fmla="*/ 8011886 w 8012012"/>
                <a:gd name="connsiteY205" fmla="*/ 2629988 h 2629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Lst>
              <a:rect l="l" t="t" r="r" b="b"/>
              <a:pathLst>
                <a:path w="8012012" h="2629988">
                  <a:moveTo>
                    <a:pt x="0" y="505097"/>
                  </a:moveTo>
                  <a:lnTo>
                    <a:pt x="0" y="505097"/>
                  </a:lnTo>
                  <a:cubicBezTo>
                    <a:pt x="5077" y="504533"/>
                    <a:pt x="91667" y="498453"/>
                    <a:pt x="113212" y="487680"/>
                  </a:cubicBezTo>
                  <a:cubicBezTo>
                    <a:pt x="120556" y="484008"/>
                    <a:pt x="122941" y="473145"/>
                    <a:pt x="130629" y="470262"/>
                  </a:cubicBezTo>
                  <a:cubicBezTo>
                    <a:pt x="147162" y="464062"/>
                    <a:pt x="165463" y="464457"/>
                    <a:pt x="182880" y="461554"/>
                  </a:cubicBezTo>
                  <a:cubicBezTo>
                    <a:pt x="191589" y="458651"/>
                    <a:pt x="200795" y="456950"/>
                    <a:pt x="209006" y="452845"/>
                  </a:cubicBezTo>
                  <a:cubicBezTo>
                    <a:pt x="227304" y="443696"/>
                    <a:pt x="249001" y="425061"/>
                    <a:pt x="261258" y="409302"/>
                  </a:cubicBezTo>
                  <a:cubicBezTo>
                    <a:pt x="279890" y="385347"/>
                    <a:pt x="294843" y="349175"/>
                    <a:pt x="322218" y="330925"/>
                  </a:cubicBezTo>
                  <a:cubicBezTo>
                    <a:pt x="329856" y="325833"/>
                    <a:pt x="339635" y="325120"/>
                    <a:pt x="348343" y="322217"/>
                  </a:cubicBezTo>
                  <a:cubicBezTo>
                    <a:pt x="354149" y="333828"/>
                    <a:pt x="358559" y="346250"/>
                    <a:pt x="365760" y="357051"/>
                  </a:cubicBezTo>
                  <a:cubicBezTo>
                    <a:pt x="370315" y="363883"/>
                    <a:pt x="376609" y="369542"/>
                    <a:pt x="383178" y="374468"/>
                  </a:cubicBezTo>
                  <a:cubicBezTo>
                    <a:pt x="431090" y="410402"/>
                    <a:pt x="420823" y="404433"/>
                    <a:pt x="461555" y="418011"/>
                  </a:cubicBezTo>
                  <a:cubicBezTo>
                    <a:pt x="514897" y="498026"/>
                    <a:pt x="442000" y="400263"/>
                    <a:pt x="505098" y="452845"/>
                  </a:cubicBezTo>
                  <a:cubicBezTo>
                    <a:pt x="516248" y="462137"/>
                    <a:pt x="520960" y="477417"/>
                    <a:pt x="531223" y="487680"/>
                  </a:cubicBezTo>
                  <a:cubicBezTo>
                    <a:pt x="548614" y="505072"/>
                    <a:pt x="580104" y="514199"/>
                    <a:pt x="600892" y="522514"/>
                  </a:cubicBezTo>
                  <a:cubicBezTo>
                    <a:pt x="647337" y="592183"/>
                    <a:pt x="586378" y="508000"/>
                    <a:pt x="644435" y="566057"/>
                  </a:cubicBezTo>
                  <a:cubicBezTo>
                    <a:pt x="654698" y="576320"/>
                    <a:pt x="661852" y="589280"/>
                    <a:pt x="670560" y="600891"/>
                  </a:cubicBezTo>
                  <a:cubicBezTo>
                    <a:pt x="702326" y="696185"/>
                    <a:pt x="651663" y="551839"/>
                    <a:pt x="696686" y="653142"/>
                  </a:cubicBezTo>
                  <a:cubicBezTo>
                    <a:pt x="715835" y="696227"/>
                    <a:pt x="704819" y="701005"/>
                    <a:pt x="731520" y="731520"/>
                  </a:cubicBezTo>
                  <a:cubicBezTo>
                    <a:pt x="745037" y="746967"/>
                    <a:pt x="775063" y="775062"/>
                    <a:pt x="775063" y="775062"/>
                  </a:cubicBezTo>
                  <a:cubicBezTo>
                    <a:pt x="804332" y="862865"/>
                    <a:pt x="759675" y="726671"/>
                    <a:pt x="792480" y="836022"/>
                  </a:cubicBezTo>
                  <a:cubicBezTo>
                    <a:pt x="797756" y="853607"/>
                    <a:pt x="796916" y="875292"/>
                    <a:pt x="809898" y="888274"/>
                  </a:cubicBezTo>
                  <a:cubicBezTo>
                    <a:pt x="818606" y="896983"/>
                    <a:pt x="826562" y="906516"/>
                    <a:pt x="836023" y="914400"/>
                  </a:cubicBezTo>
                  <a:cubicBezTo>
                    <a:pt x="844064" y="921101"/>
                    <a:pt x="854272" y="924925"/>
                    <a:pt x="862149" y="931817"/>
                  </a:cubicBezTo>
                  <a:cubicBezTo>
                    <a:pt x="877597" y="945334"/>
                    <a:pt x="888613" y="963974"/>
                    <a:pt x="905692" y="975360"/>
                  </a:cubicBezTo>
                  <a:cubicBezTo>
                    <a:pt x="923109" y="986971"/>
                    <a:pt x="943141" y="995392"/>
                    <a:pt x="957943" y="1010194"/>
                  </a:cubicBezTo>
                  <a:cubicBezTo>
                    <a:pt x="980484" y="1032735"/>
                    <a:pt x="1005072" y="1060739"/>
                    <a:pt x="1036320" y="1071154"/>
                  </a:cubicBezTo>
                  <a:lnTo>
                    <a:pt x="1062446" y="1079862"/>
                  </a:lnTo>
                  <a:cubicBezTo>
                    <a:pt x="1079863" y="1091474"/>
                    <a:pt x="1099896" y="1099895"/>
                    <a:pt x="1114698" y="1114697"/>
                  </a:cubicBezTo>
                  <a:cubicBezTo>
                    <a:pt x="1123406" y="1123405"/>
                    <a:pt x="1132939" y="1131361"/>
                    <a:pt x="1140823" y="1140822"/>
                  </a:cubicBezTo>
                  <a:cubicBezTo>
                    <a:pt x="1147523" y="1148863"/>
                    <a:pt x="1151348" y="1159071"/>
                    <a:pt x="1158240" y="1166948"/>
                  </a:cubicBezTo>
                  <a:cubicBezTo>
                    <a:pt x="1171757" y="1182396"/>
                    <a:pt x="1190397" y="1193412"/>
                    <a:pt x="1201783" y="1210491"/>
                  </a:cubicBezTo>
                  <a:cubicBezTo>
                    <a:pt x="1207589" y="1219200"/>
                    <a:pt x="1212308" y="1228740"/>
                    <a:pt x="1219200" y="1236617"/>
                  </a:cubicBezTo>
                  <a:cubicBezTo>
                    <a:pt x="1232717" y="1252065"/>
                    <a:pt x="1245664" y="1268774"/>
                    <a:pt x="1262743" y="1280160"/>
                  </a:cubicBezTo>
                  <a:lnTo>
                    <a:pt x="1314995" y="1314994"/>
                  </a:lnTo>
                  <a:cubicBezTo>
                    <a:pt x="1323703" y="1326605"/>
                    <a:pt x="1331828" y="1338678"/>
                    <a:pt x="1341120" y="1349828"/>
                  </a:cubicBezTo>
                  <a:cubicBezTo>
                    <a:pt x="1362146" y="1375059"/>
                    <a:pt x="1356542" y="1362164"/>
                    <a:pt x="1384663" y="1384662"/>
                  </a:cubicBezTo>
                  <a:cubicBezTo>
                    <a:pt x="1446699" y="1434293"/>
                    <a:pt x="1347804" y="1365897"/>
                    <a:pt x="1428206" y="1419497"/>
                  </a:cubicBezTo>
                  <a:cubicBezTo>
                    <a:pt x="1436115" y="1431361"/>
                    <a:pt x="1449254" y="1454769"/>
                    <a:pt x="1463040" y="1463040"/>
                  </a:cubicBezTo>
                  <a:cubicBezTo>
                    <a:pt x="1470911" y="1467763"/>
                    <a:pt x="1480457" y="1468845"/>
                    <a:pt x="1489166" y="1471748"/>
                  </a:cubicBezTo>
                  <a:cubicBezTo>
                    <a:pt x="1492069" y="1480457"/>
                    <a:pt x="1492140" y="1490706"/>
                    <a:pt x="1497875" y="1497874"/>
                  </a:cubicBezTo>
                  <a:cubicBezTo>
                    <a:pt x="1512427" y="1516064"/>
                    <a:pt x="1530921" y="1515769"/>
                    <a:pt x="1550126" y="1524000"/>
                  </a:cubicBezTo>
                  <a:cubicBezTo>
                    <a:pt x="1562058" y="1529114"/>
                    <a:pt x="1573349" y="1535611"/>
                    <a:pt x="1584960" y="1541417"/>
                  </a:cubicBezTo>
                  <a:cubicBezTo>
                    <a:pt x="1619794" y="1538514"/>
                    <a:pt x="1654815" y="1537328"/>
                    <a:pt x="1689463" y="1532708"/>
                  </a:cubicBezTo>
                  <a:cubicBezTo>
                    <a:pt x="1698562" y="1531495"/>
                    <a:pt x="1707718" y="1528723"/>
                    <a:pt x="1715589" y="1524000"/>
                  </a:cubicBezTo>
                  <a:cubicBezTo>
                    <a:pt x="1722630" y="1519776"/>
                    <a:pt x="1726595" y="1511711"/>
                    <a:pt x="1733006" y="1506582"/>
                  </a:cubicBezTo>
                  <a:cubicBezTo>
                    <a:pt x="1741179" y="1500044"/>
                    <a:pt x="1750423" y="1494971"/>
                    <a:pt x="1759132" y="1489165"/>
                  </a:cubicBezTo>
                  <a:cubicBezTo>
                    <a:pt x="1764938" y="1480457"/>
                    <a:pt x="1772874" y="1472840"/>
                    <a:pt x="1776549" y="1463040"/>
                  </a:cubicBezTo>
                  <a:cubicBezTo>
                    <a:pt x="1777695" y="1459984"/>
                    <a:pt x="1786384" y="1402848"/>
                    <a:pt x="1793966" y="1393371"/>
                  </a:cubicBezTo>
                  <a:cubicBezTo>
                    <a:pt x="1800504" y="1385198"/>
                    <a:pt x="1811383" y="1381760"/>
                    <a:pt x="1820092" y="1375954"/>
                  </a:cubicBezTo>
                  <a:cubicBezTo>
                    <a:pt x="1912219" y="1382534"/>
                    <a:pt x="1938526" y="1357661"/>
                    <a:pt x="1985555" y="1428205"/>
                  </a:cubicBezTo>
                  <a:cubicBezTo>
                    <a:pt x="1991361" y="1436914"/>
                    <a:pt x="1994096" y="1448784"/>
                    <a:pt x="2002972" y="1454331"/>
                  </a:cubicBezTo>
                  <a:cubicBezTo>
                    <a:pt x="2018540" y="1464061"/>
                    <a:pt x="2055223" y="1471748"/>
                    <a:pt x="2055223" y="1471748"/>
                  </a:cubicBezTo>
                  <a:cubicBezTo>
                    <a:pt x="2134497" y="1524596"/>
                    <a:pt x="2057085" y="1480457"/>
                    <a:pt x="2264229" y="1480457"/>
                  </a:cubicBezTo>
                  <a:cubicBezTo>
                    <a:pt x="2302077" y="1480457"/>
                    <a:pt x="2339703" y="1486262"/>
                    <a:pt x="2377440" y="1489165"/>
                  </a:cubicBezTo>
                  <a:cubicBezTo>
                    <a:pt x="2386149" y="1492068"/>
                    <a:pt x="2395355" y="1493769"/>
                    <a:pt x="2403566" y="1497874"/>
                  </a:cubicBezTo>
                  <a:cubicBezTo>
                    <a:pt x="2412927" y="1502555"/>
                    <a:pt x="2420031" y="1511265"/>
                    <a:pt x="2429692" y="1515291"/>
                  </a:cubicBezTo>
                  <a:cubicBezTo>
                    <a:pt x="2455113" y="1525883"/>
                    <a:pt x="2508069" y="1541417"/>
                    <a:pt x="2508069" y="1541417"/>
                  </a:cubicBezTo>
                  <a:cubicBezTo>
                    <a:pt x="2534195" y="1538514"/>
                    <a:pt x="2562935" y="1544464"/>
                    <a:pt x="2586446" y="1532708"/>
                  </a:cubicBezTo>
                  <a:cubicBezTo>
                    <a:pt x="2597151" y="1527355"/>
                    <a:pt x="2591716" y="1509338"/>
                    <a:pt x="2595155" y="1497874"/>
                  </a:cubicBezTo>
                  <a:cubicBezTo>
                    <a:pt x="2612114" y="1441344"/>
                    <a:pt x="2604536" y="1457676"/>
                    <a:pt x="2629989" y="1419497"/>
                  </a:cubicBezTo>
                  <a:cubicBezTo>
                    <a:pt x="2654995" y="1319477"/>
                    <a:pt x="2620028" y="1442743"/>
                    <a:pt x="2656115" y="1358537"/>
                  </a:cubicBezTo>
                  <a:cubicBezTo>
                    <a:pt x="2660830" y="1347536"/>
                    <a:pt x="2660108" y="1334703"/>
                    <a:pt x="2664823" y="1323702"/>
                  </a:cubicBezTo>
                  <a:cubicBezTo>
                    <a:pt x="2668946" y="1314082"/>
                    <a:pt x="2677559" y="1306938"/>
                    <a:pt x="2682240" y="1297577"/>
                  </a:cubicBezTo>
                  <a:cubicBezTo>
                    <a:pt x="2686345" y="1289366"/>
                    <a:pt x="2686844" y="1279662"/>
                    <a:pt x="2690949" y="1271451"/>
                  </a:cubicBezTo>
                  <a:cubicBezTo>
                    <a:pt x="2697792" y="1257764"/>
                    <a:pt x="2727914" y="1219701"/>
                    <a:pt x="2734492" y="1210491"/>
                  </a:cubicBezTo>
                  <a:cubicBezTo>
                    <a:pt x="2740576" y="1201974"/>
                    <a:pt x="2743736" y="1190903"/>
                    <a:pt x="2751909" y="1184365"/>
                  </a:cubicBezTo>
                  <a:cubicBezTo>
                    <a:pt x="2759077" y="1178631"/>
                    <a:pt x="2769598" y="1179273"/>
                    <a:pt x="2778035" y="1175657"/>
                  </a:cubicBezTo>
                  <a:cubicBezTo>
                    <a:pt x="2789967" y="1170543"/>
                    <a:pt x="2801258" y="1164046"/>
                    <a:pt x="2812869" y="1158240"/>
                  </a:cubicBezTo>
                  <a:cubicBezTo>
                    <a:pt x="2841898" y="1161143"/>
                    <a:pt x="2871529" y="1160388"/>
                    <a:pt x="2899955" y="1166948"/>
                  </a:cubicBezTo>
                  <a:cubicBezTo>
                    <a:pt x="2910153" y="1169301"/>
                    <a:pt x="2916719" y="1179684"/>
                    <a:pt x="2926080" y="1184365"/>
                  </a:cubicBezTo>
                  <a:cubicBezTo>
                    <a:pt x="2998195" y="1220423"/>
                    <a:pt x="2903454" y="1160573"/>
                    <a:pt x="2978332" y="1210491"/>
                  </a:cubicBezTo>
                  <a:cubicBezTo>
                    <a:pt x="2987041" y="1201782"/>
                    <a:pt x="2998477" y="1195131"/>
                    <a:pt x="3004458" y="1184365"/>
                  </a:cubicBezTo>
                  <a:cubicBezTo>
                    <a:pt x="3013374" y="1168316"/>
                    <a:pt x="3017422" y="1149925"/>
                    <a:pt x="3021875" y="1132114"/>
                  </a:cubicBezTo>
                  <a:cubicBezTo>
                    <a:pt x="3024778" y="1120503"/>
                    <a:pt x="3028236" y="1109016"/>
                    <a:pt x="3030583" y="1097280"/>
                  </a:cubicBezTo>
                  <a:cubicBezTo>
                    <a:pt x="3034046" y="1079965"/>
                    <a:pt x="3035009" y="1062158"/>
                    <a:pt x="3039292" y="1045028"/>
                  </a:cubicBezTo>
                  <a:cubicBezTo>
                    <a:pt x="3043745" y="1027217"/>
                    <a:pt x="3050903" y="1010194"/>
                    <a:pt x="3056709" y="992777"/>
                  </a:cubicBezTo>
                  <a:cubicBezTo>
                    <a:pt x="3059612" y="984068"/>
                    <a:pt x="3058074" y="972159"/>
                    <a:pt x="3065418" y="966651"/>
                  </a:cubicBezTo>
                  <a:cubicBezTo>
                    <a:pt x="3116996" y="927967"/>
                    <a:pt x="3088179" y="948574"/>
                    <a:pt x="3152503" y="905691"/>
                  </a:cubicBezTo>
                  <a:lnTo>
                    <a:pt x="3178629" y="888274"/>
                  </a:lnTo>
                  <a:cubicBezTo>
                    <a:pt x="3213320" y="836237"/>
                    <a:pt x="3175433" y="881484"/>
                    <a:pt x="3222172" y="853440"/>
                  </a:cubicBezTo>
                  <a:cubicBezTo>
                    <a:pt x="3281942" y="817578"/>
                    <a:pt x="3191705" y="851982"/>
                    <a:pt x="3265715" y="827314"/>
                  </a:cubicBezTo>
                  <a:cubicBezTo>
                    <a:pt x="3381519" y="711510"/>
                    <a:pt x="3251003" y="832846"/>
                    <a:pt x="3344092" y="766354"/>
                  </a:cubicBezTo>
                  <a:cubicBezTo>
                    <a:pt x="3401170" y="725584"/>
                    <a:pt x="3340302" y="750199"/>
                    <a:pt x="3396343" y="731520"/>
                  </a:cubicBezTo>
                  <a:cubicBezTo>
                    <a:pt x="3430361" y="697500"/>
                    <a:pt x="3394667" y="728003"/>
                    <a:pt x="3439886" y="705394"/>
                  </a:cubicBezTo>
                  <a:cubicBezTo>
                    <a:pt x="3449248" y="700713"/>
                    <a:pt x="3456651" y="692658"/>
                    <a:pt x="3466012" y="687977"/>
                  </a:cubicBezTo>
                  <a:cubicBezTo>
                    <a:pt x="3474223" y="683872"/>
                    <a:pt x="3484113" y="683726"/>
                    <a:pt x="3492138" y="679268"/>
                  </a:cubicBezTo>
                  <a:cubicBezTo>
                    <a:pt x="3510436" y="669102"/>
                    <a:pt x="3526972" y="656045"/>
                    <a:pt x="3544389" y="644434"/>
                  </a:cubicBezTo>
                  <a:lnTo>
                    <a:pt x="3570515" y="627017"/>
                  </a:lnTo>
                  <a:cubicBezTo>
                    <a:pt x="3573418" y="618308"/>
                    <a:pt x="3571753" y="606227"/>
                    <a:pt x="3579223" y="600891"/>
                  </a:cubicBezTo>
                  <a:cubicBezTo>
                    <a:pt x="3594163" y="590220"/>
                    <a:pt x="3631475" y="583474"/>
                    <a:pt x="3631475" y="583474"/>
                  </a:cubicBezTo>
                  <a:cubicBezTo>
                    <a:pt x="3648892" y="586377"/>
                    <a:pt x="3667193" y="585982"/>
                    <a:pt x="3683726" y="592182"/>
                  </a:cubicBezTo>
                  <a:cubicBezTo>
                    <a:pt x="3696206" y="596862"/>
                    <a:pt x="3712315" y="628439"/>
                    <a:pt x="3718560" y="635725"/>
                  </a:cubicBezTo>
                  <a:cubicBezTo>
                    <a:pt x="3734749" y="654613"/>
                    <a:pt x="3765809" y="683873"/>
                    <a:pt x="3788229" y="696685"/>
                  </a:cubicBezTo>
                  <a:cubicBezTo>
                    <a:pt x="3796199" y="701239"/>
                    <a:pt x="3805646" y="702491"/>
                    <a:pt x="3814355" y="705394"/>
                  </a:cubicBezTo>
                  <a:cubicBezTo>
                    <a:pt x="3828869" y="702491"/>
                    <a:pt x="3844039" y="701882"/>
                    <a:pt x="3857898" y="696685"/>
                  </a:cubicBezTo>
                  <a:cubicBezTo>
                    <a:pt x="3866607" y="693419"/>
                    <a:pt x="3916550" y="654758"/>
                    <a:pt x="3918858" y="653142"/>
                  </a:cubicBezTo>
                  <a:cubicBezTo>
                    <a:pt x="3960976" y="623660"/>
                    <a:pt x="3968299" y="625941"/>
                    <a:pt x="3997235" y="592182"/>
                  </a:cubicBezTo>
                  <a:cubicBezTo>
                    <a:pt x="4006681" y="581162"/>
                    <a:pt x="4013717" y="568196"/>
                    <a:pt x="4023360" y="557348"/>
                  </a:cubicBezTo>
                  <a:cubicBezTo>
                    <a:pt x="4036997" y="542006"/>
                    <a:pt x="4066903" y="513805"/>
                    <a:pt x="4066903" y="513805"/>
                  </a:cubicBezTo>
                  <a:lnTo>
                    <a:pt x="4084320" y="461554"/>
                  </a:lnTo>
                  <a:cubicBezTo>
                    <a:pt x="4087223" y="452845"/>
                    <a:pt x="4091229" y="444429"/>
                    <a:pt x="4093029" y="435428"/>
                  </a:cubicBezTo>
                  <a:cubicBezTo>
                    <a:pt x="4095932" y="420914"/>
                    <a:pt x="4099305" y="406485"/>
                    <a:pt x="4101738" y="391885"/>
                  </a:cubicBezTo>
                  <a:cubicBezTo>
                    <a:pt x="4106372" y="364078"/>
                    <a:pt x="4112723" y="307616"/>
                    <a:pt x="4119155" y="278674"/>
                  </a:cubicBezTo>
                  <a:cubicBezTo>
                    <a:pt x="4121146" y="269713"/>
                    <a:pt x="4123405" y="260572"/>
                    <a:pt x="4127863" y="252548"/>
                  </a:cubicBezTo>
                  <a:cubicBezTo>
                    <a:pt x="4138029" y="234249"/>
                    <a:pt x="4162698" y="200297"/>
                    <a:pt x="4162698" y="200297"/>
                  </a:cubicBezTo>
                  <a:cubicBezTo>
                    <a:pt x="4176509" y="158862"/>
                    <a:pt x="4173873" y="151494"/>
                    <a:pt x="4197532" y="121920"/>
                  </a:cubicBezTo>
                  <a:cubicBezTo>
                    <a:pt x="4202661" y="115509"/>
                    <a:pt x="4210023" y="111071"/>
                    <a:pt x="4214949" y="104502"/>
                  </a:cubicBezTo>
                  <a:cubicBezTo>
                    <a:pt x="4247314" y="61348"/>
                    <a:pt x="4240454" y="55671"/>
                    <a:pt x="4275909" y="26125"/>
                  </a:cubicBezTo>
                  <a:cubicBezTo>
                    <a:pt x="4283950" y="19425"/>
                    <a:pt x="4292673" y="13389"/>
                    <a:pt x="4302035" y="8708"/>
                  </a:cubicBezTo>
                  <a:cubicBezTo>
                    <a:pt x="4310245" y="4603"/>
                    <a:pt x="4319452" y="2903"/>
                    <a:pt x="4328160" y="0"/>
                  </a:cubicBezTo>
                  <a:cubicBezTo>
                    <a:pt x="4372599" y="14812"/>
                    <a:pt x="4338901" y="-748"/>
                    <a:pt x="4380412" y="34834"/>
                  </a:cubicBezTo>
                  <a:cubicBezTo>
                    <a:pt x="4414042" y="63660"/>
                    <a:pt x="4414364" y="54676"/>
                    <a:pt x="4441372" y="87085"/>
                  </a:cubicBezTo>
                  <a:cubicBezTo>
                    <a:pt x="4471674" y="123447"/>
                    <a:pt x="4442025" y="107623"/>
                    <a:pt x="4484915" y="121920"/>
                  </a:cubicBezTo>
                  <a:cubicBezTo>
                    <a:pt x="4499429" y="136434"/>
                    <a:pt x="4521968" y="145989"/>
                    <a:pt x="4528458" y="165462"/>
                  </a:cubicBezTo>
                  <a:cubicBezTo>
                    <a:pt x="4540476" y="201517"/>
                    <a:pt x="4529528" y="186496"/>
                    <a:pt x="4563292" y="209005"/>
                  </a:cubicBezTo>
                  <a:cubicBezTo>
                    <a:pt x="4566195" y="217714"/>
                    <a:pt x="4567277" y="227260"/>
                    <a:pt x="4572000" y="235131"/>
                  </a:cubicBezTo>
                  <a:cubicBezTo>
                    <a:pt x="4576224" y="242172"/>
                    <a:pt x="4584289" y="246137"/>
                    <a:pt x="4589418" y="252548"/>
                  </a:cubicBezTo>
                  <a:cubicBezTo>
                    <a:pt x="4637926" y="313181"/>
                    <a:pt x="4570889" y="242727"/>
                    <a:pt x="4632960" y="304800"/>
                  </a:cubicBezTo>
                  <a:cubicBezTo>
                    <a:pt x="4653754" y="367179"/>
                    <a:pt x="4624025" y="295818"/>
                    <a:pt x="4667795" y="348342"/>
                  </a:cubicBezTo>
                  <a:cubicBezTo>
                    <a:pt x="4676106" y="358315"/>
                    <a:pt x="4677242" y="372929"/>
                    <a:pt x="4685212" y="383177"/>
                  </a:cubicBezTo>
                  <a:cubicBezTo>
                    <a:pt x="4697814" y="399380"/>
                    <a:pt x="4714241" y="412206"/>
                    <a:pt x="4728755" y="426720"/>
                  </a:cubicBezTo>
                  <a:cubicBezTo>
                    <a:pt x="4737463" y="435428"/>
                    <a:pt x="4743865" y="447337"/>
                    <a:pt x="4754880" y="452845"/>
                  </a:cubicBezTo>
                  <a:lnTo>
                    <a:pt x="4789715" y="470262"/>
                  </a:lnTo>
                  <a:cubicBezTo>
                    <a:pt x="4795521" y="476068"/>
                    <a:pt x="4800721" y="482551"/>
                    <a:pt x="4807132" y="487680"/>
                  </a:cubicBezTo>
                  <a:cubicBezTo>
                    <a:pt x="4815305" y="494218"/>
                    <a:pt x="4826720" y="496924"/>
                    <a:pt x="4833258" y="505097"/>
                  </a:cubicBezTo>
                  <a:cubicBezTo>
                    <a:pt x="4838992" y="512265"/>
                    <a:pt x="4835475" y="524731"/>
                    <a:pt x="4841966" y="531222"/>
                  </a:cubicBezTo>
                  <a:cubicBezTo>
                    <a:pt x="4848457" y="537713"/>
                    <a:pt x="4859654" y="536315"/>
                    <a:pt x="4868092" y="539931"/>
                  </a:cubicBezTo>
                  <a:cubicBezTo>
                    <a:pt x="4899029" y="553190"/>
                    <a:pt x="4902814" y="557273"/>
                    <a:pt x="4929052" y="574765"/>
                  </a:cubicBezTo>
                  <a:cubicBezTo>
                    <a:pt x="4943566" y="571862"/>
                    <a:pt x="4958736" y="571254"/>
                    <a:pt x="4972595" y="566057"/>
                  </a:cubicBezTo>
                  <a:cubicBezTo>
                    <a:pt x="4999170" y="556092"/>
                    <a:pt x="5008565" y="535513"/>
                    <a:pt x="5024846" y="513805"/>
                  </a:cubicBezTo>
                  <a:cubicBezTo>
                    <a:pt x="5042972" y="441306"/>
                    <a:pt x="5020901" y="512988"/>
                    <a:pt x="5050972" y="452845"/>
                  </a:cubicBezTo>
                  <a:cubicBezTo>
                    <a:pt x="5055077" y="444635"/>
                    <a:pt x="5053946" y="433888"/>
                    <a:pt x="5059680" y="426720"/>
                  </a:cubicBezTo>
                  <a:cubicBezTo>
                    <a:pt x="5066218" y="418547"/>
                    <a:pt x="5076444" y="413983"/>
                    <a:pt x="5085806" y="409302"/>
                  </a:cubicBezTo>
                  <a:cubicBezTo>
                    <a:pt x="5094017" y="405197"/>
                    <a:pt x="5103106" y="403116"/>
                    <a:pt x="5111932" y="400594"/>
                  </a:cubicBezTo>
                  <a:cubicBezTo>
                    <a:pt x="5199423" y="375597"/>
                    <a:pt x="5222140" y="388745"/>
                    <a:pt x="5355772" y="383177"/>
                  </a:cubicBezTo>
                  <a:cubicBezTo>
                    <a:pt x="5408412" y="370016"/>
                    <a:pt x="5379260" y="378251"/>
                    <a:pt x="5442858" y="357051"/>
                  </a:cubicBezTo>
                  <a:cubicBezTo>
                    <a:pt x="5451566" y="354148"/>
                    <a:pt x="5461345" y="353434"/>
                    <a:pt x="5468983" y="348342"/>
                  </a:cubicBezTo>
                  <a:cubicBezTo>
                    <a:pt x="5477692" y="342536"/>
                    <a:pt x="5485747" y="335606"/>
                    <a:pt x="5495109" y="330925"/>
                  </a:cubicBezTo>
                  <a:cubicBezTo>
                    <a:pt x="5509024" y="323968"/>
                    <a:pt x="5543056" y="317226"/>
                    <a:pt x="5556069" y="313508"/>
                  </a:cubicBezTo>
                  <a:cubicBezTo>
                    <a:pt x="5564895" y="310986"/>
                    <a:pt x="5573486" y="307703"/>
                    <a:pt x="5582195" y="304800"/>
                  </a:cubicBezTo>
                  <a:cubicBezTo>
                    <a:pt x="5628641" y="307703"/>
                    <a:pt x="5675994" y="303921"/>
                    <a:pt x="5721532" y="313508"/>
                  </a:cubicBezTo>
                  <a:cubicBezTo>
                    <a:pt x="5733584" y="316045"/>
                    <a:pt x="5736892" y="333653"/>
                    <a:pt x="5747658" y="339634"/>
                  </a:cubicBezTo>
                  <a:cubicBezTo>
                    <a:pt x="5763707" y="348550"/>
                    <a:pt x="5782492" y="351245"/>
                    <a:pt x="5799909" y="357051"/>
                  </a:cubicBezTo>
                  <a:lnTo>
                    <a:pt x="5826035" y="365760"/>
                  </a:lnTo>
                  <a:lnTo>
                    <a:pt x="5878286" y="383177"/>
                  </a:lnTo>
                  <a:cubicBezTo>
                    <a:pt x="5898985" y="390077"/>
                    <a:pt x="5917387" y="396951"/>
                    <a:pt x="5939246" y="400594"/>
                  </a:cubicBezTo>
                  <a:cubicBezTo>
                    <a:pt x="5962331" y="404442"/>
                    <a:pt x="5985692" y="406399"/>
                    <a:pt x="6008915" y="409302"/>
                  </a:cubicBezTo>
                  <a:cubicBezTo>
                    <a:pt x="6060812" y="422277"/>
                    <a:pt x="6071082" y="425648"/>
                    <a:pt x="6139543" y="435428"/>
                  </a:cubicBezTo>
                  <a:cubicBezTo>
                    <a:pt x="6168423" y="439554"/>
                    <a:pt x="6197711" y="440281"/>
                    <a:pt x="6226629" y="444137"/>
                  </a:cubicBezTo>
                  <a:cubicBezTo>
                    <a:pt x="6241301" y="446093"/>
                    <a:pt x="6255551" y="450537"/>
                    <a:pt x="6270172" y="452845"/>
                  </a:cubicBezTo>
                  <a:cubicBezTo>
                    <a:pt x="6310722" y="459247"/>
                    <a:pt x="6352265" y="460305"/>
                    <a:pt x="6392092" y="470262"/>
                  </a:cubicBezTo>
                  <a:cubicBezTo>
                    <a:pt x="6472986" y="490487"/>
                    <a:pt x="6372440" y="466333"/>
                    <a:pt x="6479178" y="487680"/>
                  </a:cubicBezTo>
                  <a:cubicBezTo>
                    <a:pt x="6490914" y="490027"/>
                    <a:pt x="6502328" y="493792"/>
                    <a:pt x="6514012" y="496388"/>
                  </a:cubicBezTo>
                  <a:cubicBezTo>
                    <a:pt x="6528461" y="499599"/>
                    <a:pt x="6543195" y="501507"/>
                    <a:pt x="6557555" y="505097"/>
                  </a:cubicBezTo>
                  <a:cubicBezTo>
                    <a:pt x="6594930" y="514441"/>
                    <a:pt x="6576978" y="514607"/>
                    <a:pt x="6618515" y="531222"/>
                  </a:cubicBezTo>
                  <a:cubicBezTo>
                    <a:pt x="6618563" y="531241"/>
                    <a:pt x="6683805" y="552986"/>
                    <a:pt x="6696892" y="557348"/>
                  </a:cubicBezTo>
                  <a:cubicBezTo>
                    <a:pt x="6705601" y="560251"/>
                    <a:pt x="6715380" y="560965"/>
                    <a:pt x="6723018" y="566057"/>
                  </a:cubicBezTo>
                  <a:cubicBezTo>
                    <a:pt x="6782907" y="605983"/>
                    <a:pt x="6755411" y="594271"/>
                    <a:pt x="6801395" y="609600"/>
                  </a:cubicBezTo>
                  <a:cubicBezTo>
                    <a:pt x="6810103" y="618308"/>
                    <a:pt x="6817273" y="628894"/>
                    <a:pt x="6827520" y="635725"/>
                  </a:cubicBezTo>
                  <a:cubicBezTo>
                    <a:pt x="6835158" y="640817"/>
                    <a:pt x="6845621" y="639976"/>
                    <a:pt x="6853646" y="644434"/>
                  </a:cubicBezTo>
                  <a:cubicBezTo>
                    <a:pt x="6871945" y="654600"/>
                    <a:pt x="6888481" y="667657"/>
                    <a:pt x="6905898" y="679268"/>
                  </a:cubicBezTo>
                  <a:lnTo>
                    <a:pt x="6932023" y="696685"/>
                  </a:lnTo>
                  <a:cubicBezTo>
                    <a:pt x="6940732" y="702491"/>
                    <a:pt x="6950748" y="706701"/>
                    <a:pt x="6958149" y="714102"/>
                  </a:cubicBezTo>
                  <a:cubicBezTo>
                    <a:pt x="6963955" y="719908"/>
                    <a:pt x="6968525" y="727296"/>
                    <a:pt x="6975566" y="731520"/>
                  </a:cubicBezTo>
                  <a:cubicBezTo>
                    <a:pt x="6983437" y="736243"/>
                    <a:pt x="6992983" y="737325"/>
                    <a:pt x="7001692" y="740228"/>
                  </a:cubicBezTo>
                  <a:cubicBezTo>
                    <a:pt x="7022526" y="754117"/>
                    <a:pt x="7038703" y="762434"/>
                    <a:pt x="7053943" y="783771"/>
                  </a:cubicBezTo>
                  <a:cubicBezTo>
                    <a:pt x="7061488" y="794335"/>
                    <a:pt x="7063571" y="808220"/>
                    <a:pt x="7071360" y="818605"/>
                  </a:cubicBezTo>
                  <a:cubicBezTo>
                    <a:pt x="7081213" y="831742"/>
                    <a:pt x="7097086" y="839777"/>
                    <a:pt x="7106195" y="853440"/>
                  </a:cubicBezTo>
                  <a:lnTo>
                    <a:pt x="7123612" y="879565"/>
                  </a:lnTo>
                  <a:cubicBezTo>
                    <a:pt x="7138424" y="924004"/>
                    <a:pt x="7122864" y="890306"/>
                    <a:pt x="7158446" y="931817"/>
                  </a:cubicBezTo>
                  <a:cubicBezTo>
                    <a:pt x="7167892" y="942837"/>
                    <a:pt x="7175126" y="955631"/>
                    <a:pt x="7184572" y="966651"/>
                  </a:cubicBezTo>
                  <a:cubicBezTo>
                    <a:pt x="7192587" y="976002"/>
                    <a:pt x="7202813" y="983316"/>
                    <a:pt x="7210698" y="992777"/>
                  </a:cubicBezTo>
                  <a:cubicBezTo>
                    <a:pt x="7217398" y="1000817"/>
                    <a:pt x="7221415" y="1010862"/>
                    <a:pt x="7228115" y="1018902"/>
                  </a:cubicBezTo>
                  <a:cubicBezTo>
                    <a:pt x="7309426" y="1116477"/>
                    <a:pt x="7206797" y="980349"/>
                    <a:pt x="7271658" y="1071154"/>
                  </a:cubicBezTo>
                  <a:cubicBezTo>
                    <a:pt x="7336126" y="1161409"/>
                    <a:pt x="7252546" y="1038133"/>
                    <a:pt x="7332618" y="1158240"/>
                  </a:cubicBezTo>
                  <a:lnTo>
                    <a:pt x="7350035" y="1184365"/>
                  </a:lnTo>
                  <a:cubicBezTo>
                    <a:pt x="7370739" y="1246481"/>
                    <a:pt x="7341383" y="1171389"/>
                    <a:pt x="7384869" y="1236617"/>
                  </a:cubicBezTo>
                  <a:cubicBezTo>
                    <a:pt x="7389961" y="1244255"/>
                    <a:pt x="7389962" y="1254305"/>
                    <a:pt x="7393578" y="1262742"/>
                  </a:cubicBezTo>
                  <a:cubicBezTo>
                    <a:pt x="7398692" y="1274674"/>
                    <a:pt x="7405881" y="1285644"/>
                    <a:pt x="7410995" y="1297577"/>
                  </a:cubicBezTo>
                  <a:cubicBezTo>
                    <a:pt x="7423012" y="1325616"/>
                    <a:pt x="7419078" y="1337175"/>
                    <a:pt x="7437120" y="1367245"/>
                  </a:cubicBezTo>
                  <a:cubicBezTo>
                    <a:pt x="7446683" y="1383184"/>
                    <a:pt x="7461022" y="1395756"/>
                    <a:pt x="7471955" y="1410788"/>
                  </a:cubicBezTo>
                  <a:cubicBezTo>
                    <a:pt x="7484267" y="1427717"/>
                    <a:pt x="7495178" y="1445623"/>
                    <a:pt x="7506789" y="1463040"/>
                  </a:cubicBezTo>
                  <a:lnTo>
                    <a:pt x="7524206" y="1489165"/>
                  </a:lnTo>
                  <a:cubicBezTo>
                    <a:pt x="7574121" y="1564037"/>
                    <a:pt x="7514276" y="1469307"/>
                    <a:pt x="7550332" y="1541417"/>
                  </a:cubicBezTo>
                  <a:cubicBezTo>
                    <a:pt x="7555013" y="1550778"/>
                    <a:pt x="7561943" y="1558834"/>
                    <a:pt x="7567749" y="1567542"/>
                  </a:cubicBezTo>
                  <a:cubicBezTo>
                    <a:pt x="7573555" y="1584959"/>
                    <a:pt x="7578348" y="1602748"/>
                    <a:pt x="7585166" y="1619794"/>
                  </a:cubicBezTo>
                  <a:cubicBezTo>
                    <a:pt x="7589987" y="1631847"/>
                    <a:pt x="7597469" y="1642696"/>
                    <a:pt x="7602583" y="1654628"/>
                  </a:cubicBezTo>
                  <a:cubicBezTo>
                    <a:pt x="7606199" y="1663066"/>
                    <a:pt x="7607676" y="1672316"/>
                    <a:pt x="7611292" y="1680754"/>
                  </a:cubicBezTo>
                  <a:cubicBezTo>
                    <a:pt x="7616406" y="1692686"/>
                    <a:pt x="7623437" y="1703725"/>
                    <a:pt x="7628709" y="1715588"/>
                  </a:cubicBezTo>
                  <a:cubicBezTo>
                    <a:pt x="7635058" y="1729873"/>
                    <a:pt x="7640637" y="1744494"/>
                    <a:pt x="7646126" y="1759131"/>
                  </a:cubicBezTo>
                  <a:cubicBezTo>
                    <a:pt x="7649349" y="1767726"/>
                    <a:pt x="7650730" y="1777046"/>
                    <a:pt x="7654835" y="1785257"/>
                  </a:cubicBezTo>
                  <a:cubicBezTo>
                    <a:pt x="7665820" y="1807226"/>
                    <a:pt x="7673470" y="1812601"/>
                    <a:pt x="7689669" y="1828800"/>
                  </a:cubicBezTo>
                  <a:cubicBezTo>
                    <a:pt x="7705865" y="1893581"/>
                    <a:pt x="7688529" y="1834942"/>
                    <a:pt x="7724503" y="1915885"/>
                  </a:cubicBezTo>
                  <a:cubicBezTo>
                    <a:pt x="7728231" y="1924274"/>
                    <a:pt x="7729596" y="1933573"/>
                    <a:pt x="7733212" y="1942011"/>
                  </a:cubicBezTo>
                  <a:cubicBezTo>
                    <a:pt x="7746471" y="1972948"/>
                    <a:pt x="7750554" y="1976733"/>
                    <a:pt x="7768046" y="2002971"/>
                  </a:cubicBezTo>
                  <a:cubicBezTo>
                    <a:pt x="7744260" y="2074334"/>
                    <a:pt x="7750449" y="2045073"/>
                    <a:pt x="7768046" y="2185851"/>
                  </a:cubicBezTo>
                  <a:cubicBezTo>
                    <a:pt x="7771626" y="2214492"/>
                    <a:pt x="7785055" y="2241947"/>
                    <a:pt x="7802880" y="2264228"/>
                  </a:cubicBezTo>
                  <a:cubicBezTo>
                    <a:pt x="7808009" y="2270639"/>
                    <a:pt x="7814492" y="2275839"/>
                    <a:pt x="7820298" y="2281645"/>
                  </a:cubicBezTo>
                  <a:cubicBezTo>
                    <a:pt x="7838093" y="2335033"/>
                    <a:pt x="7822515" y="2301280"/>
                    <a:pt x="7889966" y="2368731"/>
                  </a:cubicBezTo>
                  <a:lnTo>
                    <a:pt x="7889966" y="2368731"/>
                  </a:lnTo>
                  <a:cubicBezTo>
                    <a:pt x="7912064" y="2412926"/>
                    <a:pt x="7896581" y="2396364"/>
                    <a:pt x="7933509" y="2420982"/>
                  </a:cubicBezTo>
                  <a:cubicBezTo>
                    <a:pt x="7951398" y="2474645"/>
                    <a:pt x="7930937" y="2417371"/>
                    <a:pt x="7959635" y="2481942"/>
                  </a:cubicBezTo>
                  <a:cubicBezTo>
                    <a:pt x="7965984" y="2496227"/>
                    <a:pt x="7971246" y="2510971"/>
                    <a:pt x="7977052" y="2525485"/>
                  </a:cubicBezTo>
                  <a:cubicBezTo>
                    <a:pt x="7979955" y="2542902"/>
                    <a:pt x="7979202" y="2561342"/>
                    <a:pt x="7985760" y="2577737"/>
                  </a:cubicBezTo>
                  <a:cubicBezTo>
                    <a:pt x="8015369" y="2651761"/>
                    <a:pt x="8011886" y="2584238"/>
                    <a:pt x="8011886" y="2629988"/>
                  </a:cubicBezTo>
                </a:path>
              </a:pathLst>
            </a:custGeom>
            <a:noFill/>
            <a:ln w="12700" cap="flat" cmpd="sng" algn="ctr">
              <a:solidFill>
                <a:schemeClr val="bg1">
                  <a:lumMod val="95238"/>
                  <a:alpha val="1904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6" name="任意多边形: 形状 55">
              <a:extLst>
                <a:ext uri="{FF2B5EF4-FFF2-40B4-BE49-F238E27FC236}">
                  <a16:creationId xmlns:a16="http://schemas.microsoft.com/office/drawing/2014/main" xmlns="" id="{A75A180B-97B0-4DF0-A00E-0B780CD20FE4}"/>
                </a:ext>
              </a:extLst>
            </p:cNvPr>
            <p:cNvSpPr/>
            <p:nvPr/>
          </p:nvSpPr>
          <p:spPr>
            <a:xfrm>
              <a:off x="-69669" y="5963505"/>
              <a:ext cx="8012012" cy="2629988"/>
            </a:xfrm>
            <a:custGeom>
              <a:avLst/>
              <a:gdLst>
                <a:gd name="connsiteX0" fmla="*/ 0 w 8012012"/>
                <a:gd name="connsiteY0" fmla="*/ 505097 h 2629988"/>
                <a:gd name="connsiteX1" fmla="*/ 0 w 8012012"/>
                <a:gd name="connsiteY1" fmla="*/ 505097 h 2629988"/>
                <a:gd name="connsiteX2" fmla="*/ 113212 w 8012012"/>
                <a:gd name="connsiteY2" fmla="*/ 487680 h 2629988"/>
                <a:gd name="connsiteX3" fmla="*/ 130629 w 8012012"/>
                <a:gd name="connsiteY3" fmla="*/ 470262 h 2629988"/>
                <a:gd name="connsiteX4" fmla="*/ 182880 w 8012012"/>
                <a:gd name="connsiteY4" fmla="*/ 461554 h 2629988"/>
                <a:gd name="connsiteX5" fmla="*/ 209006 w 8012012"/>
                <a:gd name="connsiteY5" fmla="*/ 452845 h 2629988"/>
                <a:gd name="connsiteX6" fmla="*/ 261258 w 8012012"/>
                <a:gd name="connsiteY6" fmla="*/ 409302 h 2629988"/>
                <a:gd name="connsiteX7" fmla="*/ 322218 w 8012012"/>
                <a:gd name="connsiteY7" fmla="*/ 330925 h 2629988"/>
                <a:gd name="connsiteX8" fmla="*/ 348343 w 8012012"/>
                <a:gd name="connsiteY8" fmla="*/ 322217 h 2629988"/>
                <a:gd name="connsiteX9" fmla="*/ 365760 w 8012012"/>
                <a:gd name="connsiteY9" fmla="*/ 357051 h 2629988"/>
                <a:gd name="connsiteX10" fmla="*/ 383178 w 8012012"/>
                <a:gd name="connsiteY10" fmla="*/ 374468 h 2629988"/>
                <a:gd name="connsiteX11" fmla="*/ 461555 w 8012012"/>
                <a:gd name="connsiteY11" fmla="*/ 418011 h 2629988"/>
                <a:gd name="connsiteX12" fmla="*/ 505098 w 8012012"/>
                <a:gd name="connsiteY12" fmla="*/ 452845 h 2629988"/>
                <a:gd name="connsiteX13" fmla="*/ 531223 w 8012012"/>
                <a:gd name="connsiteY13" fmla="*/ 487680 h 2629988"/>
                <a:gd name="connsiteX14" fmla="*/ 600892 w 8012012"/>
                <a:gd name="connsiteY14" fmla="*/ 522514 h 2629988"/>
                <a:gd name="connsiteX15" fmla="*/ 644435 w 8012012"/>
                <a:gd name="connsiteY15" fmla="*/ 566057 h 2629988"/>
                <a:gd name="connsiteX16" fmla="*/ 670560 w 8012012"/>
                <a:gd name="connsiteY16" fmla="*/ 600891 h 2629988"/>
                <a:gd name="connsiteX17" fmla="*/ 696686 w 8012012"/>
                <a:gd name="connsiteY17" fmla="*/ 653142 h 2629988"/>
                <a:gd name="connsiteX18" fmla="*/ 731520 w 8012012"/>
                <a:gd name="connsiteY18" fmla="*/ 731520 h 2629988"/>
                <a:gd name="connsiteX19" fmla="*/ 775063 w 8012012"/>
                <a:gd name="connsiteY19" fmla="*/ 775062 h 2629988"/>
                <a:gd name="connsiteX20" fmla="*/ 792480 w 8012012"/>
                <a:gd name="connsiteY20" fmla="*/ 836022 h 2629988"/>
                <a:gd name="connsiteX21" fmla="*/ 809898 w 8012012"/>
                <a:gd name="connsiteY21" fmla="*/ 888274 h 2629988"/>
                <a:gd name="connsiteX22" fmla="*/ 836023 w 8012012"/>
                <a:gd name="connsiteY22" fmla="*/ 914400 h 2629988"/>
                <a:gd name="connsiteX23" fmla="*/ 862149 w 8012012"/>
                <a:gd name="connsiteY23" fmla="*/ 931817 h 2629988"/>
                <a:gd name="connsiteX24" fmla="*/ 905692 w 8012012"/>
                <a:gd name="connsiteY24" fmla="*/ 975360 h 2629988"/>
                <a:gd name="connsiteX25" fmla="*/ 957943 w 8012012"/>
                <a:gd name="connsiteY25" fmla="*/ 1010194 h 2629988"/>
                <a:gd name="connsiteX26" fmla="*/ 1036320 w 8012012"/>
                <a:gd name="connsiteY26" fmla="*/ 1071154 h 2629988"/>
                <a:gd name="connsiteX27" fmla="*/ 1062446 w 8012012"/>
                <a:gd name="connsiteY27" fmla="*/ 1079862 h 2629988"/>
                <a:gd name="connsiteX28" fmla="*/ 1114698 w 8012012"/>
                <a:gd name="connsiteY28" fmla="*/ 1114697 h 2629988"/>
                <a:gd name="connsiteX29" fmla="*/ 1140823 w 8012012"/>
                <a:gd name="connsiteY29" fmla="*/ 1140822 h 2629988"/>
                <a:gd name="connsiteX30" fmla="*/ 1158240 w 8012012"/>
                <a:gd name="connsiteY30" fmla="*/ 1166948 h 2629988"/>
                <a:gd name="connsiteX31" fmla="*/ 1201783 w 8012012"/>
                <a:gd name="connsiteY31" fmla="*/ 1210491 h 2629988"/>
                <a:gd name="connsiteX32" fmla="*/ 1219200 w 8012012"/>
                <a:gd name="connsiteY32" fmla="*/ 1236617 h 2629988"/>
                <a:gd name="connsiteX33" fmla="*/ 1262743 w 8012012"/>
                <a:gd name="connsiteY33" fmla="*/ 1280160 h 2629988"/>
                <a:gd name="connsiteX34" fmla="*/ 1314995 w 8012012"/>
                <a:gd name="connsiteY34" fmla="*/ 1314994 h 2629988"/>
                <a:gd name="connsiteX35" fmla="*/ 1341120 w 8012012"/>
                <a:gd name="connsiteY35" fmla="*/ 1349828 h 2629988"/>
                <a:gd name="connsiteX36" fmla="*/ 1384663 w 8012012"/>
                <a:gd name="connsiteY36" fmla="*/ 1384662 h 2629988"/>
                <a:gd name="connsiteX37" fmla="*/ 1428206 w 8012012"/>
                <a:gd name="connsiteY37" fmla="*/ 1419497 h 2629988"/>
                <a:gd name="connsiteX38" fmla="*/ 1463040 w 8012012"/>
                <a:gd name="connsiteY38" fmla="*/ 1463040 h 2629988"/>
                <a:gd name="connsiteX39" fmla="*/ 1489166 w 8012012"/>
                <a:gd name="connsiteY39" fmla="*/ 1471748 h 2629988"/>
                <a:gd name="connsiteX40" fmla="*/ 1497875 w 8012012"/>
                <a:gd name="connsiteY40" fmla="*/ 1497874 h 2629988"/>
                <a:gd name="connsiteX41" fmla="*/ 1550126 w 8012012"/>
                <a:gd name="connsiteY41" fmla="*/ 1524000 h 2629988"/>
                <a:gd name="connsiteX42" fmla="*/ 1584960 w 8012012"/>
                <a:gd name="connsiteY42" fmla="*/ 1541417 h 2629988"/>
                <a:gd name="connsiteX43" fmla="*/ 1689463 w 8012012"/>
                <a:gd name="connsiteY43" fmla="*/ 1532708 h 2629988"/>
                <a:gd name="connsiteX44" fmla="*/ 1715589 w 8012012"/>
                <a:gd name="connsiteY44" fmla="*/ 1524000 h 2629988"/>
                <a:gd name="connsiteX45" fmla="*/ 1733006 w 8012012"/>
                <a:gd name="connsiteY45" fmla="*/ 1506582 h 2629988"/>
                <a:gd name="connsiteX46" fmla="*/ 1759132 w 8012012"/>
                <a:gd name="connsiteY46" fmla="*/ 1489165 h 2629988"/>
                <a:gd name="connsiteX47" fmla="*/ 1776549 w 8012012"/>
                <a:gd name="connsiteY47" fmla="*/ 1463040 h 2629988"/>
                <a:gd name="connsiteX48" fmla="*/ 1793966 w 8012012"/>
                <a:gd name="connsiteY48" fmla="*/ 1393371 h 2629988"/>
                <a:gd name="connsiteX49" fmla="*/ 1820092 w 8012012"/>
                <a:gd name="connsiteY49" fmla="*/ 1375954 h 2629988"/>
                <a:gd name="connsiteX50" fmla="*/ 1985555 w 8012012"/>
                <a:gd name="connsiteY50" fmla="*/ 1428205 h 2629988"/>
                <a:gd name="connsiteX51" fmla="*/ 2002972 w 8012012"/>
                <a:gd name="connsiteY51" fmla="*/ 1454331 h 2629988"/>
                <a:gd name="connsiteX52" fmla="*/ 2055223 w 8012012"/>
                <a:gd name="connsiteY52" fmla="*/ 1471748 h 2629988"/>
                <a:gd name="connsiteX53" fmla="*/ 2264229 w 8012012"/>
                <a:gd name="connsiteY53" fmla="*/ 1480457 h 2629988"/>
                <a:gd name="connsiteX54" fmla="*/ 2377440 w 8012012"/>
                <a:gd name="connsiteY54" fmla="*/ 1489165 h 2629988"/>
                <a:gd name="connsiteX55" fmla="*/ 2403566 w 8012012"/>
                <a:gd name="connsiteY55" fmla="*/ 1497874 h 2629988"/>
                <a:gd name="connsiteX56" fmla="*/ 2429692 w 8012012"/>
                <a:gd name="connsiteY56" fmla="*/ 1515291 h 2629988"/>
                <a:gd name="connsiteX57" fmla="*/ 2508069 w 8012012"/>
                <a:gd name="connsiteY57" fmla="*/ 1541417 h 2629988"/>
                <a:gd name="connsiteX58" fmla="*/ 2586446 w 8012012"/>
                <a:gd name="connsiteY58" fmla="*/ 1532708 h 2629988"/>
                <a:gd name="connsiteX59" fmla="*/ 2595155 w 8012012"/>
                <a:gd name="connsiteY59" fmla="*/ 1497874 h 2629988"/>
                <a:gd name="connsiteX60" fmla="*/ 2629989 w 8012012"/>
                <a:gd name="connsiteY60" fmla="*/ 1419497 h 2629988"/>
                <a:gd name="connsiteX61" fmla="*/ 2656115 w 8012012"/>
                <a:gd name="connsiteY61" fmla="*/ 1358537 h 2629988"/>
                <a:gd name="connsiteX62" fmla="*/ 2664823 w 8012012"/>
                <a:gd name="connsiteY62" fmla="*/ 1323702 h 2629988"/>
                <a:gd name="connsiteX63" fmla="*/ 2682240 w 8012012"/>
                <a:gd name="connsiteY63" fmla="*/ 1297577 h 2629988"/>
                <a:gd name="connsiteX64" fmla="*/ 2690949 w 8012012"/>
                <a:gd name="connsiteY64" fmla="*/ 1271451 h 2629988"/>
                <a:gd name="connsiteX65" fmla="*/ 2734492 w 8012012"/>
                <a:gd name="connsiteY65" fmla="*/ 1210491 h 2629988"/>
                <a:gd name="connsiteX66" fmla="*/ 2751909 w 8012012"/>
                <a:gd name="connsiteY66" fmla="*/ 1184365 h 2629988"/>
                <a:gd name="connsiteX67" fmla="*/ 2778035 w 8012012"/>
                <a:gd name="connsiteY67" fmla="*/ 1175657 h 2629988"/>
                <a:gd name="connsiteX68" fmla="*/ 2812869 w 8012012"/>
                <a:gd name="connsiteY68" fmla="*/ 1158240 h 2629988"/>
                <a:gd name="connsiteX69" fmla="*/ 2899955 w 8012012"/>
                <a:gd name="connsiteY69" fmla="*/ 1166948 h 2629988"/>
                <a:gd name="connsiteX70" fmla="*/ 2926080 w 8012012"/>
                <a:gd name="connsiteY70" fmla="*/ 1184365 h 2629988"/>
                <a:gd name="connsiteX71" fmla="*/ 2978332 w 8012012"/>
                <a:gd name="connsiteY71" fmla="*/ 1210491 h 2629988"/>
                <a:gd name="connsiteX72" fmla="*/ 3004458 w 8012012"/>
                <a:gd name="connsiteY72" fmla="*/ 1184365 h 2629988"/>
                <a:gd name="connsiteX73" fmla="*/ 3021875 w 8012012"/>
                <a:gd name="connsiteY73" fmla="*/ 1132114 h 2629988"/>
                <a:gd name="connsiteX74" fmla="*/ 3030583 w 8012012"/>
                <a:gd name="connsiteY74" fmla="*/ 1097280 h 2629988"/>
                <a:gd name="connsiteX75" fmla="*/ 3039292 w 8012012"/>
                <a:gd name="connsiteY75" fmla="*/ 1045028 h 2629988"/>
                <a:gd name="connsiteX76" fmla="*/ 3056709 w 8012012"/>
                <a:gd name="connsiteY76" fmla="*/ 992777 h 2629988"/>
                <a:gd name="connsiteX77" fmla="*/ 3065418 w 8012012"/>
                <a:gd name="connsiteY77" fmla="*/ 966651 h 2629988"/>
                <a:gd name="connsiteX78" fmla="*/ 3152503 w 8012012"/>
                <a:gd name="connsiteY78" fmla="*/ 905691 h 2629988"/>
                <a:gd name="connsiteX79" fmla="*/ 3178629 w 8012012"/>
                <a:gd name="connsiteY79" fmla="*/ 888274 h 2629988"/>
                <a:gd name="connsiteX80" fmla="*/ 3222172 w 8012012"/>
                <a:gd name="connsiteY80" fmla="*/ 853440 h 2629988"/>
                <a:gd name="connsiteX81" fmla="*/ 3265715 w 8012012"/>
                <a:gd name="connsiteY81" fmla="*/ 827314 h 2629988"/>
                <a:gd name="connsiteX82" fmla="*/ 3344092 w 8012012"/>
                <a:gd name="connsiteY82" fmla="*/ 766354 h 2629988"/>
                <a:gd name="connsiteX83" fmla="*/ 3396343 w 8012012"/>
                <a:gd name="connsiteY83" fmla="*/ 731520 h 2629988"/>
                <a:gd name="connsiteX84" fmla="*/ 3439886 w 8012012"/>
                <a:gd name="connsiteY84" fmla="*/ 705394 h 2629988"/>
                <a:gd name="connsiteX85" fmla="*/ 3466012 w 8012012"/>
                <a:gd name="connsiteY85" fmla="*/ 687977 h 2629988"/>
                <a:gd name="connsiteX86" fmla="*/ 3492138 w 8012012"/>
                <a:gd name="connsiteY86" fmla="*/ 679268 h 2629988"/>
                <a:gd name="connsiteX87" fmla="*/ 3544389 w 8012012"/>
                <a:gd name="connsiteY87" fmla="*/ 644434 h 2629988"/>
                <a:gd name="connsiteX88" fmla="*/ 3570515 w 8012012"/>
                <a:gd name="connsiteY88" fmla="*/ 627017 h 2629988"/>
                <a:gd name="connsiteX89" fmla="*/ 3579223 w 8012012"/>
                <a:gd name="connsiteY89" fmla="*/ 600891 h 2629988"/>
                <a:gd name="connsiteX90" fmla="*/ 3631475 w 8012012"/>
                <a:gd name="connsiteY90" fmla="*/ 583474 h 2629988"/>
                <a:gd name="connsiteX91" fmla="*/ 3683726 w 8012012"/>
                <a:gd name="connsiteY91" fmla="*/ 592182 h 2629988"/>
                <a:gd name="connsiteX92" fmla="*/ 3718560 w 8012012"/>
                <a:gd name="connsiteY92" fmla="*/ 635725 h 2629988"/>
                <a:gd name="connsiteX93" fmla="*/ 3788229 w 8012012"/>
                <a:gd name="connsiteY93" fmla="*/ 696685 h 2629988"/>
                <a:gd name="connsiteX94" fmla="*/ 3814355 w 8012012"/>
                <a:gd name="connsiteY94" fmla="*/ 705394 h 2629988"/>
                <a:gd name="connsiteX95" fmla="*/ 3857898 w 8012012"/>
                <a:gd name="connsiteY95" fmla="*/ 696685 h 2629988"/>
                <a:gd name="connsiteX96" fmla="*/ 3918858 w 8012012"/>
                <a:gd name="connsiteY96" fmla="*/ 653142 h 2629988"/>
                <a:gd name="connsiteX97" fmla="*/ 3997235 w 8012012"/>
                <a:gd name="connsiteY97" fmla="*/ 592182 h 2629988"/>
                <a:gd name="connsiteX98" fmla="*/ 4023360 w 8012012"/>
                <a:gd name="connsiteY98" fmla="*/ 557348 h 2629988"/>
                <a:gd name="connsiteX99" fmla="*/ 4066903 w 8012012"/>
                <a:gd name="connsiteY99" fmla="*/ 513805 h 2629988"/>
                <a:gd name="connsiteX100" fmla="*/ 4084320 w 8012012"/>
                <a:gd name="connsiteY100" fmla="*/ 461554 h 2629988"/>
                <a:gd name="connsiteX101" fmla="*/ 4093029 w 8012012"/>
                <a:gd name="connsiteY101" fmla="*/ 435428 h 2629988"/>
                <a:gd name="connsiteX102" fmla="*/ 4101738 w 8012012"/>
                <a:gd name="connsiteY102" fmla="*/ 391885 h 2629988"/>
                <a:gd name="connsiteX103" fmla="*/ 4119155 w 8012012"/>
                <a:gd name="connsiteY103" fmla="*/ 278674 h 2629988"/>
                <a:gd name="connsiteX104" fmla="*/ 4127863 w 8012012"/>
                <a:gd name="connsiteY104" fmla="*/ 252548 h 2629988"/>
                <a:gd name="connsiteX105" fmla="*/ 4162698 w 8012012"/>
                <a:gd name="connsiteY105" fmla="*/ 200297 h 2629988"/>
                <a:gd name="connsiteX106" fmla="*/ 4197532 w 8012012"/>
                <a:gd name="connsiteY106" fmla="*/ 121920 h 2629988"/>
                <a:gd name="connsiteX107" fmla="*/ 4214949 w 8012012"/>
                <a:gd name="connsiteY107" fmla="*/ 104502 h 2629988"/>
                <a:gd name="connsiteX108" fmla="*/ 4275909 w 8012012"/>
                <a:gd name="connsiteY108" fmla="*/ 26125 h 2629988"/>
                <a:gd name="connsiteX109" fmla="*/ 4302035 w 8012012"/>
                <a:gd name="connsiteY109" fmla="*/ 8708 h 2629988"/>
                <a:gd name="connsiteX110" fmla="*/ 4328160 w 8012012"/>
                <a:gd name="connsiteY110" fmla="*/ 0 h 2629988"/>
                <a:gd name="connsiteX111" fmla="*/ 4380412 w 8012012"/>
                <a:gd name="connsiteY111" fmla="*/ 34834 h 2629988"/>
                <a:gd name="connsiteX112" fmla="*/ 4441372 w 8012012"/>
                <a:gd name="connsiteY112" fmla="*/ 87085 h 2629988"/>
                <a:gd name="connsiteX113" fmla="*/ 4484915 w 8012012"/>
                <a:gd name="connsiteY113" fmla="*/ 121920 h 2629988"/>
                <a:gd name="connsiteX114" fmla="*/ 4528458 w 8012012"/>
                <a:gd name="connsiteY114" fmla="*/ 165462 h 2629988"/>
                <a:gd name="connsiteX115" fmla="*/ 4563292 w 8012012"/>
                <a:gd name="connsiteY115" fmla="*/ 209005 h 2629988"/>
                <a:gd name="connsiteX116" fmla="*/ 4572000 w 8012012"/>
                <a:gd name="connsiteY116" fmla="*/ 235131 h 2629988"/>
                <a:gd name="connsiteX117" fmla="*/ 4589418 w 8012012"/>
                <a:gd name="connsiteY117" fmla="*/ 252548 h 2629988"/>
                <a:gd name="connsiteX118" fmla="*/ 4632960 w 8012012"/>
                <a:gd name="connsiteY118" fmla="*/ 304800 h 2629988"/>
                <a:gd name="connsiteX119" fmla="*/ 4667795 w 8012012"/>
                <a:gd name="connsiteY119" fmla="*/ 348342 h 2629988"/>
                <a:gd name="connsiteX120" fmla="*/ 4685212 w 8012012"/>
                <a:gd name="connsiteY120" fmla="*/ 383177 h 2629988"/>
                <a:gd name="connsiteX121" fmla="*/ 4728755 w 8012012"/>
                <a:gd name="connsiteY121" fmla="*/ 426720 h 2629988"/>
                <a:gd name="connsiteX122" fmla="*/ 4754880 w 8012012"/>
                <a:gd name="connsiteY122" fmla="*/ 452845 h 2629988"/>
                <a:gd name="connsiteX123" fmla="*/ 4789715 w 8012012"/>
                <a:gd name="connsiteY123" fmla="*/ 470262 h 2629988"/>
                <a:gd name="connsiteX124" fmla="*/ 4807132 w 8012012"/>
                <a:gd name="connsiteY124" fmla="*/ 487680 h 2629988"/>
                <a:gd name="connsiteX125" fmla="*/ 4833258 w 8012012"/>
                <a:gd name="connsiteY125" fmla="*/ 505097 h 2629988"/>
                <a:gd name="connsiteX126" fmla="*/ 4841966 w 8012012"/>
                <a:gd name="connsiteY126" fmla="*/ 531222 h 2629988"/>
                <a:gd name="connsiteX127" fmla="*/ 4868092 w 8012012"/>
                <a:gd name="connsiteY127" fmla="*/ 539931 h 2629988"/>
                <a:gd name="connsiteX128" fmla="*/ 4929052 w 8012012"/>
                <a:gd name="connsiteY128" fmla="*/ 574765 h 2629988"/>
                <a:gd name="connsiteX129" fmla="*/ 4972595 w 8012012"/>
                <a:gd name="connsiteY129" fmla="*/ 566057 h 2629988"/>
                <a:gd name="connsiteX130" fmla="*/ 5024846 w 8012012"/>
                <a:gd name="connsiteY130" fmla="*/ 513805 h 2629988"/>
                <a:gd name="connsiteX131" fmla="*/ 5050972 w 8012012"/>
                <a:gd name="connsiteY131" fmla="*/ 452845 h 2629988"/>
                <a:gd name="connsiteX132" fmla="*/ 5059680 w 8012012"/>
                <a:gd name="connsiteY132" fmla="*/ 426720 h 2629988"/>
                <a:gd name="connsiteX133" fmla="*/ 5085806 w 8012012"/>
                <a:gd name="connsiteY133" fmla="*/ 409302 h 2629988"/>
                <a:gd name="connsiteX134" fmla="*/ 5111932 w 8012012"/>
                <a:gd name="connsiteY134" fmla="*/ 400594 h 2629988"/>
                <a:gd name="connsiteX135" fmla="*/ 5355772 w 8012012"/>
                <a:gd name="connsiteY135" fmla="*/ 383177 h 2629988"/>
                <a:gd name="connsiteX136" fmla="*/ 5442858 w 8012012"/>
                <a:gd name="connsiteY136" fmla="*/ 357051 h 2629988"/>
                <a:gd name="connsiteX137" fmla="*/ 5468983 w 8012012"/>
                <a:gd name="connsiteY137" fmla="*/ 348342 h 2629988"/>
                <a:gd name="connsiteX138" fmla="*/ 5495109 w 8012012"/>
                <a:gd name="connsiteY138" fmla="*/ 330925 h 2629988"/>
                <a:gd name="connsiteX139" fmla="*/ 5556069 w 8012012"/>
                <a:gd name="connsiteY139" fmla="*/ 313508 h 2629988"/>
                <a:gd name="connsiteX140" fmla="*/ 5582195 w 8012012"/>
                <a:gd name="connsiteY140" fmla="*/ 304800 h 2629988"/>
                <a:gd name="connsiteX141" fmla="*/ 5721532 w 8012012"/>
                <a:gd name="connsiteY141" fmla="*/ 313508 h 2629988"/>
                <a:gd name="connsiteX142" fmla="*/ 5747658 w 8012012"/>
                <a:gd name="connsiteY142" fmla="*/ 339634 h 2629988"/>
                <a:gd name="connsiteX143" fmla="*/ 5799909 w 8012012"/>
                <a:gd name="connsiteY143" fmla="*/ 357051 h 2629988"/>
                <a:gd name="connsiteX144" fmla="*/ 5826035 w 8012012"/>
                <a:gd name="connsiteY144" fmla="*/ 365760 h 2629988"/>
                <a:gd name="connsiteX145" fmla="*/ 5878286 w 8012012"/>
                <a:gd name="connsiteY145" fmla="*/ 383177 h 2629988"/>
                <a:gd name="connsiteX146" fmla="*/ 5939246 w 8012012"/>
                <a:gd name="connsiteY146" fmla="*/ 400594 h 2629988"/>
                <a:gd name="connsiteX147" fmla="*/ 6008915 w 8012012"/>
                <a:gd name="connsiteY147" fmla="*/ 409302 h 2629988"/>
                <a:gd name="connsiteX148" fmla="*/ 6139543 w 8012012"/>
                <a:gd name="connsiteY148" fmla="*/ 435428 h 2629988"/>
                <a:gd name="connsiteX149" fmla="*/ 6226629 w 8012012"/>
                <a:gd name="connsiteY149" fmla="*/ 444137 h 2629988"/>
                <a:gd name="connsiteX150" fmla="*/ 6270172 w 8012012"/>
                <a:gd name="connsiteY150" fmla="*/ 452845 h 2629988"/>
                <a:gd name="connsiteX151" fmla="*/ 6392092 w 8012012"/>
                <a:gd name="connsiteY151" fmla="*/ 470262 h 2629988"/>
                <a:gd name="connsiteX152" fmla="*/ 6479178 w 8012012"/>
                <a:gd name="connsiteY152" fmla="*/ 487680 h 2629988"/>
                <a:gd name="connsiteX153" fmla="*/ 6514012 w 8012012"/>
                <a:gd name="connsiteY153" fmla="*/ 496388 h 2629988"/>
                <a:gd name="connsiteX154" fmla="*/ 6557555 w 8012012"/>
                <a:gd name="connsiteY154" fmla="*/ 505097 h 2629988"/>
                <a:gd name="connsiteX155" fmla="*/ 6618515 w 8012012"/>
                <a:gd name="connsiteY155" fmla="*/ 531222 h 2629988"/>
                <a:gd name="connsiteX156" fmla="*/ 6696892 w 8012012"/>
                <a:gd name="connsiteY156" fmla="*/ 557348 h 2629988"/>
                <a:gd name="connsiteX157" fmla="*/ 6723018 w 8012012"/>
                <a:gd name="connsiteY157" fmla="*/ 566057 h 2629988"/>
                <a:gd name="connsiteX158" fmla="*/ 6801395 w 8012012"/>
                <a:gd name="connsiteY158" fmla="*/ 609600 h 2629988"/>
                <a:gd name="connsiteX159" fmla="*/ 6827520 w 8012012"/>
                <a:gd name="connsiteY159" fmla="*/ 635725 h 2629988"/>
                <a:gd name="connsiteX160" fmla="*/ 6853646 w 8012012"/>
                <a:gd name="connsiteY160" fmla="*/ 644434 h 2629988"/>
                <a:gd name="connsiteX161" fmla="*/ 6905898 w 8012012"/>
                <a:gd name="connsiteY161" fmla="*/ 679268 h 2629988"/>
                <a:gd name="connsiteX162" fmla="*/ 6932023 w 8012012"/>
                <a:gd name="connsiteY162" fmla="*/ 696685 h 2629988"/>
                <a:gd name="connsiteX163" fmla="*/ 6958149 w 8012012"/>
                <a:gd name="connsiteY163" fmla="*/ 714102 h 2629988"/>
                <a:gd name="connsiteX164" fmla="*/ 6975566 w 8012012"/>
                <a:gd name="connsiteY164" fmla="*/ 731520 h 2629988"/>
                <a:gd name="connsiteX165" fmla="*/ 7001692 w 8012012"/>
                <a:gd name="connsiteY165" fmla="*/ 740228 h 2629988"/>
                <a:gd name="connsiteX166" fmla="*/ 7053943 w 8012012"/>
                <a:gd name="connsiteY166" fmla="*/ 783771 h 2629988"/>
                <a:gd name="connsiteX167" fmla="*/ 7071360 w 8012012"/>
                <a:gd name="connsiteY167" fmla="*/ 818605 h 2629988"/>
                <a:gd name="connsiteX168" fmla="*/ 7106195 w 8012012"/>
                <a:gd name="connsiteY168" fmla="*/ 853440 h 2629988"/>
                <a:gd name="connsiteX169" fmla="*/ 7123612 w 8012012"/>
                <a:gd name="connsiteY169" fmla="*/ 879565 h 2629988"/>
                <a:gd name="connsiteX170" fmla="*/ 7158446 w 8012012"/>
                <a:gd name="connsiteY170" fmla="*/ 931817 h 2629988"/>
                <a:gd name="connsiteX171" fmla="*/ 7184572 w 8012012"/>
                <a:gd name="connsiteY171" fmla="*/ 966651 h 2629988"/>
                <a:gd name="connsiteX172" fmla="*/ 7210698 w 8012012"/>
                <a:gd name="connsiteY172" fmla="*/ 992777 h 2629988"/>
                <a:gd name="connsiteX173" fmla="*/ 7228115 w 8012012"/>
                <a:gd name="connsiteY173" fmla="*/ 1018902 h 2629988"/>
                <a:gd name="connsiteX174" fmla="*/ 7271658 w 8012012"/>
                <a:gd name="connsiteY174" fmla="*/ 1071154 h 2629988"/>
                <a:gd name="connsiteX175" fmla="*/ 7332618 w 8012012"/>
                <a:gd name="connsiteY175" fmla="*/ 1158240 h 2629988"/>
                <a:gd name="connsiteX176" fmla="*/ 7350035 w 8012012"/>
                <a:gd name="connsiteY176" fmla="*/ 1184365 h 2629988"/>
                <a:gd name="connsiteX177" fmla="*/ 7384869 w 8012012"/>
                <a:gd name="connsiteY177" fmla="*/ 1236617 h 2629988"/>
                <a:gd name="connsiteX178" fmla="*/ 7393578 w 8012012"/>
                <a:gd name="connsiteY178" fmla="*/ 1262742 h 2629988"/>
                <a:gd name="connsiteX179" fmla="*/ 7410995 w 8012012"/>
                <a:gd name="connsiteY179" fmla="*/ 1297577 h 2629988"/>
                <a:gd name="connsiteX180" fmla="*/ 7437120 w 8012012"/>
                <a:gd name="connsiteY180" fmla="*/ 1367245 h 2629988"/>
                <a:gd name="connsiteX181" fmla="*/ 7471955 w 8012012"/>
                <a:gd name="connsiteY181" fmla="*/ 1410788 h 2629988"/>
                <a:gd name="connsiteX182" fmla="*/ 7506789 w 8012012"/>
                <a:gd name="connsiteY182" fmla="*/ 1463040 h 2629988"/>
                <a:gd name="connsiteX183" fmla="*/ 7524206 w 8012012"/>
                <a:gd name="connsiteY183" fmla="*/ 1489165 h 2629988"/>
                <a:gd name="connsiteX184" fmla="*/ 7550332 w 8012012"/>
                <a:gd name="connsiteY184" fmla="*/ 1541417 h 2629988"/>
                <a:gd name="connsiteX185" fmla="*/ 7567749 w 8012012"/>
                <a:gd name="connsiteY185" fmla="*/ 1567542 h 2629988"/>
                <a:gd name="connsiteX186" fmla="*/ 7585166 w 8012012"/>
                <a:gd name="connsiteY186" fmla="*/ 1619794 h 2629988"/>
                <a:gd name="connsiteX187" fmla="*/ 7602583 w 8012012"/>
                <a:gd name="connsiteY187" fmla="*/ 1654628 h 2629988"/>
                <a:gd name="connsiteX188" fmla="*/ 7611292 w 8012012"/>
                <a:gd name="connsiteY188" fmla="*/ 1680754 h 2629988"/>
                <a:gd name="connsiteX189" fmla="*/ 7628709 w 8012012"/>
                <a:gd name="connsiteY189" fmla="*/ 1715588 h 2629988"/>
                <a:gd name="connsiteX190" fmla="*/ 7646126 w 8012012"/>
                <a:gd name="connsiteY190" fmla="*/ 1759131 h 2629988"/>
                <a:gd name="connsiteX191" fmla="*/ 7654835 w 8012012"/>
                <a:gd name="connsiteY191" fmla="*/ 1785257 h 2629988"/>
                <a:gd name="connsiteX192" fmla="*/ 7689669 w 8012012"/>
                <a:gd name="connsiteY192" fmla="*/ 1828800 h 2629988"/>
                <a:gd name="connsiteX193" fmla="*/ 7724503 w 8012012"/>
                <a:gd name="connsiteY193" fmla="*/ 1915885 h 2629988"/>
                <a:gd name="connsiteX194" fmla="*/ 7733212 w 8012012"/>
                <a:gd name="connsiteY194" fmla="*/ 1942011 h 2629988"/>
                <a:gd name="connsiteX195" fmla="*/ 7768046 w 8012012"/>
                <a:gd name="connsiteY195" fmla="*/ 2002971 h 2629988"/>
                <a:gd name="connsiteX196" fmla="*/ 7768046 w 8012012"/>
                <a:gd name="connsiteY196" fmla="*/ 2185851 h 2629988"/>
                <a:gd name="connsiteX197" fmla="*/ 7802880 w 8012012"/>
                <a:gd name="connsiteY197" fmla="*/ 2264228 h 2629988"/>
                <a:gd name="connsiteX198" fmla="*/ 7820298 w 8012012"/>
                <a:gd name="connsiteY198" fmla="*/ 2281645 h 2629988"/>
                <a:gd name="connsiteX199" fmla="*/ 7889966 w 8012012"/>
                <a:gd name="connsiteY199" fmla="*/ 2368731 h 2629988"/>
                <a:gd name="connsiteX200" fmla="*/ 7889966 w 8012012"/>
                <a:gd name="connsiteY200" fmla="*/ 2368731 h 2629988"/>
                <a:gd name="connsiteX201" fmla="*/ 7933509 w 8012012"/>
                <a:gd name="connsiteY201" fmla="*/ 2420982 h 2629988"/>
                <a:gd name="connsiteX202" fmla="*/ 7959635 w 8012012"/>
                <a:gd name="connsiteY202" fmla="*/ 2481942 h 2629988"/>
                <a:gd name="connsiteX203" fmla="*/ 7977052 w 8012012"/>
                <a:gd name="connsiteY203" fmla="*/ 2525485 h 2629988"/>
                <a:gd name="connsiteX204" fmla="*/ 7985760 w 8012012"/>
                <a:gd name="connsiteY204" fmla="*/ 2577737 h 2629988"/>
                <a:gd name="connsiteX205" fmla="*/ 8011886 w 8012012"/>
                <a:gd name="connsiteY205" fmla="*/ 2629988 h 2629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Lst>
              <a:rect l="l" t="t" r="r" b="b"/>
              <a:pathLst>
                <a:path w="8012012" h="2629988">
                  <a:moveTo>
                    <a:pt x="0" y="505097"/>
                  </a:moveTo>
                  <a:lnTo>
                    <a:pt x="0" y="505097"/>
                  </a:lnTo>
                  <a:cubicBezTo>
                    <a:pt x="5077" y="504533"/>
                    <a:pt x="91667" y="498453"/>
                    <a:pt x="113212" y="487680"/>
                  </a:cubicBezTo>
                  <a:cubicBezTo>
                    <a:pt x="120556" y="484008"/>
                    <a:pt x="122941" y="473145"/>
                    <a:pt x="130629" y="470262"/>
                  </a:cubicBezTo>
                  <a:cubicBezTo>
                    <a:pt x="147162" y="464062"/>
                    <a:pt x="165463" y="464457"/>
                    <a:pt x="182880" y="461554"/>
                  </a:cubicBezTo>
                  <a:cubicBezTo>
                    <a:pt x="191589" y="458651"/>
                    <a:pt x="200795" y="456950"/>
                    <a:pt x="209006" y="452845"/>
                  </a:cubicBezTo>
                  <a:cubicBezTo>
                    <a:pt x="227304" y="443696"/>
                    <a:pt x="249001" y="425061"/>
                    <a:pt x="261258" y="409302"/>
                  </a:cubicBezTo>
                  <a:cubicBezTo>
                    <a:pt x="279890" y="385347"/>
                    <a:pt x="294843" y="349175"/>
                    <a:pt x="322218" y="330925"/>
                  </a:cubicBezTo>
                  <a:cubicBezTo>
                    <a:pt x="329856" y="325833"/>
                    <a:pt x="339635" y="325120"/>
                    <a:pt x="348343" y="322217"/>
                  </a:cubicBezTo>
                  <a:cubicBezTo>
                    <a:pt x="354149" y="333828"/>
                    <a:pt x="358559" y="346250"/>
                    <a:pt x="365760" y="357051"/>
                  </a:cubicBezTo>
                  <a:cubicBezTo>
                    <a:pt x="370315" y="363883"/>
                    <a:pt x="376609" y="369542"/>
                    <a:pt x="383178" y="374468"/>
                  </a:cubicBezTo>
                  <a:cubicBezTo>
                    <a:pt x="431090" y="410402"/>
                    <a:pt x="420823" y="404433"/>
                    <a:pt x="461555" y="418011"/>
                  </a:cubicBezTo>
                  <a:cubicBezTo>
                    <a:pt x="514897" y="498026"/>
                    <a:pt x="442000" y="400263"/>
                    <a:pt x="505098" y="452845"/>
                  </a:cubicBezTo>
                  <a:cubicBezTo>
                    <a:pt x="516248" y="462137"/>
                    <a:pt x="520960" y="477417"/>
                    <a:pt x="531223" y="487680"/>
                  </a:cubicBezTo>
                  <a:cubicBezTo>
                    <a:pt x="548614" y="505072"/>
                    <a:pt x="580104" y="514199"/>
                    <a:pt x="600892" y="522514"/>
                  </a:cubicBezTo>
                  <a:cubicBezTo>
                    <a:pt x="647337" y="592183"/>
                    <a:pt x="586378" y="508000"/>
                    <a:pt x="644435" y="566057"/>
                  </a:cubicBezTo>
                  <a:cubicBezTo>
                    <a:pt x="654698" y="576320"/>
                    <a:pt x="661852" y="589280"/>
                    <a:pt x="670560" y="600891"/>
                  </a:cubicBezTo>
                  <a:cubicBezTo>
                    <a:pt x="702326" y="696185"/>
                    <a:pt x="651663" y="551839"/>
                    <a:pt x="696686" y="653142"/>
                  </a:cubicBezTo>
                  <a:cubicBezTo>
                    <a:pt x="715835" y="696227"/>
                    <a:pt x="704819" y="701005"/>
                    <a:pt x="731520" y="731520"/>
                  </a:cubicBezTo>
                  <a:cubicBezTo>
                    <a:pt x="745037" y="746967"/>
                    <a:pt x="775063" y="775062"/>
                    <a:pt x="775063" y="775062"/>
                  </a:cubicBezTo>
                  <a:cubicBezTo>
                    <a:pt x="804332" y="862865"/>
                    <a:pt x="759675" y="726671"/>
                    <a:pt x="792480" y="836022"/>
                  </a:cubicBezTo>
                  <a:cubicBezTo>
                    <a:pt x="797756" y="853607"/>
                    <a:pt x="796916" y="875292"/>
                    <a:pt x="809898" y="888274"/>
                  </a:cubicBezTo>
                  <a:cubicBezTo>
                    <a:pt x="818606" y="896983"/>
                    <a:pt x="826562" y="906516"/>
                    <a:pt x="836023" y="914400"/>
                  </a:cubicBezTo>
                  <a:cubicBezTo>
                    <a:pt x="844064" y="921101"/>
                    <a:pt x="854272" y="924925"/>
                    <a:pt x="862149" y="931817"/>
                  </a:cubicBezTo>
                  <a:cubicBezTo>
                    <a:pt x="877597" y="945334"/>
                    <a:pt x="888613" y="963974"/>
                    <a:pt x="905692" y="975360"/>
                  </a:cubicBezTo>
                  <a:cubicBezTo>
                    <a:pt x="923109" y="986971"/>
                    <a:pt x="943141" y="995392"/>
                    <a:pt x="957943" y="1010194"/>
                  </a:cubicBezTo>
                  <a:cubicBezTo>
                    <a:pt x="980484" y="1032735"/>
                    <a:pt x="1005072" y="1060739"/>
                    <a:pt x="1036320" y="1071154"/>
                  </a:cubicBezTo>
                  <a:lnTo>
                    <a:pt x="1062446" y="1079862"/>
                  </a:lnTo>
                  <a:cubicBezTo>
                    <a:pt x="1079863" y="1091474"/>
                    <a:pt x="1099896" y="1099895"/>
                    <a:pt x="1114698" y="1114697"/>
                  </a:cubicBezTo>
                  <a:cubicBezTo>
                    <a:pt x="1123406" y="1123405"/>
                    <a:pt x="1132939" y="1131361"/>
                    <a:pt x="1140823" y="1140822"/>
                  </a:cubicBezTo>
                  <a:cubicBezTo>
                    <a:pt x="1147523" y="1148863"/>
                    <a:pt x="1151348" y="1159071"/>
                    <a:pt x="1158240" y="1166948"/>
                  </a:cubicBezTo>
                  <a:cubicBezTo>
                    <a:pt x="1171757" y="1182396"/>
                    <a:pt x="1190397" y="1193412"/>
                    <a:pt x="1201783" y="1210491"/>
                  </a:cubicBezTo>
                  <a:cubicBezTo>
                    <a:pt x="1207589" y="1219200"/>
                    <a:pt x="1212308" y="1228740"/>
                    <a:pt x="1219200" y="1236617"/>
                  </a:cubicBezTo>
                  <a:cubicBezTo>
                    <a:pt x="1232717" y="1252065"/>
                    <a:pt x="1245664" y="1268774"/>
                    <a:pt x="1262743" y="1280160"/>
                  </a:cubicBezTo>
                  <a:lnTo>
                    <a:pt x="1314995" y="1314994"/>
                  </a:lnTo>
                  <a:cubicBezTo>
                    <a:pt x="1323703" y="1326605"/>
                    <a:pt x="1331828" y="1338678"/>
                    <a:pt x="1341120" y="1349828"/>
                  </a:cubicBezTo>
                  <a:cubicBezTo>
                    <a:pt x="1362146" y="1375059"/>
                    <a:pt x="1356542" y="1362164"/>
                    <a:pt x="1384663" y="1384662"/>
                  </a:cubicBezTo>
                  <a:cubicBezTo>
                    <a:pt x="1446699" y="1434293"/>
                    <a:pt x="1347804" y="1365897"/>
                    <a:pt x="1428206" y="1419497"/>
                  </a:cubicBezTo>
                  <a:cubicBezTo>
                    <a:pt x="1436115" y="1431361"/>
                    <a:pt x="1449254" y="1454769"/>
                    <a:pt x="1463040" y="1463040"/>
                  </a:cubicBezTo>
                  <a:cubicBezTo>
                    <a:pt x="1470911" y="1467763"/>
                    <a:pt x="1480457" y="1468845"/>
                    <a:pt x="1489166" y="1471748"/>
                  </a:cubicBezTo>
                  <a:cubicBezTo>
                    <a:pt x="1492069" y="1480457"/>
                    <a:pt x="1492140" y="1490706"/>
                    <a:pt x="1497875" y="1497874"/>
                  </a:cubicBezTo>
                  <a:cubicBezTo>
                    <a:pt x="1512427" y="1516064"/>
                    <a:pt x="1530921" y="1515769"/>
                    <a:pt x="1550126" y="1524000"/>
                  </a:cubicBezTo>
                  <a:cubicBezTo>
                    <a:pt x="1562058" y="1529114"/>
                    <a:pt x="1573349" y="1535611"/>
                    <a:pt x="1584960" y="1541417"/>
                  </a:cubicBezTo>
                  <a:cubicBezTo>
                    <a:pt x="1619794" y="1538514"/>
                    <a:pt x="1654815" y="1537328"/>
                    <a:pt x="1689463" y="1532708"/>
                  </a:cubicBezTo>
                  <a:cubicBezTo>
                    <a:pt x="1698562" y="1531495"/>
                    <a:pt x="1707718" y="1528723"/>
                    <a:pt x="1715589" y="1524000"/>
                  </a:cubicBezTo>
                  <a:cubicBezTo>
                    <a:pt x="1722630" y="1519776"/>
                    <a:pt x="1726595" y="1511711"/>
                    <a:pt x="1733006" y="1506582"/>
                  </a:cubicBezTo>
                  <a:cubicBezTo>
                    <a:pt x="1741179" y="1500044"/>
                    <a:pt x="1750423" y="1494971"/>
                    <a:pt x="1759132" y="1489165"/>
                  </a:cubicBezTo>
                  <a:cubicBezTo>
                    <a:pt x="1764938" y="1480457"/>
                    <a:pt x="1772874" y="1472840"/>
                    <a:pt x="1776549" y="1463040"/>
                  </a:cubicBezTo>
                  <a:cubicBezTo>
                    <a:pt x="1777695" y="1459984"/>
                    <a:pt x="1786384" y="1402848"/>
                    <a:pt x="1793966" y="1393371"/>
                  </a:cubicBezTo>
                  <a:cubicBezTo>
                    <a:pt x="1800504" y="1385198"/>
                    <a:pt x="1811383" y="1381760"/>
                    <a:pt x="1820092" y="1375954"/>
                  </a:cubicBezTo>
                  <a:cubicBezTo>
                    <a:pt x="1912219" y="1382534"/>
                    <a:pt x="1938526" y="1357661"/>
                    <a:pt x="1985555" y="1428205"/>
                  </a:cubicBezTo>
                  <a:cubicBezTo>
                    <a:pt x="1991361" y="1436914"/>
                    <a:pt x="1994096" y="1448784"/>
                    <a:pt x="2002972" y="1454331"/>
                  </a:cubicBezTo>
                  <a:cubicBezTo>
                    <a:pt x="2018540" y="1464061"/>
                    <a:pt x="2055223" y="1471748"/>
                    <a:pt x="2055223" y="1471748"/>
                  </a:cubicBezTo>
                  <a:cubicBezTo>
                    <a:pt x="2134497" y="1524596"/>
                    <a:pt x="2057085" y="1480457"/>
                    <a:pt x="2264229" y="1480457"/>
                  </a:cubicBezTo>
                  <a:cubicBezTo>
                    <a:pt x="2302077" y="1480457"/>
                    <a:pt x="2339703" y="1486262"/>
                    <a:pt x="2377440" y="1489165"/>
                  </a:cubicBezTo>
                  <a:cubicBezTo>
                    <a:pt x="2386149" y="1492068"/>
                    <a:pt x="2395355" y="1493769"/>
                    <a:pt x="2403566" y="1497874"/>
                  </a:cubicBezTo>
                  <a:cubicBezTo>
                    <a:pt x="2412927" y="1502555"/>
                    <a:pt x="2420031" y="1511265"/>
                    <a:pt x="2429692" y="1515291"/>
                  </a:cubicBezTo>
                  <a:cubicBezTo>
                    <a:pt x="2455113" y="1525883"/>
                    <a:pt x="2508069" y="1541417"/>
                    <a:pt x="2508069" y="1541417"/>
                  </a:cubicBezTo>
                  <a:cubicBezTo>
                    <a:pt x="2534195" y="1538514"/>
                    <a:pt x="2562935" y="1544464"/>
                    <a:pt x="2586446" y="1532708"/>
                  </a:cubicBezTo>
                  <a:cubicBezTo>
                    <a:pt x="2597151" y="1527355"/>
                    <a:pt x="2591716" y="1509338"/>
                    <a:pt x="2595155" y="1497874"/>
                  </a:cubicBezTo>
                  <a:cubicBezTo>
                    <a:pt x="2612114" y="1441344"/>
                    <a:pt x="2604536" y="1457676"/>
                    <a:pt x="2629989" y="1419497"/>
                  </a:cubicBezTo>
                  <a:cubicBezTo>
                    <a:pt x="2654995" y="1319477"/>
                    <a:pt x="2620028" y="1442743"/>
                    <a:pt x="2656115" y="1358537"/>
                  </a:cubicBezTo>
                  <a:cubicBezTo>
                    <a:pt x="2660830" y="1347536"/>
                    <a:pt x="2660108" y="1334703"/>
                    <a:pt x="2664823" y="1323702"/>
                  </a:cubicBezTo>
                  <a:cubicBezTo>
                    <a:pt x="2668946" y="1314082"/>
                    <a:pt x="2677559" y="1306938"/>
                    <a:pt x="2682240" y="1297577"/>
                  </a:cubicBezTo>
                  <a:cubicBezTo>
                    <a:pt x="2686345" y="1289366"/>
                    <a:pt x="2686844" y="1279662"/>
                    <a:pt x="2690949" y="1271451"/>
                  </a:cubicBezTo>
                  <a:cubicBezTo>
                    <a:pt x="2697792" y="1257764"/>
                    <a:pt x="2727914" y="1219701"/>
                    <a:pt x="2734492" y="1210491"/>
                  </a:cubicBezTo>
                  <a:cubicBezTo>
                    <a:pt x="2740576" y="1201974"/>
                    <a:pt x="2743736" y="1190903"/>
                    <a:pt x="2751909" y="1184365"/>
                  </a:cubicBezTo>
                  <a:cubicBezTo>
                    <a:pt x="2759077" y="1178631"/>
                    <a:pt x="2769598" y="1179273"/>
                    <a:pt x="2778035" y="1175657"/>
                  </a:cubicBezTo>
                  <a:cubicBezTo>
                    <a:pt x="2789967" y="1170543"/>
                    <a:pt x="2801258" y="1164046"/>
                    <a:pt x="2812869" y="1158240"/>
                  </a:cubicBezTo>
                  <a:cubicBezTo>
                    <a:pt x="2841898" y="1161143"/>
                    <a:pt x="2871529" y="1160388"/>
                    <a:pt x="2899955" y="1166948"/>
                  </a:cubicBezTo>
                  <a:cubicBezTo>
                    <a:pt x="2910153" y="1169301"/>
                    <a:pt x="2916719" y="1179684"/>
                    <a:pt x="2926080" y="1184365"/>
                  </a:cubicBezTo>
                  <a:cubicBezTo>
                    <a:pt x="2998195" y="1220423"/>
                    <a:pt x="2903454" y="1160573"/>
                    <a:pt x="2978332" y="1210491"/>
                  </a:cubicBezTo>
                  <a:cubicBezTo>
                    <a:pt x="2987041" y="1201782"/>
                    <a:pt x="2998477" y="1195131"/>
                    <a:pt x="3004458" y="1184365"/>
                  </a:cubicBezTo>
                  <a:cubicBezTo>
                    <a:pt x="3013374" y="1168316"/>
                    <a:pt x="3017422" y="1149925"/>
                    <a:pt x="3021875" y="1132114"/>
                  </a:cubicBezTo>
                  <a:cubicBezTo>
                    <a:pt x="3024778" y="1120503"/>
                    <a:pt x="3028236" y="1109016"/>
                    <a:pt x="3030583" y="1097280"/>
                  </a:cubicBezTo>
                  <a:cubicBezTo>
                    <a:pt x="3034046" y="1079965"/>
                    <a:pt x="3035009" y="1062158"/>
                    <a:pt x="3039292" y="1045028"/>
                  </a:cubicBezTo>
                  <a:cubicBezTo>
                    <a:pt x="3043745" y="1027217"/>
                    <a:pt x="3050903" y="1010194"/>
                    <a:pt x="3056709" y="992777"/>
                  </a:cubicBezTo>
                  <a:cubicBezTo>
                    <a:pt x="3059612" y="984068"/>
                    <a:pt x="3058074" y="972159"/>
                    <a:pt x="3065418" y="966651"/>
                  </a:cubicBezTo>
                  <a:cubicBezTo>
                    <a:pt x="3116996" y="927967"/>
                    <a:pt x="3088179" y="948574"/>
                    <a:pt x="3152503" y="905691"/>
                  </a:cubicBezTo>
                  <a:lnTo>
                    <a:pt x="3178629" y="888274"/>
                  </a:lnTo>
                  <a:cubicBezTo>
                    <a:pt x="3213320" y="836237"/>
                    <a:pt x="3175433" y="881484"/>
                    <a:pt x="3222172" y="853440"/>
                  </a:cubicBezTo>
                  <a:cubicBezTo>
                    <a:pt x="3281942" y="817578"/>
                    <a:pt x="3191705" y="851982"/>
                    <a:pt x="3265715" y="827314"/>
                  </a:cubicBezTo>
                  <a:cubicBezTo>
                    <a:pt x="3381519" y="711510"/>
                    <a:pt x="3251003" y="832846"/>
                    <a:pt x="3344092" y="766354"/>
                  </a:cubicBezTo>
                  <a:cubicBezTo>
                    <a:pt x="3401170" y="725584"/>
                    <a:pt x="3340302" y="750199"/>
                    <a:pt x="3396343" y="731520"/>
                  </a:cubicBezTo>
                  <a:cubicBezTo>
                    <a:pt x="3430361" y="697500"/>
                    <a:pt x="3394667" y="728003"/>
                    <a:pt x="3439886" y="705394"/>
                  </a:cubicBezTo>
                  <a:cubicBezTo>
                    <a:pt x="3449248" y="700713"/>
                    <a:pt x="3456651" y="692658"/>
                    <a:pt x="3466012" y="687977"/>
                  </a:cubicBezTo>
                  <a:cubicBezTo>
                    <a:pt x="3474223" y="683872"/>
                    <a:pt x="3484113" y="683726"/>
                    <a:pt x="3492138" y="679268"/>
                  </a:cubicBezTo>
                  <a:cubicBezTo>
                    <a:pt x="3510436" y="669102"/>
                    <a:pt x="3526972" y="656045"/>
                    <a:pt x="3544389" y="644434"/>
                  </a:cubicBezTo>
                  <a:lnTo>
                    <a:pt x="3570515" y="627017"/>
                  </a:lnTo>
                  <a:cubicBezTo>
                    <a:pt x="3573418" y="618308"/>
                    <a:pt x="3571753" y="606227"/>
                    <a:pt x="3579223" y="600891"/>
                  </a:cubicBezTo>
                  <a:cubicBezTo>
                    <a:pt x="3594163" y="590220"/>
                    <a:pt x="3631475" y="583474"/>
                    <a:pt x="3631475" y="583474"/>
                  </a:cubicBezTo>
                  <a:cubicBezTo>
                    <a:pt x="3648892" y="586377"/>
                    <a:pt x="3667193" y="585982"/>
                    <a:pt x="3683726" y="592182"/>
                  </a:cubicBezTo>
                  <a:cubicBezTo>
                    <a:pt x="3696206" y="596862"/>
                    <a:pt x="3712315" y="628439"/>
                    <a:pt x="3718560" y="635725"/>
                  </a:cubicBezTo>
                  <a:cubicBezTo>
                    <a:pt x="3734749" y="654613"/>
                    <a:pt x="3765809" y="683873"/>
                    <a:pt x="3788229" y="696685"/>
                  </a:cubicBezTo>
                  <a:cubicBezTo>
                    <a:pt x="3796199" y="701239"/>
                    <a:pt x="3805646" y="702491"/>
                    <a:pt x="3814355" y="705394"/>
                  </a:cubicBezTo>
                  <a:cubicBezTo>
                    <a:pt x="3828869" y="702491"/>
                    <a:pt x="3844039" y="701882"/>
                    <a:pt x="3857898" y="696685"/>
                  </a:cubicBezTo>
                  <a:cubicBezTo>
                    <a:pt x="3866607" y="693419"/>
                    <a:pt x="3916550" y="654758"/>
                    <a:pt x="3918858" y="653142"/>
                  </a:cubicBezTo>
                  <a:cubicBezTo>
                    <a:pt x="3960976" y="623660"/>
                    <a:pt x="3968299" y="625941"/>
                    <a:pt x="3997235" y="592182"/>
                  </a:cubicBezTo>
                  <a:cubicBezTo>
                    <a:pt x="4006681" y="581162"/>
                    <a:pt x="4013717" y="568196"/>
                    <a:pt x="4023360" y="557348"/>
                  </a:cubicBezTo>
                  <a:cubicBezTo>
                    <a:pt x="4036997" y="542006"/>
                    <a:pt x="4066903" y="513805"/>
                    <a:pt x="4066903" y="513805"/>
                  </a:cubicBezTo>
                  <a:lnTo>
                    <a:pt x="4084320" y="461554"/>
                  </a:lnTo>
                  <a:cubicBezTo>
                    <a:pt x="4087223" y="452845"/>
                    <a:pt x="4091229" y="444429"/>
                    <a:pt x="4093029" y="435428"/>
                  </a:cubicBezTo>
                  <a:cubicBezTo>
                    <a:pt x="4095932" y="420914"/>
                    <a:pt x="4099305" y="406485"/>
                    <a:pt x="4101738" y="391885"/>
                  </a:cubicBezTo>
                  <a:cubicBezTo>
                    <a:pt x="4106372" y="364078"/>
                    <a:pt x="4112723" y="307616"/>
                    <a:pt x="4119155" y="278674"/>
                  </a:cubicBezTo>
                  <a:cubicBezTo>
                    <a:pt x="4121146" y="269713"/>
                    <a:pt x="4123405" y="260572"/>
                    <a:pt x="4127863" y="252548"/>
                  </a:cubicBezTo>
                  <a:cubicBezTo>
                    <a:pt x="4138029" y="234249"/>
                    <a:pt x="4162698" y="200297"/>
                    <a:pt x="4162698" y="200297"/>
                  </a:cubicBezTo>
                  <a:cubicBezTo>
                    <a:pt x="4176509" y="158862"/>
                    <a:pt x="4173873" y="151494"/>
                    <a:pt x="4197532" y="121920"/>
                  </a:cubicBezTo>
                  <a:cubicBezTo>
                    <a:pt x="4202661" y="115509"/>
                    <a:pt x="4210023" y="111071"/>
                    <a:pt x="4214949" y="104502"/>
                  </a:cubicBezTo>
                  <a:cubicBezTo>
                    <a:pt x="4247314" y="61348"/>
                    <a:pt x="4240454" y="55671"/>
                    <a:pt x="4275909" y="26125"/>
                  </a:cubicBezTo>
                  <a:cubicBezTo>
                    <a:pt x="4283950" y="19425"/>
                    <a:pt x="4292673" y="13389"/>
                    <a:pt x="4302035" y="8708"/>
                  </a:cubicBezTo>
                  <a:cubicBezTo>
                    <a:pt x="4310245" y="4603"/>
                    <a:pt x="4319452" y="2903"/>
                    <a:pt x="4328160" y="0"/>
                  </a:cubicBezTo>
                  <a:cubicBezTo>
                    <a:pt x="4372599" y="14812"/>
                    <a:pt x="4338901" y="-748"/>
                    <a:pt x="4380412" y="34834"/>
                  </a:cubicBezTo>
                  <a:cubicBezTo>
                    <a:pt x="4414042" y="63660"/>
                    <a:pt x="4414364" y="54676"/>
                    <a:pt x="4441372" y="87085"/>
                  </a:cubicBezTo>
                  <a:cubicBezTo>
                    <a:pt x="4471674" y="123447"/>
                    <a:pt x="4442025" y="107623"/>
                    <a:pt x="4484915" y="121920"/>
                  </a:cubicBezTo>
                  <a:cubicBezTo>
                    <a:pt x="4499429" y="136434"/>
                    <a:pt x="4521968" y="145989"/>
                    <a:pt x="4528458" y="165462"/>
                  </a:cubicBezTo>
                  <a:cubicBezTo>
                    <a:pt x="4540476" y="201517"/>
                    <a:pt x="4529528" y="186496"/>
                    <a:pt x="4563292" y="209005"/>
                  </a:cubicBezTo>
                  <a:cubicBezTo>
                    <a:pt x="4566195" y="217714"/>
                    <a:pt x="4567277" y="227260"/>
                    <a:pt x="4572000" y="235131"/>
                  </a:cubicBezTo>
                  <a:cubicBezTo>
                    <a:pt x="4576224" y="242172"/>
                    <a:pt x="4584289" y="246137"/>
                    <a:pt x="4589418" y="252548"/>
                  </a:cubicBezTo>
                  <a:cubicBezTo>
                    <a:pt x="4637926" y="313181"/>
                    <a:pt x="4570889" y="242727"/>
                    <a:pt x="4632960" y="304800"/>
                  </a:cubicBezTo>
                  <a:cubicBezTo>
                    <a:pt x="4653754" y="367179"/>
                    <a:pt x="4624025" y="295818"/>
                    <a:pt x="4667795" y="348342"/>
                  </a:cubicBezTo>
                  <a:cubicBezTo>
                    <a:pt x="4676106" y="358315"/>
                    <a:pt x="4677242" y="372929"/>
                    <a:pt x="4685212" y="383177"/>
                  </a:cubicBezTo>
                  <a:cubicBezTo>
                    <a:pt x="4697814" y="399380"/>
                    <a:pt x="4714241" y="412206"/>
                    <a:pt x="4728755" y="426720"/>
                  </a:cubicBezTo>
                  <a:cubicBezTo>
                    <a:pt x="4737463" y="435428"/>
                    <a:pt x="4743865" y="447337"/>
                    <a:pt x="4754880" y="452845"/>
                  </a:cubicBezTo>
                  <a:lnTo>
                    <a:pt x="4789715" y="470262"/>
                  </a:lnTo>
                  <a:cubicBezTo>
                    <a:pt x="4795521" y="476068"/>
                    <a:pt x="4800721" y="482551"/>
                    <a:pt x="4807132" y="487680"/>
                  </a:cubicBezTo>
                  <a:cubicBezTo>
                    <a:pt x="4815305" y="494218"/>
                    <a:pt x="4826720" y="496924"/>
                    <a:pt x="4833258" y="505097"/>
                  </a:cubicBezTo>
                  <a:cubicBezTo>
                    <a:pt x="4838992" y="512265"/>
                    <a:pt x="4835475" y="524731"/>
                    <a:pt x="4841966" y="531222"/>
                  </a:cubicBezTo>
                  <a:cubicBezTo>
                    <a:pt x="4848457" y="537713"/>
                    <a:pt x="4859654" y="536315"/>
                    <a:pt x="4868092" y="539931"/>
                  </a:cubicBezTo>
                  <a:cubicBezTo>
                    <a:pt x="4899029" y="553190"/>
                    <a:pt x="4902814" y="557273"/>
                    <a:pt x="4929052" y="574765"/>
                  </a:cubicBezTo>
                  <a:cubicBezTo>
                    <a:pt x="4943566" y="571862"/>
                    <a:pt x="4958736" y="571254"/>
                    <a:pt x="4972595" y="566057"/>
                  </a:cubicBezTo>
                  <a:cubicBezTo>
                    <a:pt x="4999170" y="556092"/>
                    <a:pt x="5008565" y="535513"/>
                    <a:pt x="5024846" y="513805"/>
                  </a:cubicBezTo>
                  <a:cubicBezTo>
                    <a:pt x="5042972" y="441306"/>
                    <a:pt x="5020901" y="512988"/>
                    <a:pt x="5050972" y="452845"/>
                  </a:cubicBezTo>
                  <a:cubicBezTo>
                    <a:pt x="5055077" y="444635"/>
                    <a:pt x="5053946" y="433888"/>
                    <a:pt x="5059680" y="426720"/>
                  </a:cubicBezTo>
                  <a:cubicBezTo>
                    <a:pt x="5066218" y="418547"/>
                    <a:pt x="5076444" y="413983"/>
                    <a:pt x="5085806" y="409302"/>
                  </a:cubicBezTo>
                  <a:cubicBezTo>
                    <a:pt x="5094017" y="405197"/>
                    <a:pt x="5103106" y="403116"/>
                    <a:pt x="5111932" y="400594"/>
                  </a:cubicBezTo>
                  <a:cubicBezTo>
                    <a:pt x="5199423" y="375597"/>
                    <a:pt x="5222140" y="388745"/>
                    <a:pt x="5355772" y="383177"/>
                  </a:cubicBezTo>
                  <a:cubicBezTo>
                    <a:pt x="5408412" y="370016"/>
                    <a:pt x="5379260" y="378251"/>
                    <a:pt x="5442858" y="357051"/>
                  </a:cubicBezTo>
                  <a:cubicBezTo>
                    <a:pt x="5451566" y="354148"/>
                    <a:pt x="5461345" y="353434"/>
                    <a:pt x="5468983" y="348342"/>
                  </a:cubicBezTo>
                  <a:cubicBezTo>
                    <a:pt x="5477692" y="342536"/>
                    <a:pt x="5485747" y="335606"/>
                    <a:pt x="5495109" y="330925"/>
                  </a:cubicBezTo>
                  <a:cubicBezTo>
                    <a:pt x="5509024" y="323968"/>
                    <a:pt x="5543056" y="317226"/>
                    <a:pt x="5556069" y="313508"/>
                  </a:cubicBezTo>
                  <a:cubicBezTo>
                    <a:pt x="5564895" y="310986"/>
                    <a:pt x="5573486" y="307703"/>
                    <a:pt x="5582195" y="304800"/>
                  </a:cubicBezTo>
                  <a:cubicBezTo>
                    <a:pt x="5628641" y="307703"/>
                    <a:pt x="5675994" y="303921"/>
                    <a:pt x="5721532" y="313508"/>
                  </a:cubicBezTo>
                  <a:cubicBezTo>
                    <a:pt x="5733584" y="316045"/>
                    <a:pt x="5736892" y="333653"/>
                    <a:pt x="5747658" y="339634"/>
                  </a:cubicBezTo>
                  <a:cubicBezTo>
                    <a:pt x="5763707" y="348550"/>
                    <a:pt x="5782492" y="351245"/>
                    <a:pt x="5799909" y="357051"/>
                  </a:cubicBezTo>
                  <a:lnTo>
                    <a:pt x="5826035" y="365760"/>
                  </a:lnTo>
                  <a:lnTo>
                    <a:pt x="5878286" y="383177"/>
                  </a:lnTo>
                  <a:cubicBezTo>
                    <a:pt x="5898985" y="390077"/>
                    <a:pt x="5917387" y="396951"/>
                    <a:pt x="5939246" y="400594"/>
                  </a:cubicBezTo>
                  <a:cubicBezTo>
                    <a:pt x="5962331" y="404442"/>
                    <a:pt x="5985692" y="406399"/>
                    <a:pt x="6008915" y="409302"/>
                  </a:cubicBezTo>
                  <a:cubicBezTo>
                    <a:pt x="6060812" y="422277"/>
                    <a:pt x="6071082" y="425648"/>
                    <a:pt x="6139543" y="435428"/>
                  </a:cubicBezTo>
                  <a:cubicBezTo>
                    <a:pt x="6168423" y="439554"/>
                    <a:pt x="6197711" y="440281"/>
                    <a:pt x="6226629" y="444137"/>
                  </a:cubicBezTo>
                  <a:cubicBezTo>
                    <a:pt x="6241301" y="446093"/>
                    <a:pt x="6255551" y="450537"/>
                    <a:pt x="6270172" y="452845"/>
                  </a:cubicBezTo>
                  <a:cubicBezTo>
                    <a:pt x="6310722" y="459247"/>
                    <a:pt x="6352265" y="460305"/>
                    <a:pt x="6392092" y="470262"/>
                  </a:cubicBezTo>
                  <a:cubicBezTo>
                    <a:pt x="6472986" y="490487"/>
                    <a:pt x="6372440" y="466333"/>
                    <a:pt x="6479178" y="487680"/>
                  </a:cubicBezTo>
                  <a:cubicBezTo>
                    <a:pt x="6490914" y="490027"/>
                    <a:pt x="6502328" y="493792"/>
                    <a:pt x="6514012" y="496388"/>
                  </a:cubicBezTo>
                  <a:cubicBezTo>
                    <a:pt x="6528461" y="499599"/>
                    <a:pt x="6543195" y="501507"/>
                    <a:pt x="6557555" y="505097"/>
                  </a:cubicBezTo>
                  <a:cubicBezTo>
                    <a:pt x="6594930" y="514441"/>
                    <a:pt x="6576978" y="514607"/>
                    <a:pt x="6618515" y="531222"/>
                  </a:cubicBezTo>
                  <a:cubicBezTo>
                    <a:pt x="6618563" y="531241"/>
                    <a:pt x="6683805" y="552986"/>
                    <a:pt x="6696892" y="557348"/>
                  </a:cubicBezTo>
                  <a:cubicBezTo>
                    <a:pt x="6705601" y="560251"/>
                    <a:pt x="6715380" y="560965"/>
                    <a:pt x="6723018" y="566057"/>
                  </a:cubicBezTo>
                  <a:cubicBezTo>
                    <a:pt x="6782907" y="605983"/>
                    <a:pt x="6755411" y="594271"/>
                    <a:pt x="6801395" y="609600"/>
                  </a:cubicBezTo>
                  <a:cubicBezTo>
                    <a:pt x="6810103" y="618308"/>
                    <a:pt x="6817273" y="628894"/>
                    <a:pt x="6827520" y="635725"/>
                  </a:cubicBezTo>
                  <a:cubicBezTo>
                    <a:pt x="6835158" y="640817"/>
                    <a:pt x="6845621" y="639976"/>
                    <a:pt x="6853646" y="644434"/>
                  </a:cubicBezTo>
                  <a:cubicBezTo>
                    <a:pt x="6871945" y="654600"/>
                    <a:pt x="6888481" y="667657"/>
                    <a:pt x="6905898" y="679268"/>
                  </a:cubicBezTo>
                  <a:lnTo>
                    <a:pt x="6932023" y="696685"/>
                  </a:lnTo>
                  <a:cubicBezTo>
                    <a:pt x="6940732" y="702491"/>
                    <a:pt x="6950748" y="706701"/>
                    <a:pt x="6958149" y="714102"/>
                  </a:cubicBezTo>
                  <a:cubicBezTo>
                    <a:pt x="6963955" y="719908"/>
                    <a:pt x="6968525" y="727296"/>
                    <a:pt x="6975566" y="731520"/>
                  </a:cubicBezTo>
                  <a:cubicBezTo>
                    <a:pt x="6983437" y="736243"/>
                    <a:pt x="6992983" y="737325"/>
                    <a:pt x="7001692" y="740228"/>
                  </a:cubicBezTo>
                  <a:cubicBezTo>
                    <a:pt x="7022526" y="754117"/>
                    <a:pt x="7038703" y="762434"/>
                    <a:pt x="7053943" y="783771"/>
                  </a:cubicBezTo>
                  <a:cubicBezTo>
                    <a:pt x="7061488" y="794335"/>
                    <a:pt x="7063571" y="808220"/>
                    <a:pt x="7071360" y="818605"/>
                  </a:cubicBezTo>
                  <a:cubicBezTo>
                    <a:pt x="7081213" y="831742"/>
                    <a:pt x="7097086" y="839777"/>
                    <a:pt x="7106195" y="853440"/>
                  </a:cubicBezTo>
                  <a:lnTo>
                    <a:pt x="7123612" y="879565"/>
                  </a:lnTo>
                  <a:cubicBezTo>
                    <a:pt x="7138424" y="924004"/>
                    <a:pt x="7122864" y="890306"/>
                    <a:pt x="7158446" y="931817"/>
                  </a:cubicBezTo>
                  <a:cubicBezTo>
                    <a:pt x="7167892" y="942837"/>
                    <a:pt x="7175126" y="955631"/>
                    <a:pt x="7184572" y="966651"/>
                  </a:cubicBezTo>
                  <a:cubicBezTo>
                    <a:pt x="7192587" y="976002"/>
                    <a:pt x="7202813" y="983316"/>
                    <a:pt x="7210698" y="992777"/>
                  </a:cubicBezTo>
                  <a:cubicBezTo>
                    <a:pt x="7217398" y="1000817"/>
                    <a:pt x="7221415" y="1010862"/>
                    <a:pt x="7228115" y="1018902"/>
                  </a:cubicBezTo>
                  <a:cubicBezTo>
                    <a:pt x="7309426" y="1116477"/>
                    <a:pt x="7206797" y="980349"/>
                    <a:pt x="7271658" y="1071154"/>
                  </a:cubicBezTo>
                  <a:cubicBezTo>
                    <a:pt x="7336126" y="1161409"/>
                    <a:pt x="7252546" y="1038133"/>
                    <a:pt x="7332618" y="1158240"/>
                  </a:cubicBezTo>
                  <a:lnTo>
                    <a:pt x="7350035" y="1184365"/>
                  </a:lnTo>
                  <a:cubicBezTo>
                    <a:pt x="7370739" y="1246481"/>
                    <a:pt x="7341383" y="1171389"/>
                    <a:pt x="7384869" y="1236617"/>
                  </a:cubicBezTo>
                  <a:cubicBezTo>
                    <a:pt x="7389961" y="1244255"/>
                    <a:pt x="7389962" y="1254305"/>
                    <a:pt x="7393578" y="1262742"/>
                  </a:cubicBezTo>
                  <a:cubicBezTo>
                    <a:pt x="7398692" y="1274674"/>
                    <a:pt x="7405881" y="1285644"/>
                    <a:pt x="7410995" y="1297577"/>
                  </a:cubicBezTo>
                  <a:cubicBezTo>
                    <a:pt x="7423012" y="1325616"/>
                    <a:pt x="7419078" y="1337175"/>
                    <a:pt x="7437120" y="1367245"/>
                  </a:cubicBezTo>
                  <a:cubicBezTo>
                    <a:pt x="7446683" y="1383184"/>
                    <a:pt x="7461022" y="1395756"/>
                    <a:pt x="7471955" y="1410788"/>
                  </a:cubicBezTo>
                  <a:cubicBezTo>
                    <a:pt x="7484267" y="1427717"/>
                    <a:pt x="7495178" y="1445623"/>
                    <a:pt x="7506789" y="1463040"/>
                  </a:cubicBezTo>
                  <a:lnTo>
                    <a:pt x="7524206" y="1489165"/>
                  </a:lnTo>
                  <a:cubicBezTo>
                    <a:pt x="7574121" y="1564037"/>
                    <a:pt x="7514276" y="1469307"/>
                    <a:pt x="7550332" y="1541417"/>
                  </a:cubicBezTo>
                  <a:cubicBezTo>
                    <a:pt x="7555013" y="1550778"/>
                    <a:pt x="7561943" y="1558834"/>
                    <a:pt x="7567749" y="1567542"/>
                  </a:cubicBezTo>
                  <a:cubicBezTo>
                    <a:pt x="7573555" y="1584959"/>
                    <a:pt x="7578348" y="1602748"/>
                    <a:pt x="7585166" y="1619794"/>
                  </a:cubicBezTo>
                  <a:cubicBezTo>
                    <a:pt x="7589987" y="1631847"/>
                    <a:pt x="7597469" y="1642696"/>
                    <a:pt x="7602583" y="1654628"/>
                  </a:cubicBezTo>
                  <a:cubicBezTo>
                    <a:pt x="7606199" y="1663066"/>
                    <a:pt x="7607676" y="1672316"/>
                    <a:pt x="7611292" y="1680754"/>
                  </a:cubicBezTo>
                  <a:cubicBezTo>
                    <a:pt x="7616406" y="1692686"/>
                    <a:pt x="7623437" y="1703725"/>
                    <a:pt x="7628709" y="1715588"/>
                  </a:cubicBezTo>
                  <a:cubicBezTo>
                    <a:pt x="7635058" y="1729873"/>
                    <a:pt x="7640637" y="1744494"/>
                    <a:pt x="7646126" y="1759131"/>
                  </a:cubicBezTo>
                  <a:cubicBezTo>
                    <a:pt x="7649349" y="1767726"/>
                    <a:pt x="7650730" y="1777046"/>
                    <a:pt x="7654835" y="1785257"/>
                  </a:cubicBezTo>
                  <a:cubicBezTo>
                    <a:pt x="7665820" y="1807226"/>
                    <a:pt x="7673470" y="1812601"/>
                    <a:pt x="7689669" y="1828800"/>
                  </a:cubicBezTo>
                  <a:cubicBezTo>
                    <a:pt x="7705865" y="1893581"/>
                    <a:pt x="7688529" y="1834942"/>
                    <a:pt x="7724503" y="1915885"/>
                  </a:cubicBezTo>
                  <a:cubicBezTo>
                    <a:pt x="7728231" y="1924274"/>
                    <a:pt x="7729596" y="1933573"/>
                    <a:pt x="7733212" y="1942011"/>
                  </a:cubicBezTo>
                  <a:cubicBezTo>
                    <a:pt x="7746471" y="1972948"/>
                    <a:pt x="7750554" y="1976733"/>
                    <a:pt x="7768046" y="2002971"/>
                  </a:cubicBezTo>
                  <a:cubicBezTo>
                    <a:pt x="7744260" y="2074334"/>
                    <a:pt x="7750449" y="2045073"/>
                    <a:pt x="7768046" y="2185851"/>
                  </a:cubicBezTo>
                  <a:cubicBezTo>
                    <a:pt x="7771626" y="2214492"/>
                    <a:pt x="7785055" y="2241947"/>
                    <a:pt x="7802880" y="2264228"/>
                  </a:cubicBezTo>
                  <a:cubicBezTo>
                    <a:pt x="7808009" y="2270639"/>
                    <a:pt x="7814492" y="2275839"/>
                    <a:pt x="7820298" y="2281645"/>
                  </a:cubicBezTo>
                  <a:cubicBezTo>
                    <a:pt x="7838093" y="2335033"/>
                    <a:pt x="7822515" y="2301280"/>
                    <a:pt x="7889966" y="2368731"/>
                  </a:cubicBezTo>
                  <a:lnTo>
                    <a:pt x="7889966" y="2368731"/>
                  </a:lnTo>
                  <a:cubicBezTo>
                    <a:pt x="7912064" y="2412926"/>
                    <a:pt x="7896581" y="2396364"/>
                    <a:pt x="7933509" y="2420982"/>
                  </a:cubicBezTo>
                  <a:cubicBezTo>
                    <a:pt x="7951398" y="2474645"/>
                    <a:pt x="7930937" y="2417371"/>
                    <a:pt x="7959635" y="2481942"/>
                  </a:cubicBezTo>
                  <a:cubicBezTo>
                    <a:pt x="7965984" y="2496227"/>
                    <a:pt x="7971246" y="2510971"/>
                    <a:pt x="7977052" y="2525485"/>
                  </a:cubicBezTo>
                  <a:cubicBezTo>
                    <a:pt x="7979955" y="2542902"/>
                    <a:pt x="7979202" y="2561342"/>
                    <a:pt x="7985760" y="2577737"/>
                  </a:cubicBezTo>
                  <a:cubicBezTo>
                    <a:pt x="8015369" y="2651761"/>
                    <a:pt x="8011886" y="2584238"/>
                    <a:pt x="8011886" y="2629988"/>
                  </a:cubicBezTo>
                </a:path>
              </a:pathLst>
            </a:custGeom>
            <a:noFill/>
            <a:ln w="12700" cap="flat" cmpd="sng" algn="ctr">
              <a:solidFill>
                <a:schemeClr val="bg1">
                  <a:lumMod val="96429"/>
                  <a:alpha val="1428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7" name="任意多边形: 形状 56">
              <a:extLst>
                <a:ext uri="{FF2B5EF4-FFF2-40B4-BE49-F238E27FC236}">
                  <a16:creationId xmlns:a16="http://schemas.microsoft.com/office/drawing/2014/main" xmlns="" id="{0E50120E-85FD-452F-9CF4-22FCFA1BB291}"/>
                </a:ext>
              </a:extLst>
            </p:cNvPr>
            <p:cNvSpPr/>
            <p:nvPr/>
          </p:nvSpPr>
          <p:spPr>
            <a:xfrm>
              <a:off x="-69669" y="6059922"/>
              <a:ext cx="8012012" cy="2629988"/>
            </a:xfrm>
            <a:custGeom>
              <a:avLst/>
              <a:gdLst>
                <a:gd name="connsiteX0" fmla="*/ 0 w 8012012"/>
                <a:gd name="connsiteY0" fmla="*/ 505097 h 2629988"/>
                <a:gd name="connsiteX1" fmla="*/ 0 w 8012012"/>
                <a:gd name="connsiteY1" fmla="*/ 505097 h 2629988"/>
                <a:gd name="connsiteX2" fmla="*/ 113212 w 8012012"/>
                <a:gd name="connsiteY2" fmla="*/ 487680 h 2629988"/>
                <a:gd name="connsiteX3" fmla="*/ 130629 w 8012012"/>
                <a:gd name="connsiteY3" fmla="*/ 470262 h 2629988"/>
                <a:gd name="connsiteX4" fmla="*/ 182880 w 8012012"/>
                <a:gd name="connsiteY4" fmla="*/ 461554 h 2629988"/>
                <a:gd name="connsiteX5" fmla="*/ 209006 w 8012012"/>
                <a:gd name="connsiteY5" fmla="*/ 452845 h 2629988"/>
                <a:gd name="connsiteX6" fmla="*/ 261258 w 8012012"/>
                <a:gd name="connsiteY6" fmla="*/ 409302 h 2629988"/>
                <a:gd name="connsiteX7" fmla="*/ 322218 w 8012012"/>
                <a:gd name="connsiteY7" fmla="*/ 330925 h 2629988"/>
                <a:gd name="connsiteX8" fmla="*/ 348343 w 8012012"/>
                <a:gd name="connsiteY8" fmla="*/ 322217 h 2629988"/>
                <a:gd name="connsiteX9" fmla="*/ 365760 w 8012012"/>
                <a:gd name="connsiteY9" fmla="*/ 357051 h 2629988"/>
                <a:gd name="connsiteX10" fmla="*/ 383178 w 8012012"/>
                <a:gd name="connsiteY10" fmla="*/ 374468 h 2629988"/>
                <a:gd name="connsiteX11" fmla="*/ 461555 w 8012012"/>
                <a:gd name="connsiteY11" fmla="*/ 418011 h 2629988"/>
                <a:gd name="connsiteX12" fmla="*/ 505098 w 8012012"/>
                <a:gd name="connsiteY12" fmla="*/ 452845 h 2629988"/>
                <a:gd name="connsiteX13" fmla="*/ 531223 w 8012012"/>
                <a:gd name="connsiteY13" fmla="*/ 487680 h 2629988"/>
                <a:gd name="connsiteX14" fmla="*/ 600892 w 8012012"/>
                <a:gd name="connsiteY14" fmla="*/ 522514 h 2629988"/>
                <a:gd name="connsiteX15" fmla="*/ 644435 w 8012012"/>
                <a:gd name="connsiteY15" fmla="*/ 566057 h 2629988"/>
                <a:gd name="connsiteX16" fmla="*/ 670560 w 8012012"/>
                <a:gd name="connsiteY16" fmla="*/ 600891 h 2629988"/>
                <a:gd name="connsiteX17" fmla="*/ 696686 w 8012012"/>
                <a:gd name="connsiteY17" fmla="*/ 653142 h 2629988"/>
                <a:gd name="connsiteX18" fmla="*/ 731520 w 8012012"/>
                <a:gd name="connsiteY18" fmla="*/ 731520 h 2629988"/>
                <a:gd name="connsiteX19" fmla="*/ 775063 w 8012012"/>
                <a:gd name="connsiteY19" fmla="*/ 775062 h 2629988"/>
                <a:gd name="connsiteX20" fmla="*/ 792480 w 8012012"/>
                <a:gd name="connsiteY20" fmla="*/ 836022 h 2629988"/>
                <a:gd name="connsiteX21" fmla="*/ 809898 w 8012012"/>
                <a:gd name="connsiteY21" fmla="*/ 888274 h 2629988"/>
                <a:gd name="connsiteX22" fmla="*/ 836023 w 8012012"/>
                <a:gd name="connsiteY22" fmla="*/ 914400 h 2629988"/>
                <a:gd name="connsiteX23" fmla="*/ 862149 w 8012012"/>
                <a:gd name="connsiteY23" fmla="*/ 931817 h 2629988"/>
                <a:gd name="connsiteX24" fmla="*/ 905692 w 8012012"/>
                <a:gd name="connsiteY24" fmla="*/ 975360 h 2629988"/>
                <a:gd name="connsiteX25" fmla="*/ 957943 w 8012012"/>
                <a:gd name="connsiteY25" fmla="*/ 1010194 h 2629988"/>
                <a:gd name="connsiteX26" fmla="*/ 1036320 w 8012012"/>
                <a:gd name="connsiteY26" fmla="*/ 1071154 h 2629988"/>
                <a:gd name="connsiteX27" fmla="*/ 1062446 w 8012012"/>
                <a:gd name="connsiteY27" fmla="*/ 1079862 h 2629988"/>
                <a:gd name="connsiteX28" fmla="*/ 1114698 w 8012012"/>
                <a:gd name="connsiteY28" fmla="*/ 1114697 h 2629988"/>
                <a:gd name="connsiteX29" fmla="*/ 1140823 w 8012012"/>
                <a:gd name="connsiteY29" fmla="*/ 1140822 h 2629988"/>
                <a:gd name="connsiteX30" fmla="*/ 1158240 w 8012012"/>
                <a:gd name="connsiteY30" fmla="*/ 1166948 h 2629988"/>
                <a:gd name="connsiteX31" fmla="*/ 1201783 w 8012012"/>
                <a:gd name="connsiteY31" fmla="*/ 1210491 h 2629988"/>
                <a:gd name="connsiteX32" fmla="*/ 1219200 w 8012012"/>
                <a:gd name="connsiteY32" fmla="*/ 1236617 h 2629988"/>
                <a:gd name="connsiteX33" fmla="*/ 1262743 w 8012012"/>
                <a:gd name="connsiteY33" fmla="*/ 1280160 h 2629988"/>
                <a:gd name="connsiteX34" fmla="*/ 1314995 w 8012012"/>
                <a:gd name="connsiteY34" fmla="*/ 1314994 h 2629988"/>
                <a:gd name="connsiteX35" fmla="*/ 1341120 w 8012012"/>
                <a:gd name="connsiteY35" fmla="*/ 1349828 h 2629988"/>
                <a:gd name="connsiteX36" fmla="*/ 1384663 w 8012012"/>
                <a:gd name="connsiteY36" fmla="*/ 1384662 h 2629988"/>
                <a:gd name="connsiteX37" fmla="*/ 1428206 w 8012012"/>
                <a:gd name="connsiteY37" fmla="*/ 1419497 h 2629988"/>
                <a:gd name="connsiteX38" fmla="*/ 1463040 w 8012012"/>
                <a:gd name="connsiteY38" fmla="*/ 1463040 h 2629988"/>
                <a:gd name="connsiteX39" fmla="*/ 1489166 w 8012012"/>
                <a:gd name="connsiteY39" fmla="*/ 1471748 h 2629988"/>
                <a:gd name="connsiteX40" fmla="*/ 1497875 w 8012012"/>
                <a:gd name="connsiteY40" fmla="*/ 1497874 h 2629988"/>
                <a:gd name="connsiteX41" fmla="*/ 1550126 w 8012012"/>
                <a:gd name="connsiteY41" fmla="*/ 1524000 h 2629988"/>
                <a:gd name="connsiteX42" fmla="*/ 1584960 w 8012012"/>
                <a:gd name="connsiteY42" fmla="*/ 1541417 h 2629988"/>
                <a:gd name="connsiteX43" fmla="*/ 1689463 w 8012012"/>
                <a:gd name="connsiteY43" fmla="*/ 1532708 h 2629988"/>
                <a:gd name="connsiteX44" fmla="*/ 1715589 w 8012012"/>
                <a:gd name="connsiteY44" fmla="*/ 1524000 h 2629988"/>
                <a:gd name="connsiteX45" fmla="*/ 1733006 w 8012012"/>
                <a:gd name="connsiteY45" fmla="*/ 1506582 h 2629988"/>
                <a:gd name="connsiteX46" fmla="*/ 1759132 w 8012012"/>
                <a:gd name="connsiteY46" fmla="*/ 1489165 h 2629988"/>
                <a:gd name="connsiteX47" fmla="*/ 1776549 w 8012012"/>
                <a:gd name="connsiteY47" fmla="*/ 1463040 h 2629988"/>
                <a:gd name="connsiteX48" fmla="*/ 1793966 w 8012012"/>
                <a:gd name="connsiteY48" fmla="*/ 1393371 h 2629988"/>
                <a:gd name="connsiteX49" fmla="*/ 1820092 w 8012012"/>
                <a:gd name="connsiteY49" fmla="*/ 1375954 h 2629988"/>
                <a:gd name="connsiteX50" fmla="*/ 1985555 w 8012012"/>
                <a:gd name="connsiteY50" fmla="*/ 1428205 h 2629988"/>
                <a:gd name="connsiteX51" fmla="*/ 2002972 w 8012012"/>
                <a:gd name="connsiteY51" fmla="*/ 1454331 h 2629988"/>
                <a:gd name="connsiteX52" fmla="*/ 2055223 w 8012012"/>
                <a:gd name="connsiteY52" fmla="*/ 1471748 h 2629988"/>
                <a:gd name="connsiteX53" fmla="*/ 2264229 w 8012012"/>
                <a:gd name="connsiteY53" fmla="*/ 1480457 h 2629988"/>
                <a:gd name="connsiteX54" fmla="*/ 2377440 w 8012012"/>
                <a:gd name="connsiteY54" fmla="*/ 1489165 h 2629988"/>
                <a:gd name="connsiteX55" fmla="*/ 2403566 w 8012012"/>
                <a:gd name="connsiteY55" fmla="*/ 1497874 h 2629988"/>
                <a:gd name="connsiteX56" fmla="*/ 2429692 w 8012012"/>
                <a:gd name="connsiteY56" fmla="*/ 1515291 h 2629988"/>
                <a:gd name="connsiteX57" fmla="*/ 2508069 w 8012012"/>
                <a:gd name="connsiteY57" fmla="*/ 1541417 h 2629988"/>
                <a:gd name="connsiteX58" fmla="*/ 2586446 w 8012012"/>
                <a:gd name="connsiteY58" fmla="*/ 1532708 h 2629988"/>
                <a:gd name="connsiteX59" fmla="*/ 2595155 w 8012012"/>
                <a:gd name="connsiteY59" fmla="*/ 1497874 h 2629988"/>
                <a:gd name="connsiteX60" fmla="*/ 2629989 w 8012012"/>
                <a:gd name="connsiteY60" fmla="*/ 1419497 h 2629988"/>
                <a:gd name="connsiteX61" fmla="*/ 2656115 w 8012012"/>
                <a:gd name="connsiteY61" fmla="*/ 1358537 h 2629988"/>
                <a:gd name="connsiteX62" fmla="*/ 2664823 w 8012012"/>
                <a:gd name="connsiteY62" fmla="*/ 1323702 h 2629988"/>
                <a:gd name="connsiteX63" fmla="*/ 2682240 w 8012012"/>
                <a:gd name="connsiteY63" fmla="*/ 1297577 h 2629988"/>
                <a:gd name="connsiteX64" fmla="*/ 2690949 w 8012012"/>
                <a:gd name="connsiteY64" fmla="*/ 1271451 h 2629988"/>
                <a:gd name="connsiteX65" fmla="*/ 2734492 w 8012012"/>
                <a:gd name="connsiteY65" fmla="*/ 1210491 h 2629988"/>
                <a:gd name="connsiteX66" fmla="*/ 2751909 w 8012012"/>
                <a:gd name="connsiteY66" fmla="*/ 1184365 h 2629988"/>
                <a:gd name="connsiteX67" fmla="*/ 2778035 w 8012012"/>
                <a:gd name="connsiteY67" fmla="*/ 1175657 h 2629988"/>
                <a:gd name="connsiteX68" fmla="*/ 2812869 w 8012012"/>
                <a:gd name="connsiteY68" fmla="*/ 1158240 h 2629988"/>
                <a:gd name="connsiteX69" fmla="*/ 2899955 w 8012012"/>
                <a:gd name="connsiteY69" fmla="*/ 1166948 h 2629988"/>
                <a:gd name="connsiteX70" fmla="*/ 2926080 w 8012012"/>
                <a:gd name="connsiteY70" fmla="*/ 1184365 h 2629988"/>
                <a:gd name="connsiteX71" fmla="*/ 2978332 w 8012012"/>
                <a:gd name="connsiteY71" fmla="*/ 1210491 h 2629988"/>
                <a:gd name="connsiteX72" fmla="*/ 3004458 w 8012012"/>
                <a:gd name="connsiteY72" fmla="*/ 1184365 h 2629988"/>
                <a:gd name="connsiteX73" fmla="*/ 3021875 w 8012012"/>
                <a:gd name="connsiteY73" fmla="*/ 1132114 h 2629988"/>
                <a:gd name="connsiteX74" fmla="*/ 3030583 w 8012012"/>
                <a:gd name="connsiteY74" fmla="*/ 1097280 h 2629988"/>
                <a:gd name="connsiteX75" fmla="*/ 3039292 w 8012012"/>
                <a:gd name="connsiteY75" fmla="*/ 1045028 h 2629988"/>
                <a:gd name="connsiteX76" fmla="*/ 3056709 w 8012012"/>
                <a:gd name="connsiteY76" fmla="*/ 992777 h 2629988"/>
                <a:gd name="connsiteX77" fmla="*/ 3065418 w 8012012"/>
                <a:gd name="connsiteY77" fmla="*/ 966651 h 2629988"/>
                <a:gd name="connsiteX78" fmla="*/ 3152503 w 8012012"/>
                <a:gd name="connsiteY78" fmla="*/ 905691 h 2629988"/>
                <a:gd name="connsiteX79" fmla="*/ 3178629 w 8012012"/>
                <a:gd name="connsiteY79" fmla="*/ 888274 h 2629988"/>
                <a:gd name="connsiteX80" fmla="*/ 3222172 w 8012012"/>
                <a:gd name="connsiteY80" fmla="*/ 853440 h 2629988"/>
                <a:gd name="connsiteX81" fmla="*/ 3265715 w 8012012"/>
                <a:gd name="connsiteY81" fmla="*/ 827314 h 2629988"/>
                <a:gd name="connsiteX82" fmla="*/ 3344092 w 8012012"/>
                <a:gd name="connsiteY82" fmla="*/ 766354 h 2629988"/>
                <a:gd name="connsiteX83" fmla="*/ 3396343 w 8012012"/>
                <a:gd name="connsiteY83" fmla="*/ 731520 h 2629988"/>
                <a:gd name="connsiteX84" fmla="*/ 3439886 w 8012012"/>
                <a:gd name="connsiteY84" fmla="*/ 705394 h 2629988"/>
                <a:gd name="connsiteX85" fmla="*/ 3466012 w 8012012"/>
                <a:gd name="connsiteY85" fmla="*/ 687977 h 2629988"/>
                <a:gd name="connsiteX86" fmla="*/ 3492138 w 8012012"/>
                <a:gd name="connsiteY86" fmla="*/ 679268 h 2629988"/>
                <a:gd name="connsiteX87" fmla="*/ 3544389 w 8012012"/>
                <a:gd name="connsiteY87" fmla="*/ 644434 h 2629988"/>
                <a:gd name="connsiteX88" fmla="*/ 3570515 w 8012012"/>
                <a:gd name="connsiteY88" fmla="*/ 627017 h 2629988"/>
                <a:gd name="connsiteX89" fmla="*/ 3579223 w 8012012"/>
                <a:gd name="connsiteY89" fmla="*/ 600891 h 2629988"/>
                <a:gd name="connsiteX90" fmla="*/ 3631475 w 8012012"/>
                <a:gd name="connsiteY90" fmla="*/ 583474 h 2629988"/>
                <a:gd name="connsiteX91" fmla="*/ 3683726 w 8012012"/>
                <a:gd name="connsiteY91" fmla="*/ 592182 h 2629988"/>
                <a:gd name="connsiteX92" fmla="*/ 3718560 w 8012012"/>
                <a:gd name="connsiteY92" fmla="*/ 635725 h 2629988"/>
                <a:gd name="connsiteX93" fmla="*/ 3788229 w 8012012"/>
                <a:gd name="connsiteY93" fmla="*/ 696685 h 2629988"/>
                <a:gd name="connsiteX94" fmla="*/ 3814355 w 8012012"/>
                <a:gd name="connsiteY94" fmla="*/ 705394 h 2629988"/>
                <a:gd name="connsiteX95" fmla="*/ 3857898 w 8012012"/>
                <a:gd name="connsiteY95" fmla="*/ 696685 h 2629988"/>
                <a:gd name="connsiteX96" fmla="*/ 3918858 w 8012012"/>
                <a:gd name="connsiteY96" fmla="*/ 653142 h 2629988"/>
                <a:gd name="connsiteX97" fmla="*/ 3997235 w 8012012"/>
                <a:gd name="connsiteY97" fmla="*/ 592182 h 2629988"/>
                <a:gd name="connsiteX98" fmla="*/ 4023360 w 8012012"/>
                <a:gd name="connsiteY98" fmla="*/ 557348 h 2629988"/>
                <a:gd name="connsiteX99" fmla="*/ 4066903 w 8012012"/>
                <a:gd name="connsiteY99" fmla="*/ 513805 h 2629988"/>
                <a:gd name="connsiteX100" fmla="*/ 4084320 w 8012012"/>
                <a:gd name="connsiteY100" fmla="*/ 461554 h 2629988"/>
                <a:gd name="connsiteX101" fmla="*/ 4093029 w 8012012"/>
                <a:gd name="connsiteY101" fmla="*/ 435428 h 2629988"/>
                <a:gd name="connsiteX102" fmla="*/ 4101738 w 8012012"/>
                <a:gd name="connsiteY102" fmla="*/ 391885 h 2629988"/>
                <a:gd name="connsiteX103" fmla="*/ 4119155 w 8012012"/>
                <a:gd name="connsiteY103" fmla="*/ 278674 h 2629988"/>
                <a:gd name="connsiteX104" fmla="*/ 4127863 w 8012012"/>
                <a:gd name="connsiteY104" fmla="*/ 252548 h 2629988"/>
                <a:gd name="connsiteX105" fmla="*/ 4162698 w 8012012"/>
                <a:gd name="connsiteY105" fmla="*/ 200297 h 2629988"/>
                <a:gd name="connsiteX106" fmla="*/ 4197532 w 8012012"/>
                <a:gd name="connsiteY106" fmla="*/ 121920 h 2629988"/>
                <a:gd name="connsiteX107" fmla="*/ 4214949 w 8012012"/>
                <a:gd name="connsiteY107" fmla="*/ 104502 h 2629988"/>
                <a:gd name="connsiteX108" fmla="*/ 4275909 w 8012012"/>
                <a:gd name="connsiteY108" fmla="*/ 26125 h 2629988"/>
                <a:gd name="connsiteX109" fmla="*/ 4302035 w 8012012"/>
                <a:gd name="connsiteY109" fmla="*/ 8708 h 2629988"/>
                <a:gd name="connsiteX110" fmla="*/ 4328160 w 8012012"/>
                <a:gd name="connsiteY110" fmla="*/ 0 h 2629988"/>
                <a:gd name="connsiteX111" fmla="*/ 4380412 w 8012012"/>
                <a:gd name="connsiteY111" fmla="*/ 34834 h 2629988"/>
                <a:gd name="connsiteX112" fmla="*/ 4441372 w 8012012"/>
                <a:gd name="connsiteY112" fmla="*/ 87085 h 2629988"/>
                <a:gd name="connsiteX113" fmla="*/ 4484915 w 8012012"/>
                <a:gd name="connsiteY113" fmla="*/ 121920 h 2629988"/>
                <a:gd name="connsiteX114" fmla="*/ 4528458 w 8012012"/>
                <a:gd name="connsiteY114" fmla="*/ 165462 h 2629988"/>
                <a:gd name="connsiteX115" fmla="*/ 4563292 w 8012012"/>
                <a:gd name="connsiteY115" fmla="*/ 209005 h 2629988"/>
                <a:gd name="connsiteX116" fmla="*/ 4572000 w 8012012"/>
                <a:gd name="connsiteY116" fmla="*/ 235131 h 2629988"/>
                <a:gd name="connsiteX117" fmla="*/ 4589418 w 8012012"/>
                <a:gd name="connsiteY117" fmla="*/ 252548 h 2629988"/>
                <a:gd name="connsiteX118" fmla="*/ 4632960 w 8012012"/>
                <a:gd name="connsiteY118" fmla="*/ 304800 h 2629988"/>
                <a:gd name="connsiteX119" fmla="*/ 4667795 w 8012012"/>
                <a:gd name="connsiteY119" fmla="*/ 348342 h 2629988"/>
                <a:gd name="connsiteX120" fmla="*/ 4685212 w 8012012"/>
                <a:gd name="connsiteY120" fmla="*/ 383177 h 2629988"/>
                <a:gd name="connsiteX121" fmla="*/ 4728755 w 8012012"/>
                <a:gd name="connsiteY121" fmla="*/ 426720 h 2629988"/>
                <a:gd name="connsiteX122" fmla="*/ 4754880 w 8012012"/>
                <a:gd name="connsiteY122" fmla="*/ 452845 h 2629988"/>
                <a:gd name="connsiteX123" fmla="*/ 4789715 w 8012012"/>
                <a:gd name="connsiteY123" fmla="*/ 470262 h 2629988"/>
                <a:gd name="connsiteX124" fmla="*/ 4807132 w 8012012"/>
                <a:gd name="connsiteY124" fmla="*/ 487680 h 2629988"/>
                <a:gd name="connsiteX125" fmla="*/ 4833258 w 8012012"/>
                <a:gd name="connsiteY125" fmla="*/ 505097 h 2629988"/>
                <a:gd name="connsiteX126" fmla="*/ 4841966 w 8012012"/>
                <a:gd name="connsiteY126" fmla="*/ 531222 h 2629988"/>
                <a:gd name="connsiteX127" fmla="*/ 4868092 w 8012012"/>
                <a:gd name="connsiteY127" fmla="*/ 539931 h 2629988"/>
                <a:gd name="connsiteX128" fmla="*/ 4929052 w 8012012"/>
                <a:gd name="connsiteY128" fmla="*/ 574765 h 2629988"/>
                <a:gd name="connsiteX129" fmla="*/ 4972595 w 8012012"/>
                <a:gd name="connsiteY129" fmla="*/ 566057 h 2629988"/>
                <a:gd name="connsiteX130" fmla="*/ 5024846 w 8012012"/>
                <a:gd name="connsiteY130" fmla="*/ 513805 h 2629988"/>
                <a:gd name="connsiteX131" fmla="*/ 5050972 w 8012012"/>
                <a:gd name="connsiteY131" fmla="*/ 452845 h 2629988"/>
                <a:gd name="connsiteX132" fmla="*/ 5059680 w 8012012"/>
                <a:gd name="connsiteY132" fmla="*/ 426720 h 2629988"/>
                <a:gd name="connsiteX133" fmla="*/ 5085806 w 8012012"/>
                <a:gd name="connsiteY133" fmla="*/ 409302 h 2629988"/>
                <a:gd name="connsiteX134" fmla="*/ 5111932 w 8012012"/>
                <a:gd name="connsiteY134" fmla="*/ 400594 h 2629988"/>
                <a:gd name="connsiteX135" fmla="*/ 5355772 w 8012012"/>
                <a:gd name="connsiteY135" fmla="*/ 383177 h 2629988"/>
                <a:gd name="connsiteX136" fmla="*/ 5442858 w 8012012"/>
                <a:gd name="connsiteY136" fmla="*/ 357051 h 2629988"/>
                <a:gd name="connsiteX137" fmla="*/ 5468983 w 8012012"/>
                <a:gd name="connsiteY137" fmla="*/ 348342 h 2629988"/>
                <a:gd name="connsiteX138" fmla="*/ 5495109 w 8012012"/>
                <a:gd name="connsiteY138" fmla="*/ 330925 h 2629988"/>
                <a:gd name="connsiteX139" fmla="*/ 5556069 w 8012012"/>
                <a:gd name="connsiteY139" fmla="*/ 313508 h 2629988"/>
                <a:gd name="connsiteX140" fmla="*/ 5582195 w 8012012"/>
                <a:gd name="connsiteY140" fmla="*/ 304800 h 2629988"/>
                <a:gd name="connsiteX141" fmla="*/ 5721532 w 8012012"/>
                <a:gd name="connsiteY141" fmla="*/ 313508 h 2629988"/>
                <a:gd name="connsiteX142" fmla="*/ 5747658 w 8012012"/>
                <a:gd name="connsiteY142" fmla="*/ 339634 h 2629988"/>
                <a:gd name="connsiteX143" fmla="*/ 5799909 w 8012012"/>
                <a:gd name="connsiteY143" fmla="*/ 357051 h 2629988"/>
                <a:gd name="connsiteX144" fmla="*/ 5826035 w 8012012"/>
                <a:gd name="connsiteY144" fmla="*/ 365760 h 2629988"/>
                <a:gd name="connsiteX145" fmla="*/ 5878286 w 8012012"/>
                <a:gd name="connsiteY145" fmla="*/ 383177 h 2629988"/>
                <a:gd name="connsiteX146" fmla="*/ 5939246 w 8012012"/>
                <a:gd name="connsiteY146" fmla="*/ 400594 h 2629988"/>
                <a:gd name="connsiteX147" fmla="*/ 6008915 w 8012012"/>
                <a:gd name="connsiteY147" fmla="*/ 409302 h 2629988"/>
                <a:gd name="connsiteX148" fmla="*/ 6139543 w 8012012"/>
                <a:gd name="connsiteY148" fmla="*/ 435428 h 2629988"/>
                <a:gd name="connsiteX149" fmla="*/ 6226629 w 8012012"/>
                <a:gd name="connsiteY149" fmla="*/ 444137 h 2629988"/>
                <a:gd name="connsiteX150" fmla="*/ 6270172 w 8012012"/>
                <a:gd name="connsiteY150" fmla="*/ 452845 h 2629988"/>
                <a:gd name="connsiteX151" fmla="*/ 6392092 w 8012012"/>
                <a:gd name="connsiteY151" fmla="*/ 470262 h 2629988"/>
                <a:gd name="connsiteX152" fmla="*/ 6479178 w 8012012"/>
                <a:gd name="connsiteY152" fmla="*/ 487680 h 2629988"/>
                <a:gd name="connsiteX153" fmla="*/ 6514012 w 8012012"/>
                <a:gd name="connsiteY153" fmla="*/ 496388 h 2629988"/>
                <a:gd name="connsiteX154" fmla="*/ 6557555 w 8012012"/>
                <a:gd name="connsiteY154" fmla="*/ 505097 h 2629988"/>
                <a:gd name="connsiteX155" fmla="*/ 6618515 w 8012012"/>
                <a:gd name="connsiteY155" fmla="*/ 531222 h 2629988"/>
                <a:gd name="connsiteX156" fmla="*/ 6696892 w 8012012"/>
                <a:gd name="connsiteY156" fmla="*/ 557348 h 2629988"/>
                <a:gd name="connsiteX157" fmla="*/ 6723018 w 8012012"/>
                <a:gd name="connsiteY157" fmla="*/ 566057 h 2629988"/>
                <a:gd name="connsiteX158" fmla="*/ 6801395 w 8012012"/>
                <a:gd name="connsiteY158" fmla="*/ 609600 h 2629988"/>
                <a:gd name="connsiteX159" fmla="*/ 6827520 w 8012012"/>
                <a:gd name="connsiteY159" fmla="*/ 635725 h 2629988"/>
                <a:gd name="connsiteX160" fmla="*/ 6853646 w 8012012"/>
                <a:gd name="connsiteY160" fmla="*/ 644434 h 2629988"/>
                <a:gd name="connsiteX161" fmla="*/ 6905898 w 8012012"/>
                <a:gd name="connsiteY161" fmla="*/ 679268 h 2629988"/>
                <a:gd name="connsiteX162" fmla="*/ 6932023 w 8012012"/>
                <a:gd name="connsiteY162" fmla="*/ 696685 h 2629988"/>
                <a:gd name="connsiteX163" fmla="*/ 6958149 w 8012012"/>
                <a:gd name="connsiteY163" fmla="*/ 714102 h 2629988"/>
                <a:gd name="connsiteX164" fmla="*/ 6975566 w 8012012"/>
                <a:gd name="connsiteY164" fmla="*/ 731520 h 2629988"/>
                <a:gd name="connsiteX165" fmla="*/ 7001692 w 8012012"/>
                <a:gd name="connsiteY165" fmla="*/ 740228 h 2629988"/>
                <a:gd name="connsiteX166" fmla="*/ 7053943 w 8012012"/>
                <a:gd name="connsiteY166" fmla="*/ 783771 h 2629988"/>
                <a:gd name="connsiteX167" fmla="*/ 7071360 w 8012012"/>
                <a:gd name="connsiteY167" fmla="*/ 818605 h 2629988"/>
                <a:gd name="connsiteX168" fmla="*/ 7106195 w 8012012"/>
                <a:gd name="connsiteY168" fmla="*/ 853440 h 2629988"/>
                <a:gd name="connsiteX169" fmla="*/ 7123612 w 8012012"/>
                <a:gd name="connsiteY169" fmla="*/ 879565 h 2629988"/>
                <a:gd name="connsiteX170" fmla="*/ 7158446 w 8012012"/>
                <a:gd name="connsiteY170" fmla="*/ 931817 h 2629988"/>
                <a:gd name="connsiteX171" fmla="*/ 7184572 w 8012012"/>
                <a:gd name="connsiteY171" fmla="*/ 966651 h 2629988"/>
                <a:gd name="connsiteX172" fmla="*/ 7210698 w 8012012"/>
                <a:gd name="connsiteY172" fmla="*/ 992777 h 2629988"/>
                <a:gd name="connsiteX173" fmla="*/ 7228115 w 8012012"/>
                <a:gd name="connsiteY173" fmla="*/ 1018902 h 2629988"/>
                <a:gd name="connsiteX174" fmla="*/ 7271658 w 8012012"/>
                <a:gd name="connsiteY174" fmla="*/ 1071154 h 2629988"/>
                <a:gd name="connsiteX175" fmla="*/ 7332618 w 8012012"/>
                <a:gd name="connsiteY175" fmla="*/ 1158240 h 2629988"/>
                <a:gd name="connsiteX176" fmla="*/ 7350035 w 8012012"/>
                <a:gd name="connsiteY176" fmla="*/ 1184365 h 2629988"/>
                <a:gd name="connsiteX177" fmla="*/ 7384869 w 8012012"/>
                <a:gd name="connsiteY177" fmla="*/ 1236617 h 2629988"/>
                <a:gd name="connsiteX178" fmla="*/ 7393578 w 8012012"/>
                <a:gd name="connsiteY178" fmla="*/ 1262742 h 2629988"/>
                <a:gd name="connsiteX179" fmla="*/ 7410995 w 8012012"/>
                <a:gd name="connsiteY179" fmla="*/ 1297577 h 2629988"/>
                <a:gd name="connsiteX180" fmla="*/ 7437120 w 8012012"/>
                <a:gd name="connsiteY180" fmla="*/ 1367245 h 2629988"/>
                <a:gd name="connsiteX181" fmla="*/ 7471955 w 8012012"/>
                <a:gd name="connsiteY181" fmla="*/ 1410788 h 2629988"/>
                <a:gd name="connsiteX182" fmla="*/ 7506789 w 8012012"/>
                <a:gd name="connsiteY182" fmla="*/ 1463040 h 2629988"/>
                <a:gd name="connsiteX183" fmla="*/ 7524206 w 8012012"/>
                <a:gd name="connsiteY183" fmla="*/ 1489165 h 2629988"/>
                <a:gd name="connsiteX184" fmla="*/ 7550332 w 8012012"/>
                <a:gd name="connsiteY184" fmla="*/ 1541417 h 2629988"/>
                <a:gd name="connsiteX185" fmla="*/ 7567749 w 8012012"/>
                <a:gd name="connsiteY185" fmla="*/ 1567542 h 2629988"/>
                <a:gd name="connsiteX186" fmla="*/ 7585166 w 8012012"/>
                <a:gd name="connsiteY186" fmla="*/ 1619794 h 2629988"/>
                <a:gd name="connsiteX187" fmla="*/ 7602583 w 8012012"/>
                <a:gd name="connsiteY187" fmla="*/ 1654628 h 2629988"/>
                <a:gd name="connsiteX188" fmla="*/ 7611292 w 8012012"/>
                <a:gd name="connsiteY188" fmla="*/ 1680754 h 2629988"/>
                <a:gd name="connsiteX189" fmla="*/ 7628709 w 8012012"/>
                <a:gd name="connsiteY189" fmla="*/ 1715588 h 2629988"/>
                <a:gd name="connsiteX190" fmla="*/ 7646126 w 8012012"/>
                <a:gd name="connsiteY190" fmla="*/ 1759131 h 2629988"/>
                <a:gd name="connsiteX191" fmla="*/ 7654835 w 8012012"/>
                <a:gd name="connsiteY191" fmla="*/ 1785257 h 2629988"/>
                <a:gd name="connsiteX192" fmla="*/ 7689669 w 8012012"/>
                <a:gd name="connsiteY192" fmla="*/ 1828800 h 2629988"/>
                <a:gd name="connsiteX193" fmla="*/ 7724503 w 8012012"/>
                <a:gd name="connsiteY193" fmla="*/ 1915885 h 2629988"/>
                <a:gd name="connsiteX194" fmla="*/ 7733212 w 8012012"/>
                <a:gd name="connsiteY194" fmla="*/ 1942011 h 2629988"/>
                <a:gd name="connsiteX195" fmla="*/ 7768046 w 8012012"/>
                <a:gd name="connsiteY195" fmla="*/ 2002971 h 2629988"/>
                <a:gd name="connsiteX196" fmla="*/ 7768046 w 8012012"/>
                <a:gd name="connsiteY196" fmla="*/ 2185851 h 2629988"/>
                <a:gd name="connsiteX197" fmla="*/ 7802880 w 8012012"/>
                <a:gd name="connsiteY197" fmla="*/ 2264228 h 2629988"/>
                <a:gd name="connsiteX198" fmla="*/ 7820298 w 8012012"/>
                <a:gd name="connsiteY198" fmla="*/ 2281645 h 2629988"/>
                <a:gd name="connsiteX199" fmla="*/ 7889966 w 8012012"/>
                <a:gd name="connsiteY199" fmla="*/ 2368731 h 2629988"/>
                <a:gd name="connsiteX200" fmla="*/ 7889966 w 8012012"/>
                <a:gd name="connsiteY200" fmla="*/ 2368731 h 2629988"/>
                <a:gd name="connsiteX201" fmla="*/ 7933509 w 8012012"/>
                <a:gd name="connsiteY201" fmla="*/ 2420982 h 2629988"/>
                <a:gd name="connsiteX202" fmla="*/ 7959635 w 8012012"/>
                <a:gd name="connsiteY202" fmla="*/ 2481942 h 2629988"/>
                <a:gd name="connsiteX203" fmla="*/ 7977052 w 8012012"/>
                <a:gd name="connsiteY203" fmla="*/ 2525485 h 2629988"/>
                <a:gd name="connsiteX204" fmla="*/ 7985760 w 8012012"/>
                <a:gd name="connsiteY204" fmla="*/ 2577737 h 2629988"/>
                <a:gd name="connsiteX205" fmla="*/ 8011886 w 8012012"/>
                <a:gd name="connsiteY205" fmla="*/ 2629988 h 2629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Lst>
              <a:rect l="l" t="t" r="r" b="b"/>
              <a:pathLst>
                <a:path w="8012012" h="2629988">
                  <a:moveTo>
                    <a:pt x="0" y="505097"/>
                  </a:moveTo>
                  <a:lnTo>
                    <a:pt x="0" y="505097"/>
                  </a:lnTo>
                  <a:cubicBezTo>
                    <a:pt x="5077" y="504533"/>
                    <a:pt x="91667" y="498453"/>
                    <a:pt x="113212" y="487680"/>
                  </a:cubicBezTo>
                  <a:cubicBezTo>
                    <a:pt x="120556" y="484008"/>
                    <a:pt x="122941" y="473145"/>
                    <a:pt x="130629" y="470262"/>
                  </a:cubicBezTo>
                  <a:cubicBezTo>
                    <a:pt x="147162" y="464062"/>
                    <a:pt x="165463" y="464457"/>
                    <a:pt x="182880" y="461554"/>
                  </a:cubicBezTo>
                  <a:cubicBezTo>
                    <a:pt x="191589" y="458651"/>
                    <a:pt x="200795" y="456950"/>
                    <a:pt x="209006" y="452845"/>
                  </a:cubicBezTo>
                  <a:cubicBezTo>
                    <a:pt x="227304" y="443696"/>
                    <a:pt x="249001" y="425061"/>
                    <a:pt x="261258" y="409302"/>
                  </a:cubicBezTo>
                  <a:cubicBezTo>
                    <a:pt x="279890" y="385347"/>
                    <a:pt x="294843" y="349175"/>
                    <a:pt x="322218" y="330925"/>
                  </a:cubicBezTo>
                  <a:cubicBezTo>
                    <a:pt x="329856" y="325833"/>
                    <a:pt x="339635" y="325120"/>
                    <a:pt x="348343" y="322217"/>
                  </a:cubicBezTo>
                  <a:cubicBezTo>
                    <a:pt x="354149" y="333828"/>
                    <a:pt x="358559" y="346250"/>
                    <a:pt x="365760" y="357051"/>
                  </a:cubicBezTo>
                  <a:cubicBezTo>
                    <a:pt x="370315" y="363883"/>
                    <a:pt x="376609" y="369542"/>
                    <a:pt x="383178" y="374468"/>
                  </a:cubicBezTo>
                  <a:cubicBezTo>
                    <a:pt x="431090" y="410402"/>
                    <a:pt x="420823" y="404433"/>
                    <a:pt x="461555" y="418011"/>
                  </a:cubicBezTo>
                  <a:cubicBezTo>
                    <a:pt x="514897" y="498026"/>
                    <a:pt x="442000" y="400263"/>
                    <a:pt x="505098" y="452845"/>
                  </a:cubicBezTo>
                  <a:cubicBezTo>
                    <a:pt x="516248" y="462137"/>
                    <a:pt x="520960" y="477417"/>
                    <a:pt x="531223" y="487680"/>
                  </a:cubicBezTo>
                  <a:cubicBezTo>
                    <a:pt x="548614" y="505072"/>
                    <a:pt x="580104" y="514199"/>
                    <a:pt x="600892" y="522514"/>
                  </a:cubicBezTo>
                  <a:cubicBezTo>
                    <a:pt x="647337" y="592183"/>
                    <a:pt x="586378" y="508000"/>
                    <a:pt x="644435" y="566057"/>
                  </a:cubicBezTo>
                  <a:cubicBezTo>
                    <a:pt x="654698" y="576320"/>
                    <a:pt x="661852" y="589280"/>
                    <a:pt x="670560" y="600891"/>
                  </a:cubicBezTo>
                  <a:cubicBezTo>
                    <a:pt x="702326" y="696185"/>
                    <a:pt x="651663" y="551839"/>
                    <a:pt x="696686" y="653142"/>
                  </a:cubicBezTo>
                  <a:cubicBezTo>
                    <a:pt x="715835" y="696227"/>
                    <a:pt x="704819" y="701005"/>
                    <a:pt x="731520" y="731520"/>
                  </a:cubicBezTo>
                  <a:cubicBezTo>
                    <a:pt x="745037" y="746967"/>
                    <a:pt x="775063" y="775062"/>
                    <a:pt x="775063" y="775062"/>
                  </a:cubicBezTo>
                  <a:cubicBezTo>
                    <a:pt x="804332" y="862865"/>
                    <a:pt x="759675" y="726671"/>
                    <a:pt x="792480" y="836022"/>
                  </a:cubicBezTo>
                  <a:cubicBezTo>
                    <a:pt x="797756" y="853607"/>
                    <a:pt x="796916" y="875292"/>
                    <a:pt x="809898" y="888274"/>
                  </a:cubicBezTo>
                  <a:cubicBezTo>
                    <a:pt x="818606" y="896983"/>
                    <a:pt x="826562" y="906516"/>
                    <a:pt x="836023" y="914400"/>
                  </a:cubicBezTo>
                  <a:cubicBezTo>
                    <a:pt x="844064" y="921101"/>
                    <a:pt x="854272" y="924925"/>
                    <a:pt x="862149" y="931817"/>
                  </a:cubicBezTo>
                  <a:cubicBezTo>
                    <a:pt x="877597" y="945334"/>
                    <a:pt x="888613" y="963974"/>
                    <a:pt x="905692" y="975360"/>
                  </a:cubicBezTo>
                  <a:cubicBezTo>
                    <a:pt x="923109" y="986971"/>
                    <a:pt x="943141" y="995392"/>
                    <a:pt x="957943" y="1010194"/>
                  </a:cubicBezTo>
                  <a:cubicBezTo>
                    <a:pt x="980484" y="1032735"/>
                    <a:pt x="1005072" y="1060739"/>
                    <a:pt x="1036320" y="1071154"/>
                  </a:cubicBezTo>
                  <a:lnTo>
                    <a:pt x="1062446" y="1079862"/>
                  </a:lnTo>
                  <a:cubicBezTo>
                    <a:pt x="1079863" y="1091474"/>
                    <a:pt x="1099896" y="1099895"/>
                    <a:pt x="1114698" y="1114697"/>
                  </a:cubicBezTo>
                  <a:cubicBezTo>
                    <a:pt x="1123406" y="1123405"/>
                    <a:pt x="1132939" y="1131361"/>
                    <a:pt x="1140823" y="1140822"/>
                  </a:cubicBezTo>
                  <a:cubicBezTo>
                    <a:pt x="1147523" y="1148863"/>
                    <a:pt x="1151348" y="1159071"/>
                    <a:pt x="1158240" y="1166948"/>
                  </a:cubicBezTo>
                  <a:cubicBezTo>
                    <a:pt x="1171757" y="1182396"/>
                    <a:pt x="1190397" y="1193412"/>
                    <a:pt x="1201783" y="1210491"/>
                  </a:cubicBezTo>
                  <a:cubicBezTo>
                    <a:pt x="1207589" y="1219200"/>
                    <a:pt x="1212308" y="1228740"/>
                    <a:pt x="1219200" y="1236617"/>
                  </a:cubicBezTo>
                  <a:cubicBezTo>
                    <a:pt x="1232717" y="1252065"/>
                    <a:pt x="1245664" y="1268774"/>
                    <a:pt x="1262743" y="1280160"/>
                  </a:cubicBezTo>
                  <a:lnTo>
                    <a:pt x="1314995" y="1314994"/>
                  </a:lnTo>
                  <a:cubicBezTo>
                    <a:pt x="1323703" y="1326605"/>
                    <a:pt x="1331828" y="1338678"/>
                    <a:pt x="1341120" y="1349828"/>
                  </a:cubicBezTo>
                  <a:cubicBezTo>
                    <a:pt x="1362146" y="1375059"/>
                    <a:pt x="1356542" y="1362164"/>
                    <a:pt x="1384663" y="1384662"/>
                  </a:cubicBezTo>
                  <a:cubicBezTo>
                    <a:pt x="1446699" y="1434293"/>
                    <a:pt x="1347804" y="1365897"/>
                    <a:pt x="1428206" y="1419497"/>
                  </a:cubicBezTo>
                  <a:cubicBezTo>
                    <a:pt x="1436115" y="1431361"/>
                    <a:pt x="1449254" y="1454769"/>
                    <a:pt x="1463040" y="1463040"/>
                  </a:cubicBezTo>
                  <a:cubicBezTo>
                    <a:pt x="1470911" y="1467763"/>
                    <a:pt x="1480457" y="1468845"/>
                    <a:pt x="1489166" y="1471748"/>
                  </a:cubicBezTo>
                  <a:cubicBezTo>
                    <a:pt x="1492069" y="1480457"/>
                    <a:pt x="1492140" y="1490706"/>
                    <a:pt x="1497875" y="1497874"/>
                  </a:cubicBezTo>
                  <a:cubicBezTo>
                    <a:pt x="1512427" y="1516064"/>
                    <a:pt x="1530921" y="1515769"/>
                    <a:pt x="1550126" y="1524000"/>
                  </a:cubicBezTo>
                  <a:cubicBezTo>
                    <a:pt x="1562058" y="1529114"/>
                    <a:pt x="1573349" y="1535611"/>
                    <a:pt x="1584960" y="1541417"/>
                  </a:cubicBezTo>
                  <a:cubicBezTo>
                    <a:pt x="1619794" y="1538514"/>
                    <a:pt x="1654815" y="1537328"/>
                    <a:pt x="1689463" y="1532708"/>
                  </a:cubicBezTo>
                  <a:cubicBezTo>
                    <a:pt x="1698562" y="1531495"/>
                    <a:pt x="1707718" y="1528723"/>
                    <a:pt x="1715589" y="1524000"/>
                  </a:cubicBezTo>
                  <a:cubicBezTo>
                    <a:pt x="1722630" y="1519776"/>
                    <a:pt x="1726595" y="1511711"/>
                    <a:pt x="1733006" y="1506582"/>
                  </a:cubicBezTo>
                  <a:cubicBezTo>
                    <a:pt x="1741179" y="1500044"/>
                    <a:pt x="1750423" y="1494971"/>
                    <a:pt x="1759132" y="1489165"/>
                  </a:cubicBezTo>
                  <a:cubicBezTo>
                    <a:pt x="1764938" y="1480457"/>
                    <a:pt x="1772874" y="1472840"/>
                    <a:pt x="1776549" y="1463040"/>
                  </a:cubicBezTo>
                  <a:cubicBezTo>
                    <a:pt x="1777695" y="1459984"/>
                    <a:pt x="1786384" y="1402848"/>
                    <a:pt x="1793966" y="1393371"/>
                  </a:cubicBezTo>
                  <a:cubicBezTo>
                    <a:pt x="1800504" y="1385198"/>
                    <a:pt x="1811383" y="1381760"/>
                    <a:pt x="1820092" y="1375954"/>
                  </a:cubicBezTo>
                  <a:cubicBezTo>
                    <a:pt x="1912219" y="1382534"/>
                    <a:pt x="1938526" y="1357661"/>
                    <a:pt x="1985555" y="1428205"/>
                  </a:cubicBezTo>
                  <a:cubicBezTo>
                    <a:pt x="1991361" y="1436914"/>
                    <a:pt x="1994096" y="1448784"/>
                    <a:pt x="2002972" y="1454331"/>
                  </a:cubicBezTo>
                  <a:cubicBezTo>
                    <a:pt x="2018540" y="1464061"/>
                    <a:pt x="2055223" y="1471748"/>
                    <a:pt x="2055223" y="1471748"/>
                  </a:cubicBezTo>
                  <a:cubicBezTo>
                    <a:pt x="2134497" y="1524596"/>
                    <a:pt x="2057085" y="1480457"/>
                    <a:pt x="2264229" y="1480457"/>
                  </a:cubicBezTo>
                  <a:cubicBezTo>
                    <a:pt x="2302077" y="1480457"/>
                    <a:pt x="2339703" y="1486262"/>
                    <a:pt x="2377440" y="1489165"/>
                  </a:cubicBezTo>
                  <a:cubicBezTo>
                    <a:pt x="2386149" y="1492068"/>
                    <a:pt x="2395355" y="1493769"/>
                    <a:pt x="2403566" y="1497874"/>
                  </a:cubicBezTo>
                  <a:cubicBezTo>
                    <a:pt x="2412927" y="1502555"/>
                    <a:pt x="2420031" y="1511265"/>
                    <a:pt x="2429692" y="1515291"/>
                  </a:cubicBezTo>
                  <a:cubicBezTo>
                    <a:pt x="2455113" y="1525883"/>
                    <a:pt x="2508069" y="1541417"/>
                    <a:pt x="2508069" y="1541417"/>
                  </a:cubicBezTo>
                  <a:cubicBezTo>
                    <a:pt x="2534195" y="1538514"/>
                    <a:pt x="2562935" y="1544464"/>
                    <a:pt x="2586446" y="1532708"/>
                  </a:cubicBezTo>
                  <a:cubicBezTo>
                    <a:pt x="2597151" y="1527355"/>
                    <a:pt x="2591716" y="1509338"/>
                    <a:pt x="2595155" y="1497874"/>
                  </a:cubicBezTo>
                  <a:cubicBezTo>
                    <a:pt x="2612114" y="1441344"/>
                    <a:pt x="2604536" y="1457676"/>
                    <a:pt x="2629989" y="1419497"/>
                  </a:cubicBezTo>
                  <a:cubicBezTo>
                    <a:pt x="2654995" y="1319477"/>
                    <a:pt x="2620028" y="1442743"/>
                    <a:pt x="2656115" y="1358537"/>
                  </a:cubicBezTo>
                  <a:cubicBezTo>
                    <a:pt x="2660830" y="1347536"/>
                    <a:pt x="2660108" y="1334703"/>
                    <a:pt x="2664823" y="1323702"/>
                  </a:cubicBezTo>
                  <a:cubicBezTo>
                    <a:pt x="2668946" y="1314082"/>
                    <a:pt x="2677559" y="1306938"/>
                    <a:pt x="2682240" y="1297577"/>
                  </a:cubicBezTo>
                  <a:cubicBezTo>
                    <a:pt x="2686345" y="1289366"/>
                    <a:pt x="2686844" y="1279662"/>
                    <a:pt x="2690949" y="1271451"/>
                  </a:cubicBezTo>
                  <a:cubicBezTo>
                    <a:pt x="2697792" y="1257764"/>
                    <a:pt x="2727914" y="1219701"/>
                    <a:pt x="2734492" y="1210491"/>
                  </a:cubicBezTo>
                  <a:cubicBezTo>
                    <a:pt x="2740576" y="1201974"/>
                    <a:pt x="2743736" y="1190903"/>
                    <a:pt x="2751909" y="1184365"/>
                  </a:cubicBezTo>
                  <a:cubicBezTo>
                    <a:pt x="2759077" y="1178631"/>
                    <a:pt x="2769598" y="1179273"/>
                    <a:pt x="2778035" y="1175657"/>
                  </a:cubicBezTo>
                  <a:cubicBezTo>
                    <a:pt x="2789967" y="1170543"/>
                    <a:pt x="2801258" y="1164046"/>
                    <a:pt x="2812869" y="1158240"/>
                  </a:cubicBezTo>
                  <a:cubicBezTo>
                    <a:pt x="2841898" y="1161143"/>
                    <a:pt x="2871529" y="1160388"/>
                    <a:pt x="2899955" y="1166948"/>
                  </a:cubicBezTo>
                  <a:cubicBezTo>
                    <a:pt x="2910153" y="1169301"/>
                    <a:pt x="2916719" y="1179684"/>
                    <a:pt x="2926080" y="1184365"/>
                  </a:cubicBezTo>
                  <a:cubicBezTo>
                    <a:pt x="2998195" y="1220423"/>
                    <a:pt x="2903454" y="1160573"/>
                    <a:pt x="2978332" y="1210491"/>
                  </a:cubicBezTo>
                  <a:cubicBezTo>
                    <a:pt x="2987041" y="1201782"/>
                    <a:pt x="2998477" y="1195131"/>
                    <a:pt x="3004458" y="1184365"/>
                  </a:cubicBezTo>
                  <a:cubicBezTo>
                    <a:pt x="3013374" y="1168316"/>
                    <a:pt x="3017422" y="1149925"/>
                    <a:pt x="3021875" y="1132114"/>
                  </a:cubicBezTo>
                  <a:cubicBezTo>
                    <a:pt x="3024778" y="1120503"/>
                    <a:pt x="3028236" y="1109016"/>
                    <a:pt x="3030583" y="1097280"/>
                  </a:cubicBezTo>
                  <a:cubicBezTo>
                    <a:pt x="3034046" y="1079965"/>
                    <a:pt x="3035009" y="1062158"/>
                    <a:pt x="3039292" y="1045028"/>
                  </a:cubicBezTo>
                  <a:cubicBezTo>
                    <a:pt x="3043745" y="1027217"/>
                    <a:pt x="3050903" y="1010194"/>
                    <a:pt x="3056709" y="992777"/>
                  </a:cubicBezTo>
                  <a:cubicBezTo>
                    <a:pt x="3059612" y="984068"/>
                    <a:pt x="3058074" y="972159"/>
                    <a:pt x="3065418" y="966651"/>
                  </a:cubicBezTo>
                  <a:cubicBezTo>
                    <a:pt x="3116996" y="927967"/>
                    <a:pt x="3088179" y="948574"/>
                    <a:pt x="3152503" y="905691"/>
                  </a:cubicBezTo>
                  <a:lnTo>
                    <a:pt x="3178629" y="888274"/>
                  </a:lnTo>
                  <a:cubicBezTo>
                    <a:pt x="3213320" y="836237"/>
                    <a:pt x="3175433" y="881484"/>
                    <a:pt x="3222172" y="853440"/>
                  </a:cubicBezTo>
                  <a:cubicBezTo>
                    <a:pt x="3281942" y="817578"/>
                    <a:pt x="3191705" y="851982"/>
                    <a:pt x="3265715" y="827314"/>
                  </a:cubicBezTo>
                  <a:cubicBezTo>
                    <a:pt x="3381519" y="711510"/>
                    <a:pt x="3251003" y="832846"/>
                    <a:pt x="3344092" y="766354"/>
                  </a:cubicBezTo>
                  <a:cubicBezTo>
                    <a:pt x="3401170" y="725584"/>
                    <a:pt x="3340302" y="750199"/>
                    <a:pt x="3396343" y="731520"/>
                  </a:cubicBezTo>
                  <a:cubicBezTo>
                    <a:pt x="3430361" y="697500"/>
                    <a:pt x="3394667" y="728003"/>
                    <a:pt x="3439886" y="705394"/>
                  </a:cubicBezTo>
                  <a:cubicBezTo>
                    <a:pt x="3449248" y="700713"/>
                    <a:pt x="3456651" y="692658"/>
                    <a:pt x="3466012" y="687977"/>
                  </a:cubicBezTo>
                  <a:cubicBezTo>
                    <a:pt x="3474223" y="683872"/>
                    <a:pt x="3484113" y="683726"/>
                    <a:pt x="3492138" y="679268"/>
                  </a:cubicBezTo>
                  <a:cubicBezTo>
                    <a:pt x="3510436" y="669102"/>
                    <a:pt x="3526972" y="656045"/>
                    <a:pt x="3544389" y="644434"/>
                  </a:cubicBezTo>
                  <a:lnTo>
                    <a:pt x="3570515" y="627017"/>
                  </a:lnTo>
                  <a:cubicBezTo>
                    <a:pt x="3573418" y="618308"/>
                    <a:pt x="3571753" y="606227"/>
                    <a:pt x="3579223" y="600891"/>
                  </a:cubicBezTo>
                  <a:cubicBezTo>
                    <a:pt x="3594163" y="590220"/>
                    <a:pt x="3631475" y="583474"/>
                    <a:pt x="3631475" y="583474"/>
                  </a:cubicBezTo>
                  <a:cubicBezTo>
                    <a:pt x="3648892" y="586377"/>
                    <a:pt x="3667193" y="585982"/>
                    <a:pt x="3683726" y="592182"/>
                  </a:cubicBezTo>
                  <a:cubicBezTo>
                    <a:pt x="3696206" y="596862"/>
                    <a:pt x="3712315" y="628439"/>
                    <a:pt x="3718560" y="635725"/>
                  </a:cubicBezTo>
                  <a:cubicBezTo>
                    <a:pt x="3734749" y="654613"/>
                    <a:pt x="3765809" y="683873"/>
                    <a:pt x="3788229" y="696685"/>
                  </a:cubicBezTo>
                  <a:cubicBezTo>
                    <a:pt x="3796199" y="701239"/>
                    <a:pt x="3805646" y="702491"/>
                    <a:pt x="3814355" y="705394"/>
                  </a:cubicBezTo>
                  <a:cubicBezTo>
                    <a:pt x="3828869" y="702491"/>
                    <a:pt x="3844039" y="701882"/>
                    <a:pt x="3857898" y="696685"/>
                  </a:cubicBezTo>
                  <a:cubicBezTo>
                    <a:pt x="3866607" y="693419"/>
                    <a:pt x="3916550" y="654758"/>
                    <a:pt x="3918858" y="653142"/>
                  </a:cubicBezTo>
                  <a:cubicBezTo>
                    <a:pt x="3960976" y="623660"/>
                    <a:pt x="3968299" y="625941"/>
                    <a:pt x="3997235" y="592182"/>
                  </a:cubicBezTo>
                  <a:cubicBezTo>
                    <a:pt x="4006681" y="581162"/>
                    <a:pt x="4013717" y="568196"/>
                    <a:pt x="4023360" y="557348"/>
                  </a:cubicBezTo>
                  <a:cubicBezTo>
                    <a:pt x="4036997" y="542006"/>
                    <a:pt x="4066903" y="513805"/>
                    <a:pt x="4066903" y="513805"/>
                  </a:cubicBezTo>
                  <a:lnTo>
                    <a:pt x="4084320" y="461554"/>
                  </a:lnTo>
                  <a:cubicBezTo>
                    <a:pt x="4087223" y="452845"/>
                    <a:pt x="4091229" y="444429"/>
                    <a:pt x="4093029" y="435428"/>
                  </a:cubicBezTo>
                  <a:cubicBezTo>
                    <a:pt x="4095932" y="420914"/>
                    <a:pt x="4099305" y="406485"/>
                    <a:pt x="4101738" y="391885"/>
                  </a:cubicBezTo>
                  <a:cubicBezTo>
                    <a:pt x="4106372" y="364078"/>
                    <a:pt x="4112723" y="307616"/>
                    <a:pt x="4119155" y="278674"/>
                  </a:cubicBezTo>
                  <a:cubicBezTo>
                    <a:pt x="4121146" y="269713"/>
                    <a:pt x="4123405" y="260572"/>
                    <a:pt x="4127863" y="252548"/>
                  </a:cubicBezTo>
                  <a:cubicBezTo>
                    <a:pt x="4138029" y="234249"/>
                    <a:pt x="4162698" y="200297"/>
                    <a:pt x="4162698" y="200297"/>
                  </a:cubicBezTo>
                  <a:cubicBezTo>
                    <a:pt x="4176509" y="158862"/>
                    <a:pt x="4173873" y="151494"/>
                    <a:pt x="4197532" y="121920"/>
                  </a:cubicBezTo>
                  <a:cubicBezTo>
                    <a:pt x="4202661" y="115509"/>
                    <a:pt x="4210023" y="111071"/>
                    <a:pt x="4214949" y="104502"/>
                  </a:cubicBezTo>
                  <a:cubicBezTo>
                    <a:pt x="4247314" y="61348"/>
                    <a:pt x="4240454" y="55671"/>
                    <a:pt x="4275909" y="26125"/>
                  </a:cubicBezTo>
                  <a:cubicBezTo>
                    <a:pt x="4283950" y="19425"/>
                    <a:pt x="4292673" y="13389"/>
                    <a:pt x="4302035" y="8708"/>
                  </a:cubicBezTo>
                  <a:cubicBezTo>
                    <a:pt x="4310245" y="4603"/>
                    <a:pt x="4319452" y="2903"/>
                    <a:pt x="4328160" y="0"/>
                  </a:cubicBezTo>
                  <a:cubicBezTo>
                    <a:pt x="4372599" y="14812"/>
                    <a:pt x="4338901" y="-748"/>
                    <a:pt x="4380412" y="34834"/>
                  </a:cubicBezTo>
                  <a:cubicBezTo>
                    <a:pt x="4414042" y="63660"/>
                    <a:pt x="4414364" y="54676"/>
                    <a:pt x="4441372" y="87085"/>
                  </a:cubicBezTo>
                  <a:cubicBezTo>
                    <a:pt x="4471674" y="123447"/>
                    <a:pt x="4442025" y="107623"/>
                    <a:pt x="4484915" y="121920"/>
                  </a:cubicBezTo>
                  <a:cubicBezTo>
                    <a:pt x="4499429" y="136434"/>
                    <a:pt x="4521968" y="145989"/>
                    <a:pt x="4528458" y="165462"/>
                  </a:cubicBezTo>
                  <a:cubicBezTo>
                    <a:pt x="4540476" y="201517"/>
                    <a:pt x="4529528" y="186496"/>
                    <a:pt x="4563292" y="209005"/>
                  </a:cubicBezTo>
                  <a:cubicBezTo>
                    <a:pt x="4566195" y="217714"/>
                    <a:pt x="4567277" y="227260"/>
                    <a:pt x="4572000" y="235131"/>
                  </a:cubicBezTo>
                  <a:cubicBezTo>
                    <a:pt x="4576224" y="242172"/>
                    <a:pt x="4584289" y="246137"/>
                    <a:pt x="4589418" y="252548"/>
                  </a:cubicBezTo>
                  <a:cubicBezTo>
                    <a:pt x="4637926" y="313181"/>
                    <a:pt x="4570889" y="242727"/>
                    <a:pt x="4632960" y="304800"/>
                  </a:cubicBezTo>
                  <a:cubicBezTo>
                    <a:pt x="4653754" y="367179"/>
                    <a:pt x="4624025" y="295818"/>
                    <a:pt x="4667795" y="348342"/>
                  </a:cubicBezTo>
                  <a:cubicBezTo>
                    <a:pt x="4676106" y="358315"/>
                    <a:pt x="4677242" y="372929"/>
                    <a:pt x="4685212" y="383177"/>
                  </a:cubicBezTo>
                  <a:cubicBezTo>
                    <a:pt x="4697814" y="399380"/>
                    <a:pt x="4714241" y="412206"/>
                    <a:pt x="4728755" y="426720"/>
                  </a:cubicBezTo>
                  <a:cubicBezTo>
                    <a:pt x="4737463" y="435428"/>
                    <a:pt x="4743865" y="447337"/>
                    <a:pt x="4754880" y="452845"/>
                  </a:cubicBezTo>
                  <a:lnTo>
                    <a:pt x="4789715" y="470262"/>
                  </a:lnTo>
                  <a:cubicBezTo>
                    <a:pt x="4795521" y="476068"/>
                    <a:pt x="4800721" y="482551"/>
                    <a:pt x="4807132" y="487680"/>
                  </a:cubicBezTo>
                  <a:cubicBezTo>
                    <a:pt x="4815305" y="494218"/>
                    <a:pt x="4826720" y="496924"/>
                    <a:pt x="4833258" y="505097"/>
                  </a:cubicBezTo>
                  <a:cubicBezTo>
                    <a:pt x="4838992" y="512265"/>
                    <a:pt x="4835475" y="524731"/>
                    <a:pt x="4841966" y="531222"/>
                  </a:cubicBezTo>
                  <a:cubicBezTo>
                    <a:pt x="4848457" y="537713"/>
                    <a:pt x="4859654" y="536315"/>
                    <a:pt x="4868092" y="539931"/>
                  </a:cubicBezTo>
                  <a:cubicBezTo>
                    <a:pt x="4899029" y="553190"/>
                    <a:pt x="4902814" y="557273"/>
                    <a:pt x="4929052" y="574765"/>
                  </a:cubicBezTo>
                  <a:cubicBezTo>
                    <a:pt x="4943566" y="571862"/>
                    <a:pt x="4958736" y="571254"/>
                    <a:pt x="4972595" y="566057"/>
                  </a:cubicBezTo>
                  <a:cubicBezTo>
                    <a:pt x="4999170" y="556092"/>
                    <a:pt x="5008565" y="535513"/>
                    <a:pt x="5024846" y="513805"/>
                  </a:cubicBezTo>
                  <a:cubicBezTo>
                    <a:pt x="5042972" y="441306"/>
                    <a:pt x="5020901" y="512988"/>
                    <a:pt x="5050972" y="452845"/>
                  </a:cubicBezTo>
                  <a:cubicBezTo>
                    <a:pt x="5055077" y="444635"/>
                    <a:pt x="5053946" y="433888"/>
                    <a:pt x="5059680" y="426720"/>
                  </a:cubicBezTo>
                  <a:cubicBezTo>
                    <a:pt x="5066218" y="418547"/>
                    <a:pt x="5076444" y="413983"/>
                    <a:pt x="5085806" y="409302"/>
                  </a:cubicBezTo>
                  <a:cubicBezTo>
                    <a:pt x="5094017" y="405197"/>
                    <a:pt x="5103106" y="403116"/>
                    <a:pt x="5111932" y="400594"/>
                  </a:cubicBezTo>
                  <a:cubicBezTo>
                    <a:pt x="5199423" y="375597"/>
                    <a:pt x="5222140" y="388745"/>
                    <a:pt x="5355772" y="383177"/>
                  </a:cubicBezTo>
                  <a:cubicBezTo>
                    <a:pt x="5408412" y="370016"/>
                    <a:pt x="5379260" y="378251"/>
                    <a:pt x="5442858" y="357051"/>
                  </a:cubicBezTo>
                  <a:cubicBezTo>
                    <a:pt x="5451566" y="354148"/>
                    <a:pt x="5461345" y="353434"/>
                    <a:pt x="5468983" y="348342"/>
                  </a:cubicBezTo>
                  <a:cubicBezTo>
                    <a:pt x="5477692" y="342536"/>
                    <a:pt x="5485747" y="335606"/>
                    <a:pt x="5495109" y="330925"/>
                  </a:cubicBezTo>
                  <a:cubicBezTo>
                    <a:pt x="5509024" y="323968"/>
                    <a:pt x="5543056" y="317226"/>
                    <a:pt x="5556069" y="313508"/>
                  </a:cubicBezTo>
                  <a:cubicBezTo>
                    <a:pt x="5564895" y="310986"/>
                    <a:pt x="5573486" y="307703"/>
                    <a:pt x="5582195" y="304800"/>
                  </a:cubicBezTo>
                  <a:cubicBezTo>
                    <a:pt x="5628641" y="307703"/>
                    <a:pt x="5675994" y="303921"/>
                    <a:pt x="5721532" y="313508"/>
                  </a:cubicBezTo>
                  <a:cubicBezTo>
                    <a:pt x="5733584" y="316045"/>
                    <a:pt x="5736892" y="333653"/>
                    <a:pt x="5747658" y="339634"/>
                  </a:cubicBezTo>
                  <a:cubicBezTo>
                    <a:pt x="5763707" y="348550"/>
                    <a:pt x="5782492" y="351245"/>
                    <a:pt x="5799909" y="357051"/>
                  </a:cubicBezTo>
                  <a:lnTo>
                    <a:pt x="5826035" y="365760"/>
                  </a:lnTo>
                  <a:lnTo>
                    <a:pt x="5878286" y="383177"/>
                  </a:lnTo>
                  <a:cubicBezTo>
                    <a:pt x="5898985" y="390077"/>
                    <a:pt x="5917387" y="396951"/>
                    <a:pt x="5939246" y="400594"/>
                  </a:cubicBezTo>
                  <a:cubicBezTo>
                    <a:pt x="5962331" y="404442"/>
                    <a:pt x="5985692" y="406399"/>
                    <a:pt x="6008915" y="409302"/>
                  </a:cubicBezTo>
                  <a:cubicBezTo>
                    <a:pt x="6060812" y="422277"/>
                    <a:pt x="6071082" y="425648"/>
                    <a:pt x="6139543" y="435428"/>
                  </a:cubicBezTo>
                  <a:cubicBezTo>
                    <a:pt x="6168423" y="439554"/>
                    <a:pt x="6197711" y="440281"/>
                    <a:pt x="6226629" y="444137"/>
                  </a:cubicBezTo>
                  <a:cubicBezTo>
                    <a:pt x="6241301" y="446093"/>
                    <a:pt x="6255551" y="450537"/>
                    <a:pt x="6270172" y="452845"/>
                  </a:cubicBezTo>
                  <a:cubicBezTo>
                    <a:pt x="6310722" y="459247"/>
                    <a:pt x="6352265" y="460305"/>
                    <a:pt x="6392092" y="470262"/>
                  </a:cubicBezTo>
                  <a:cubicBezTo>
                    <a:pt x="6472986" y="490487"/>
                    <a:pt x="6372440" y="466333"/>
                    <a:pt x="6479178" y="487680"/>
                  </a:cubicBezTo>
                  <a:cubicBezTo>
                    <a:pt x="6490914" y="490027"/>
                    <a:pt x="6502328" y="493792"/>
                    <a:pt x="6514012" y="496388"/>
                  </a:cubicBezTo>
                  <a:cubicBezTo>
                    <a:pt x="6528461" y="499599"/>
                    <a:pt x="6543195" y="501507"/>
                    <a:pt x="6557555" y="505097"/>
                  </a:cubicBezTo>
                  <a:cubicBezTo>
                    <a:pt x="6594930" y="514441"/>
                    <a:pt x="6576978" y="514607"/>
                    <a:pt x="6618515" y="531222"/>
                  </a:cubicBezTo>
                  <a:cubicBezTo>
                    <a:pt x="6618563" y="531241"/>
                    <a:pt x="6683805" y="552986"/>
                    <a:pt x="6696892" y="557348"/>
                  </a:cubicBezTo>
                  <a:cubicBezTo>
                    <a:pt x="6705601" y="560251"/>
                    <a:pt x="6715380" y="560965"/>
                    <a:pt x="6723018" y="566057"/>
                  </a:cubicBezTo>
                  <a:cubicBezTo>
                    <a:pt x="6782907" y="605983"/>
                    <a:pt x="6755411" y="594271"/>
                    <a:pt x="6801395" y="609600"/>
                  </a:cubicBezTo>
                  <a:cubicBezTo>
                    <a:pt x="6810103" y="618308"/>
                    <a:pt x="6817273" y="628894"/>
                    <a:pt x="6827520" y="635725"/>
                  </a:cubicBezTo>
                  <a:cubicBezTo>
                    <a:pt x="6835158" y="640817"/>
                    <a:pt x="6845621" y="639976"/>
                    <a:pt x="6853646" y="644434"/>
                  </a:cubicBezTo>
                  <a:cubicBezTo>
                    <a:pt x="6871945" y="654600"/>
                    <a:pt x="6888481" y="667657"/>
                    <a:pt x="6905898" y="679268"/>
                  </a:cubicBezTo>
                  <a:lnTo>
                    <a:pt x="6932023" y="696685"/>
                  </a:lnTo>
                  <a:cubicBezTo>
                    <a:pt x="6940732" y="702491"/>
                    <a:pt x="6950748" y="706701"/>
                    <a:pt x="6958149" y="714102"/>
                  </a:cubicBezTo>
                  <a:cubicBezTo>
                    <a:pt x="6963955" y="719908"/>
                    <a:pt x="6968525" y="727296"/>
                    <a:pt x="6975566" y="731520"/>
                  </a:cubicBezTo>
                  <a:cubicBezTo>
                    <a:pt x="6983437" y="736243"/>
                    <a:pt x="6992983" y="737325"/>
                    <a:pt x="7001692" y="740228"/>
                  </a:cubicBezTo>
                  <a:cubicBezTo>
                    <a:pt x="7022526" y="754117"/>
                    <a:pt x="7038703" y="762434"/>
                    <a:pt x="7053943" y="783771"/>
                  </a:cubicBezTo>
                  <a:cubicBezTo>
                    <a:pt x="7061488" y="794335"/>
                    <a:pt x="7063571" y="808220"/>
                    <a:pt x="7071360" y="818605"/>
                  </a:cubicBezTo>
                  <a:cubicBezTo>
                    <a:pt x="7081213" y="831742"/>
                    <a:pt x="7097086" y="839777"/>
                    <a:pt x="7106195" y="853440"/>
                  </a:cubicBezTo>
                  <a:lnTo>
                    <a:pt x="7123612" y="879565"/>
                  </a:lnTo>
                  <a:cubicBezTo>
                    <a:pt x="7138424" y="924004"/>
                    <a:pt x="7122864" y="890306"/>
                    <a:pt x="7158446" y="931817"/>
                  </a:cubicBezTo>
                  <a:cubicBezTo>
                    <a:pt x="7167892" y="942837"/>
                    <a:pt x="7175126" y="955631"/>
                    <a:pt x="7184572" y="966651"/>
                  </a:cubicBezTo>
                  <a:cubicBezTo>
                    <a:pt x="7192587" y="976002"/>
                    <a:pt x="7202813" y="983316"/>
                    <a:pt x="7210698" y="992777"/>
                  </a:cubicBezTo>
                  <a:cubicBezTo>
                    <a:pt x="7217398" y="1000817"/>
                    <a:pt x="7221415" y="1010862"/>
                    <a:pt x="7228115" y="1018902"/>
                  </a:cubicBezTo>
                  <a:cubicBezTo>
                    <a:pt x="7309426" y="1116477"/>
                    <a:pt x="7206797" y="980349"/>
                    <a:pt x="7271658" y="1071154"/>
                  </a:cubicBezTo>
                  <a:cubicBezTo>
                    <a:pt x="7336126" y="1161409"/>
                    <a:pt x="7252546" y="1038133"/>
                    <a:pt x="7332618" y="1158240"/>
                  </a:cubicBezTo>
                  <a:lnTo>
                    <a:pt x="7350035" y="1184365"/>
                  </a:lnTo>
                  <a:cubicBezTo>
                    <a:pt x="7370739" y="1246481"/>
                    <a:pt x="7341383" y="1171389"/>
                    <a:pt x="7384869" y="1236617"/>
                  </a:cubicBezTo>
                  <a:cubicBezTo>
                    <a:pt x="7389961" y="1244255"/>
                    <a:pt x="7389962" y="1254305"/>
                    <a:pt x="7393578" y="1262742"/>
                  </a:cubicBezTo>
                  <a:cubicBezTo>
                    <a:pt x="7398692" y="1274674"/>
                    <a:pt x="7405881" y="1285644"/>
                    <a:pt x="7410995" y="1297577"/>
                  </a:cubicBezTo>
                  <a:cubicBezTo>
                    <a:pt x="7423012" y="1325616"/>
                    <a:pt x="7419078" y="1337175"/>
                    <a:pt x="7437120" y="1367245"/>
                  </a:cubicBezTo>
                  <a:cubicBezTo>
                    <a:pt x="7446683" y="1383184"/>
                    <a:pt x="7461022" y="1395756"/>
                    <a:pt x="7471955" y="1410788"/>
                  </a:cubicBezTo>
                  <a:cubicBezTo>
                    <a:pt x="7484267" y="1427717"/>
                    <a:pt x="7495178" y="1445623"/>
                    <a:pt x="7506789" y="1463040"/>
                  </a:cubicBezTo>
                  <a:lnTo>
                    <a:pt x="7524206" y="1489165"/>
                  </a:lnTo>
                  <a:cubicBezTo>
                    <a:pt x="7574121" y="1564037"/>
                    <a:pt x="7514276" y="1469307"/>
                    <a:pt x="7550332" y="1541417"/>
                  </a:cubicBezTo>
                  <a:cubicBezTo>
                    <a:pt x="7555013" y="1550778"/>
                    <a:pt x="7561943" y="1558834"/>
                    <a:pt x="7567749" y="1567542"/>
                  </a:cubicBezTo>
                  <a:cubicBezTo>
                    <a:pt x="7573555" y="1584959"/>
                    <a:pt x="7578348" y="1602748"/>
                    <a:pt x="7585166" y="1619794"/>
                  </a:cubicBezTo>
                  <a:cubicBezTo>
                    <a:pt x="7589987" y="1631847"/>
                    <a:pt x="7597469" y="1642696"/>
                    <a:pt x="7602583" y="1654628"/>
                  </a:cubicBezTo>
                  <a:cubicBezTo>
                    <a:pt x="7606199" y="1663066"/>
                    <a:pt x="7607676" y="1672316"/>
                    <a:pt x="7611292" y="1680754"/>
                  </a:cubicBezTo>
                  <a:cubicBezTo>
                    <a:pt x="7616406" y="1692686"/>
                    <a:pt x="7623437" y="1703725"/>
                    <a:pt x="7628709" y="1715588"/>
                  </a:cubicBezTo>
                  <a:cubicBezTo>
                    <a:pt x="7635058" y="1729873"/>
                    <a:pt x="7640637" y="1744494"/>
                    <a:pt x="7646126" y="1759131"/>
                  </a:cubicBezTo>
                  <a:cubicBezTo>
                    <a:pt x="7649349" y="1767726"/>
                    <a:pt x="7650730" y="1777046"/>
                    <a:pt x="7654835" y="1785257"/>
                  </a:cubicBezTo>
                  <a:cubicBezTo>
                    <a:pt x="7665820" y="1807226"/>
                    <a:pt x="7673470" y="1812601"/>
                    <a:pt x="7689669" y="1828800"/>
                  </a:cubicBezTo>
                  <a:cubicBezTo>
                    <a:pt x="7705865" y="1893581"/>
                    <a:pt x="7688529" y="1834942"/>
                    <a:pt x="7724503" y="1915885"/>
                  </a:cubicBezTo>
                  <a:cubicBezTo>
                    <a:pt x="7728231" y="1924274"/>
                    <a:pt x="7729596" y="1933573"/>
                    <a:pt x="7733212" y="1942011"/>
                  </a:cubicBezTo>
                  <a:cubicBezTo>
                    <a:pt x="7746471" y="1972948"/>
                    <a:pt x="7750554" y="1976733"/>
                    <a:pt x="7768046" y="2002971"/>
                  </a:cubicBezTo>
                  <a:cubicBezTo>
                    <a:pt x="7744260" y="2074334"/>
                    <a:pt x="7750449" y="2045073"/>
                    <a:pt x="7768046" y="2185851"/>
                  </a:cubicBezTo>
                  <a:cubicBezTo>
                    <a:pt x="7771626" y="2214492"/>
                    <a:pt x="7785055" y="2241947"/>
                    <a:pt x="7802880" y="2264228"/>
                  </a:cubicBezTo>
                  <a:cubicBezTo>
                    <a:pt x="7808009" y="2270639"/>
                    <a:pt x="7814492" y="2275839"/>
                    <a:pt x="7820298" y="2281645"/>
                  </a:cubicBezTo>
                  <a:cubicBezTo>
                    <a:pt x="7838093" y="2335033"/>
                    <a:pt x="7822515" y="2301280"/>
                    <a:pt x="7889966" y="2368731"/>
                  </a:cubicBezTo>
                  <a:lnTo>
                    <a:pt x="7889966" y="2368731"/>
                  </a:lnTo>
                  <a:cubicBezTo>
                    <a:pt x="7912064" y="2412926"/>
                    <a:pt x="7896581" y="2396364"/>
                    <a:pt x="7933509" y="2420982"/>
                  </a:cubicBezTo>
                  <a:cubicBezTo>
                    <a:pt x="7951398" y="2474645"/>
                    <a:pt x="7930937" y="2417371"/>
                    <a:pt x="7959635" y="2481942"/>
                  </a:cubicBezTo>
                  <a:cubicBezTo>
                    <a:pt x="7965984" y="2496227"/>
                    <a:pt x="7971246" y="2510971"/>
                    <a:pt x="7977052" y="2525485"/>
                  </a:cubicBezTo>
                  <a:cubicBezTo>
                    <a:pt x="7979955" y="2542902"/>
                    <a:pt x="7979202" y="2561342"/>
                    <a:pt x="7985760" y="2577737"/>
                  </a:cubicBezTo>
                  <a:cubicBezTo>
                    <a:pt x="8015369" y="2651761"/>
                    <a:pt x="8011886" y="2584238"/>
                    <a:pt x="8011886" y="2629988"/>
                  </a:cubicBezTo>
                </a:path>
              </a:pathLst>
            </a:custGeom>
            <a:noFill/>
            <a:ln w="12700" cap="flat" cmpd="sng" algn="ctr">
              <a:solidFill>
                <a:schemeClr val="bg1">
                  <a:lumMod val="97619"/>
                  <a:alpha val="952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8" name="任意多边形: 形状 57">
              <a:extLst>
                <a:ext uri="{FF2B5EF4-FFF2-40B4-BE49-F238E27FC236}">
                  <a16:creationId xmlns:a16="http://schemas.microsoft.com/office/drawing/2014/main" xmlns="" id="{95A61931-FEB3-4767-AE36-74A0408807B0}"/>
                </a:ext>
              </a:extLst>
            </p:cNvPr>
            <p:cNvSpPr/>
            <p:nvPr/>
          </p:nvSpPr>
          <p:spPr>
            <a:xfrm>
              <a:off x="-69669" y="6156338"/>
              <a:ext cx="8012012" cy="2629988"/>
            </a:xfrm>
            <a:custGeom>
              <a:avLst/>
              <a:gdLst>
                <a:gd name="connsiteX0" fmla="*/ 0 w 8012012"/>
                <a:gd name="connsiteY0" fmla="*/ 505097 h 2629988"/>
                <a:gd name="connsiteX1" fmla="*/ 0 w 8012012"/>
                <a:gd name="connsiteY1" fmla="*/ 505097 h 2629988"/>
                <a:gd name="connsiteX2" fmla="*/ 113212 w 8012012"/>
                <a:gd name="connsiteY2" fmla="*/ 487680 h 2629988"/>
                <a:gd name="connsiteX3" fmla="*/ 130629 w 8012012"/>
                <a:gd name="connsiteY3" fmla="*/ 470262 h 2629988"/>
                <a:gd name="connsiteX4" fmla="*/ 182880 w 8012012"/>
                <a:gd name="connsiteY4" fmla="*/ 461554 h 2629988"/>
                <a:gd name="connsiteX5" fmla="*/ 209006 w 8012012"/>
                <a:gd name="connsiteY5" fmla="*/ 452845 h 2629988"/>
                <a:gd name="connsiteX6" fmla="*/ 261258 w 8012012"/>
                <a:gd name="connsiteY6" fmla="*/ 409302 h 2629988"/>
                <a:gd name="connsiteX7" fmla="*/ 322218 w 8012012"/>
                <a:gd name="connsiteY7" fmla="*/ 330925 h 2629988"/>
                <a:gd name="connsiteX8" fmla="*/ 348343 w 8012012"/>
                <a:gd name="connsiteY8" fmla="*/ 322217 h 2629988"/>
                <a:gd name="connsiteX9" fmla="*/ 365760 w 8012012"/>
                <a:gd name="connsiteY9" fmla="*/ 357051 h 2629988"/>
                <a:gd name="connsiteX10" fmla="*/ 383178 w 8012012"/>
                <a:gd name="connsiteY10" fmla="*/ 374468 h 2629988"/>
                <a:gd name="connsiteX11" fmla="*/ 461555 w 8012012"/>
                <a:gd name="connsiteY11" fmla="*/ 418011 h 2629988"/>
                <a:gd name="connsiteX12" fmla="*/ 505098 w 8012012"/>
                <a:gd name="connsiteY12" fmla="*/ 452845 h 2629988"/>
                <a:gd name="connsiteX13" fmla="*/ 531223 w 8012012"/>
                <a:gd name="connsiteY13" fmla="*/ 487680 h 2629988"/>
                <a:gd name="connsiteX14" fmla="*/ 600892 w 8012012"/>
                <a:gd name="connsiteY14" fmla="*/ 522514 h 2629988"/>
                <a:gd name="connsiteX15" fmla="*/ 644435 w 8012012"/>
                <a:gd name="connsiteY15" fmla="*/ 566057 h 2629988"/>
                <a:gd name="connsiteX16" fmla="*/ 670560 w 8012012"/>
                <a:gd name="connsiteY16" fmla="*/ 600891 h 2629988"/>
                <a:gd name="connsiteX17" fmla="*/ 696686 w 8012012"/>
                <a:gd name="connsiteY17" fmla="*/ 653142 h 2629988"/>
                <a:gd name="connsiteX18" fmla="*/ 731520 w 8012012"/>
                <a:gd name="connsiteY18" fmla="*/ 731520 h 2629988"/>
                <a:gd name="connsiteX19" fmla="*/ 775063 w 8012012"/>
                <a:gd name="connsiteY19" fmla="*/ 775062 h 2629988"/>
                <a:gd name="connsiteX20" fmla="*/ 792480 w 8012012"/>
                <a:gd name="connsiteY20" fmla="*/ 836022 h 2629988"/>
                <a:gd name="connsiteX21" fmla="*/ 809898 w 8012012"/>
                <a:gd name="connsiteY21" fmla="*/ 888274 h 2629988"/>
                <a:gd name="connsiteX22" fmla="*/ 836023 w 8012012"/>
                <a:gd name="connsiteY22" fmla="*/ 914400 h 2629988"/>
                <a:gd name="connsiteX23" fmla="*/ 862149 w 8012012"/>
                <a:gd name="connsiteY23" fmla="*/ 931817 h 2629988"/>
                <a:gd name="connsiteX24" fmla="*/ 905692 w 8012012"/>
                <a:gd name="connsiteY24" fmla="*/ 975360 h 2629988"/>
                <a:gd name="connsiteX25" fmla="*/ 957943 w 8012012"/>
                <a:gd name="connsiteY25" fmla="*/ 1010194 h 2629988"/>
                <a:gd name="connsiteX26" fmla="*/ 1036320 w 8012012"/>
                <a:gd name="connsiteY26" fmla="*/ 1071154 h 2629988"/>
                <a:gd name="connsiteX27" fmla="*/ 1062446 w 8012012"/>
                <a:gd name="connsiteY27" fmla="*/ 1079862 h 2629988"/>
                <a:gd name="connsiteX28" fmla="*/ 1114698 w 8012012"/>
                <a:gd name="connsiteY28" fmla="*/ 1114697 h 2629988"/>
                <a:gd name="connsiteX29" fmla="*/ 1140823 w 8012012"/>
                <a:gd name="connsiteY29" fmla="*/ 1140822 h 2629988"/>
                <a:gd name="connsiteX30" fmla="*/ 1158240 w 8012012"/>
                <a:gd name="connsiteY30" fmla="*/ 1166948 h 2629988"/>
                <a:gd name="connsiteX31" fmla="*/ 1201783 w 8012012"/>
                <a:gd name="connsiteY31" fmla="*/ 1210491 h 2629988"/>
                <a:gd name="connsiteX32" fmla="*/ 1219200 w 8012012"/>
                <a:gd name="connsiteY32" fmla="*/ 1236617 h 2629988"/>
                <a:gd name="connsiteX33" fmla="*/ 1262743 w 8012012"/>
                <a:gd name="connsiteY33" fmla="*/ 1280160 h 2629988"/>
                <a:gd name="connsiteX34" fmla="*/ 1314995 w 8012012"/>
                <a:gd name="connsiteY34" fmla="*/ 1314994 h 2629988"/>
                <a:gd name="connsiteX35" fmla="*/ 1341120 w 8012012"/>
                <a:gd name="connsiteY35" fmla="*/ 1349828 h 2629988"/>
                <a:gd name="connsiteX36" fmla="*/ 1384663 w 8012012"/>
                <a:gd name="connsiteY36" fmla="*/ 1384662 h 2629988"/>
                <a:gd name="connsiteX37" fmla="*/ 1428206 w 8012012"/>
                <a:gd name="connsiteY37" fmla="*/ 1419497 h 2629988"/>
                <a:gd name="connsiteX38" fmla="*/ 1463040 w 8012012"/>
                <a:gd name="connsiteY38" fmla="*/ 1463040 h 2629988"/>
                <a:gd name="connsiteX39" fmla="*/ 1489166 w 8012012"/>
                <a:gd name="connsiteY39" fmla="*/ 1471748 h 2629988"/>
                <a:gd name="connsiteX40" fmla="*/ 1497875 w 8012012"/>
                <a:gd name="connsiteY40" fmla="*/ 1497874 h 2629988"/>
                <a:gd name="connsiteX41" fmla="*/ 1550126 w 8012012"/>
                <a:gd name="connsiteY41" fmla="*/ 1524000 h 2629988"/>
                <a:gd name="connsiteX42" fmla="*/ 1584960 w 8012012"/>
                <a:gd name="connsiteY42" fmla="*/ 1541417 h 2629988"/>
                <a:gd name="connsiteX43" fmla="*/ 1689463 w 8012012"/>
                <a:gd name="connsiteY43" fmla="*/ 1532708 h 2629988"/>
                <a:gd name="connsiteX44" fmla="*/ 1715589 w 8012012"/>
                <a:gd name="connsiteY44" fmla="*/ 1524000 h 2629988"/>
                <a:gd name="connsiteX45" fmla="*/ 1733006 w 8012012"/>
                <a:gd name="connsiteY45" fmla="*/ 1506582 h 2629988"/>
                <a:gd name="connsiteX46" fmla="*/ 1759132 w 8012012"/>
                <a:gd name="connsiteY46" fmla="*/ 1489165 h 2629988"/>
                <a:gd name="connsiteX47" fmla="*/ 1776549 w 8012012"/>
                <a:gd name="connsiteY47" fmla="*/ 1463040 h 2629988"/>
                <a:gd name="connsiteX48" fmla="*/ 1793966 w 8012012"/>
                <a:gd name="connsiteY48" fmla="*/ 1393371 h 2629988"/>
                <a:gd name="connsiteX49" fmla="*/ 1820092 w 8012012"/>
                <a:gd name="connsiteY49" fmla="*/ 1375954 h 2629988"/>
                <a:gd name="connsiteX50" fmla="*/ 1985555 w 8012012"/>
                <a:gd name="connsiteY50" fmla="*/ 1428205 h 2629988"/>
                <a:gd name="connsiteX51" fmla="*/ 2002972 w 8012012"/>
                <a:gd name="connsiteY51" fmla="*/ 1454331 h 2629988"/>
                <a:gd name="connsiteX52" fmla="*/ 2055223 w 8012012"/>
                <a:gd name="connsiteY52" fmla="*/ 1471748 h 2629988"/>
                <a:gd name="connsiteX53" fmla="*/ 2264229 w 8012012"/>
                <a:gd name="connsiteY53" fmla="*/ 1480457 h 2629988"/>
                <a:gd name="connsiteX54" fmla="*/ 2377440 w 8012012"/>
                <a:gd name="connsiteY54" fmla="*/ 1489165 h 2629988"/>
                <a:gd name="connsiteX55" fmla="*/ 2403566 w 8012012"/>
                <a:gd name="connsiteY55" fmla="*/ 1497874 h 2629988"/>
                <a:gd name="connsiteX56" fmla="*/ 2429692 w 8012012"/>
                <a:gd name="connsiteY56" fmla="*/ 1515291 h 2629988"/>
                <a:gd name="connsiteX57" fmla="*/ 2508069 w 8012012"/>
                <a:gd name="connsiteY57" fmla="*/ 1541417 h 2629988"/>
                <a:gd name="connsiteX58" fmla="*/ 2586446 w 8012012"/>
                <a:gd name="connsiteY58" fmla="*/ 1532708 h 2629988"/>
                <a:gd name="connsiteX59" fmla="*/ 2595155 w 8012012"/>
                <a:gd name="connsiteY59" fmla="*/ 1497874 h 2629988"/>
                <a:gd name="connsiteX60" fmla="*/ 2629989 w 8012012"/>
                <a:gd name="connsiteY60" fmla="*/ 1419497 h 2629988"/>
                <a:gd name="connsiteX61" fmla="*/ 2656115 w 8012012"/>
                <a:gd name="connsiteY61" fmla="*/ 1358537 h 2629988"/>
                <a:gd name="connsiteX62" fmla="*/ 2664823 w 8012012"/>
                <a:gd name="connsiteY62" fmla="*/ 1323702 h 2629988"/>
                <a:gd name="connsiteX63" fmla="*/ 2682240 w 8012012"/>
                <a:gd name="connsiteY63" fmla="*/ 1297577 h 2629988"/>
                <a:gd name="connsiteX64" fmla="*/ 2690949 w 8012012"/>
                <a:gd name="connsiteY64" fmla="*/ 1271451 h 2629988"/>
                <a:gd name="connsiteX65" fmla="*/ 2734492 w 8012012"/>
                <a:gd name="connsiteY65" fmla="*/ 1210491 h 2629988"/>
                <a:gd name="connsiteX66" fmla="*/ 2751909 w 8012012"/>
                <a:gd name="connsiteY66" fmla="*/ 1184365 h 2629988"/>
                <a:gd name="connsiteX67" fmla="*/ 2778035 w 8012012"/>
                <a:gd name="connsiteY67" fmla="*/ 1175657 h 2629988"/>
                <a:gd name="connsiteX68" fmla="*/ 2812869 w 8012012"/>
                <a:gd name="connsiteY68" fmla="*/ 1158240 h 2629988"/>
                <a:gd name="connsiteX69" fmla="*/ 2899955 w 8012012"/>
                <a:gd name="connsiteY69" fmla="*/ 1166948 h 2629988"/>
                <a:gd name="connsiteX70" fmla="*/ 2926080 w 8012012"/>
                <a:gd name="connsiteY70" fmla="*/ 1184365 h 2629988"/>
                <a:gd name="connsiteX71" fmla="*/ 2978332 w 8012012"/>
                <a:gd name="connsiteY71" fmla="*/ 1210491 h 2629988"/>
                <a:gd name="connsiteX72" fmla="*/ 3004458 w 8012012"/>
                <a:gd name="connsiteY72" fmla="*/ 1184365 h 2629988"/>
                <a:gd name="connsiteX73" fmla="*/ 3021875 w 8012012"/>
                <a:gd name="connsiteY73" fmla="*/ 1132114 h 2629988"/>
                <a:gd name="connsiteX74" fmla="*/ 3030583 w 8012012"/>
                <a:gd name="connsiteY74" fmla="*/ 1097280 h 2629988"/>
                <a:gd name="connsiteX75" fmla="*/ 3039292 w 8012012"/>
                <a:gd name="connsiteY75" fmla="*/ 1045028 h 2629988"/>
                <a:gd name="connsiteX76" fmla="*/ 3056709 w 8012012"/>
                <a:gd name="connsiteY76" fmla="*/ 992777 h 2629988"/>
                <a:gd name="connsiteX77" fmla="*/ 3065418 w 8012012"/>
                <a:gd name="connsiteY77" fmla="*/ 966651 h 2629988"/>
                <a:gd name="connsiteX78" fmla="*/ 3152503 w 8012012"/>
                <a:gd name="connsiteY78" fmla="*/ 905691 h 2629988"/>
                <a:gd name="connsiteX79" fmla="*/ 3178629 w 8012012"/>
                <a:gd name="connsiteY79" fmla="*/ 888274 h 2629988"/>
                <a:gd name="connsiteX80" fmla="*/ 3222172 w 8012012"/>
                <a:gd name="connsiteY80" fmla="*/ 853440 h 2629988"/>
                <a:gd name="connsiteX81" fmla="*/ 3265715 w 8012012"/>
                <a:gd name="connsiteY81" fmla="*/ 827314 h 2629988"/>
                <a:gd name="connsiteX82" fmla="*/ 3344092 w 8012012"/>
                <a:gd name="connsiteY82" fmla="*/ 766354 h 2629988"/>
                <a:gd name="connsiteX83" fmla="*/ 3396343 w 8012012"/>
                <a:gd name="connsiteY83" fmla="*/ 731520 h 2629988"/>
                <a:gd name="connsiteX84" fmla="*/ 3439886 w 8012012"/>
                <a:gd name="connsiteY84" fmla="*/ 705394 h 2629988"/>
                <a:gd name="connsiteX85" fmla="*/ 3466012 w 8012012"/>
                <a:gd name="connsiteY85" fmla="*/ 687977 h 2629988"/>
                <a:gd name="connsiteX86" fmla="*/ 3492138 w 8012012"/>
                <a:gd name="connsiteY86" fmla="*/ 679268 h 2629988"/>
                <a:gd name="connsiteX87" fmla="*/ 3544389 w 8012012"/>
                <a:gd name="connsiteY87" fmla="*/ 644434 h 2629988"/>
                <a:gd name="connsiteX88" fmla="*/ 3570515 w 8012012"/>
                <a:gd name="connsiteY88" fmla="*/ 627017 h 2629988"/>
                <a:gd name="connsiteX89" fmla="*/ 3579223 w 8012012"/>
                <a:gd name="connsiteY89" fmla="*/ 600891 h 2629988"/>
                <a:gd name="connsiteX90" fmla="*/ 3631475 w 8012012"/>
                <a:gd name="connsiteY90" fmla="*/ 583474 h 2629988"/>
                <a:gd name="connsiteX91" fmla="*/ 3683726 w 8012012"/>
                <a:gd name="connsiteY91" fmla="*/ 592182 h 2629988"/>
                <a:gd name="connsiteX92" fmla="*/ 3718560 w 8012012"/>
                <a:gd name="connsiteY92" fmla="*/ 635725 h 2629988"/>
                <a:gd name="connsiteX93" fmla="*/ 3788229 w 8012012"/>
                <a:gd name="connsiteY93" fmla="*/ 696685 h 2629988"/>
                <a:gd name="connsiteX94" fmla="*/ 3814355 w 8012012"/>
                <a:gd name="connsiteY94" fmla="*/ 705394 h 2629988"/>
                <a:gd name="connsiteX95" fmla="*/ 3857898 w 8012012"/>
                <a:gd name="connsiteY95" fmla="*/ 696685 h 2629988"/>
                <a:gd name="connsiteX96" fmla="*/ 3918858 w 8012012"/>
                <a:gd name="connsiteY96" fmla="*/ 653142 h 2629988"/>
                <a:gd name="connsiteX97" fmla="*/ 3997235 w 8012012"/>
                <a:gd name="connsiteY97" fmla="*/ 592182 h 2629988"/>
                <a:gd name="connsiteX98" fmla="*/ 4023360 w 8012012"/>
                <a:gd name="connsiteY98" fmla="*/ 557348 h 2629988"/>
                <a:gd name="connsiteX99" fmla="*/ 4066903 w 8012012"/>
                <a:gd name="connsiteY99" fmla="*/ 513805 h 2629988"/>
                <a:gd name="connsiteX100" fmla="*/ 4084320 w 8012012"/>
                <a:gd name="connsiteY100" fmla="*/ 461554 h 2629988"/>
                <a:gd name="connsiteX101" fmla="*/ 4093029 w 8012012"/>
                <a:gd name="connsiteY101" fmla="*/ 435428 h 2629988"/>
                <a:gd name="connsiteX102" fmla="*/ 4101738 w 8012012"/>
                <a:gd name="connsiteY102" fmla="*/ 391885 h 2629988"/>
                <a:gd name="connsiteX103" fmla="*/ 4119155 w 8012012"/>
                <a:gd name="connsiteY103" fmla="*/ 278674 h 2629988"/>
                <a:gd name="connsiteX104" fmla="*/ 4127863 w 8012012"/>
                <a:gd name="connsiteY104" fmla="*/ 252548 h 2629988"/>
                <a:gd name="connsiteX105" fmla="*/ 4162698 w 8012012"/>
                <a:gd name="connsiteY105" fmla="*/ 200297 h 2629988"/>
                <a:gd name="connsiteX106" fmla="*/ 4197532 w 8012012"/>
                <a:gd name="connsiteY106" fmla="*/ 121920 h 2629988"/>
                <a:gd name="connsiteX107" fmla="*/ 4214949 w 8012012"/>
                <a:gd name="connsiteY107" fmla="*/ 104502 h 2629988"/>
                <a:gd name="connsiteX108" fmla="*/ 4275909 w 8012012"/>
                <a:gd name="connsiteY108" fmla="*/ 26125 h 2629988"/>
                <a:gd name="connsiteX109" fmla="*/ 4302035 w 8012012"/>
                <a:gd name="connsiteY109" fmla="*/ 8708 h 2629988"/>
                <a:gd name="connsiteX110" fmla="*/ 4328160 w 8012012"/>
                <a:gd name="connsiteY110" fmla="*/ 0 h 2629988"/>
                <a:gd name="connsiteX111" fmla="*/ 4380412 w 8012012"/>
                <a:gd name="connsiteY111" fmla="*/ 34834 h 2629988"/>
                <a:gd name="connsiteX112" fmla="*/ 4441372 w 8012012"/>
                <a:gd name="connsiteY112" fmla="*/ 87085 h 2629988"/>
                <a:gd name="connsiteX113" fmla="*/ 4484915 w 8012012"/>
                <a:gd name="connsiteY113" fmla="*/ 121920 h 2629988"/>
                <a:gd name="connsiteX114" fmla="*/ 4528458 w 8012012"/>
                <a:gd name="connsiteY114" fmla="*/ 165462 h 2629988"/>
                <a:gd name="connsiteX115" fmla="*/ 4563292 w 8012012"/>
                <a:gd name="connsiteY115" fmla="*/ 209005 h 2629988"/>
                <a:gd name="connsiteX116" fmla="*/ 4572000 w 8012012"/>
                <a:gd name="connsiteY116" fmla="*/ 235131 h 2629988"/>
                <a:gd name="connsiteX117" fmla="*/ 4589418 w 8012012"/>
                <a:gd name="connsiteY117" fmla="*/ 252548 h 2629988"/>
                <a:gd name="connsiteX118" fmla="*/ 4632960 w 8012012"/>
                <a:gd name="connsiteY118" fmla="*/ 304800 h 2629988"/>
                <a:gd name="connsiteX119" fmla="*/ 4667795 w 8012012"/>
                <a:gd name="connsiteY119" fmla="*/ 348342 h 2629988"/>
                <a:gd name="connsiteX120" fmla="*/ 4685212 w 8012012"/>
                <a:gd name="connsiteY120" fmla="*/ 383177 h 2629988"/>
                <a:gd name="connsiteX121" fmla="*/ 4728755 w 8012012"/>
                <a:gd name="connsiteY121" fmla="*/ 426720 h 2629988"/>
                <a:gd name="connsiteX122" fmla="*/ 4754880 w 8012012"/>
                <a:gd name="connsiteY122" fmla="*/ 452845 h 2629988"/>
                <a:gd name="connsiteX123" fmla="*/ 4789715 w 8012012"/>
                <a:gd name="connsiteY123" fmla="*/ 470262 h 2629988"/>
                <a:gd name="connsiteX124" fmla="*/ 4807132 w 8012012"/>
                <a:gd name="connsiteY124" fmla="*/ 487680 h 2629988"/>
                <a:gd name="connsiteX125" fmla="*/ 4833258 w 8012012"/>
                <a:gd name="connsiteY125" fmla="*/ 505097 h 2629988"/>
                <a:gd name="connsiteX126" fmla="*/ 4841966 w 8012012"/>
                <a:gd name="connsiteY126" fmla="*/ 531222 h 2629988"/>
                <a:gd name="connsiteX127" fmla="*/ 4868092 w 8012012"/>
                <a:gd name="connsiteY127" fmla="*/ 539931 h 2629988"/>
                <a:gd name="connsiteX128" fmla="*/ 4929052 w 8012012"/>
                <a:gd name="connsiteY128" fmla="*/ 574765 h 2629988"/>
                <a:gd name="connsiteX129" fmla="*/ 4972595 w 8012012"/>
                <a:gd name="connsiteY129" fmla="*/ 566057 h 2629988"/>
                <a:gd name="connsiteX130" fmla="*/ 5024846 w 8012012"/>
                <a:gd name="connsiteY130" fmla="*/ 513805 h 2629988"/>
                <a:gd name="connsiteX131" fmla="*/ 5050972 w 8012012"/>
                <a:gd name="connsiteY131" fmla="*/ 452845 h 2629988"/>
                <a:gd name="connsiteX132" fmla="*/ 5059680 w 8012012"/>
                <a:gd name="connsiteY132" fmla="*/ 426720 h 2629988"/>
                <a:gd name="connsiteX133" fmla="*/ 5085806 w 8012012"/>
                <a:gd name="connsiteY133" fmla="*/ 409302 h 2629988"/>
                <a:gd name="connsiteX134" fmla="*/ 5111932 w 8012012"/>
                <a:gd name="connsiteY134" fmla="*/ 400594 h 2629988"/>
                <a:gd name="connsiteX135" fmla="*/ 5355772 w 8012012"/>
                <a:gd name="connsiteY135" fmla="*/ 383177 h 2629988"/>
                <a:gd name="connsiteX136" fmla="*/ 5442858 w 8012012"/>
                <a:gd name="connsiteY136" fmla="*/ 357051 h 2629988"/>
                <a:gd name="connsiteX137" fmla="*/ 5468983 w 8012012"/>
                <a:gd name="connsiteY137" fmla="*/ 348342 h 2629988"/>
                <a:gd name="connsiteX138" fmla="*/ 5495109 w 8012012"/>
                <a:gd name="connsiteY138" fmla="*/ 330925 h 2629988"/>
                <a:gd name="connsiteX139" fmla="*/ 5556069 w 8012012"/>
                <a:gd name="connsiteY139" fmla="*/ 313508 h 2629988"/>
                <a:gd name="connsiteX140" fmla="*/ 5582195 w 8012012"/>
                <a:gd name="connsiteY140" fmla="*/ 304800 h 2629988"/>
                <a:gd name="connsiteX141" fmla="*/ 5721532 w 8012012"/>
                <a:gd name="connsiteY141" fmla="*/ 313508 h 2629988"/>
                <a:gd name="connsiteX142" fmla="*/ 5747658 w 8012012"/>
                <a:gd name="connsiteY142" fmla="*/ 339634 h 2629988"/>
                <a:gd name="connsiteX143" fmla="*/ 5799909 w 8012012"/>
                <a:gd name="connsiteY143" fmla="*/ 357051 h 2629988"/>
                <a:gd name="connsiteX144" fmla="*/ 5826035 w 8012012"/>
                <a:gd name="connsiteY144" fmla="*/ 365760 h 2629988"/>
                <a:gd name="connsiteX145" fmla="*/ 5878286 w 8012012"/>
                <a:gd name="connsiteY145" fmla="*/ 383177 h 2629988"/>
                <a:gd name="connsiteX146" fmla="*/ 5939246 w 8012012"/>
                <a:gd name="connsiteY146" fmla="*/ 400594 h 2629988"/>
                <a:gd name="connsiteX147" fmla="*/ 6008915 w 8012012"/>
                <a:gd name="connsiteY147" fmla="*/ 409302 h 2629988"/>
                <a:gd name="connsiteX148" fmla="*/ 6139543 w 8012012"/>
                <a:gd name="connsiteY148" fmla="*/ 435428 h 2629988"/>
                <a:gd name="connsiteX149" fmla="*/ 6226629 w 8012012"/>
                <a:gd name="connsiteY149" fmla="*/ 444137 h 2629988"/>
                <a:gd name="connsiteX150" fmla="*/ 6270172 w 8012012"/>
                <a:gd name="connsiteY150" fmla="*/ 452845 h 2629988"/>
                <a:gd name="connsiteX151" fmla="*/ 6392092 w 8012012"/>
                <a:gd name="connsiteY151" fmla="*/ 470262 h 2629988"/>
                <a:gd name="connsiteX152" fmla="*/ 6479178 w 8012012"/>
                <a:gd name="connsiteY152" fmla="*/ 487680 h 2629988"/>
                <a:gd name="connsiteX153" fmla="*/ 6514012 w 8012012"/>
                <a:gd name="connsiteY153" fmla="*/ 496388 h 2629988"/>
                <a:gd name="connsiteX154" fmla="*/ 6557555 w 8012012"/>
                <a:gd name="connsiteY154" fmla="*/ 505097 h 2629988"/>
                <a:gd name="connsiteX155" fmla="*/ 6618515 w 8012012"/>
                <a:gd name="connsiteY155" fmla="*/ 531222 h 2629988"/>
                <a:gd name="connsiteX156" fmla="*/ 6696892 w 8012012"/>
                <a:gd name="connsiteY156" fmla="*/ 557348 h 2629988"/>
                <a:gd name="connsiteX157" fmla="*/ 6723018 w 8012012"/>
                <a:gd name="connsiteY157" fmla="*/ 566057 h 2629988"/>
                <a:gd name="connsiteX158" fmla="*/ 6801395 w 8012012"/>
                <a:gd name="connsiteY158" fmla="*/ 609600 h 2629988"/>
                <a:gd name="connsiteX159" fmla="*/ 6827520 w 8012012"/>
                <a:gd name="connsiteY159" fmla="*/ 635725 h 2629988"/>
                <a:gd name="connsiteX160" fmla="*/ 6853646 w 8012012"/>
                <a:gd name="connsiteY160" fmla="*/ 644434 h 2629988"/>
                <a:gd name="connsiteX161" fmla="*/ 6905898 w 8012012"/>
                <a:gd name="connsiteY161" fmla="*/ 679268 h 2629988"/>
                <a:gd name="connsiteX162" fmla="*/ 6932023 w 8012012"/>
                <a:gd name="connsiteY162" fmla="*/ 696685 h 2629988"/>
                <a:gd name="connsiteX163" fmla="*/ 6958149 w 8012012"/>
                <a:gd name="connsiteY163" fmla="*/ 714102 h 2629988"/>
                <a:gd name="connsiteX164" fmla="*/ 6975566 w 8012012"/>
                <a:gd name="connsiteY164" fmla="*/ 731520 h 2629988"/>
                <a:gd name="connsiteX165" fmla="*/ 7001692 w 8012012"/>
                <a:gd name="connsiteY165" fmla="*/ 740228 h 2629988"/>
                <a:gd name="connsiteX166" fmla="*/ 7053943 w 8012012"/>
                <a:gd name="connsiteY166" fmla="*/ 783771 h 2629988"/>
                <a:gd name="connsiteX167" fmla="*/ 7071360 w 8012012"/>
                <a:gd name="connsiteY167" fmla="*/ 818605 h 2629988"/>
                <a:gd name="connsiteX168" fmla="*/ 7106195 w 8012012"/>
                <a:gd name="connsiteY168" fmla="*/ 853440 h 2629988"/>
                <a:gd name="connsiteX169" fmla="*/ 7123612 w 8012012"/>
                <a:gd name="connsiteY169" fmla="*/ 879565 h 2629988"/>
                <a:gd name="connsiteX170" fmla="*/ 7158446 w 8012012"/>
                <a:gd name="connsiteY170" fmla="*/ 931817 h 2629988"/>
                <a:gd name="connsiteX171" fmla="*/ 7184572 w 8012012"/>
                <a:gd name="connsiteY171" fmla="*/ 966651 h 2629988"/>
                <a:gd name="connsiteX172" fmla="*/ 7210698 w 8012012"/>
                <a:gd name="connsiteY172" fmla="*/ 992777 h 2629988"/>
                <a:gd name="connsiteX173" fmla="*/ 7228115 w 8012012"/>
                <a:gd name="connsiteY173" fmla="*/ 1018902 h 2629988"/>
                <a:gd name="connsiteX174" fmla="*/ 7271658 w 8012012"/>
                <a:gd name="connsiteY174" fmla="*/ 1071154 h 2629988"/>
                <a:gd name="connsiteX175" fmla="*/ 7332618 w 8012012"/>
                <a:gd name="connsiteY175" fmla="*/ 1158240 h 2629988"/>
                <a:gd name="connsiteX176" fmla="*/ 7350035 w 8012012"/>
                <a:gd name="connsiteY176" fmla="*/ 1184365 h 2629988"/>
                <a:gd name="connsiteX177" fmla="*/ 7384869 w 8012012"/>
                <a:gd name="connsiteY177" fmla="*/ 1236617 h 2629988"/>
                <a:gd name="connsiteX178" fmla="*/ 7393578 w 8012012"/>
                <a:gd name="connsiteY178" fmla="*/ 1262742 h 2629988"/>
                <a:gd name="connsiteX179" fmla="*/ 7410995 w 8012012"/>
                <a:gd name="connsiteY179" fmla="*/ 1297577 h 2629988"/>
                <a:gd name="connsiteX180" fmla="*/ 7437120 w 8012012"/>
                <a:gd name="connsiteY180" fmla="*/ 1367245 h 2629988"/>
                <a:gd name="connsiteX181" fmla="*/ 7471955 w 8012012"/>
                <a:gd name="connsiteY181" fmla="*/ 1410788 h 2629988"/>
                <a:gd name="connsiteX182" fmla="*/ 7506789 w 8012012"/>
                <a:gd name="connsiteY182" fmla="*/ 1463040 h 2629988"/>
                <a:gd name="connsiteX183" fmla="*/ 7524206 w 8012012"/>
                <a:gd name="connsiteY183" fmla="*/ 1489165 h 2629988"/>
                <a:gd name="connsiteX184" fmla="*/ 7550332 w 8012012"/>
                <a:gd name="connsiteY184" fmla="*/ 1541417 h 2629988"/>
                <a:gd name="connsiteX185" fmla="*/ 7567749 w 8012012"/>
                <a:gd name="connsiteY185" fmla="*/ 1567542 h 2629988"/>
                <a:gd name="connsiteX186" fmla="*/ 7585166 w 8012012"/>
                <a:gd name="connsiteY186" fmla="*/ 1619794 h 2629988"/>
                <a:gd name="connsiteX187" fmla="*/ 7602583 w 8012012"/>
                <a:gd name="connsiteY187" fmla="*/ 1654628 h 2629988"/>
                <a:gd name="connsiteX188" fmla="*/ 7611292 w 8012012"/>
                <a:gd name="connsiteY188" fmla="*/ 1680754 h 2629988"/>
                <a:gd name="connsiteX189" fmla="*/ 7628709 w 8012012"/>
                <a:gd name="connsiteY189" fmla="*/ 1715588 h 2629988"/>
                <a:gd name="connsiteX190" fmla="*/ 7646126 w 8012012"/>
                <a:gd name="connsiteY190" fmla="*/ 1759131 h 2629988"/>
                <a:gd name="connsiteX191" fmla="*/ 7654835 w 8012012"/>
                <a:gd name="connsiteY191" fmla="*/ 1785257 h 2629988"/>
                <a:gd name="connsiteX192" fmla="*/ 7689669 w 8012012"/>
                <a:gd name="connsiteY192" fmla="*/ 1828800 h 2629988"/>
                <a:gd name="connsiteX193" fmla="*/ 7724503 w 8012012"/>
                <a:gd name="connsiteY193" fmla="*/ 1915885 h 2629988"/>
                <a:gd name="connsiteX194" fmla="*/ 7733212 w 8012012"/>
                <a:gd name="connsiteY194" fmla="*/ 1942011 h 2629988"/>
                <a:gd name="connsiteX195" fmla="*/ 7768046 w 8012012"/>
                <a:gd name="connsiteY195" fmla="*/ 2002971 h 2629988"/>
                <a:gd name="connsiteX196" fmla="*/ 7768046 w 8012012"/>
                <a:gd name="connsiteY196" fmla="*/ 2185851 h 2629988"/>
                <a:gd name="connsiteX197" fmla="*/ 7802880 w 8012012"/>
                <a:gd name="connsiteY197" fmla="*/ 2264228 h 2629988"/>
                <a:gd name="connsiteX198" fmla="*/ 7820298 w 8012012"/>
                <a:gd name="connsiteY198" fmla="*/ 2281645 h 2629988"/>
                <a:gd name="connsiteX199" fmla="*/ 7889966 w 8012012"/>
                <a:gd name="connsiteY199" fmla="*/ 2368731 h 2629988"/>
                <a:gd name="connsiteX200" fmla="*/ 7889966 w 8012012"/>
                <a:gd name="connsiteY200" fmla="*/ 2368731 h 2629988"/>
                <a:gd name="connsiteX201" fmla="*/ 7933509 w 8012012"/>
                <a:gd name="connsiteY201" fmla="*/ 2420982 h 2629988"/>
                <a:gd name="connsiteX202" fmla="*/ 7959635 w 8012012"/>
                <a:gd name="connsiteY202" fmla="*/ 2481942 h 2629988"/>
                <a:gd name="connsiteX203" fmla="*/ 7977052 w 8012012"/>
                <a:gd name="connsiteY203" fmla="*/ 2525485 h 2629988"/>
                <a:gd name="connsiteX204" fmla="*/ 7985760 w 8012012"/>
                <a:gd name="connsiteY204" fmla="*/ 2577737 h 2629988"/>
                <a:gd name="connsiteX205" fmla="*/ 8011886 w 8012012"/>
                <a:gd name="connsiteY205" fmla="*/ 2629988 h 2629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Lst>
              <a:rect l="l" t="t" r="r" b="b"/>
              <a:pathLst>
                <a:path w="8012012" h="2629988">
                  <a:moveTo>
                    <a:pt x="0" y="505097"/>
                  </a:moveTo>
                  <a:lnTo>
                    <a:pt x="0" y="505097"/>
                  </a:lnTo>
                  <a:cubicBezTo>
                    <a:pt x="5077" y="504533"/>
                    <a:pt x="91667" y="498453"/>
                    <a:pt x="113212" y="487680"/>
                  </a:cubicBezTo>
                  <a:cubicBezTo>
                    <a:pt x="120556" y="484008"/>
                    <a:pt x="122941" y="473145"/>
                    <a:pt x="130629" y="470262"/>
                  </a:cubicBezTo>
                  <a:cubicBezTo>
                    <a:pt x="147162" y="464062"/>
                    <a:pt x="165463" y="464457"/>
                    <a:pt x="182880" y="461554"/>
                  </a:cubicBezTo>
                  <a:cubicBezTo>
                    <a:pt x="191589" y="458651"/>
                    <a:pt x="200795" y="456950"/>
                    <a:pt x="209006" y="452845"/>
                  </a:cubicBezTo>
                  <a:cubicBezTo>
                    <a:pt x="227304" y="443696"/>
                    <a:pt x="249001" y="425061"/>
                    <a:pt x="261258" y="409302"/>
                  </a:cubicBezTo>
                  <a:cubicBezTo>
                    <a:pt x="279890" y="385347"/>
                    <a:pt x="294843" y="349175"/>
                    <a:pt x="322218" y="330925"/>
                  </a:cubicBezTo>
                  <a:cubicBezTo>
                    <a:pt x="329856" y="325833"/>
                    <a:pt x="339635" y="325120"/>
                    <a:pt x="348343" y="322217"/>
                  </a:cubicBezTo>
                  <a:cubicBezTo>
                    <a:pt x="354149" y="333828"/>
                    <a:pt x="358559" y="346250"/>
                    <a:pt x="365760" y="357051"/>
                  </a:cubicBezTo>
                  <a:cubicBezTo>
                    <a:pt x="370315" y="363883"/>
                    <a:pt x="376609" y="369542"/>
                    <a:pt x="383178" y="374468"/>
                  </a:cubicBezTo>
                  <a:cubicBezTo>
                    <a:pt x="431090" y="410402"/>
                    <a:pt x="420823" y="404433"/>
                    <a:pt x="461555" y="418011"/>
                  </a:cubicBezTo>
                  <a:cubicBezTo>
                    <a:pt x="514897" y="498026"/>
                    <a:pt x="442000" y="400263"/>
                    <a:pt x="505098" y="452845"/>
                  </a:cubicBezTo>
                  <a:cubicBezTo>
                    <a:pt x="516248" y="462137"/>
                    <a:pt x="520960" y="477417"/>
                    <a:pt x="531223" y="487680"/>
                  </a:cubicBezTo>
                  <a:cubicBezTo>
                    <a:pt x="548614" y="505072"/>
                    <a:pt x="580104" y="514199"/>
                    <a:pt x="600892" y="522514"/>
                  </a:cubicBezTo>
                  <a:cubicBezTo>
                    <a:pt x="647337" y="592183"/>
                    <a:pt x="586378" y="508000"/>
                    <a:pt x="644435" y="566057"/>
                  </a:cubicBezTo>
                  <a:cubicBezTo>
                    <a:pt x="654698" y="576320"/>
                    <a:pt x="661852" y="589280"/>
                    <a:pt x="670560" y="600891"/>
                  </a:cubicBezTo>
                  <a:cubicBezTo>
                    <a:pt x="702326" y="696185"/>
                    <a:pt x="651663" y="551839"/>
                    <a:pt x="696686" y="653142"/>
                  </a:cubicBezTo>
                  <a:cubicBezTo>
                    <a:pt x="715835" y="696227"/>
                    <a:pt x="704819" y="701005"/>
                    <a:pt x="731520" y="731520"/>
                  </a:cubicBezTo>
                  <a:cubicBezTo>
                    <a:pt x="745037" y="746967"/>
                    <a:pt x="775063" y="775062"/>
                    <a:pt x="775063" y="775062"/>
                  </a:cubicBezTo>
                  <a:cubicBezTo>
                    <a:pt x="804332" y="862865"/>
                    <a:pt x="759675" y="726671"/>
                    <a:pt x="792480" y="836022"/>
                  </a:cubicBezTo>
                  <a:cubicBezTo>
                    <a:pt x="797756" y="853607"/>
                    <a:pt x="796916" y="875292"/>
                    <a:pt x="809898" y="888274"/>
                  </a:cubicBezTo>
                  <a:cubicBezTo>
                    <a:pt x="818606" y="896983"/>
                    <a:pt x="826562" y="906516"/>
                    <a:pt x="836023" y="914400"/>
                  </a:cubicBezTo>
                  <a:cubicBezTo>
                    <a:pt x="844064" y="921101"/>
                    <a:pt x="854272" y="924925"/>
                    <a:pt x="862149" y="931817"/>
                  </a:cubicBezTo>
                  <a:cubicBezTo>
                    <a:pt x="877597" y="945334"/>
                    <a:pt x="888613" y="963974"/>
                    <a:pt x="905692" y="975360"/>
                  </a:cubicBezTo>
                  <a:cubicBezTo>
                    <a:pt x="923109" y="986971"/>
                    <a:pt x="943141" y="995392"/>
                    <a:pt x="957943" y="1010194"/>
                  </a:cubicBezTo>
                  <a:cubicBezTo>
                    <a:pt x="980484" y="1032735"/>
                    <a:pt x="1005072" y="1060739"/>
                    <a:pt x="1036320" y="1071154"/>
                  </a:cubicBezTo>
                  <a:lnTo>
                    <a:pt x="1062446" y="1079862"/>
                  </a:lnTo>
                  <a:cubicBezTo>
                    <a:pt x="1079863" y="1091474"/>
                    <a:pt x="1099896" y="1099895"/>
                    <a:pt x="1114698" y="1114697"/>
                  </a:cubicBezTo>
                  <a:cubicBezTo>
                    <a:pt x="1123406" y="1123405"/>
                    <a:pt x="1132939" y="1131361"/>
                    <a:pt x="1140823" y="1140822"/>
                  </a:cubicBezTo>
                  <a:cubicBezTo>
                    <a:pt x="1147523" y="1148863"/>
                    <a:pt x="1151348" y="1159071"/>
                    <a:pt x="1158240" y="1166948"/>
                  </a:cubicBezTo>
                  <a:cubicBezTo>
                    <a:pt x="1171757" y="1182396"/>
                    <a:pt x="1190397" y="1193412"/>
                    <a:pt x="1201783" y="1210491"/>
                  </a:cubicBezTo>
                  <a:cubicBezTo>
                    <a:pt x="1207589" y="1219200"/>
                    <a:pt x="1212308" y="1228740"/>
                    <a:pt x="1219200" y="1236617"/>
                  </a:cubicBezTo>
                  <a:cubicBezTo>
                    <a:pt x="1232717" y="1252065"/>
                    <a:pt x="1245664" y="1268774"/>
                    <a:pt x="1262743" y="1280160"/>
                  </a:cubicBezTo>
                  <a:lnTo>
                    <a:pt x="1314995" y="1314994"/>
                  </a:lnTo>
                  <a:cubicBezTo>
                    <a:pt x="1323703" y="1326605"/>
                    <a:pt x="1331828" y="1338678"/>
                    <a:pt x="1341120" y="1349828"/>
                  </a:cubicBezTo>
                  <a:cubicBezTo>
                    <a:pt x="1362146" y="1375059"/>
                    <a:pt x="1356542" y="1362164"/>
                    <a:pt x="1384663" y="1384662"/>
                  </a:cubicBezTo>
                  <a:cubicBezTo>
                    <a:pt x="1446699" y="1434293"/>
                    <a:pt x="1347804" y="1365897"/>
                    <a:pt x="1428206" y="1419497"/>
                  </a:cubicBezTo>
                  <a:cubicBezTo>
                    <a:pt x="1436115" y="1431361"/>
                    <a:pt x="1449254" y="1454769"/>
                    <a:pt x="1463040" y="1463040"/>
                  </a:cubicBezTo>
                  <a:cubicBezTo>
                    <a:pt x="1470911" y="1467763"/>
                    <a:pt x="1480457" y="1468845"/>
                    <a:pt x="1489166" y="1471748"/>
                  </a:cubicBezTo>
                  <a:cubicBezTo>
                    <a:pt x="1492069" y="1480457"/>
                    <a:pt x="1492140" y="1490706"/>
                    <a:pt x="1497875" y="1497874"/>
                  </a:cubicBezTo>
                  <a:cubicBezTo>
                    <a:pt x="1512427" y="1516064"/>
                    <a:pt x="1530921" y="1515769"/>
                    <a:pt x="1550126" y="1524000"/>
                  </a:cubicBezTo>
                  <a:cubicBezTo>
                    <a:pt x="1562058" y="1529114"/>
                    <a:pt x="1573349" y="1535611"/>
                    <a:pt x="1584960" y="1541417"/>
                  </a:cubicBezTo>
                  <a:cubicBezTo>
                    <a:pt x="1619794" y="1538514"/>
                    <a:pt x="1654815" y="1537328"/>
                    <a:pt x="1689463" y="1532708"/>
                  </a:cubicBezTo>
                  <a:cubicBezTo>
                    <a:pt x="1698562" y="1531495"/>
                    <a:pt x="1707718" y="1528723"/>
                    <a:pt x="1715589" y="1524000"/>
                  </a:cubicBezTo>
                  <a:cubicBezTo>
                    <a:pt x="1722630" y="1519776"/>
                    <a:pt x="1726595" y="1511711"/>
                    <a:pt x="1733006" y="1506582"/>
                  </a:cubicBezTo>
                  <a:cubicBezTo>
                    <a:pt x="1741179" y="1500044"/>
                    <a:pt x="1750423" y="1494971"/>
                    <a:pt x="1759132" y="1489165"/>
                  </a:cubicBezTo>
                  <a:cubicBezTo>
                    <a:pt x="1764938" y="1480457"/>
                    <a:pt x="1772874" y="1472840"/>
                    <a:pt x="1776549" y="1463040"/>
                  </a:cubicBezTo>
                  <a:cubicBezTo>
                    <a:pt x="1777695" y="1459984"/>
                    <a:pt x="1786384" y="1402848"/>
                    <a:pt x="1793966" y="1393371"/>
                  </a:cubicBezTo>
                  <a:cubicBezTo>
                    <a:pt x="1800504" y="1385198"/>
                    <a:pt x="1811383" y="1381760"/>
                    <a:pt x="1820092" y="1375954"/>
                  </a:cubicBezTo>
                  <a:cubicBezTo>
                    <a:pt x="1912219" y="1382534"/>
                    <a:pt x="1938526" y="1357661"/>
                    <a:pt x="1985555" y="1428205"/>
                  </a:cubicBezTo>
                  <a:cubicBezTo>
                    <a:pt x="1991361" y="1436914"/>
                    <a:pt x="1994096" y="1448784"/>
                    <a:pt x="2002972" y="1454331"/>
                  </a:cubicBezTo>
                  <a:cubicBezTo>
                    <a:pt x="2018540" y="1464061"/>
                    <a:pt x="2055223" y="1471748"/>
                    <a:pt x="2055223" y="1471748"/>
                  </a:cubicBezTo>
                  <a:cubicBezTo>
                    <a:pt x="2134497" y="1524596"/>
                    <a:pt x="2057085" y="1480457"/>
                    <a:pt x="2264229" y="1480457"/>
                  </a:cubicBezTo>
                  <a:cubicBezTo>
                    <a:pt x="2302077" y="1480457"/>
                    <a:pt x="2339703" y="1486262"/>
                    <a:pt x="2377440" y="1489165"/>
                  </a:cubicBezTo>
                  <a:cubicBezTo>
                    <a:pt x="2386149" y="1492068"/>
                    <a:pt x="2395355" y="1493769"/>
                    <a:pt x="2403566" y="1497874"/>
                  </a:cubicBezTo>
                  <a:cubicBezTo>
                    <a:pt x="2412927" y="1502555"/>
                    <a:pt x="2420031" y="1511265"/>
                    <a:pt x="2429692" y="1515291"/>
                  </a:cubicBezTo>
                  <a:cubicBezTo>
                    <a:pt x="2455113" y="1525883"/>
                    <a:pt x="2508069" y="1541417"/>
                    <a:pt x="2508069" y="1541417"/>
                  </a:cubicBezTo>
                  <a:cubicBezTo>
                    <a:pt x="2534195" y="1538514"/>
                    <a:pt x="2562935" y="1544464"/>
                    <a:pt x="2586446" y="1532708"/>
                  </a:cubicBezTo>
                  <a:cubicBezTo>
                    <a:pt x="2597151" y="1527355"/>
                    <a:pt x="2591716" y="1509338"/>
                    <a:pt x="2595155" y="1497874"/>
                  </a:cubicBezTo>
                  <a:cubicBezTo>
                    <a:pt x="2612114" y="1441344"/>
                    <a:pt x="2604536" y="1457676"/>
                    <a:pt x="2629989" y="1419497"/>
                  </a:cubicBezTo>
                  <a:cubicBezTo>
                    <a:pt x="2654995" y="1319477"/>
                    <a:pt x="2620028" y="1442743"/>
                    <a:pt x="2656115" y="1358537"/>
                  </a:cubicBezTo>
                  <a:cubicBezTo>
                    <a:pt x="2660830" y="1347536"/>
                    <a:pt x="2660108" y="1334703"/>
                    <a:pt x="2664823" y="1323702"/>
                  </a:cubicBezTo>
                  <a:cubicBezTo>
                    <a:pt x="2668946" y="1314082"/>
                    <a:pt x="2677559" y="1306938"/>
                    <a:pt x="2682240" y="1297577"/>
                  </a:cubicBezTo>
                  <a:cubicBezTo>
                    <a:pt x="2686345" y="1289366"/>
                    <a:pt x="2686844" y="1279662"/>
                    <a:pt x="2690949" y="1271451"/>
                  </a:cubicBezTo>
                  <a:cubicBezTo>
                    <a:pt x="2697792" y="1257764"/>
                    <a:pt x="2727914" y="1219701"/>
                    <a:pt x="2734492" y="1210491"/>
                  </a:cubicBezTo>
                  <a:cubicBezTo>
                    <a:pt x="2740576" y="1201974"/>
                    <a:pt x="2743736" y="1190903"/>
                    <a:pt x="2751909" y="1184365"/>
                  </a:cubicBezTo>
                  <a:cubicBezTo>
                    <a:pt x="2759077" y="1178631"/>
                    <a:pt x="2769598" y="1179273"/>
                    <a:pt x="2778035" y="1175657"/>
                  </a:cubicBezTo>
                  <a:cubicBezTo>
                    <a:pt x="2789967" y="1170543"/>
                    <a:pt x="2801258" y="1164046"/>
                    <a:pt x="2812869" y="1158240"/>
                  </a:cubicBezTo>
                  <a:cubicBezTo>
                    <a:pt x="2841898" y="1161143"/>
                    <a:pt x="2871529" y="1160388"/>
                    <a:pt x="2899955" y="1166948"/>
                  </a:cubicBezTo>
                  <a:cubicBezTo>
                    <a:pt x="2910153" y="1169301"/>
                    <a:pt x="2916719" y="1179684"/>
                    <a:pt x="2926080" y="1184365"/>
                  </a:cubicBezTo>
                  <a:cubicBezTo>
                    <a:pt x="2998195" y="1220423"/>
                    <a:pt x="2903454" y="1160573"/>
                    <a:pt x="2978332" y="1210491"/>
                  </a:cubicBezTo>
                  <a:cubicBezTo>
                    <a:pt x="2987041" y="1201782"/>
                    <a:pt x="2998477" y="1195131"/>
                    <a:pt x="3004458" y="1184365"/>
                  </a:cubicBezTo>
                  <a:cubicBezTo>
                    <a:pt x="3013374" y="1168316"/>
                    <a:pt x="3017422" y="1149925"/>
                    <a:pt x="3021875" y="1132114"/>
                  </a:cubicBezTo>
                  <a:cubicBezTo>
                    <a:pt x="3024778" y="1120503"/>
                    <a:pt x="3028236" y="1109016"/>
                    <a:pt x="3030583" y="1097280"/>
                  </a:cubicBezTo>
                  <a:cubicBezTo>
                    <a:pt x="3034046" y="1079965"/>
                    <a:pt x="3035009" y="1062158"/>
                    <a:pt x="3039292" y="1045028"/>
                  </a:cubicBezTo>
                  <a:cubicBezTo>
                    <a:pt x="3043745" y="1027217"/>
                    <a:pt x="3050903" y="1010194"/>
                    <a:pt x="3056709" y="992777"/>
                  </a:cubicBezTo>
                  <a:cubicBezTo>
                    <a:pt x="3059612" y="984068"/>
                    <a:pt x="3058074" y="972159"/>
                    <a:pt x="3065418" y="966651"/>
                  </a:cubicBezTo>
                  <a:cubicBezTo>
                    <a:pt x="3116996" y="927967"/>
                    <a:pt x="3088179" y="948574"/>
                    <a:pt x="3152503" y="905691"/>
                  </a:cubicBezTo>
                  <a:lnTo>
                    <a:pt x="3178629" y="888274"/>
                  </a:lnTo>
                  <a:cubicBezTo>
                    <a:pt x="3213320" y="836237"/>
                    <a:pt x="3175433" y="881484"/>
                    <a:pt x="3222172" y="853440"/>
                  </a:cubicBezTo>
                  <a:cubicBezTo>
                    <a:pt x="3281942" y="817578"/>
                    <a:pt x="3191705" y="851982"/>
                    <a:pt x="3265715" y="827314"/>
                  </a:cubicBezTo>
                  <a:cubicBezTo>
                    <a:pt x="3381519" y="711510"/>
                    <a:pt x="3251003" y="832846"/>
                    <a:pt x="3344092" y="766354"/>
                  </a:cubicBezTo>
                  <a:cubicBezTo>
                    <a:pt x="3401170" y="725584"/>
                    <a:pt x="3340302" y="750199"/>
                    <a:pt x="3396343" y="731520"/>
                  </a:cubicBezTo>
                  <a:cubicBezTo>
                    <a:pt x="3430361" y="697500"/>
                    <a:pt x="3394667" y="728003"/>
                    <a:pt x="3439886" y="705394"/>
                  </a:cubicBezTo>
                  <a:cubicBezTo>
                    <a:pt x="3449248" y="700713"/>
                    <a:pt x="3456651" y="692658"/>
                    <a:pt x="3466012" y="687977"/>
                  </a:cubicBezTo>
                  <a:cubicBezTo>
                    <a:pt x="3474223" y="683872"/>
                    <a:pt x="3484113" y="683726"/>
                    <a:pt x="3492138" y="679268"/>
                  </a:cubicBezTo>
                  <a:cubicBezTo>
                    <a:pt x="3510436" y="669102"/>
                    <a:pt x="3526972" y="656045"/>
                    <a:pt x="3544389" y="644434"/>
                  </a:cubicBezTo>
                  <a:lnTo>
                    <a:pt x="3570515" y="627017"/>
                  </a:lnTo>
                  <a:cubicBezTo>
                    <a:pt x="3573418" y="618308"/>
                    <a:pt x="3571753" y="606227"/>
                    <a:pt x="3579223" y="600891"/>
                  </a:cubicBezTo>
                  <a:cubicBezTo>
                    <a:pt x="3594163" y="590220"/>
                    <a:pt x="3631475" y="583474"/>
                    <a:pt x="3631475" y="583474"/>
                  </a:cubicBezTo>
                  <a:cubicBezTo>
                    <a:pt x="3648892" y="586377"/>
                    <a:pt x="3667193" y="585982"/>
                    <a:pt x="3683726" y="592182"/>
                  </a:cubicBezTo>
                  <a:cubicBezTo>
                    <a:pt x="3696206" y="596862"/>
                    <a:pt x="3712315" y="628439"/>
                    <a:pt x="3718560" y="635725"/>
                  </a:cubicBezTo>
                  <a:cubicBezTo>
                    <a:pt x="3734749" y="654613"/>
                    <a:pt x="3765809" y="683873"/>
                    <a:pt x="3788229" y="696685"/>
                  </a:cubicBezTo>
                  <a:cubicBezTo>
                    <a:pt x="3796199" y="701239"/>
                    <a:pt x="3805646" y="702491"/>
                    <a:pt x="3814355" y="705394"/>
                  </a:cubicBezTo>
                  <a:cubicBezTo>
                    <a:pt x="3828869" y="702491"/>
                    <a:pt x="3844039" y="701882"/>
                    <a:pt x="3857898" y="696685"/>
                  </a:cubicBezTo>
                  <a:cubicBezTo>
                    <a:pt x="3866607" y="693419"/>
                    <a:pt x="3916550" y="654758"/>
                    <a:pt x="3918858" y="653142"/>
                  </a:cubicBezTo>
                  <a:cubicBezTo>
                    <a:pt x="3960976" y="623660"/>
                    <a:pt x="3968299" y="625941"/>
                    <a:pt x="3997235" y="592182"/>
                  </a:cubicBezTo>
                  <a:cubicBezTo>
                    <a:pt x="4006681" y="581162"/>
                    <a:pt x="4013717" y="568196"/>
                    <a:pt x="4023360" y="557348"/>
                  </a:cubicBezTo>
                  <a:cubicBezTo>
                    <a:pt x="4036997" y="542006"/>
                    <a:pt x="4066903" y="513805"/>
                    <a:pt x="4066903" y="513805"/>
                  </a:cubicBezTo>
                  <a:lnTo>
                    <a:pt x="4084320" y="461554"/>
                  </a:lnTo>
                  <a:cubicBezTo>
                    <a:pt x="4087223" y="452845"/>
                    <a:pt x="4091229" y="444429"/>
                    <a:pt x="4093029" y="435428"/>
                  </a:cubicBezTo>
                  <a:cubicBezTo>
                    <a:pt x="4095932" y="420914"/>
                    <a:pt x="4099305" y="406485"/>
                    <a:pt x="4101738" y="391885"/>
                  </a:cubicBezTo>
                  <a:cubicBezTo>
                    <a:pt x="4106372" y="364078"/>
                    <a:pt x="4112723" y="307616"/>
                    <a:pt x="4119155" y="278674"/>
                  </a:cubicBezTo>
                  <a:cubicBezTo>
                    <a:pt x="4121146" y="269713"/>
                    <a:pt x="4123405" y="260572"/>
                    <a:pt x="4127863" y="252548"/>
                  </a:cubicBezTo>
                  <a:cubicBezTo>
                    <a:pt x="4138029" y="234249"/>
                    <a:pt x="4162698" y="200297"/>
                    <a:pt x="4162698" y="200297"/>
                  </a:cubicBezTo>
                  <a:cubicBezTo>
                    <a:pt x="4176509" y="158862"/>
                    <a:pt x="4173873" y="151494"/>
                    <a:pt x="4197532" y="121920"/>
                  </a:cubicBezTo>
                  <a:cubicBezTo>
                    <a:pt x="4202661" y="115509"/>
                    <a:pt x="4210023" y="111071"/>
                    <a:pt x="4214949" y="104502"/>
                  </a:cubicBezTo>
                  <a:cubicBezTo>
                    <a:pt x="4247314" y="61348"/>
                    <a:pt x="4240454" y="55671"/>
                    <a:pt x="4275909" y="26125"/>
                  </a:cubicBezTo>
                  <a:cubicBezTo>
                    <a:pt x="4283950" y="19425"/>
                    <a:pt x="4292673" y="13389"/>
                    <a:pt x="4302035" y="8708"/>
                  </a:cubicBezTo>
                  <a:cubicBezTo>
                    <a:pt x="4310245" y="4603"/>
                    <a:pt x="4319452" y="2903"/>
                    <a:pt x="4328160" y="0"/>
                  </a:cubicBezTo>
                  <a:cubicBezTo>
                    <a:pt x="4372599" y="14812"/>
                    <a:pt x="4338901" y="-748"/>
                    <a:pt x="4380412" y="34834"/>
                  </a:cubicBezTo>
                  <a:cubicBezTo>
                    <a:pt x="4414042" y="63660"/>
                    <a:pt x="4414364" y="54676"/>
                    <a:pt x="4441372" y="87085"/>
                  </a:cubicBezTo>
                  <a:cubicBezTo>
                    <a:pt x="4471674" y="123447"/>
                    <a:pt x="4442025" y="107623"/>
                    <a:pt x="4484915" y="121920"/>
                  </a:cubicBezTo>
                  <a:cubicBezTo>
                    <a:pt x="4499429" y="136434"/>
                    <a:pt x="4521968" y="145989"/>
                    <a:pt x="4528458" y="165462"/>
                  </a:cubicBezTo>
                  <a:cubicBezTo>
                    <a:pt x="4540476" y="201517"/>
                    <a:pt x="4529528" y="186496"/>
                    <a:pt x="4563292" y="209005"/>
                  </a:cubicBezTo>
                  <a:cubicBezTo>
                    <a:pt x="4566195" y="217714"/>
                    <a:pt x="4567277" y="227260"/>
                    <a:pt x="4572000" y="235131"/>
                  </a:cubicBezTo>
                  <a:cubicBezTo>
                    <a:pt x="4576224" y="242172"/>
                    <a:pt x="4584289" y="246137"/>
                    <a:pt x="4589418" y="252548"/>
                  </a:cubicBezTo>
                  <a:cubicBezTo>
                    <a:pt x="4637926" y="313181"/>
                    <a:pt x="4570889" y="242727"/>
                    <a:pt x="4632960" y="304800"/>
                  </a:cubicBezTo>
                  <a:cubicBezTo>
                    <a:pt x="4653754" y="367179"/>
                    <a:pt x="4624025" y="295818"/>
                    <a:pt x="4667795" y="348342"/>
                  </a:cubicBezTo>
                  <a:cubicBezTo>
                    <a:pt x="4676106" y="358315"/>
                    <a:pt x="4677242" y="372929"/>
                    <a:pt x="4685212" y="383177"/>
                  </a:cubicBezTo>
                  <a:cubicBezTo>
                    <a:pt x="4697814" y="399380"/>
                    <a:pt x="4714241" y="412206"/>
                    <a:pt x="4728755" y="426720"/>
                  </a:cubicBezTo>
                  <a:cubicBezTo>
                    <a:pt x="4737463" y="435428"/>
                    <a:pt x="4743865" y="447337"/>
                    <a:pt x="4754880" y="452845"/>
                  </a:cubicBezTo>
                  <a:lnTo>
                    <a:pt x="4789715" y="470262"/>
                  </a:lnTo>
                  <a:cubicBezTo>
                    <a:pt x="4795521" y="476068"/>
                    <a:pt x="4800721" y="482551"/>
                    <a:pt x="4807132" y="487680"/>
                  </a:cubicBezTo>
                  <a:cubicBezTo>
                    <a:pt x="4815305" y="494218"/>
                    <a:pt x="4826720" y="496924"/>
                    <a:pt x="4833258" y="505097"/>
                  </a:cubicBezTo>
                  <a:cubicBezTo>
                    <a:pt x="4838992" y="512265"/>
                    <a:pt x="4835475" y="524731"/>
                    <a:pt x="4841966" y="531222"/>
                  </a:cubicBezTo>
                  <a:cubicBezTo>
                    <a:pt x="4848457" y="537713"/>
                    <a:pt x="4859654" y="536315"/>
                    <a:pt x="4868092" y="539931"/>
                  </a:cubicBezTo>
                  <a:cubicBezTo>
                    <a:pt x="4899029" y="553190"/>
                    <a:pt x="4902814" y="557273"/>
                    <a:pt x="4929052" y="574765"/>
                  </a:cubicBezTo>
                  <a:cubicBezTo>
                    <a:pt x="4943566" y="571862"/>
                    <a:pt x="4958736" y="571254"/>
                    <a:pt x="4972595" y="566057"/>
                  </a:cubicBezTo>
                  <a:cubicBezTo>
                    <a:pt x="4999170" y="556092"/>
                    <a:pt x="5008565" y="535513"/>
                    <a:pt x="5024846" y="513805"/>
                  </a:cubicBezTo>
                  <a:cubicBezTo>
                    <a:pt x="5042972" y="441306"/>
                    <a:pt x="5020901" y="512988"/>
                    <a:pt x="5050972" y="452845"/>
                  </a:cubicBezTo>
                  <a:cubicBezTo>
                    <a:pt x="5055077" y="444635"/>
                    <a:pt x="5053946" y="433888"/>
                    <a:pt x="5059680" y="426720"/>
                  </a:cubicBezTo>
                  <a:cubicBezTo>
                    <a:pt x="5066218" y="418547"/>
                    <a:pt x="5076444" y="413983"/>
                    <a:pt x="5085806" y="409302"/>
                  </a:cubicBezTo>
                  <a:cubicBezTo>
                    <a:pt x="5094017" y="405197"/>
                    <a:pt x="5103106" y="403116"/>
                    <a:pt x="5111932" y="400594"/>
                  </a:cubicBezTo>
                  <a:cubicBezTo>
                    <a:pt x="5199423" y="375597"/>
                    <a:pt x="5222140" y="388745"/>
                    <a:pt x="5355772" y="383177"/>
                  </a:cubicBezTo>
                  <a:cubicBezTo>
                    <a:pt x="5408412" y="370016"/>
                    <a:pt x="5379260" y="378251"/>
                    <a:pt x="5442858" y="357051"/>
                  </a:cubicBezTo>
                  <a:cubicBezTo>
                    <a:pt x="5451566" y="354148"/>
                    <a:pt x="5461345" y="353434"/>
                    <a:pt x="5468983" y="348342"/>
                  </a:cubicBezTo>
                  <a:cubicBezTo>
                    <a:pt x="5477692" y="342536"/>
                    <a:pt x="5485747" y="335606"/>
                    <a:pt x="5495109" y="330925"/>
                  </a:cubicBezTo>
                  <a:cubicBezTo>
                    <a:pt x="5509024" y="323968"/>
                    <a:pt x="5543056" y="317226"/>
                    <a:pt x="5556069" y="313508"/>
                  </a:cubicBezTo>
                  <a:cubicBezTo>
                    <a:pt x="5564895" y="310986"/>
                    <a:pt x="5573486" y="307703"/>
                    <a:pt x="5582195" y="304800"/>
                  </a:cubicBezTo>
                  <a:cubicBezTo>
                    <a:pt x="5628641" y="307703"/>
                    <a:pt x="5675994" y="303921"/>
                    <a:pt x="5721532" y="313508"/>
                  </a:cubicBezTo>
                  <a:cubicBezTo>
                    <a:pt x="5733584" y="316045"/>
                    <a:pt x="5736892" y="333653"/>
                    <a:pt x="5747658" y="339634"/>
                  </a:cubicBezTo>
                  <a:cubicBezTo>
                    <a:pt x="5763707" y="348550"/>
                    <a:pt x="5782492" y="351245"/>
                    <a:pt x="5799909" y="357051"/>
                  </a:cubicBezTo>
                  <a:lnTo>
                    <a:pt x="5826035" y="365760"/>
                  </a:lnTo>
                  <a:lnTo>
                    <a:pt x="5878286" y="383177"/>
                  </a:lnTo>
                  <a:cubicBezTo>
                    <a:pt x="5898985" y="390077"/>
                    <a:pt x="5917387" y="396951"/>
                    <a:pt x="5939246" y="400594"/>
                  </a:cubicBezTo>
                  <a:cubicBezTo>
                    <a:pt x="5962331" y="404442"/>
                    <a:pt x="5985692" y="406399"/>
                    <a:pt x="6008915" y="409302"/>
                  </a:cubicBezTo>
                  <a:cubicBezTo>
                    <a:pt x="6060812" y="422277"/>
                    <a:pt x="6071082" y="425648"/>
                    <a:pt x="6139543" y="435428"/>
                  </a:cubicBezTo>
                  <a:cubicBezTo>
                    <a:pt x="6168423" y="439554"/>
                    <a:pt x="6197711" y="440281"/>
                    <a:pt x="6226629" y="444137"/>
                  </a:cubicBezTo>
                  <a:cubicBezTo>
                    <a:pt x="6241301" y="446093"/>
                    <a:pt x="6255551" y="450537"/>
                    <a:pt x="6270172" y="452845"/>
                  </a:cubicBezTo>
                  <a:cubicBezTo>
                    <a:pt x="6310722" y="459247"/>
                    <a:pt x="6352265" y="460305"/>
                    <a:pt x="6392092" y="470262"/>
                  </a:cubicBezTo>
                  <a:cubicBezTo>
                    <a:pt x="6472986" y="490487"/>
                    <a:pt x="6372440" y="466333"/>
                    <a:pt x="6479178" y="487680"/>
                  </a:cubicBezTo>
                  <a:cubicBezTo>
                    <a:pt x="6490914" y="490027"/>
                    <a:pt x="6502328" y="493792"/>
                    <a:pt x="6514012" y="496388"/>
                  </a:cubicBezTo>
                  <a:cubicBezTo>
                    <a:pt x="6528461" y="499599"/>
                    <a:pt x="6543195" y="501507"/>
                    <a:pt x="6557555" y="505097"/>
                  </a:cubicBezTo>
                  <a:cubicBezTo>
                    <a:pt x="6594930" y="514441"/>
                    <a:pt x="6576978" y="514607"/>
                    <a:pt x="6618515" y="531222"/>
                  </a:cubicBezTo>
                  <a:cubicBezTo>
                    <a:pt x="6618563" y="531241"/>
                    <a:pt x="6683805" y="552986"/>
                    <a:pt x="6696892" y="557348"/>
                  </a:cubicBezTo>
                  <a:cubicBezTo>
                    <a:pt x="6705601" y="560251"/>
                    <a:pt x="6715380" y="560965"/>
                    <a:pt x="6723018" y="566057"/>
                  </a:cubicBezTo>
                  <a:cubicBezTo>
                    <a:pt x="6782907" y="605983"/>
                    <a:pt x="6755411" y="594271"/>
                    <a:pt x="6801395" y="609600"/>
                  </a:cubicBezTo>
                  <a:cubicBezTo>
                    <a:pt x="6810103" y="618308"/>
                    <a:pt x="6817273" y="628894"/>
                    <a:pt x="6827520" y="635725"/>
                  </a:cubicBezTo>
                  <a:cubicBezTo>
                    <a:pt x="6835158" y="640817"/>
                    <a:pt x="6845621" y="639976"/>
                    <a:pt x="6853646" y="644434"/>
                  </a:cubicBezTo>
                  <a:cubicBezTo>
                    <a:pt x="6871945" y="654600"/>
                    <a:pt x="6888481" y="667657"/>
                    <a:pt x="6905898" y="679268"/>
                  </a:cubicBezTo>
                  <a:lnTo>
                    <a:pt x="6932023" y="696685"/>
                  </a:lnTo>
                  <a:cubicBezTo>
                    <a:pt x="6940732" y="702491"/>
                    <a:pt x="6950748" y="706701"/>
                    <a:pt x="6958149" y="714102"/>
                  </a:cubicBezTo>
                  <a:cubicBezTo>
                    <a:pt x="6963955" y="719908"/>
                    <a:pt x="6968525" y="727296"/>
                    <a:pt x="6975566" y="731520"/>
                  </a:cubicBezTo>
                  <a:cubicBezTo>
                    <a:pt x="6983437" y="736243"/>
                    <a:pt x="6992983" y="737325"/>
                    <a:pt x="7001692" y="740228"/>
                  </a:cubicBezTo>
                  <a:cubicBezTo>
                    <a:pt x="7022526" y="754117"/>
                    <a:pt x="7038703" y="762434"/>
                    <a:pt x="7053943" y="783771"/>
                  </a:cubicBezTo>
                  <a:cubicBezTo>
                    <a:pt x="7061488" y="794335"/>
                    <a:pt x="7063571" y="808220"/>
                    <a:pt x="7071360" y="818605"/>
                  </a:cubicBezTo>
                  <a:cubicBezTo>
                    <a:pt x="7081213" y="831742"/>
                    <a:pt x="7097086" y="839777"/>
                    <a:pt x="7106195" y="853440"/>
                  </a:cubicBezTo>
                  <a:lnTo>
                    <a:pt x="7123612" y="879565"/>
                  </a:lnTo>
                  <a:cubicBezTo>
                    <a:pt x="7138424" y="924004"/>
                    <a:pt x="7122864" y="890306"/>
                    <a:pt x="7158446" y="931817"/>
                  </a:cubicBezTo>
                  <a:cubicBezTo>
                    <a:pt x="7167892" y="942837"/>
                    <a:pt x="7175126" y="955631"/>
                    <a:pt x="7184572" y="966651"/>
                  </a:cubicBezTo>
                  <a:cubicBezTo>
                    <a:pt x="7192587" y="976002"/>
                    <a:pt x="7202813" y="983316"/>
                    <a:pt x="7210698" y="992777"/>
                  </a:cubicBezTo>
                  <a:cubicBezTo>
                    <a:pt x="7217398" y="1000817"/>
                    <a:pt x="7221415" y="1010862"/>
                    <a:pt x="7228115" y="1018902"/>
                  </a:cubicBezTo>
                  <a:cubicBezTo>
                    <a:pt x="7309426" y="1116477"/>
                    <a:pt x="7206797" y="980349"/>
                    <a:pt x="7271658" y="1071154"/>
                  </a:cubicBezTo>
                  <a:cubicBezTo>
                    <a:pt x="7336126" y="1161409"/>
                    <a:pt x="7252546" y="1038133"/>
                    <a:pt x="7332618" y="1158240"/>
                  </a:cubicBezTo>
                  <a:lnTo>
                    <a:pt x="7350035" y="1184365"/>
                  </a:lnTo>
                  <a:cubicBezTo>
                    <a:pt x="7370739" y="1246481"/>
                    <a:pt x="7341383" y="1171389"/>
                    <a:pt x="7384869" y="1236617"/>
                  </a:cubicBezTo>
                  <a:cubicBezTo>
                    <a:pt x="7389961" y="1244255"/>
                    <a:pt x="7389962" y="1254305"/>
                    <a:pt x="7393578" y="1262742"/>
                  </a:cubicBezTo>
                  <a:cubicBezTo>
                    <a:pt x="7398692" y="1274674"/>
                    <a:pt x="7405881" y="1285644"/>
                    <a:pt x="7410995" y="1297577"/>
                  </a:cubicBezTo>
                  <a:cubicBezTo>
                    <a:pt x="7423012" y="1325616"/>
                    <a:pt x="7419078" y="1337175"/>
                    <a:pt x="7437120" y="1367245"/>
                  </a:cubicBezTo>
                  <a:cubicBezTo>
                    <a:pt x="7446683" y="1383184"/>
                    <a:pt x="7461022" y="1395756"/>
                    <a:pt x="7471955" y="1410788"/>
                  </a:cubicBezTo>
                  <a:cubicBezTo>
                    <a:pt x="7484267" y="1427717"/>
                    <a:pt x="7495178" y="1445623"/>
                    <a:pt x="7506789" y="1463040"/>
                  </a:cubicBezTo>
                  <a:lnTo>
                    <a:pt x="7524206" y="1489165"/>
                  </a:lnTo>
                  <a:cubicBezTo>
                    <a:pt x="7574121" y="1564037"/>
                    <a:pt x="7514276" y="1469307"/>
                    <a:pt x="7550332" y="1541417"/>
                  </a:cubicBezTo>
                  <a:cubicBezTo>
                    <a:pt x="7555013" y="1550778"/>
                    <a:pt x="7561943" y="1558834"/>
                    <a:pt x="7567749" y="1567542"/>
                  </a:cubicBezTo>
                  <a:cubicBezTo>
                    <a:pt x="7573555" y="1584959"/>
                    <a:pt x="7578348" y="1602748"/>
                    <a:pt x="7585166" y="1619794"/>
                  </a:cubicBezTo>
                  <a:cubicBezTo>
                    <a:pt x="7589987" y="1631847"/>
                    <a:pt x="7597469" y="1642696"/>
                    <a:pt x="7602583" y="1654628"/>
                  </a:cubicBezTo>
                  <a:cubicBezTo>
                    <a:pt x="7606199" y="1663066"/>
                    <a:pt x="7607676" y="1672316"/>
                    <a:pt x="7611292" y="1680754"/>
                  </a:cubicBezTo>
                  <a:cubicBezTo>
                    <a:pt x="7616406" y="1692686"/>
                    <a:pt x="7623437" y="1703725"/>
                    <a:pt x="7628709" y="1715588"/>
                  </a:cubicBezTo>
                  <a:cubicBezTo>
                    <a:pt x="7635058" y="1729873"/>
                    <a:pt x="7640637" y="1744494"/>
                    <a:pt x="7646126" y="1759131"/>
                  </a:cubicBezTo>
                  <a:cubicBezTo>
                    <a:pt x="7649349" y="1767726"/>
                    <a:pt x="7650730" y="1777046"/>
                    <a:pt x="7654835" y="1785257"/>
                  </a:cubicBezTo>
                  <a:cubicBezTo>
                    <a:pt x="7665820" y="1807226"/>
                    <a:pt x="7673470" y="1812601"/>
                    <a:pt x="7689669" y="1828800"/>
                  </a:cubicBezTo>
                  <a:cubicBezTo>
                    <a:pt x="7705865" y="1893581"/>
                    <a:pt x="7688529" y="1834942"/>
                    <a:pt x="7724503" y="1915885"/>
                  </a:cubicBezTo>
                  <a:cubicBezTo>
                    <a:pt x="7728231" y="1924274"/>
                    <a:pt x="7729596" y="1933573"/>
                    <a:pt x="7733212" y="1942011"/>
                  </a:cubicBezTo>
                  <a:cubicBezTo>
                    <a:pt x="7746471" y="1972948"/>
                    <a:pt x="7750554" y="1976733"/>
                    <a:pt x="7768046" y="2002971"/>
                  </a:cubicBezTo>
                  <a:cubicBezTo>
                    <a:pt x="7744260" y="2074334"/>
                    <a:pt x="7750449" y="2045073"/>
                    <a:pt x="7768046" y="2185851"/>
                  </a:cubicBezTo>
                  <a:cubicBezTo>
                    <a:pt x="7771626" y="2214492"/>
                    <a:pt x="7785055" y="2241947"/>
                    <a:pt x="7802880" y="2264228"/>
                  </a:cubicBezTo>
                  <a:cubicBezTo>
                    <a:pt x="7808009" y="2270639"/>
                    <a:pt x="7814492" y="2275839"/>
                    <a:pt x="7820298" y="2281645"/>
                  </a:cubicBezTo>
                  <a:cubicBezTo>
                    <a:pt x="7838093" y="2335033"/>
                    <a:pt x="7822515" y="2301280"/>
                    <a:pt x="7889966" y="2368731"/>
                  </a:cubicBezTo>
                  <a:lnTo>
                    <a:pt x="7889966" y="2368731"/>
                  </a:lnTo>
                  <a:cubicBezTo>
                    <a:pt x="7912064" y="2412926"/>
                    <a:pt x="7896581" y="2396364"/>
                    <a:pt x="7933509" y="2420982"/>
                  </a:cubicBezTo>
                  <a:cubicBezTo>
                    <a:pt x="7951398" y="2474645"/>
                    <a:pt x="7930937" y="2417371"/>
                    <a:pt x="7959635" y="2481942"/>
                  </a:cubicBezTo>
                  <a:cubicBezTo>
                    <a:pt x="7965984" y="2496227"/>
                    <a:pt x="7971246" y="2510971"/>
                    <a:pt x="7977052" y="2525485"/>
                  </a:cubicBezTo>
                  <a:cubicBezTo>
                    <a:pt x="7979955" y="2542902"/>
                    <a:pt x="7979202" y="2561342"/>
                    <a:pt x="7985760" y="2577737"/>
                  </a:cubicBezTo>
                  <a:cubicBezTo>
                    <a:pt x="8015369" y="2651761"/>
                    <a:pt x="8011886" y="2584238"/>
                    <a:pt x="8011886" y="2629988"/>
                  </a:cubicBezTo>
                </a:path>
              </a:pathLst>
            </a:custGeom>
            <a:noFill/>
            <a:ln w="12700" cap="flat" cmpd="sng" algn="ctr">
              <a:solidFill>
                <a:schemeClr val="bg1">
                  <a:lumMod val="98810"/>
                  <a:alpha val="476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 name="任意多边形: 形状 7">
              <a:extLst>
                <a:ext uri="{FF2B5EF4-FFF2-40B4-BE49-F238E27FC236}">
                  <a16:creationId xmlns:a16="http://schemas.microsoft.com/office/drawing/2014/main" xmlns="" id="{D26BB2A9-7A1A-4954-B71C-8947F9FC780E}"/>
                </a:ext>
              </a:extLst>
            </p:cNvPr>
            <p:cNvSpPr/>
            <p:nvPr/>
          </p:nvSpPr>
          <p:spPr>
            <a:xfrm>
              <a:off x="-69669" y="6252754"/>
              <a:ext cx="8012012" cy="2629988"/>
            </a:xfrm>
            <a:custGeom>
              <a:avLst/>
              <a:gdLst>
                <a:gd name="connsiteX0" fmla="*/ 0 w 8012012"/>
                <a:gd name="connsiteY0" fmla="*/ 505097 h 2629988"/>
                <a:gd name="connsiteX1" fmla="*/ 0 w 8012012"/>
                <a:gd name="connsiteY1" fmla="*/ 505097 h 2629988"/>
                <a:gd name="connsiteX2" fmla="*/ 113212 w 8012012"/>
                <a:gd name="connsiteY2" fmla="*/ 487680 h 2629988"/>
                <a:gd name="connsiteX3" fmla="*/ 130629 w 8012012"/>
                <a:gd name="connsiteY3" fmla="*/ 470262 h 2629988"/>
                <a:gd name="connsiteX4" fmla="*/ 182880 w 8012012"/>
                <a:gd name="connsiteY4" fmla="*/ 461554 h 2629988"/>
                <a:gd name="connsiteX5" fmla="*/ 209006 w 8012012"/>
                <a:gd name="connsiteY5" fmla="*/ 452845 h 2629988"/>
                <a:gd name="connsiteX6" fmla="*/ 261258 w 8012012"/>
                <a:gd name="connsiteY6" fmla="*/ 409302 h 2629988"/>
                <a:gd name="connsiteX7" fmla="*/ 322218 w 8012012"/>
                <a:gd name="connsiteY7" fmla="*/ 330925 h 2629988"/>
                <a:gd name="connsiteX8" fmla="*/ 348343 w 8012012"/>
                <a:gd name="connsiteY8" fmla="*/ 322217 h 2629988"/>
                <a:gd name="connsiteX9" fmla="*/ 365760 w 8012012"/>
                <a:gd name="connsiteY9" fmla="*/ 357051 h 2629988"/>
                <a:gd name="connsiteX10" fmla="*/ 383178 w 8012012"/>
                <a:gd name="connsiteY10" fmla="*/ 374468 h 2629988"/>
                <a:gd name="connsiteX11" fmla="*/ 461555 w 8012012"/>
                <a:gd name="connsiteY11" fmla="*/ 418011 h 2629988"/>
                <a:gd name="connsiteX12" fmla="*/ 505098 w 8012012"/>
                <a:gd name="connsiteY12" fmla="*/ 452845 h 2629988"/>
                <a:gd name="connsiteX13" fmla="*/ 531223 w 8012012"/>
                <a:gd name="connsiteY13" fmla="*/ 487680 h 2629988"/>
                <a:gd name="connsiteX14" fmla="*/ 600892 w 8012012"/>
                <a:gd name="connsiteY14" fmla="*/ 522514 h 2629988"/>
                <a:gd name="connsiteX15" fmla="*/ 644435 w 8012012"/>
                <a:gd name="connsiteY15" fmla="*/ 566057 h 2629988"/>
                <a:gd name="connsiteX16" fmla="*/ 670560 w 8012012"/>
                <a:gd name="connsiteY16" fmla="*/ 600891 h 2629988"/>
                <a:gd name="connsiteX17" fmla="*/ 696686 w 8012012"/>
                <a:gd name="connsiteY17" fmla="*/ 653142 h 2629988"/>
                <a:gd name="connsiteX18" fmla="*/ 731520 w 8012012"/>
                <a:gd name="connsiteY18" fmla="*/ 731520 h 2629988"/>
                <a:gd name="connsiteX19" fmla="*/ 775063 w 8012012"/>
                <a:gd name="connsiteY19" fmla="*/ 775062 h 2629988"/>
                <a:gd name="connsiteX20" fmla="*/ 792480 w 8012012"/>
                <a:gd name="connsiteY20" fmla="*/ 836022 h 2629988"/>
                <a:gd name="connsiteX21" fmla="*/ 809898 w 8012012"/>
                <a:gd name="connsiteY21" fmla="*/ 888274 h 2629988"/>
                <a:gd name="connsiteX22" fmla="*/ 836023 w 8012012"/>
                <a:gd name="connsiteY22" fmla="*/ 914400 h 2629988"/>
                <a:gd name="connsiteX23" fmla="*/ 862149 w 8012012"/>
                <a:gd name="connsiteY23" fmla="*/ 931817 h 2629988"/>
                <a:gd name="connsiteX24" fmla="*/ 905692 w 8012012"/>
                <a:gd name="connsiteY24" fmla="*/ 975360 h 2629988"/>
                <a:gd name="connsiteX25" fmla="*/ 957943 w 8012012"/>
                <a:gd name="connsiteY25" fmla="*/ 1010194 h 2629988"/>
                <a:gd name="connsiteX26" fmla="*/ 1036320 w 8012012"/>
                <a:gd name="connsiteY26" fmla="*/ 1071154 h 2629988"/>
                <a:gd name="connsiteX27" fmla="*/ 1062446 w 8012012"/>
                <a:gd name="connsiteY27" fmla="*/ 1079862 h 2629988"/>
                <a:gd name="connsiteX28" fmla="*/ 1114698 w 8012012"/>
                <a:gd name="connsiteY28" fmla="*/ 1114697 h 2629988"/>
                <a:gd name="connsiteX29" fmla="*/ 1140823 w 8012012"/>
                <a:gd name="connsiteY29" fmla="*/ 1140822 h 2629988"/>
                <a:gd name="connsiteX30" fmla="*/ 1158240 w 8012012"/>
                <a:gd name="connsiteY30" fmla="*/ 1166948 h 2629988"/>
                <a:gd name="connsiteX31" fmla="*/ 1201783 w 8012012"/>
                <a:gd name="connsiteY31" fmla="*/ 1210491 h 2629988"/>
                <a:gd name="connsiteX32" fmla="*/ 1219200 w 8012012"/>
                <a:gd name="connsiteY32" fmla="*/ 1236617 h 2629988"/>
                <a:gd name="connsiteX33" fmla="*/ 1262743 w 8012012"/>
                <a:gd name="connsiteY33" fmla="*/ 1280160 h 2629988"/>
                <a:gd name="connsiteX34" fmla="*/ 1314995 w 8012012"/>
                <a:gd name="connsiteY34" fmla="*/ 1314994 h 2629988"/>
                <a:gd name="connsiteX35" fmla="*/ 1341120 w 8012012"/>
                <a:gd name="connsiteY35" fmla="*/ 1349828 h 2629988"/>
                <a:gd name="connsiteX36" fmla="*/ 1384663 w 8012012"/>
                <a:gd name="connsiteY36" fmla="*/ 1384662 h 2629988"/>
                <a:gd name="connsiteX37" fmla="*/ 1428206 w 8012012"/>
                <a:gd name="connsiteY37" fmla="*/ 1419497 h 2629988"/>
                <a:gd name="connsiteX38" fmla="*/ 1463040 w 8012012"/>
                <a:gd name="connsiteY38" fmla="*/ 1463040 h 2629988"/>
                <a:gd name="connsiteX39" fmla="*/ 1489166 w 8012012"/>
                <a:gd name="connsiteY39" fmla="*/ 1471748 h 2629988"/>
                <a:gd name="connsiteX40" fmla="*/ 1497875 w 8012012"/>
                <a:gd name="connsiteY40" fmla="*/ 1497874 h 2629988"/>
                <a:gd name="connsiteX41" fmla="*/ 1550126 w 8012012"/>
                <a:gd name="connsiteY41" fmla="*/ 1524000 h 2629988"/>
                <a:gd name="connsiteX42" fmla="*/ 1584960 w 8012012"/>
                <a:gd name="connsiteY42" fmla="*/ 1541417 h 2629988"/>
                <a:gd name="connsiteX43" fmla="*/ 1689463 w 8012012"/>
                <a:gd name="connsiteY43" fmla="*/ 1532708 h 2629988"/>
                <a:gd name="connsiteX44" fmla="*/ 1715589 w 8012012"/>
                <a:gd name="connsiteY44" fmla="*/ 1524000 h 2629988"/>
                <a:gd name="connsiteX45" fmla="*/ 1733006 w 8012012"/>
                <a:gd name="connsiteY45" fmla="*/ 1506582 h 2629988"/>
                <a:gd name="connsiteX46" fmla="*/ 1759132 w 8012012"/>
                <a:gd name="connsiteY46" fmla="*/ 1489165 h 2629988"/>
                <a:gd name="connsiteX47" fmla="*/ 1776549 w 8012012"/>
                <a:gd name="connsiteY47" fmla="*/ 1463040 h 2629988"/>
                <a:gd name="connsiteX48" fmla="*/ 1793966 w 8012012"/>
                <a:gd name="connsiteY48" fmla="*/ 1393371 h 2629988"/>
                <a:gd name="connsiteX49" fmla="*/ 1820092 w 8012012"/>
                <a:gd name="connsiteY49" fmla="*/ 1375954 h 2629988"/>
                <a:gd name="connsiteX50" fmla="*/ 1985555 w 8012012"/>
                <a:gd name="connsiteY50" fmla="*/ 1428205 h 2629988"/>
                <a:gd name="connsiteX51" fmla="*/ 2002972 w 8012012"/>
                <a:gd name="connsiteY51" fmla="*/ 1454331 h 2629988"/>
                <a:gd name="connsiteX52" fmla="*/ 2055223 w 8012012"/>
                <a:gd name="connsiteY52" fmla="*/ 1471748 h 2629988"/>
                <a:gd name="connsiteX53" fmla="*/ 2264229 w 8012012"/>
                <a:gd name="connsiteY53" fmla="*/ 1480457 h 2629988"/>
                <a:gd name="connsiteX54" fmla="*/ 2377440 w 8012012"/>
                <a:gd name="connsiteY54" fmla="*/ 1489165 h 2629988"/>
                <a:gd name="connsiteX55" fmla="*/ 2403566 w 8012012"/>
                <a:gd name="connsiteY55" fmla="*/ 1497874 h 2629988"/>
                <a:gd name="connsiteX56" fmla="*/ 2429692 w 8012012"/>
                <a:gd name="connsiteY56" fmla="*/ 1515291 h 2629988"/>
                <a:gd name="connsiteX57" fmla="*/ 2508069 w 8012012"/>
                <a:gd name="connsiteY57" fmla="*/ 1541417 h 2629988"/>
                <a:gd name="connsiteX58" fmla="*/ 2586446 w 8012012"/>
                <a:gd name="connsiteY58" fmla="*/ 1532708 h 2629988"/>
                <a:gd name="connsiteX59" fmla="*/ 2595155 w 8012012"/>
                <a:gd name="connsiteY59" fmla="*/ 1497874 h 2629988"/>
                <a:gd name="connsiteX60" fmla="*/ 2629989 w 8012012"/>
                <a:gd name="connsiteY60" fmla="*/ 1419497 h 2629988"/>
                <a:gd name="connsiteX61" fmla="*/ 2656115 w 8012012"/>
                <a:gd name="connsiteY61" fmla="*/ 1358537 h 2629988"/>
                <a:gd name="connsiteX62" fmla="*/ 2664823 w 8012012"/>
                <a:gd name="connsiteY62" fmla="*/ 1323702 h 2629988"/>
                <a:gd name="connsiteX63" fmla="*/ 2682240 w 8012012"/>
                <a:gd name="connsiteY63" fmla="*/ 1297577 h 2629988"/>
                <a:gd name="connsiteX64" fmla="*/ 2690949 w 8012012"/>
                <a:gd name="connsiteY64" fmla="*/ 1271451 h 2629988"/>
                <a:gd name="connsiteX65" fmla="*/ 2734492 w 8012012"/>
                <a:gd name="connsiteY65" fmla="*/ 1210491 h 2629988"/>
                <a:gd name="connsiteX66" fmla="*/ 2751909 w 8012012"/>
                <a:gd name="connsiteY66" fmla="*/ 1184365 h 2629988"/>
                <a:gd name="connsiteX67" fmla="*/ 2778035 w 8012012"/>
                <a:gd name="connsiteY67" fmla="*/ 1175657 h 2629988"/>
                <a:gd name="connsiteX68" fmla="*/ 2812869 w 8012012"/>
                <a:gd name="connsiteY68" fmla="*/ 1158240 h 2629988"/>
                <a:gd name="connsiteX69" fmla="*/ 2899955 w 8012012"/>
                <a:gd name="connsiteY69" fmla="*/ 1166948 h 2629988"/>
                <a:gd name="connsiteX70" fmla="*/ 2926080 w 8012012"/>
                <a:gd name="connsiteY70" fmla="*/ 1184365 h 2629988"/>
                <a:gd name="connsiteX71" fmla="*/ 2978332 w 8012012"/>
                <a:gd name="connsiteY71" fmla="*/ 1210491 h 2629988"/>
                <a:gd name="connsiteX72" fmla="*/ 3004458 w 8012012"/>
                <a:gd name="connsiteY72" fmla="*/ 1184365 h 2629988"/>
                <a:gd name="connsiteX73" fmla="*/ 3021875 w 8012012"/>
                <a:gd name="connsiteY73" fmla="*/ 1132114 h 2629988"/>
                <a:gd name="connsiteX74" fmla="*/ 3030583 w 8012012"/>
                <a:gd name="connsiteY74" fmla="*/ 1097280 h 2629988"/>
                <a:gd name="connsiteX75" fmla="*/ 3039292 w 8012012"/>
                <a:gd name="connsiteY75" fmla="*/ 1045028 h 2629988"/>
                <a:gd name="connsiteX76" fmla="*/ 3056709 w 8012012"/>
                <a:gd name="connsiteY76" fmla="*/ 992777 h 2629988"/>
                <a:gd name="connsiteX77" fmla="*/ 3065418 w 8012012"/>
                <a:gd name="connsiteY77" fmla="*/ 966651 h 2629988"/>
                <a:gd name="connsiteX78" fmla="*/ 3152503 w 8012012"/>
                <a:gd name="connsiteY78" fmla="*/ 905691 h 2629988"/>
                <a:gd name="connsiteX79" fmla="*/ 3178629 w 8012012"/>
                <a:gd name="connsiteY79" fmla="*/ 888274 h 2629988"/>
                <a:gd name="connsiteX80" fmla="*/ 3222172 w 8012012"/>
                <a:gd name="connsiteY80" fmla="*/ 853440 h 2629988"/>
                <a:gd name="connsiteX81" fmla="*/ 3265715 w 8012012"/>
                <a:gd name="connsiteY81" fmla="*/ 827314 h 2629988"/>
                <a:gd name="connsiteX82" fmla="*/ 3344092 w 8012012"/>
                <a:gd name="connsiteY82" fmla="*/ 766354 h 2629988"/>
                <a:gd name="connsiteX83" fmla="*/ 3396343 w 8012012"/>
                <a:gd name="connsiteY83" fmla="*/ 731520 h 2629988"/>
                <a:gd name="connsiteX84" fmla="*/ 3439886 w 8012012"/>
                <a:gd name="connsiteY84" fmla="*/ 705394 h 2629988"/>
                <a:gd name="connsiteX85" fmla="*/ 3466012 w 8012012"/>
                <a:gd name="connsiteY85" fmla="*/ 687977 h 2629988"/>
                <a:gd name="connsiteX86" fmla="*/ 3492138 w 8012012"/>
                <a:gd name="connsiteY86" fmla="*/ 679268 h 2629988"/>
                <a:gd name="connsiteX87" fmla="*/ 3544389 w 8012012"/>
                <a:gd name="connsiteY87" fmla="*/ 644434 h 2629988"/>
                <a:gd name="connsiteX88" fmla="*/ 3570515 w 8012012"/>
                <a:gd name="connsiteY88" fmla="*/ 627017 h 2629988"/>
                <a:gd name="connsiteX89" fmla="*/ 3579223 w 8012012"/>
                <a:gd name="connsiteY89" fmla="*/ 600891 h 2629988"/>
                <a:gd name="connsiteX90" fmla="*/ 3631475 w 8012012"/>
                <a:gd name="connsiteY90" fmla="*/ 583474 h 2629988"/>
                <a:gd name="connsiteX91" fmla="*/ 3683726 w 8012012"/>
                <a:gd name="connsiteY91" fmla="*/ 592182 h 2629988"/>
                <a:gd name="connsiteX92" fmla="*/ 3718560 w 8012012"/>
                <a:gd name="connsiteY92" fmla="*/ 635725 h 2629988"/>
                <a:gd name="connsiteX93" fmla="*/ 3788229 w 8012012"/>
                <a:gd name="connsiteY93" fmla="*/ 696685 h 2629988"/>
                <a:gd name="connsiteX94" fmla="*/ 3814355 w 8012012"/>
                <a:gd name="connsiteY94" fmla="*/ 705394 h 2629988"/>
                <a:gd name="connsiteX95" fmla="*/ 3857898 w 8012012"/>
                <a:gd name="connsiteY95" fmla="*/ 696685 h 2629988"/>
                <a:gd name="connsiteX96" fmla="*/ 3918858 w 8012012"/>
                <a:gd name="connsiteY96" fmla="*/ 653142 h 2629988"/>
                <a:gd name="connsiteX97" fmla="*/ 3997235 w 8012012"/>
                <a:gd name="connsiteY97" fmla="*/ 592182 h 2629988"/>
                <a:gd name="connsiteX98" fmla="*/ 4023360 w 8012012"/>
                <a:gd name="connsiteY98" fmla="*/ 557348 h 2629988"/>
                <a:gd name="connsiteX99" fmla="*/ 4066903 w 8012012"/>
                <a:gd name="connsiteY99" fmla="*/ 513805 h 2629988"/>
                <a:gd name="connsiteX100" fmla="*/ 4084320 w 8012012"/>
                <a:gd name="connsiteY100" fmla="*/ 461554 h 2629988"/>
                <a:gd name="connsiteX101" fmla="*/ 4093029 w 8012012"/>
                <a:gd name="connsiteY101" fmla="*/ 435428 h 2629988"/>
                <a:gd name="connsiteX102" fmla="*/ 4101738 w 8012012"/>
                <a:gd name="connsiteY102" fmla="*/ 391885 h 2629988"/>
                <a:gd name="connsiteX103" fmla="*/ 4119155 w 8012012"/>
                <a:gd name="connsiteY103" fmla="*/ 278674 h 2629988"/>
                <a:gd name="connsiteX104" fmla="*/ 4127863 w 8012012"/>
                <a:gd name="connsiteY104" fmla="*/ 252548 h 2629988"/>
                <a:gd name="connsiteX105" fmla="*/ 4162698 w 8012012"/>
                <a:gd name="connsiteY105" fmla="*/ 200297 h 2629988"/>
                <a:gd name="connsiteX106" fmla="*/ 4197532 w 8012012"/>
                <a:gd name="connsiteY106" fmla="*/ 121920 h 2629988"/>
                <a:gd name="connsiteX107" fmla="*/ 4214949 w 8012012"/>
                <a:gd name="connsiteY107" fmla="*/ 104502 h 2629988"/>
                <a:gd name="connsiteX108" fmla="*/ 4275909 w 8012012"/>
                <a:gd name="connsiteY108" fmla="*/ 26125 h 2629988"/>
                <a:gd name="connsiteX109" fmla="*/ 4302035 w 8012012"/>
                <a:gd name="connsiteY109" fmla="*/ 8708 h 2629988"/>
                <a:gd name="connsiteX110" fmla="*/ 4328160 w 8012012"/>
                <a:gd name="connsiteY110" fmla="*/ 0 h 2629988"/>
                <a:gd name="connsiteX111" fmla="*/ 4380412 w 8012012"/>
                <a:gd name="connsiteY111" fmla="*/ 34834 h 2629988"/>
                <a:gd name="connsiteX112" fmla="*/ 4441372 w 8012012"/>
                <a:gd name="connsiteY112" fmla="*/ 87085 h 2629988"/>
                <a:gd name="connsiteX113" fmla="*/ 4484915 w 8012012"/>
                <a:gd name="connsiteY113" fmla="*/ 121920 h 2629988"/>
                <a:gd name="connsiteX114" fmla="*/ 4528458 w 8012012"/>
                <a:gd name="connsiteY114" fmla="*/ 165462 h 2629988"/>
                <a:gd name="connsiteX115" fmla="*/ 4563292 w 8012012"/>
                <a:gd name="connsiteY115" fmla="*/ 209005 h 2629988"/>
                <a:gd name="connsiteX116" fmla="*/ 4572000 w 8012012"/>
                <a:gd name="connsiteY116" fmla="*/ 235131 h 2629988"/>
                <a:gd name="connsiteX117" fmla="*/ 4589418 w 8012012"/>
                <a:gd name="connsiteY117" fmla="*/ 252548 h 2629988"/>
                <a:gd name="connsiteX118" fmla="*/ 4632960 w 8012012"/>
                <a:gd name="connsiteY118" fmla="*/ 304800 h 2629988"/>
                <a:gd name="connsiteX119" fmla="*/ 4667795 w 8012012"/>
                <a:gd name="connsiteY119" fmla="*/ 348342 h 2629988"/>
                <a:gd name="connsiteX120" fmla="*/ 4685212 w 8012012"/>
                <a:gd name="connsiteY120" fmla="*/ 383177 h 2629988"/>
                <a:gd name="connsiteX121" fmla="*/ 4728755 w 8012012"/>
                <a:gd name="connsiteY121" fmla="*/ 426720 h 2629988"/>
                <a:gd name="connsiteX122" fmla="*/ 4754880 w 8012012"/>
                <a:gd name="connsiteY122" fmla="*/ 452845 h 2629988"/>
                <a:gd name="connsiteX123" fmla="*/ 4789715 w 8012012"/>
                <a:gd name="connsiteY123" fmla="*/ 470262 h 2629988"/>
                <a:gd name="connsiteX124" fmla="*/ 4807132 w 8012012"/>
                <a:gd name="connsiteY124" fmla="*/ 487680 h 2629988"/>
                <a:gd name="connsiteX125" fmla="*/ 4833258 w 8012012"/>
                <a:gd name="connsiteY125" fmla="*/ 505097 h 2629988"/>
                <a:gd name="connsiteX126" fmla="*/ 4841966 w 8012012"/>
                <a:gd name="connsiteY126" fmla="*/ 531222 h 2629988"/>
                <a:gd name="connsiteX127" fmla="*/ 4868092 w 8012012"/>
                <a:gd name="connsiteY127" fmla="*/ 539931 h 2629988"/>
                <a:gd name="connsiteX128" fmla="*/ 4929052 w 8012012"/>
                <a:gd name="connsiteY128" fmla="*/ 574765 h 2629988"/>
                <a:gd name="connsiteX129" fmla="*/ 4972595 w 8012012"/>
                <a:gd name="connsiteY129" fmla="*/ 566057 h 2629988"/>
                <a:gd name="connsiteX130" fmla="*/ 5024846 w 8012012"/>
                <a:gd name="connsiteY130" fmla="*/ 513805 h 2629988"/>
                <a:gd name="connsiteX131" fmla="*/ 5050972 w 8012012"/>
                <a:gd name="connsiteY131" fmla="*/ 452845 h 2629988"/>
                <a:gd name="connsiteX132" fmla="*/ 5059680 w 8012012"/>
                <a:gd name="connsiteY132" fmla="*/ 426720 h 2629988"/>
                <a:gd name="connsiteX133" fmla="*/ 5085806 w 8012012"/>
                <a:gd name="connsiteY133" fmla="*/ 409302 h 2629988"/>
                <a:gd name="connsiteX134" fmla="*/ 5111932 w 8012012"/>
                <a:gd name="connsiteY134" fmla="*/ 400594 h 2629988"/>
                <a:gd name="connsiteX135" fmla="*/ 5355772 w 8012012"/>
                <a:gd name="connsiteY135" fmla="*/ 383177 h 2629988"/>
                <a:gd name="connsiteX136" fmla="*/ 5442858 w 8012012"/>
                <a:gd name="connsiteY136" fmla="*/ 357051 h 2629988"/>
                <a:gd name="connsiteX137" fmla="*/ 5468983 w 8012012"/>
                <a:gd name="connsiteY137" fmla="*/ 348342 h 2629988"/>
                <a:gd name="connsiteX138" fmla="*/ 5495109 w 8012012"/>
                <a:gd name="connsiteY138" fmla="*/ 330925 h 2629988"/>
                <a:gd name="connsiteX139" fmla="*/ 5556069 w 8012012"/>
                <a:gd name="connsiteY139" fmla="*/ 313508 h 2629988"/>
                <a:gd name="connsiteX140" fmla="*/ 5582195 w 8012012"/>
                <a:gd name="connsiteY140" fmla="*/ 304800 h 2629988"/>
                <a:gd name="connsiteX141" fmla="*/ 5721532 w 8012012"/>
                <a:gd name="connsiteY141" fmla="*/ 313508 h 2629988"/>
                <a:gd name="connsiteX142" fmla="*/ 5747658 w 8012012"/>
                <a:gd name="connsiteY142" fmla="*/ 339634 h 2629988"/>
                <a:gd name="connsiteX143" fmla="*/ 5799909 w 8012012"/>
                <a:gd name="connsiteY143" fmla="*/ 357051 h 2629988"/>
                <a:gd name="connsiteX144" fmla="*/ 5826035 w 8012012"/>
                <a:gd name="connsiteY144" fmla="*/ 365760 h 2629988"/>
                <a:gd name="connsiteX145" fmla="*/ 5878286 w 8012012"/>
                <a:gd name="connsiteY145" fmla="*/ 383177 h 2629988"/>
                <a:gd name="connsiteX146" fmla="*/ 5939246 w 8012012"/>
                <a:gd name="connsiteY146" fmla="*/ 400594 h 2629988"/>
                <a:gd name="connsiteX147" fmla="*/ 6008915 w 8012012"/>
                <a:gd name="connsiteY147" fmla="*/ 409302 h 2629988"/>
                <a:gd name="connsiteX148" fmla="*/ 6139543 w 8012012"/>
                <a:gd name="connsiteY148" fmla="*/ 435428 h 2629988"/>
                <a:gd name="connsiteX149" fmla="*/ 6226629 w 8012012"/>
                <a:gd name="connsiteY149" fmla="*/ 444137 h 2629988"/>
                <a:gd name="connsiteX150" fmla="*/ 6270172 w 8012012"/>
                <a:gd name="connsiteY150" fmla="*/ 452845 h 2629988"/>
                <a:gd name="connsiteX151" fmla="*/ 6392092 w 8012012"/>
                <a:gd name="connsiteY151" fmla="*/ 470262 h 2629988"/>
                <a:gd name="connsiteX152" fmla="*/ 6479178 w 8012012"/>
                <a:gd name="connsiteY152" fmla="*/ 487680 h 2629988"/>
                <a:gd name="connsiteX153" fmla="*/ 6514012 w 8012012"/>
                <a:gd name="connsiteY153" fmla="*/ 496388 h 2629988"/>
                <a:gd name="connsiteX154" fmla="*/ 6557555 w 8012012"/>
                <a:gd name="connsiteY154" fmla="*/ 505097 h 2629988"/>
                <a:gd name="connsiteX155" fmla="*/ 6618515 w 8012012"/>
                <a:gd name="connsiteY155" fmla="*/ 531222 h 2629988"/>
                <a:gd name="connsiteX156" fmla="*/ 6696892 w 8012012"/>
                <a:gd name="connsiteY156" fmla="*/ 557348 h 2629988"/>
                <a:gd name="connsiteX157" fmla="*/ 6723018 w 8012012"/>
                <a:gd name="connsiteY157" fmla="*/ 566057 h 2629988"/>
                <a:gd name="connsiteX158" fmla="*/ 6801395 w 8012012"/>
                <a:gd name="connsiteY158" fmla="*/ 609600 h 2629988"/>
                <a:gd name="connsiteX159" fmla="*/ 6827520 w 8012012"/>
                <a:gd name="connsiteY159" fmla="*/ 635725 h 2629988"/>
                <a:gd name="connsiteX160" fmla="*/ 6853646 w 8012012"/>
                <a:gd name="connsiteY160" fmla="*/ 644434 h 2629988"/>
                <a:gd name="connsiteX161" fmla="*/ 6905898 w 8012012"/>
                <a:gd name="connsiteY161" fmla="*/ 679268 h 2629988"/>
                <a:gd name="connsiteX162" fmla="*/ 6932023 w 8012012"/>
                <a:gd name="connsiteY162" fmla="*/ 696685 h 2629988"/>
                <a:gd name="connsiteX163" fmla="*/ 6958149 w 8012012"/>
                <a:gd name="connsiteY163" fmla="*/ 714102 h 2629988"/>
                <a:gd name="connsiteX164" fmla="*/ 6975566 w 8012012"/>
                <a:gd name="connsiteY164" fmla="*/ 731520 h 2629988"/>
                <a:gd name="connsiteX165" fmla="*/ 7001692 w 8012012"/>
                <a:gd name="connsiteY165" fmla="*/ 740228 h 2629988"/>
                <a:gd name="connsiteX166" fmla="*/ 7053943 w 8012012"/>
                <a:gd name="connsiteY166" fmla="*/ 783771 h 2629988"/>
                <a:gd name="connsiteX167" fmla="*/ 7071360 w 8012012"/>
                <a:gd name="connsiteY167" fmla="*/ 818605 h 2629988"/>
                <a:gd name="connsiteX168" fmla="*/ 7106195 w 8012012"/>
                <a:gd name="connsiteY168" fmla="*/ 853440 h 2629988"/>
                <a:gd name="connsiteX169" fmla="*/ 7123612 w 8012012"/>
                <a:gd name="connsiteY169" fmla="*/ 879565 h 2629988"/>
                <a:gd name="connsiteX170" fmla="*/ 7158446 w 8012012"/>
                <a:gd name="connsiteY170" fmla="*/ 931817 h 2629988"/>
                <a:gd name="connsiteX171" fmla="*/ 7184572 w 8012012"/>
                <a:gd name="connsiteY171" fmla="*/ 966651 h 2629988"/>
                <a:gd name="connsiteX172" fmla="*/ 7210698 w 8012012"/>
                <a:gd name="connsiteY172" fmla="*/ 992777 h 2629988"/>
                <a:gd name="connsiteX173" fmla="*/ 7228115 w 8012012"/>
                <a:gd name="connsiteY173" fmla="*/ 1018902 h 2629988"/>
                <a:gd name="connsiteX174" fmla="*/ 7271658 w 8012012"/>
                <a:gd name="connsiteY174" fmla="*/ 1071154 h 2629988"/>
                <a:gd name="connsiteX175" fmla="*/ 7332618 w 8012012"/>
                <a:gd name="connsiteY175" fmla="*/ 1158240 h 2629988"/>
                <a:gd name="connsiteX176" fmla="*/ 7350035 w 8012012"/>
                <a:gd name="connsiteY176" fmla="*/ 1184365 h 2629988"/>
                <a:gd name="connsiteX177" fmla="*/ 7384869 w 8012012"/>
                <a:gd name="connsiteY177" fmla="*/ 1236617 h 2629988"/>
                <a:gd name="connsiteX178" fmla="*/ 7393578 w 8012012"/>
                <a:gd name="connsiteY178" fmla="*/ 1262742 h 2629988"/>
                <a:gd name="connsiteX179" fmla="*/ 7410995 w 8012012"/>
                <a:gd name="connsiteY179" fmla="*/ 1297577 h 2629988"/>
                <a:gd name="connsiteX180" fmla="*/ 7437120 w 8012012"/>
                <a:gd name="connsiteY180" fmla="*/ 1367245 h 2629988"/>
                <a:gd name="connsiteX181" fmla="*/ 7471955 w 8012012"/>
                <a:gd name="connsiteY181" fmla="*/ 1410788 h 2629988"/>
                <a:gd name="connsiteX182" fmla="*/ 7506789 w 8012012"/>
                <a:gd name="connsiteY182" fmla="*/ 1463040 h 2629988"/>
                <a:gd name="connsiteX183" fmla="*/ 7524206 w 8012012"/>
                <a:gd name="connsiteY183" fmla="*/ 1489165 h 2629988"/>
                <a:gd name="connsiteX184" fmla="*/ 7550332 w 8012012"/>
                <a:gd name="connsiteY184" fmla="*/ 1541417 h 2629988"/>
                <a:gd name="connsiteX185" fmla="*/ 7567749 w 8012012"/>
                <a:gd name="connsiteY185" fmla="*/ 1567542 h 2629988"/>
                <a:gd name="connsiteX186" fmla="*/ 7585166 w 8012012"/>
                <a:gd name="connsiteY186" fmla="*/ 1619794 h 2629988"/>
                <a:gd name="connsiteX187" fmla="*/ 7602583 w 8012012"/>
                <a:gd name="connsiteY187" fmla="*/ 1654628 h 2629988"/>
                <a:gd name="connsiteX188" fmla="*/ 7611292 w 8012012"/>
                <a:gd name="connsiteY188" fmla="*/ 1680754 h 2629988"/>
                <a:gd name="connsiteX189" fmla="*/ 7628709 w 8012012"/>
                <a:gd name="connsiteY189" fmla="*/ 1715588 h 2629988"/>
                <a:gd name="connsiteX190" fmla="*/ 7646126 w 8012012"/>
                <a:gd name="connsiteY190" fmla="*/ 1759131 h 2629988"/>
                <a:gd name="connsiteX191" fmla="*/ 7654835 w 8012012"/>
                <a:gd name="connsiteY191" fmla="*/ 1785257 h 2629988"/>
                <a:gd name="connsiteX192" fmla="*/ 7689669 w 8012012"/>
                <a:gd name="connsiteY192" fmla="*/ 1828800 h 2629988"/>
                <a:gd name="connsiteX193" fmla="*/ 7724503 w 8012012"/>
                <a:gd name="connsiteY193" fmla="*/ 1915885 h 2629988"/>
                <a:gd name="connsiteX194" fmla="*/ 7733212 w 8012012"/>
                <a:gd name="connsiteY194" fmla="*/ 1942011 h 2629988"/>
                <a:gd name="connsiteX195" fmla="*/ 7768046 w 8012012"/>
                <a:gd name="connsiteY195" fmla="*/ 2002971 h 2629988"/>
                <a:gd name="connsiteX196" fmla="*/ 7768046 w 8012012"/>
                <a:gd name="connsiteY196" fmla="*/ 2185851 h 2629988"/>
                <a:gd name="connsiteX197" fmla="*/ 7802880 w 8012012"/>
                <a:gd name="connsiteY197" fmla="*/ 2264228 h 2629988"/>
                <a:gd name="connsiteX198" fmla="*/ 7820298 w 8012012"/>
                <a:gd name="connsiteY198" fmla="*/ 2281645 h 2629988"/>
                <a:gd name="connsiteX199" fmla="*/ 7889966 w 8012012"/>
                <a:gd name="connsiteY199" fmla="*/ 2368731 h 2629988"/>
                <a:gd name="connsiteX200" fmla="*/ 7889966 w 8012012"/>
                <a:gd name="connsiteY200" fmla="*/ 2368731 h 2629988"/>
                <a:gd name="connsiteX201" fmla="*/ 7933509 w 8012012"/>
                <a:gd name="connsiteY201" fmla="*/ 2420982 h 2629988"/>
                <a:gd name="connsiteX202" fmla="*/ 7959635 w 8012012"/>
                <a:gd name="connsiteY202" fmla="*/ 2481942 h 2629988"/>
                <a:gd name="connsiteX203" fmla="*/ 7977052 w 8012012"/>
                <a:gd name="connsiteY203" fmla="*/ 2525485 h 2629988"/>
                <a:gd name="connsiteX204" fmla="*/ 7985760 w 8012012"/>
                <a:gd name="connsiteY204" fmla="*/ 2577737 h 2629988"/>
                <a:gd name="connsiteX205" fmla="*/ 8011886 w 8012012"/>
                <a:gd name="connsiteY205" fmla="*/ 2629988 h 2629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Lst>
              <a:rect l="l" t="t" r="r" b="b"/>
              <a:pathLst>
                <a:path w="8012012" h="2629988">
                  <a:moveTo>
                    <a:pt x="0" y="505097"/>
                  </a:moveTo>
                  <a:lnTo>
                    <a:pt x="0" y="505097"/>
                  </a:lnTo>
                  <a:cubicBezTo>
                    <a:pt x="5077" y="504533"/>
                    <a:pt x="91667" y="498453"/>
                    <a:pt x="113212" y="487680"/>
                  </a:cubicBezTo>
                  <a:cubicBezTo>
                    <a:pt x="120556" y="484008"/>
                    <a:pt x="122941" y="473145"/>
                    <a:pt x="130629" y="470262"/>
                  </a:cubicBezTo>
                  <a:cubicBezTo>
                    <a:pt x="147162" y="464062"/>
                    <a:pt x="165463" y="464457"/>
                    <a:pt x="182880" y="461554"/>
                  </a:cubicBezTo>
                  <a:cubicBezTo>
                    <a:pt x="191589" y="458651"/>
                    <a:pt x="200795" y="456950"/>
                    <a:pt x="209006" y="452845"/>
                  </a:cubicBezTo>
                  <a:cubicBezTo>
                    <a:pt x="227304" y="443696"/>
                    <a:pt x="249001" y="425061"/>
                    <a:pt x="261258" y="409302"/>
                  </a:cubicBezTo>
                  <a:cubicBezTo>
                    <a:pt x="279890" y="385347"/>
                    <a:pt x="294843" y="349175"/>
                    <a:pt x="322218" y="330925"/>
                  </a:cubicBezTo>
                  <a:cubicBezTo>
                    <a:pt x="329856" y="325833"/>
                    <a:pt x="339635" y="325120"/>
                    <a:pt x="348343" y="322217"/>
                  </a:cubicBezTo>
                  <a:cubicBezTo>
                    <a:pt x="354149" y="333828"/>
                    <a:pt x="358559" y="346250"/>
                    <a:pt x="365760" y="357051"/>
                  </a:cubicBezTo>
                  <a:cubicBezTo>
                    <a:pt x="370315" y="363883"/>
                    <a:pt x="376609" y="369542"/>
                    <a:pt x="383178" y="374468"/>
                  </a:cubicBezTo>
                  <a:cubicBezTo>
                    <a:pt x="431090" y="410402"/>
                    <a:pt x="420823" y="404433"/>
                    <a:pt x="461555" y="418011"/>
                  </a:cubicBezTo>
                  <a:cubicBezTo>
                    <a:pt x="514897" y="498026"/>
                    <a:pt x="442000" y="400263"/>
                    <a:pt x="505098" y="452845"/>
                  </a:cubicBezTo>
                  <a:cubicBezTo>
                    <a:pt x="516248" y="462137"/>
                    <a:pt x="520960" y="477417"/>
                    <a:pt x="531223" y="487680"/>
                  </a:cubicBezTo>
                  <a:cubicBezTo>
                    <a:pt x="548614" y="505072"/>
                    <a:pt x="580104" y="514199"/>
                    <a:pt x="600892" y="522514"/>
                  </a:cubicBezTo>
                  <a:cubicBezTo>
                    <a:pt x="647337" y="592183"/>
                    <a:pt x="586378" y="508000"/>
                    <a:pt x="644435" y="566057"/>
                  </a:cubicBezTo>
                  <a:cubicBezTo>
                    <a:pt x="654698" y="576320"/>
                    <a:pt x="661852" y="589280"/>
                    <a:pt x="670560" y="600891"/>
                  </a:cubicBezTo>
                  <a:cubicBezTo>
                    <a:pt x="702326" y="696185"/>
                    <a:pt x="651663" y="551839"/>
                    <a:pt x="696686" y="653142"/>
                  </a:cubicBezTo>
                  <a:cubicBezTo>
                    <a:pt x="715835" y="696227"/>
                    <a:pt x="704819" y="701005"/>
                    <a:pt x="731520" y="731520"/>
                  </a:cubicBezTo>
                  <a:cubicBezTo>
                    <a:pt x="745037" y="746967"/>
                    <a:pt x="775063" y="775062"/>
                    <a:pt x="775063" y="775062"/>
                  </a:cubicBezTo>
                  <a:cubicBezTo>
                    <a:pt x="804332" y="862865"/>
                    <a:pt x="759675" y="726671"/>
                    <a:pt x="792480" y="836022"/>
                  </a:cubicBezTo>
                  <a:cubicBezTo>
                    <a:pt x="797756" y="853607"/>
                    <a:pt x="796916" y="875292"/>
                    <a:pt x="809898" y="888274"/>
                  </a:cubicBezTo>
                  <a:cubicBezTo>
                    <a:pt x="818606" y="896983"/>
                    <a:pt x="826562" y="906516"/>
                    <a:pt x="836023" y="914400"/>
                  </a:cubicBezTo>
                  <a:cubicBezTo>
                    <a:pt x="844064" y="921101"/>
                    <a:pt x="854272" y="924925"/>
                    <a:pt x="862149" y="931817"/>
                  </a:cubicBezTo>
                  <a:cubicBezTo>
                    <a:pt x="877597" y="945334"/>
                    <a:pt x="888613" y="963974"/>
                    <a:pt x="905692" y="975360"/>
                  </a:cubicBezTo>
                  <a:cubicBezTo>
                    <a:pt x="923109" y="986971"/>
                    <a:pt x="943141" y="995392"/>
                    <a:pt x="957943" y="1010194"/>
                  </a:cubicBezTo>
                  <a:cubicBezTo>
                    <a:pt x="980484" y="1032735"/>
                    <a:pt x="1005072" y="1060739"/>
                    <a:pt x="1036320" y="1071154"/>
                  </a:cubicBezTo>
                  <a:lnTo>
                    <a:pt x="1062446" y="1079862"/>
                  </a:lnTo>
                  <a:cubicBezTo>
                    <a:pt x="1079863" y="1091474"/>
                    <a:pt x="1099896" y="1099895"/>
                    <a:pt x="1114698" y="1114697"/>
                  </a:cubicBezTo>
                  <a:cubicBezTo>
                    <a:pt x="1123406" y="1123405"/>
                    <a:pt x="1132939" y="1131361"/>
                    <a:pt x="1140823" y="1140822"/>
                  </a:cubicBezTo>
                  <a:cubicBezTo>
                    <a:pt x="1147523" y="1148863"/>
                    <a:pt x="1151348" y="1159071"/>
                    <a:pt x="1158240" y="1166948"/>
                  </a:cubicBezTo>
                  <a:cubicBezTo>
                    <a:pt x="1171757" y="1182396"/>
                    <a:pt x="1190397" y="1193412"/>
                    <a:pt x="1201783" y="1210491"/>
                  </a:cubicBezTo>
                  <a:cubicBezTo>
                    <a:pt x="1207589" y="1219200"/>
                    <a:pt x="1212308" y="1228740"/>
                    <a:pt x="1219200" y="1236617"/>
                  </a:cubicBezTo>
                  <a:cubicBezTo>
                    <a:pt x="1232717" y="1252065"/>
                    <a:pt x="1245664" y="1268774"/>
                    <a:pt x="1262743" y="1280160"/>
                  </a:cubicBezTo>
                  <a:lnTo>
                    <a:pt x="1314995" y="1314994"/>
                  </a:lnTo>
                  <a:cubicBezTo>
                    <a:pt x="1323703" y="1326605"/>
                    <a:pt x="1331828" y="1338678"/>
                    <a:pt x="1341120" y="1349828"/>
                  </a:cubicBezTo>
                  <a:cubicBezTo>
                    <a:pt x="1362146" y="1375059"/>
                    <a:pt x="1356542" y="1362164"/>
                    <a:pt x="1384663" y="1384662"/>
                  </a:cubicBezTo>
                  <a:cubicBezTo>
                    <a:pt x="1446699" y="1434293"/>
                    <a:pt x="1347804" y="1365897"/>
                    <a:pt x="1428206" y="1419497"/>
                  </a:cubicBezTo>
                  <a:cubicBezTo>
                    <a:pt x="1436115" y="1431361"/>
                    <a:pt x="1449254" y="1454769"/>
                    <a:pt x="1463040" y="1463040"/>
                  </a:cubicBezTo>
                  <a:cubicBezTo>
                    <a:pt x="1470911" y="1467763"/>
                    <a:pt x="1480457" y="1468845"/>
                    <a:pt x="1489166" y="1471748"/>
                  </a:cubicBezTo>
                  <a:cubicBezTo>
                    <a:pt x="1492069" y="1480457"/>
                    <a:pt x="1492140" y="1490706"/>
                    <a:pt x="1497875" y="1497874"/>
                  </a:cubicBezTo>
                  <a:cubicBezTo>
                    <a:pt x="1512427" y="1516064"/>
                    <a:pt x="1530921" y="1515769"/>
                    <a:pt x="1550126" y="1524000"/>
                  </a:cubicBezTo>
                  <a:cubicBezTo>
                    <a:pt x="1562058" y="1529114"/>
                    <a:pt x="1573349" y="1535611"/>
                    <a:pt x="1584960" y="1541417"/>
                  </a:cubicBezTo>
                  <a:cubicBezTo>
                    <a:pt x="1619794" y="1538514"/>
                    <a:pt x="1654815" y="1537328"/>
                    <a:pt x="1689463" y="1532708"/>
                  </a:cubicBezTo>
                  <a:cubicBezTo>
                    <a:pt x="1698562" y="1531495"/>
                    <a:pt x="1707718" y="1528723"/>
                    <a:pt x="1715589" y="1524000"/>
                  </a:cubicBezTo>
                  <a:cubicBezTo>
                    <a:pt x="1722630" y="1519776"/>
                    <a:pt x="1726595" y="1511711"/>
                    <a:pt x="1733006" y="1506582"/>
                  </a:cubicBezTo>
                  <a:cubicBezTo>
                    <a:pt x="1741179" y="1500044"/>
                    <a:pt x="1750423" y="1494971"/>
                    <a:pt x="1759132" y="1489165"/>
                  </a:cubicBezTo>
                  <a:cubicBezTo>
                    <a:pt x="1764938" y="1480457"/>
                    <a:pt x="1772874" y="1472840"/>
                    <a:pt x="1776549" y="1463040"/>
                  </a:cubicBezTo>
                  <a:cubicBezTo>
                    <a:pt x="1777695" y="1459984"/>
                    <a:pt x="1786384" y="1402848"/>
                    <a:pt x="1793966" y="1393371"/>
                  </a:cubicBezTo>
                  <a:cubicBezTo>
                    <a:pt x="1800504" y="1385198"/>
                    <a:pt x="1811383" y="1381760"/>
                    <a:pt x="1820092" y="1375954"/>
                  </a:cubicBezTo>
                  <a:cubicBezTo>
                    <a:pt x="1912219" y="1382534"/>
                    <a:pt x="1938526" y="1357661"/>
                    <a:pt x="1985555" y="1428205"/>
                  </a:cubicBezTo>
                  <a:cubicBezTo>
                    <a:pt x="1991361" y="1436914"/>
                    <a:pt x="1994096" y="1448784"/>
                    <a:pt x="2002972" y="1454331"/>
                  </a:cubicBezTo>
                  <a:cubicBezTo>
                    <a:pt x="2018540" y="1464061"/>
                    <a:pt x="2055223" y="1471748"/>
                    <a:pt x="2055223" y="1471748"/>
                  </a:cubicBezTo>
                  <a:cubicBezTo>
                    <a:pt x="2134497" y="1524596"/>
                    <a:pt x="2057085" y="1480457"/>
                    <a:pt x="2264229" y="1480457"/>
                  </a:cubicBezTo>
                  <a:cubicBezTo>
                    <a:pt x="2302077" y="1480457"/>
                    <a:pt x="2339703" y="1486262"/>
                    <a:pt x="2377440" y="1489165"/>
                  </a:cubicBezTo>
                  <a:cubicBezTo>
                    <a:pt x="2386149" y="1492068"/>
                    <a:pt x="2395355" y="1493769"/>
                    <a:pt x="2403566" y="1497874"/>
                  </a:cubicBezTo>
                  <a:cubicBezTo>
                    <a:pt x="2412927" y="1502555"/>
                    <a:pt x="2420031" y="1511265"/>
                    <a:pt x="2429692" y="1515291"/>
                  </a:cubicBezTo>
                  <a:cubicBezTo>
                    <a:pt x="2455113" y="1525883"/>
                    <a:pt x="2508069" y="1541417"/>
                    <a:pt x="2508069" y="1541417"/>
                  </a:cubicBezTo>
                  <a:cubicBezTo>
                    <a:pt x="2534195" y="1538514"/>
                    <a:pt x="2562935" y="1544464"/>
                    <a:pt x="2586446" y="1532708"/>
                  </a:cubicBezTo>
                  <a:cubicBezTo>
                    <a:pt x="2597151" y="1527355"/>
                    <a:pt x="2591716" y="1509338"/>
                    <a:pt x="2595155" y="1497874"/>
                  </a:cubicBezTo>
                  <a:cubicBezTo>
                    <a:pt x="2612114" y="1441344"/>
                    <a:pt x="2604536" y="1457676"/>
                    <a:pt x="2629989" y="1419497"/>
                  </a:cubicBezTo>
                  <a:cubicBezTo>
                    <a:pt x="2654995" y="1319477"/>
                    <a:pt x="2620028" y="1442743"/>
                    <a:pt x="2656115" y="1358537"/>
                  </a:cubicBezTo>
                  <a:cubicBezTo>
                    <a:pt x="2660830" y="1347536"/>
                    <a:pt x="2660108" y="1334703"/>
                    <a:pt x="2664823" y="1323702"/>
                  </a:cubicBezTo>
                  <a:cubicBezTo>
                    <a:pt x="2668946" y="1314082"/>
                    <a:pt x="2677559" y="1306938"/>
                    <a:pt x="2682240" y="1297577"/>
                  </a:cubicBezTo>
                  <a:cubicBezTo>
                    <a:pt x="2686345" y="1289366"/>
                    <a:pt x="2686844" y="1279662"/>
                    <a:pt x="2690949" y="1271451"/>
                  </a:cubicBezTo>
                  <a:cubicBezTo>
                    <a:pt x="2697792" y="1257764"/>
                    <a:pt x="2727914" y="1219701"/>
                    <a:pt x="2734492" y="1210491"/>
                  </a:cubicBezTo>
                  <a:cubicBezTo>
                    <a:pt x="2740576" y="1201974"/>
                    <a:pt x="2743736" y="1190903"/>
                    <a:pt x="2751909" y="1184365"/>
                  </a:cubicBezTo>
                  <a:cubicBezTo>
                    <a:pt x="2759077" y="1178631"/>
                    <a:pt x="2769598" y="1179273"/>
                    <a:pt x="2778035" y="1175657"/>
                  </a:cubicBezTo>
                  <a:cubicBezTo>
                    <a:pt x="2789967" y="1170543"/>
                    <a:pt x="2801258" y="1164046"/>
                    <a:pt x="2812869" y="1158240"/>
                  </a:cubicBezTo>
                  <a:cubicBezTo>
                    <a:pt x="2841898" y="1161143"/>
                    <a:pt x="2871529" y="1160388"/>
                    <a:pt x="2899955" y="1166948"/>
                  </a:cubicBezTo>
                  <a:cubicBezTo>
                    <a:pt x="2910153" y="1169301"/>
                    <a:pt x="2916719" y="1179684"/>
                    <a:pt x="2926080" y="1184365"/>
                  </a:cubicBezTo>
                  <a:cubicBezTo>
                    <a:pt x="2998195" y="1220423"/>
                    <a:pt x="2903454" y="1160573"/>
                    <a:pt x="2978332" y="1210491"/>
                  </a:cubicBezTo>
                  <a:cubicBezTo>
                    <a:pt x="2987041" y="1201782"/>
                    <a:pt x="2998477" y="1195131"/>
                    <a:pt x="3004458" y="1184365"/>
                  </a:cubicBezTo>
                  <a:cubicBezTo>
                    <a:pt x="3013374" y="1168316"/>
                    <a:pt x="3017422" y="1149925"/>
                    <a:pt x="3021875" y="1132114"/>
                  </a:cubicBezTo>
                  <a:cubicBezTo>
                    <a:pt x="3024778" y="1120503"/>
                    <a:pt x="3028236" y="1109016"/>
                    <a:pt x="3030583" y="1097280"/>
                  </a:cubicBezTo>
                  <a:cubicBezTo>
                    <a:pt x="3034046" y="1079965"/>
                    <a:pt x="3035009" y="1062158"/>
                    <a:pt x="3039292" y="1045028"/>
                  </a:cubicBezTo>
                  <a:cubicBezTo>
                    <a:pt x="3043745" y="1027217"/>
                    <a:pt x="3050903" y="1010194"/>
                    <a:pt x="3056709" y="992777"/>
                  </a:cubicBezTo>
                  <a:cubicBezTo>
                    <a:pt x="3059612" y="984068"/>
                    <a:pt x="3058074" y="972159"/>
                    <a:pt x="3065418" y="966651"/>
                  </a:cubicBezTo>
                  <a:cubicBezTo>
                    <a:pt x="3116996" y="927967"/>
                    <a:pt x="3088179" y="948574"/>
                    <a:pt x="3152503" y="905691"/>
                  </a:cubicBezTo>
                  <a:lnTo>
                    <a:pt x="3178629" y="888274"/>
                  </a:lnTo>
                  <a:cubicBezTo>
                    <a:pt x="3213320" y="836237"/>
                    <a:pt x="3175433" y="881484"/>
                    <a:pt x="3222172" y="853440"/>
                  </a:cubicBezTo>
                  <a:cubicBezTo>
                    <a:pt x="3281942" y="817578"/>
                    <a:pt x="3191705" y="851982"/>
                    <a:pt x="3265715" y="827314"/>
                  </a:cubicBezTo>
                  <a:cubicBezTo>
                    <a:pt x="3381519" y="711510"/>
                    <a:pt x="3251003" y="832846"/>
                    <a:pt x="3344092" y="766354"/>
                  </a:cubicBezTo>
                  <a:cubicBezTo>
                    <a:pt x="3401170" y="725584"/>
                    <a:pt x="3340302" y="750199"/>
                    <a:pt x="3396343" y="731520"/>
                  </a:cubicBezTo>
                  <a:cubicBezTo>
                    <a:pt x="3430361" y="697500"/>
                    <a:pt x="3394667" y="728003"/>
                    <a:pt x="3439886" y="705394"/>
                  </a:cubicBezTo>
                  <a:cubicBezTo>
                    <a:pt x="3449248" y="700713"/>
                    <a:pt x="3456651" y="692658"/>
                    <a:pt x="3466012" y="687977"/>
                  </a:cubicBezTo>
                  <a:cubicBezTo>
                    <a:pt x="3474223" y="683872"/>
                    <a:pt x="3484113" y="683726"/>
                    <a:pt x="3492138" y="679268"/>
                  </a:cubicBezTo>
                  <a:cubicBezTo>
                    <a:pt x="3510436" y="669102"/>
                    <a:pt x="3526972" y="656045"/>
                    <a:pt x="3544389" y="644434"/>
                  </a:cubicBezTo>
                  <a:lnTo>
                    <a:pt x="3570515" y="627017"/>
                  </a:lnTo>
                  <a:cubicBezTo>
                    <a:pt x="3573418" y="618308"/>
                    <a:pt x="3571753" y="606227"/>
                    <a:pt x="3579223" y="600891"/>
                  </a:cubicBezTo>
                  <a:cubicBezTo>
                    <a:pt x="3594163" y="590220"/>
                    <a:pt x="3631475" y="583474"/>
                    <a:pt x="3631475" y="583474"/>
                  </a:cubicBezTo>
                  <a:cubicBezTo>
                    <a:pt x="3648892" y="586377"/>
                    <a:pt x="3667193" y="585982"/>
                    <a:pt x="3683726" y="592182"/>
                  </a:cubicBezTo>
                  <a:cubicBezTo>
                    <a:pt x="3696206" y="596862"/>
                    <a:pt x="3712315" y="628439"/>
                    <a:pt x="3718560" y="635725"/>
                  </a:cubicBezTo>
                  <a:cubicBezTo>
                    <a:pt x="3734749" y="654613"/>
                    <a:pt x="3765809" y="683873"/>
                    <a:pt x="3788229" y="696685"/>
                  </a:cubicBezTo>
                  <a:cubicBezTo>
                    <a:pt x="3796199" y="701239"/>
                    <a:pt x="3805646" y="702491"/>
                    <a:pt x="3814355" y="705394"/>
                  </a:cubicBezTo>
                  <a:cubicBezTo>
                    <a:pt x="3828869" y="702491"/>
                    <a:pt x="3844039" y="701882"/>
                    <a:pt x="3857898" y="696685"/>
                  </a:cubicBezTo>
                  <a:cubicBezTo>
                    <a:pt x="3866607" y="693419"/>
                    <a:pt x="3916550" y="654758"/>
                    <a:pt x="3918858" y="653142"/>
                  </a:cubicBezTo>
                  <a:cubicBezTo>
                    <a:pt x="3960976" y="623660"/>
                    <a:pt x="3968299" y="625941"/>
                    <a:pt x="3997235" y="592182"/>
                  </a:cubicBezTo>
                  <a:cubicBezTo>
                    <a:pt x="4006681" y="581162"/>
                    <a:pt x="4013717" y="568196"/>
                    <a:pt x="4023360" y="557348"/>
                  </a:cubicBezTo>
                  <a:cubicBezTo>
                    <a:pt x="4036997" y="542006"/>
                    <a:pt x="4066903" y="513805"/>
                    <a:pt x="4066903" y="513805"/>
                  </a:cubicBezTo>
                  <a:lnTo>
                    <a:pt x="4084320" y="461554"/>
                  </a:lnTo>
                  <a:cubicBezTo>
                    <a:pt x="4087223" y="452845"/>
                    <a:pt x="4091229" y="444429"/>
                    <a:pt x="4093029" y="435428"/>
                  </a:cubicBezTo>
                  <a:cubicBezTo>
                    <a:pt x="4095932" y="420914"/>
                    <a:pt x="4099305" y="406485"/>
                    <a:pt x="4101738" y="391885"/>
                  </a:cubicBezTo>
                  <a:cubicBezTo>
                    <a:pt x="4106372" y="364078"/>
                    <a:pt x="4112723" y="307616"/>
                    <a:pt x="4119155" y="278674"/>
                  </a:cubicBezTo>
                  <a:cubicBezTo>
                    <a:pt x="4121146" y="269713"/>
                    <a:pt x="4123405" y="260572"/>
                    <a:pt x="4127863" y="252548"/>
                  </a:cubicBezTo>
                  <a:cubicBezTo>
                    <a:pt x="4138029" y="234249"/>
                    <a:pt x="4162698" y="200297"/>
                    <a:pt x="4162698" y="200297"/>
                  </a:cubicBezTo>
                  <a:cubicBezTo>
                    <a:pt x="4176509" y="158862"/>
                    <a:pt x="4173873" y="151494"/>
                    <a:pt x="4197532" y="121920"/>
                  </a:cubicBezTo>
                  <a:cubicBezTo>
                    <a:pt x="4202661" y="115509"/>
                    <a:pt x="4210023" y="111071"/>
                    <a:pt x="4214949" y="104502"/>
                  </a:cubicBezTo>
                  <a:cubicBezTo>
                    <a:pt x="4247314" y="61348"/>
                    <a:pt x="4240454" y="55671"/>
                    <a:pt x="4275909" y="26125"/>
                  </a:cubicBezTo>
                  <a:cubicBezTo>
                    <a:pt x="4283950" y="19425"/>
                    <a:pt x="4292673" y="13389"/>
                    <a:pt x="4302035" y="8708"/>
                  </a:cubicBezTo>
                  <a:cubicBezTo>
                    <a:pt x="4310245" y="4603"/>
                    <a:pt x="4319452" y="2903"/>
                    <a:pt x="4328160" y="0"/>
                  </a:cubicBezTo>
                  <a:cubicBezTo>
                    <a:pt x="4372599" y="14812"/>
                    <a:pt x="4338901" y="-748"/>
                    <a:pt x="4380412" y="34834"/>
                  </a:cubicBezTo>
                  <a:cubicBezTo>
                    <a:pt x="4414042" y="63660"/>
                    <a:pt x="4414364" y="54676"/>
                    <a:pt x="4441372" y="87085"/>
                  </a:cubicBezTo>
                  <a:cubicBezTo>
                    <a:pt x="4471674" y="123447"/>
                    <a:pt x="4442025" y="107623"/>
                    <a:pt x="4484915" y="121920"/>
                  </a:cubicBezTo>
                  <a:cubicBezTo>
                    <a:pt x="4499429" y="136434"/>
                    <a:pt x="4521968" y="145989"/>
                    <a:pt x="4528458" y="165462"/>
                  </a:cubicBezTo>
                  <a:cubicBezTo>
                    <a:pt x="4540476" y="201517"/>
                    <a:pt x="4529528" y="186496"/>
                    <a:pt x="4563292" y="209005"/>
                  </a:cubicBezTo>
                  <a:cubicBezTo>
                    <a:pt x="4566195" y="217714"/>
                    <a:pt x="4567277" y="227260"/>
                    <a:pt x="4572000" y="235131"/>
                  </a:cubicBezTo>
                  <a:cubicBezTo>
                    <a:pt x="4576224" y="242172"/>
                    <a:pt x="4584289" y="246137"/>
                    <a:pt x="4589418" y="252548"/>
                  </a:cubicBezTo>
                  <a:cubicBezTo>
                    <a:pt x="4637926" y="313181"/>
                    <a:pt x="4570889" y="242727"/>
                    <a:pt x="4632960" y="304800"/>
                  </a:cubicBezTo>
                  <a:cubicBezTo>
                    <a:pt x="4653754" y="367179"/>
                    <a:pt x="4624025" y="295818"/>
                    <a:pt x="4667795" y="348342"/>
                  </a:cubicBezTo>
                  <a:cubicBezTo>
                    <a:pt x="4676106" y="358315"/>
                    <a:pt x="4677242" y="372929"/>
                    <a:pt x="4685212" y="383177"/>
                  </a:cubicBezTo>
                  <a:cubicBezTo>
                    <a:pt x="4697814" y="399380"/>
                    <a:pt x="4714241" y="412206"/>
                    <a:pt x="4728755" y="426720"/>
                  </a:cubicBezTo>
                  <a:cubicBezTo>
                    <a:pt x="4737463" y="435428"/>
                    <a:pt x="4743865" y="447337"/>
                    <a:pt x="4754880" y="452845"/>
                  </a:cubicBezTo>
                  <a:lnTo>
                    <a:pt x="4789715" y="470262"/>
                  </a:lnTo>
                  <a:cubicBezTo>
                    <a:pt x="4795521" y="476068"/>
                    <a:pt x="4800721" y="482551"/>
                    <a:pt x="4807132" y="487680"/>
                  </a:cubicBezTo>
                  <a:cubicBezTo>
                    <a:pt x="4815305" y="494218"/>
                    <a:pt x="4826720" y="496924"/>
                    <a:pt x="4833258" y="505097"/>
                  </a:cubicBezTo>
                  <a:cubicBezTo>
                    <a:pt x="4838992" y="512265"/>
                    <a:pt x="4835475" y="524731"/>
                    <a:pt x="4841966" y="531222"/>
                  </a:cubicBezTo>
                  <a:cubicBezTo>
                    <a:pt x="4848457" y="537713"/>
                    <a:pt x="4859654" y="536315"/>
                    <a:pt x="4868092" y="539931"/>
                  </a:cubicBezTo>
                  <a:cubicBezTo>
                    <a:pt x="4899029" y="553190"/>
                    <a:pt x="4902814" y="557273"/>
                    <a:pt x="4929052" y="574765"/>
                  </a:cubicBezTo>
                  <a:cubicBezTo>
                    <a:pt x="4943566" y="571862"/>
                    <a:pt x="4958736" y="571254"/>
                    <a:pt x="4972595" y="566057"/>
                  </a:cubicBezTo>
                  <a:cubicBezTo>
                    <a:pt x="4999170" y="556092"/>
                    <a:pt x="5008565" y="535513"/>
                    <a:pt x="5024846" y="513805"/>
                  </a:cubicBezTo>
                  <a:cubicBezTo>
                    <a:pt x="5042972" y="441306"/>
                    <a:pt x="5020901" y="512988"/>
                    <a:pt x="5050972" y="452845"/>
                  </a:cubicBezTo>
                  <a:cubicBezTo>
                    <a:pt x="5055077" y="444635"/>
                    <a:pt x="5053946" y="433888"/>
                    <a:pt x="5059680" y="426720"/>
                  </a:cubicBezTo>
                  <a:cubicBezTo>
                    <a:pt x="5066218" y="418547"/>
                    <a:pt x="5076444" y="413983"/>
                    <a:pt x="5085806" y="409302"/>
                  </a:cubicBezTo>
                  <a:cubicBezTo>
                    <a:pt x="5094017" y="405197"/>
                    <a:pt x="5103106" y="403116"/>
                    <a:pt x="5111932" y="400594"/>
                  </a:cubicBezTo>
                  <a:cubicBezTo>
                    <a:pt x="5199423" y="375597"/>
                    <a:pt x="5222140" y="388745"/>
                    <a:pt x="5355772" y="383177"/>
                  </a:cubicBezTo>
                  <a:cubicBezTo>
                    <a:pt x="5408412" y="370016"/>
                    <a:pt x="5379260" y="378251"/>
                    <a:pt x="5442858" y="357051"/>
                  </a:cubicBezTo>
                  <a:cubicBezTo>
                    <a:pt x="5451566" y="354148"/>
                    <a:pt x="5461345" y="353434"/>
                    <a:pt x="5468983" y="348342"/>
                  </a:cubicBezTo>
                  <a:cubicBezTo>
                    <a:pt x="5477692" y="342536"/>
                    <a:pt x="5485747" y="335606"/>
                    <a:pt x="5495109" y="330925"/>
                  </a:cubicBezTo>
                  <a:cubicBezTo>
                    <a:pt x="5509024" y="323968"/>
                    <a:pt x="5543056" y="317226"/>
                    <a:pt x="5556069" y="313508"/>
                  </a:cubicBezTo>
                  <a:cubicBezTo>
                    <a:pt x="5564895" y="310986"/>
                    <a:pt x="5573486" y="307703"/>
                    <a:pt x="5582195" y="304800"/>
                  </a:cubicBezTo>
                  <a:cubicBezTo>
                    <a:pt x="5628641" y="307703"/>
                    <a:pt x="5675994" y="303921"/>
                    <a:pt x="5721532" y="313508"/>
                  </a:cubicBezTo>
                  <a:cubicBezTo>
                    <a:pt x="5733584" y="316045"/>
                    <a:pt x="5736892" y="333653"/>
                    <a:pt x="5747658" y="339634"/>
                  </a:cubicBezTo>
                  <a:cubicBezTo>
                    <a:pt x="5763707" y="348550"/>
                    <a:pt x="5782492" y="351245"/>
                    <a:pt x="5799909" y="357051"/>
                  </a:cubicBezTo>
                  <a:lnTo>
                    <a:pt x="5826035" y="365760"/>
                  </a:lnTo>
                  <a:lnTo>
                    <a:pt x="5878286" y="383177"/>
                  </a:lnTo>
                  <a:cubicBezTo>
                    <a:pt x="5898985" y="390077"/>
                    <a:pt x="5917387" y="396951"/>
                    <a:pt x="5939246" y="400594"/>
                  </a:cubicBezTo>
                  <a:cubicBezTo>
                    <a:pt x="5962331" y="404442"/>
                    <a:pt x="5985692" y="406399"/>
                    <a:pt x="6008915" y="409302"/>
                  </a:cubicBezTo>
                  <a:cubicBezTo>
                    <a:pt x="6060812" y="422277"/>
                    <a:pt x="6071082" y="425648"/>
                    <a:pt x="6139543" y="435428"/>
                  </a:cubicBezTo>
                  <a:cubicBezTo>
                    <a:pt x="6168423" y="439554"/>
                    <a:pt x="6197711" y="440281"/>
                    <a:pt x="6226629" y="444137"/>
                  </a:cubicBezTo>
                  <a:cubicBezTo>
                    <a:pt x="6241301" y="446093"/>
                    <a:pt x="6255551" y="450537"/>
                    <a:pt x="6270172" y="452845"/>
                  </a:cubicBezTo>
                  <a:cubicBezTo>
                    <a:pt x="6310722" y="459247"/>
                    <a:pt x="6352265" y="460305"/>
                    <a:pt x="6392092" y="470262"/>
                  </a:cubicBezTo>
                  <a:cubicBezTo>
                    <a:pt x="6472986" y="490487"/>
                    <a:pt x="6372440" y="466333"/>
                    <a:pt x="6479178" y="487680"/>
                  </a:cubicBezTo>
                  <a:cubicBezTo>
                    <a:pt x="6490914" y="490027"/>
                    <a:pt x="6502328" y="493792"/>
                    <a:pt x="6514012" y="496388"/>
                  </a:cubicBezTo>
                  <a:cubicBezTo>
                    <a:pt x="6528461" y="499599"/>
                    <a:pt x="6543195" y="501507"/>
                    <a:pt x="6557555" y="505097"/>
                  </a:cubicBezTo>
                  <a:cubicBezTo>
                    <a:pt x="6594930" y="514441"/>
                    <a:pt x="6576978" y="514607"/>
                    <a:pt x="6618515" y="531222"/>
                  </a:cubicBezTo>
                  <a:cubicBezTo>
                    <a:pt x="6618563" y="531241"/>
                    <a:pt x="6683805" y="552986"/>
                    <a:pt x="6696892" y="557348"/>
                  </a:cubicBezTo>
                  <a:cubicBezTo>
                    <a:pt x="6705601" y="560251"/>
                    <a:pt x="6715380" y="560965"/>
                    <a:pt x="6723018" y="566057"/>
                  </a:cubicBezTo>
                  <a:cubicBezTo>
                    <a:pt x="6782907" y="605983"/>
                    <a:pt x="6755411" y="594271"/>
                    <a:pt x="6801395" y="609600"/>
                  </a:cubicBezTo>
                  <a:cubicBezTo>
                    <a:pt x="6810103" y="618308"/>
                    <a:pt x="6817273" y="628894"/>
                    <a:pt x="6827520" y="635725"/>
                  </a:cubicBezTo>
                  <a:cubicBezTo>
                    <a:pt x="6835158" y="640817"/>
                    <a:pt x="6845621" y="639976"/>
                    <a:pt x="6853646" y="644434"/>
                  </a:cubicBezTo>
                  <a:cubicBezTo>
                    <a:pt x="6871945" y="654600"/>
                    <a:pt x="6888481" y="667657"/>
                    <a:pt x="6905898" y="679268"/>
                  </a:cubicBezTo>
                  <a:lnTo>
                    <a:pt x="6932023" y="696685"/>
                  </a:lnTo>
                  <a:cubicBezTo>
                    <a:pt x="6940732" y="702491"/>
                    <a:pt x="6950748" y="706701"/>
                    <a:pt x="6958149" y="714102"/>
                  </a:cubicBezTo>
                  <a:cubicBezTo>
                    <a:pt x="6963955" y="719908"/>
                    <a:pt x="6968525" y="727296"/>
                    <a:pt x="6975566" y="731520"/>
                  </a:cubicBezTo>
                  <a:cubicBezTo>
                    <a:pt x="6983437" y="736243"/>
                    <a:pt x="6992983" y="737325"/>
                    <a:pt x="7001692" y="740228"/>
                  </a:cubicBezTo>
                  <a:cubicBezTo>
                    <a:pt x="7022526" y="754117"/>
                    <a:pt x="7038703" y="762434"/>
                    <a:pt x="7053943" y="783771"/>
                  </a:cubicBezTo>
                  <a:cubicBezTo>
                    <a:pt x="7061488" y="794335"/>
                    <a:pt x="7063571" y="808220"/>
                    <a:pt x="7071360" y="818605"/>
                  </a:cubicBezTo>
                  <a:cubicBezTo>
                    <a:pt x="7081213" y="831742"/>
                    <a:pt x="7097086" y="839777"/>
                    <a:pt x="7106195" y="853440"/>
                  </a:cubicBezTo>
                  <a:lnTo>
                    <a:pt x="7123612" y="879565"/>
                  </a:lnTo>
                  <a:cubicBezTo>
                    <a:pt x="7138424" y="924004"/>
                    <a:pt x="7122864" y="890306"/>
                    <a:pt x="7158446" y="931817"/>
                  </a:cubicBezTo>
                  <a:cubicBezTo>
                    <a:pt x="7167892" y="942837"/>
                    <a:pt x="7175126" y="955631"/>
                    <a:pt x="7184572" y="966651"/>
                  </a:cubicBezTo>
                  <a:cubicBezTo>
                    <a:pt x="7192587" y="976002"/>
                    <a:pt x="7202813" y="983316"/>
                    <a:pt x="7210698" y="992777"/>
                  </a:cubicBezTo>
                  <a:cubicBezTo>
                    <a:pt x="7217398" y="1000817"/>
                    <a:pt x="7221415" y="1010862"/>
                    <a:pt x="7228115" y="1018902"/>
                  </a:cubicBezTo>
                  <a:cubicBezTo>
                    <a:pt x="7309426" y="1116477"/>
                    <a:pt x="7206797" y="980349"/>
                    <a:pt x="7271658" y="1071154"/>
                  </a:cubicBezTo>
                  <a:cubicBezTo>
                    <a:pt x="7336126" y="1161409"/>
                    <a:pt x="7252546" y="1038133"/>
                    <a:pt x="7332618" y="1158240"/>
                  </a:cubicBezTo>
                  <a:lnTo>
                    <a:pt x="7350035" y="1184365"/>
                  </a:lnTo>
                  <a:cubicBezTo>
                    <a:pt x="7370739" y="1246481"/>
                    <a:pt x="7341383" y="1171389"/>
                    <a:pt x="7384869" y="1236617"/>
                  </a:cubicBezTo>
                  <a:cubicBezTo>
                    <a:pt x="7389961" y="1244255"/>
                    <a:pt x="7389962" y="1254305"/>
                    <a:pt x="7393578" y="1262742"/>
                  </a:cubicBezTo>
                  <a:cubicBezTo>
                    <a:pt x="7398692" y="1274674"/>
                    <a:pt x="7405881" y="1285644"/>
                    <a:pt x="7410995" y="1297577"/>
                  </a:cubicBezTo>
                  <a:cubicBezTo>
                    <a:pt x="7423012" y="1325616"/>
                    <a:pt x="7419078" y="1337175"/>
                    <a:pt x="7437120" y="1367245"/>
                  </a:cubicBezTo>
                  <a:cubicBezTo>
                    <a:pt x="7446683" y="1383184"/>
                    <a:pt x="7461022" y="1395756"/>
                    <a:pt x="7471955" y="1410788"/>
                  </a:cubicBezTo>
                  <a:cubicBezTo>
                    <a:pt x="7484267" y="1427717"/>
                    <a:pt x="7495178" y="1445623"/>
                    <a:pt x="7506789" y="1463040"/>
                  </a:cubicBezTo>
                  <a:lnTo>
                    <a:pt x="7524206" y="1489165"/>
                  </a:lnTo>
                  <a:cubicBezTo>
                    <a:pt x="7574121" y="1564037"/>
                    <a:pt x="7514276" y="1469307"/>
                    <a:pt x="7550332" y="1541417"/>
                  </a:cubicBezTo>
                  <a:cubicBezTo>
                    <a:pt x="7555013" y="1550778"/>
                    <a:pt x="7561943" y="1558834"/>
                    <a:pt x="7567749" y="1567542"/>
                  </a:cubicBezTo>
                  <a:cubicBezTo>
                    <a:pt x="7573555" y="1584959"/>
                    <a:pt x="7578348" y="1602748"/>
                    <a:pt x="7585166" y="1619794"/>
                  </a:cubicBezTo>
                  <a:cubicBezTo>
                    <a:pt x="7589987" y="1631847"/>
                    <a:pt x="7597469" y="1642696"/>
                    <a:pt x="7602583" y="1654628"/>
                  </a:cubicBezTo>
                  <a:cubicBezTo>
                    <a:pt x="7606199" y="1663066"/>
                    <a:pt x="7607676" y="1672316"/>
                    <a:pt x="7611292" y="1680754"/>
                  </a:cubicBezTo>
                  <a:cubicBezTo>
                    <a:pt x="7616406" y="1692686"/>
                    <a:pt x="7623437" y="1703725"/>
                    <a:pt x="7628709" y="1715588"/>
                  </a:cubicBezTo>
                  <a:cubicBezTo>
                    <a:pt x="7635058" y="1729873"/>
                    <a:pt x="7640637" y="1744494"/>
                    <a:pt x="7646126" y="1759131"/>
                  </a:cubicBezTo>
                  <a:cubicBezTo>
                    <a:pt x="7649349" y="1767726"/>
                    <a:pt x="7650730" y="1777046"/>
                    <a:pt x="7654835" y="1785257"/>
                  </a:cubicBezTo>
                  <a:cubicBezTo>
                    <a:pt x="7665820" y="1807226"/>
                    <a:pt x="7673470" y="1812601"/>
                    <a:pt x="7689669" y="1828800"/>
                  </a:cubicBezTo>
                  <a:cubicBezTo>
                    <a:pt x="7705865" y="1893581"/>
                    <a:pt x="7688529" y="1834942"/>
                    <a:pt x="7724503" y="1915885"/>
                  </a:cubicBezTo>
                  <a:cubicBezTo>
                    <a:pt x="7728231" y="1924274"/>
                    <a:pt x="7729596" y="1933573"/>
                    <a:pt x="7733212" y="1942011"/>
                  </a:cubicBezTo>
                  <a:cubicBezTo>
                    <a:pt x="7746471" y="1972948"/>
                    <a:pt x="7750554" y="1976733"/>
                    <a:pt x="7768046" y="2002971"/>
                  </a:cubicBezTo>
                  <a:cubicBezTo>
                    <a:pt x="7744260" y="2074334"/>
                    <a:pt x="7750449" y="2045073"/>
                    <a:pt x="7768046" y="2185851"/>
                  </a:cubicBezTo>
                  <a:cubicBezTo>
                    <a:pt x="7771626" y="2214492"/>
                    <a:pt x="7785055" y="2241947"/>
                    <a:pt x="7802880" y="2264228"/>
                  </a:cubicBezTo>
                  <a:cubicBezTo>
                    <a:pt x="7808009" y="2270639"/>
                    <a:pt x="7814492" y="2275839"/>
                    <a:pt x="7820298" y="2281645"/>
                  </a:cubicBezTo>
                  <a:cubicBezTo>
                    <a:pt x="7838093" y="2335033"/>
                    <a:pt x="7822515" y="2301280"/>
                    <a:pt x="7889966" y="2368731"/>
                  </a:cubicBezTo>
                  <a:lnTo>
                    <a:pt x="7889966" y="2368731"/>
                  </a:lnTo>
                  <a:cubicBezTo>
                    <a:pt x="7912064" y="2412926"/>
                    <a:pt x="7896581" y="2396364"/>
                    <a:pt x="7933509" y="2420982"/>
                  </a:cubicBezTo>
                  <a:cubicBezTo>
                    <a:pt x="7951398" y="2474645"/>
                    <a:pt x="7930937" y="2417371"/>
                    <a:pt x="7959635" y="2481942"/>
                  </a:cubicBezTo>
                  <a:cubicBezTo>
                    <a:pt x="7965984" y="2496227"/>
                    <a:pt x="7971246" y="2510971"/>
                    <a:pt x="7977052" y="2525485"/>
                  </a:cubicBezTo>
                  <a:cubicBezTo>
                    <a:pt x="7979955" y="2542902"/>
                    <a:pt x="7979202" y="2561342"/>
                    <a:pt x="7985760" y="2577737"/>
                  </a:cubicBezTo>
                  <a:cubicBezTo>
                    <a:pt x="8015369" y="2651761"/>
                    <a:pt x="8011886" y="2584238"/>
                    <a:pt x="8011886" y="2629988"/>
                  </a:cubicBezTo>
                </a:path>
              </a:pathLst>
            </a:custGeom>
            <a:noFill/>
            <a:ln w="12700">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3" name="图片 112" descr="图片包含 建筑物&#10;&#10;描述已自动生成">
            <a:extLst>
              <a:ext uri="{FF2B5EF4-FFF2-40B4-BE49-F238E27FC236}">
                <a16:creationId xmlns:a16="http://schemas.microsoft.com/office/drawing/2014/main" xmlns="" id="{5AC448DD-6184-47EF-9230-F6604084E50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3350" t="18522" r="9197" b="29258"/>
          <a:stretch/>
        </p:blipFill>
        <p:spPr>
          <a:xfrm>
            <a:off x="5685905" y="2784852"/>
            <a:ext cx="6553200" cy="4118868"/>
          </a:xfrm>
          <a:prstGeom prst="rect">
            <a:avLst/>
          </a:prstGeom>
        </p:spPr>
      </p:pic>
      <p:grpSp>
        <p:nvGrpSpPr>
          <p:cNvPr id="114" name="组合 113">
            <a:extLst>
              <a:ext uri="{FF2B5EF4-FFF2-40B4-BE49-F238E27FC236}">
                <a16:creationId xmlns:a16="http://schemas.microsoft.com/office/drawing/2014/main" xmlns="" id="{6F66705E-47D8-4735-B4D9-669C5DD5B7AE}"/>
              </a:ext>
            </a:extLst>
          </p:cNvPr>
          <p:cNvGrpSpPr/>
          <p:nvPr/>
        </p:nvGrpSpPr>
        <p:grpSpPr>
          <a:xfrm>
            <a:off x="5855855" y="2964647"/>
            <a:ext cx="6474690" cy="7085043"/>
            <a:chOff x="5855855" y="3140364"/>
            <a:chExt cx="6474690" cy="7085043"/>
          </a:xfrm>
        </p:grpSpPr>
        <p:sp>
          <p:nvSpPr>
            <p:cNvPr id="60" name="任意多边形: 形状 59">
              <a:extLst>
                <a:ext uri="{FF2B5EF4-FFF2-40B4-BE49-F238E27FC236}">
                  <a16:creationId xmlns:a16="http://schemas.microsoft.com/office/drawing/2014/main" xmlns="" id="{8C7702B4-C7FC-4B44-BA62-1F747A9AFA8B}"/>
                </a:ext>
              </a:extLst>
            </p:cNvPr>
            <p:cNvSpPr/>
            <p:nvPr/>
          </p:nvSpPr>
          <p:spPr>
            <a:xfrm>
              <a:off x="5855855" y="3140364"/>
              <a:ext cx="6474690" cy="3842327"/>
            </a:xfrm>
            <a:custGeom>
              <a:avLst/>
              <a:gdLst>
                <a:gd name="connsiteX0" fmla="*/ 0 w 6474690"/>
                <a:gd name="connsiteY0" fmla="*/ 3842327 h 3842327"/>
                <a:gd name="connsiteX1" fmla="*/ 0 w 6474690"/>
                <a:gd name="connsiteY1" fmla="*/ 3842327 h 3842327"/>
                <a:gd name="connsiteX2" fmla="*/ 46181 w 6474690"/>
                <a:gd name="connsiteY2" fmla="*/ 3768436 h 3842327"/>
                <a:gd name="connsiteX3" fmla="*/ 73890 w 6474690"/>
                <a:gd name="connsiteY3" fmla="*/ 3749963 h 3842327"/>
                <a:gd name="connsiteX4" fmla="*/ 83127 w 6474690"/>
                <a:gd name="connsiteY4" fmla="*/ 3722254 h 3842327"/>
                <a:gd name="connsiteX5" fmla="*/ 110836 w 6474690"/>
                <a:gd name="connsiteY5" fmla="*/ 3694545 h 3842327"/>
                <a:gd name="connsiteX6" fmla="*/ 120072 w 6474690"/>
                <a:gd name="connsiteY6" fmla="*/ 3666836 h 3842327"/>
                <a:gd name="connsiteX7" fmla="*/ 157018 w 6474690"/>
                <a:gd name="connsiteY7" fmla="*/ 3611418 h 3842327"/>
                <a:gd name="connsiteX8" fmla="*/ 240145 w 6474690"/>
                <a:gd name="connsiteY8" fmla="*/ 3565236 h 3842327"/>
                <a:gd name="connsiteX9" fmla="*/ 258618 w 6474690"/>
                <a:gd name="connsiteY9" fmla="*/ 3537527 h 3842327"/>
                <a:gd name="connsiteX10" fmla="*/ 350981 w 6474690"/>
                <a:gd name="connsiteY10" fmla="*/ 3472872 h 3842327"/>
                <a:gd name="connsiteX11" fmla="*/ 387927 w 6474690"/>
                <a:gd name="connsiteY11" fmla="*/ 3417454 h 3842327"/>
                <a:gd name="connsiteX12" fmla="*/ 406400 w 6474690"/>
                <a:gd name="connsiteY12" fmla="*/ 3389745 h 3842327"/>
                <a:gd name="connsiteX13" fmla="*/ 415636 w 6474690"/>
                <a:gd name="connsiteY13" fmla="*/ 3362036 h 3842327"/>
                <a:gd name="connsiteX14" fmla="*/ 424872 w 6474690"/>
                <a:gd name="connsiteY14" fmla="*/ 3325091 h 3842327"/>
                <a:gd name="connsiteX15" fmla="*/ 443345 w 6474690"/>
                <a:gd name="connsiteY15" fmla="*/ 3297381 h 3842327"/>
                <a:gd name="connsiteX16" fmla="*/ 452581 w 6474690"/>
                <a:gd name="connsiteY16" fmla="*/ 3241963 h 3842327"/>
                <a:gd name="connsiteX17" fmla="*/ 461818 w 6474690"/>
                <a:gd name="connsiteY17" fmla="*/ 3214254 h 3842327"/>
                <a:gd name="connsiteX18" fmla="*/ 471054 w 6474690"/>
                <a:gd name="connsiteY18" fmla="*/ 3168072 h 3842327"/>
                <a:gd name="connsiteX19" fmla="*/ 480290 w 6474690"/>
                <a:gd name="connsiteY19" fmla="*/ 3066472 h 3842327"/>
                <a:gd name="connsiteX20" fmla="*/ 563418 w 6474690"/>
                <a:gd name="connsiteY20" fmla="*/ 3001818 h 3842327"/>
                <a:gd name="connsiteX21" fmla="*/ 591127 w 6474690"/>
                <a:gd name="connsiteY21" fmla="*/ 2974109 h 3842327"/>
                <a:gd name="connsiteX22" fmla="*/ 628072 w 6474690"/>
                <a:gd name="connsiteY22" fmla="*/ 2946400 h 3842327"/>
                <a:gd name="connsiteX23" fmla="*/ 637309 w 6474690"/>
                <a:gd name="connsiteY23" fmla="*/ 2918691 h 3842327"/>
                <a:gd name="connsiteX24" fmla="*/ 665018 w 6474690"/>
                <a:gd name="connsiteY24" fmla="*/ 2890981 h 3842327"/>
                <a:gd name="connsiteX25" fmla="*/ 711200 w 6474690"/>
                <a:gd name="connsiteY25" fmla="*/ 2807854 h 3842327"/>
                <a:gd name="connsiteX26" fmla="*/ 766618 w 6474690"/>
                <a:gd name="connsiteY26" fmla="*/ 2724727 h 3842327"/>
                <a:gd name="connsiteX27" fmla="*/ 785090 w 6474690"/>
                <a:gd name="connsiteY27" fmla="*/ 2697018 h 3842327"/>
                <a:gd name="connsiteX28" fmla="*/ 812800 w 6474690"/>
                <a:gd name="connsiteY28" fmla="*/ 2669309 h 3842327"/>
                <a:gd name="connsiteX29" fmla="*/ 840509 w 6474690"/>
                <a:gd name="connsiteY29" fmla="*/ 2613891 h 3842327"/>
                <a:gd name="connsiteX30" fmla="*/ 868218 w 6474690"/>
                <a:gd name="connsiteY30" fmla="*/ 2576945 h 3842327"/>
                <a:gd name="connsiteX31" fmla="*/ 923636 w 6474690"/>
                <a:gd name="connsiteY31" fmla="*/ 2521527 h 3842327"/>
                <a:gd name="connsiteX32" fmla="*/ 951345 w 6474690"/>
                <a:gd name="connsiteY32" fmla="*/ 2466109 h 3842327"/>
                <a:gd name="connsiteX33" fmla="*/ 979054 w 6474690"/>
                <a:gd name="connsiteY33" fmla="*/ 2410691 h 3842327"/>
                <a:gd name="connsiteX34" fmla="*/ 1034472 w 6474690"/>
                <a:gd name="connsiteY34" fmla="*/ 2355272 h 3842327"/>
                <a:gd name="connsiteX35" fmla="*/ 1080654 w 6474690"/>
                <a:gd name="connsiteY35" fmla="*/ 2309091 h 3842327"/>
                <a:gd name="connsiteX36" fmla="*/ 1099127 w 6474690"/>
                <a:gd name="connsiteY36" fmla="*/ 2281381 h 3842327"/>
                <a:gd name="connsiteX37" fmla="*/ 1154545 w 6474690"/>
                <a:gd name="connsiteY37" fmla="*/ 2244436 h 3842327"/>
                <a:gd name="connsiteX38" fmla="*/ 1200727 w 6474690"/>
                <a:gd name="connsiteY38" fmla="*/ 2198254 h 3842327"/>
                <a:gd name="connsiteX39" fmla="*/ 1256145 w 6474690"/>
                <a:gd name="connsiteY39" fmla="*/ 2152072 h 3842327"/>
                <a:gd name="connsiteX40" fmla="*/ 1293090 w 6474690"/>
                <a:gd name="connsiteY40" fmla="*/ 2142836 h 3842327"/>
                <a:gd name="connsiteX41" fmla="*/ 1459345 w 6474690"/>
                <a:gd name="connsiteY41" fmla="*/ 2115127 h 3842327"/>
                <a:gd name="connsiteX42" fmla="*/ 1579418 w 6474690"/>
                <a:gd name="connsiteY42" fmla="*/ 2096654 h 3842327"/>
                <a:gd name="connsiteX43" fmla="*/ 1671781 w 6474690"/>
                <a:gd name="connsiteY43" fmla="*/ 2059709 h 3842327"/>
                <a:gd name="connsiteX44" fmla="*/ 1699490 w 6474690"/>
                <a:gd name="connsiteY44" fmla="*/ 2050472 h 3842327"/>
                <a:gd name="connsiteX45" fmla="*/ 1727200 w 6474690"/>
                <a:gd name="connsiteY45" fmla="*/ 2022763 h 3842327"/>
                <a:gd name="connsiteX46" fmla="*/ 1736436 w 6474690"/>
                <a:gd name="connsiteY46" fmla="*/ 1976581 h 3842327"/>
                <a:gd name="connsiteX47" fmla="*/ 1764145 w 6474690"/>
                <a:gd name="connsiteY47" fmla="*/ 1921163 h 3842327"/>
                <a:gd name="connsiteX48" fmla="*/ 1791854 w 6474690"/>
                <a:gd name="connsiteY48" fmla="*/ 1856509 h 3842327"/>
                <a:gd name="connsiteX49" fmla="*/ 1801090 w 6474690"/>
                <a:gd name="connsiteY49" fmla="*/ 1828800 h 3842327"/>
                <a:gd name="connsiteX50" fmla="*/ 1828800 w 6474690"/>
                <a:gd name="connsiteY50" fmla="*/ 1810327 h 3842327"/>
                <a:gd name="connsiteX51" fmla="*/ 1847272 w 6474690"/>
                <a:gd name="connsiteY51" fmla="*/ 1782618 h 3842327"/>
                <a:gd name="connsiteX52" fmla="*/ 1874981 w 6474690"/>
                <a:gd name="connsiteY52" fmla="*/ 1764145 h 3842327"/>
                <a:gd name="connsiteX53" fmla="*/ 1911927 w 6474690"/>
                <a:gd name="connsiteY53" fmla="*/ 1717963 h 3842327"/>
                <a:gd name="connsiteX54" fmla="*/ 1958109 w 6474690"/>
                <a:gd name="connsiteY54" fmla="*/ 1681018 h 3842327"/>
                <a:gd name="connsiteX55" fmla="*/ 1976581 w 6474690"/>
                <a:gd name="connsiteY55" fmla="*/ 1653309 h 3842327"/>
                <a:gd name="connsiteX56" fmla="*/ 2068945 w 6474690"/>
                <a:gd name="connsiteY56" fmla="*/ 1625600 h 3842327"/>
                <a:gd name="connsiteX57" fmla="*/ 2124363 w 6474690"/>
                <a:gd name="connsiteY57" fmla="*/ 1588654 h 3842327"/>
                <a:gd name="connsiteX58" fmla="*/ 2161309 w 6474690"/>
                <a:gd name="connsiteY58" fmla="*/ 1533236 h 3842327"/>
                <a:gd name="connsiteX59" fmla="*/ 2216727 w 6474690"/>
                <a:gd name="connsiteY59" fmla="*/ 1505527 h 3842327"/>
                <a:gd name="connsiteX60" fmla="*/ 2299854 w 6474690"/>
                <a:gd name="connsiteY60" fmla="*/ 1459345 h 3842327"/>
                <a:gd name="connsiteX61" fmla="*/ 2355272 w 6474690"/>
                <a:gd name="connsiteY61" fmla="*/ 1422400 h 3842327"/>
                <a:gd name="connsiteX62" fmla="*/ 2401454 w 6474690"/>
                <a:gd name="connsiteY62" fmla="*/ 1413163 h 3842327"/>
                <a:gd name="connsiteX63" fmla="*/ 2429163 w 6474690"/>
                <a:gd name="connsiteY63" fmla="*/ 1403927 h 3842327"/>
                <a:gd name="connsiteX64" fmla="*/ 2475345 w 6474690"/>
                <a:gd name="connsiteY64" fmla="*/ 1394691 h 3842327"/>
                <a:gd name="connsiteX65" fmla="*/ 2530763 w 6474690"/>
                <a:gd name="connsiteY65" fmla="*/ 1376218 h 3842327"/>
                <a:gd name="connsiteX66" fmla="*/ 2558472 w 6474690"/>
                <a:gd name="connsiteY66" fmla="*/ 1366981 h 3842327"/>
                <a:gd name="connsiteX67" fmla="*/ 2595418 w 6474690"/>
                <a:gd name="connsiteY67" fmla="*/ 1357745 h 3842327"/>
                <a:gd name="connsiteX68" fmla="*/ 2678545 w 6474690"/>
                <a:gd name="connsiteY68" fmla="*/ 1311563 h 3842327"/>
                <a:gd name="connsiteX69" fmla="*/ 2715490 w 6474690"/>
                <a:gd name="connsiteY69" fmla="*/ 1274618 h 3842327"/>
                <a:gd name="connsiteX70" fmla="*/ 2752436 w 6474690"/>
                <a:gd name="connsiteY70" fmla="*/ 1219200 h 3842327"/>
                <a:gd name="connsiteX71" fmla="*/ 2780145 w 6474690"/>
                <a:gd name="connsiteY71" fmla="*/ 1182254 h 3842327"/>
                <a:gd name="connsiteX72" fmla="*/ 2807854 w 6474690"/>
                <a:gd name="connsiteY72" fmla="*/ 1154545 h 3842327"/>
                <a:gd name="connsiteX73" fmla="*/ 2826327 w 6474690"/>
                <a:gd name="connsiteY73" fmla="*/ 1126836 h 3842327"/>
                <a:gd name="connsiteX74" fmla="*/ 2844800 w 6474690"/>
                <a:gd name="connsiteY74" fmla="*/ 1089891 h 3842327"/>
                <a:gd name="connsiteX75" fmla="*/ 2872509 w 6474690"/>
                <a:gd name="connsiteY75" fmla="*/ 1071418 h 3842327"/>
                <a:gd name="connsiteX76" fmla="*/ 2909454 w 6474690"/>
                <a:gd name="connsiteY76" fmla="*/ 988291 h 3842327"/>
                <a:gd name="connsiteX77" fmla="*/ 2964872 w 6474690"/>
                <a:gd name="connsiteY77" fmla="*/ 951345 h 3842327"/>
                <a:gd name="connsiteX78" fmla="*/ 3306618 w 6474690"/>
                <a:gd name="connsiteY78" fmla="*/ 923636 h 3842327"/>
                <a:gd name="connsiteX79" fmla="*/ 3334327 w 6474690"/>
                <a:gd name="connsiteY79" fmla="*/ 905163 h 3842327"/>
                <a:gd name="connsiteX80" fmla="*/ 3408218 w 6474690"/>
                <a:gd name="connsiteY80" fmla="*/ 840509 h 3842327"/>
                <a:gd name="connsiteX81" fmla="*/ 3500581 w 6474690"/>
                <a:gd name="connsiteY81" fmla="*/ 812800 h 3842327"/>
                <a:gd name="connsiteX82" fmla="*/ 3565236 w 6474690"/>
                <a:gd name="connsiteY82" fmla="*/ 794327 h 3842327"/>
                <a:gd name="connsiteX83" fmla="*/ 3639127 w 6474690"/>
                <a:gd name="connsiteY83" fmla="*/ 729672 h 3842327"/>
                <a:gd name="connsiteX84" fmla="*/ 3676072 w 6474690"/>
                <a:gd name="connsiteY84" fmla="*/ 637309 h 3842327"/>
                <a:gd name="connsiteX85" fmla="*/ 3685309 w 6474690"/>
                <a:gd name="connsiteY85" fmla="*/ 609600 h 3842327"/>
                <a:gd name="connsiteX86" fmla="*/ 3731490 w 6474690"/>
                <a:gd name="connsiteY86" fmla="*/ 554181 h 3842327"/>
                <a:gd name="connsiteX87" fmla="*/ 3740727 w 6474690"/>
                <a:gd name="connsiteY87" fmla="*/ 526472 h 3842327"/>
                <a:gd name="connsiteX88" fmla="*/ 3759200 w 6474690"/>
                <a:gd name="connsiteY88" fmla="*/ 489527 h 3842327"/>
                <a:gd name="connsiteX89" fmla="*/ 3777672 w 6474690"/>
                <a:gd name="connsiteY89" fmla="*/ 461818 h 3842327"/>
                <a:gd name="connsiteX90" fmla="*/ 3833090 w 6474690"/>
                <a:gd name="connsiteY90" fmla="*/ 406400 h 3842327"/>
                <a:gd name="connsiteX91" fmla="*/ 3870036 w 6474690"/>
                <a:gd name="connsiteY91" fmla="*/ 360218 h 3842327"/>
                <a:gd name="connsiteX92" fmla="*/ 3879272 w 6474690"/>
                <a:gd name="connsiteY92" fmla="*/ 332509 h 3842327"/>
                <a:gd name="connsiteX93" fmla="*/ 3934690 w 6474690"/>
                <a:gd name="connsiteY93" fmla="*/ 304800 h 3842327"/>
                <a:gd name="connsiteX94" fmla="*/ 4017818 w 6474690"/>
                <a:gd name="connsiteY94" fmla="*/ 314036 h 3842327"/>
                <a:gd name="connsiteX95" fmla="*/ 4045527 w 6474690"/>
                <a:gd name="connsiteY95" fmla="*/ 332509 h 3842327"/>
                <a:gd name="connsiteX96" fmla="*/ 4156363 w 6474690"/>
                <a:gd name="connsiteY96" fmla="*/ 323272 h 3842327"/>
                <a:gd name="connsiteX97" fmla="*/ 4193309 w 6474690"/>
                <a:gd name="connsiteY97" fmla="*/ 314036 h 3842327"/>
                <a:gd name="connsiteX98" fmla="*/ 4248727 w 6474690"/>
                <a:gd name="connsiteY98" fmla="*/ 286327 h 3842327"/>
                <a:gd name="connsiteX99" fmla="*/ 4285672 w 6474690"/>
                <a:gd name="connsiteY99" fmla="*/ 277091 h 3842327"/>
                <a:gd name="connsiteX100" fmla="*/ 4313381 w 6474690"/>
                <a:gd name="connsiteY100" fmla="*/ 267854 h 3842327"/>
                <a:gd name="connsiteX101" fmla="*/ 4387272 w 6474690"/>
                <a:gd name="connsiteY101" fmla="*/ 249381 h 3842327"/>
                <a:gd name="connsiteX102" fmla="*/ 4479636 w 6474690"/>
                <a:gd name="connsiteY102" fmla="*/ 166254 h 3842327"/>
                <a:gd name="connsiteX103" fmla="*/ 4507345 w 6474690"/>
                <a:gd name="connsiteY103" fmla="*/ 147781 h 3842327"/>
                <a:gd name="connsiteX104" fmla="*/ 4562763 w 6474690"/>
                <a:gd name="connsiteY104" fmla="*/ 129309 h 3842327"/>
                <a:gd name="connsiteX105" fmla="*/ 4645890 w 6474690"/>
                <a:gd name="connsiteY105" fmla="*/ 83127 h 3842327"/>
                <a:gd name="connsiteX106" fmla="*/ 4765963 w 6474690"/>
                <a:gd name="connsiteY106" fmla="*/ 64654 h 3842327"/>
                <a:gd name="connsiteX107" fmla="*/ 4802909 w 6474690"/>
                <a:gd name="connsiteY107" fmla="*/ 120072 h 3842327"/>
                <a:gd name="connsiteX108" fmla="*/ 4839854 w 6474690"/>
                <a:gd name="connsiteY108" fmla="*/ 175491 h 3842327"/>
                <a:gd name="connsiteX109" fmla="*/ 4913745 w 6474690"/>
                <a:gd name="connsiteY109" fmla="*/ 212436 h 3842327"/>
                <a:gd name="connsiteX110" fmla="*/ 5089236 w 6474690"/>
                <a:gd name="connsiteY110" fmla="*/ 193963 h 3842327"/>
                <a:gd name="connsiteX111" fmla="*/ 5126181 w 6474690"/>
                <a:gd name="connsiteY111" fmla="*/ 147781 h 3842327"/>
                <a:gd name="connsiteX112" fmla="*/ 5163127 w 6474690"/>
                <a:gd name="connsiteY112" fmla="*/ 92363 h 3842327"/>
                <a:gd name="connsiteX113" fmla="*/ 5190836 w 6474690"/>
                <a:gd name="connsiteY113" fmla="*/ 73891 h 3842327"/>
                <a:gd name="connsiteX114" fmla="*/ 5273963 w 6474690"/>
                <a:gd name="connsiteY114" fmla="*/ 9236 h 3842327"/>
                <a:gd name="connsiteX115" fmla="*/ 5338618 w 6474690"/>
                <a:gd name="connsiteY115" fmla="*/ 0 h 3842327"/>
                <a:gd name="connsiteX116" fmla="*/ 5458690 w 6474690"/>
                <a:gd name="connsiteY116" fmla="*/ 9236 h 3842327"/>
                <a:gd name="connsiteX117" fmla="*/ 5514109 w 6474690"/>
                <a:gd name="connsiteY117" fmla="*/ 36945 h 3842327"/>
                <a:gd name="connsiteX118" fmla="*/ 5541818 w 6474690"/>
                <a:gd name="connsiteY118" fmla="*/ 46181 h 3842327"/>
                <a:gd name="connsiteX119" fmla="*/ 5615709 w 6474690"/>
                <a:gd name="connsiteY119" fmla="*/ 64654 h 3842327"/>
                <a:gd name="connsiteX120" fmla="*/ 5643418 w 6474690"/>
                <a:gd name="connsiteY120" fmla="*/ 73891 h 3842327"/>
                <a:gd name="connsiteX121" fmla="*/ 5671127 w 6474690"/>
                <a:gd name="connsiteY121" fmla="*/ 92363 h 3842327"/>
                <a:gd name="connsiteX122" fmla="*/ 5735781 w 6474690"/>
                <a:gd name="connsiteY122" fmla="*/ 110836 h 3842327"/>
                <a:gd name="connsiteX123" fmla="*/ 5809672 w 6474690"/>
                <a:gd name="connsiteY123" fmla="*/ 129309 h 3842327"/>
                <a:gd name="connsiteX124" fmla="*/ 5874327 w 6474690"/>
                <a:gd name="connsiteY124" fmla="*/ 166254 h 3842327"/>
                <a:gd name="connsiteX125" fmla="*/ 5902036 w 6474690"/>
                <a:gd name="connsiteY125" fmla="*/ 193963 h 3842327"/>
                <a:gd name="connsiteX126" fmla="*/ 6012872 w 6474690"/>
                <a:gd name="connsiteY126" fmla="*/ 221672 h 3842327"/>
                <a:gd name="connsiteX127" fmla="*/ 6068290 w 6474690"/>
                <a:gd name="connsiteY127" fmla="*/ 240145 h 3842327"/>
                <a:gd name="connsiteX128" fmla="*/ 6096000 w 6474690"/>
                <a:gd name="connsiteY128" fmla="*/ 249381 h 3842327"/>
                <a:gd name="connsiteX129" fmla="*/ 6188363 w 6474690"/>
                <a:gd name="connsiteY129" fmla="*/ 267854 h 3842327"/>
                <a:gd name="connsiteX130" fmla="*/ 6216072 w 6474690"/>
                <a:gd name="connsiteY130" fmla="*/ 277091 h 3842327"/>
                <a:gd name="connsiteX131" fmla="*/ 6253018 w 6474690"/>
                <a:gd name="connsiteY131" fmla="*/ 286327 h 3842327"/>
                <a:gd name="connsiteX132" fmla="*/ 6336145 w 6474690"/>
                <a:gd name="connsiteY132" fmla="*/ 314036 h 3842327"/>
                <a:gd name="connsiteX133" fmla="*/ 6363854 w 6474690"/>
                <a:gd name="connsiteY133" fmla="*/ 323272 h 3842327"/>
                <a:gd name="connsiteX134" fmla="*/ 6428509 w 6474690"/>
                <a:gd name="connsiteY134" fmla="*/ 350981 h 3842327"/>
                <a:gd name="connsiteX135" fmla="*/ 6474690 w 6474690"/>
                <a:gd name="connsiteY135" fmla="*/ 387927 h 384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6474690" h="3842327">
                  <a:moveTo>
                    <a:pt x="0" y="3842327"/>
                  </a:moveTo>
                  <a:lnTo>
                    <a:pt x="0" y="3842327"/>
                  </a:lnTo>
                  <a:cubicBezTo>
                    <a:pt x="15394" y="3817697"/>
                    <a:pt x="28037" y="3791117"/>
                    <a:pt x="46181" y="3768436"/>
                  </a:cubicBezTo>
                  <a:cubicBezTo>
                    <a:pt x="53116" y="3759768"/>
                    <a:pt x="66955" y="3758631"/>
                    <a:pt x="73890" y="3749963"/>
                  </a:cubicBezTo>
                  <a:cubicBezTo>
                    <a:pt x="79972" y="3742360"/>
                    <a:pt x="77726" y="3730355"/>
                    <a:pt x="83127" y="3722254"/>
                  </a:cubicBezTo>
                  <a:cubicBezTo>
                    <a:pt x="90373" y="3711386"/>
                    <a:pt x="101600" y="3703781"/>
                    <a:pt x="110836" y="3694545"/>
                  </a:cubicBezTo>
                  <a:cubicBezTo>
                    <a:pt x="113915" y="3685309"/>
                    <a:pt x="115344" y="3675347"/>
                    <a:pt x="120072" y="3666836"/>
                  </a:cubicBezTo>
                  <a:cubicBezTo>
                    <a:pt x="130854" y="3647428"/>
                    <a:pt x="138545" y="3623733"/>
                    <a:pt x="157018" y="3611418"/>
                  </a:cubicBezTo>
                  <a:cubicBezTo>
                    <a:pt x="220537" y="3569071"/>
                    <a:pt x="191374" y="3581493"/>
                    <a:pt x="240145" y="3565236"/>
                  </a:cubicBezTo>
                  <a:cubicBezTo>
                    <a:pt x="246303" y="3556000"/>
                    <a:pt x="250264" y="3544837"/>
                    <a:pt x="258618" y="3537527"/>
                  </a:cubicBezTo>
                  <a:cubicBezTo>
                    <a:pt x="265350" y="3531636"/>
                    <a:pt x="338913" y="3486449"/>
                    <a:pt x="350981" y="3472872"/>
                  </a:cubicBezTo>
                  <a:cubicBezTo>
                    <a:pt x="365731" y="3456278"/>
                    <a:pt x="375612" y="3435927"/>
                    <a:pt x="387927" y="3417454"/>
                  </a:cubicBezTo>
                  <a:lnTo>
                    <a:pt x="406400" y="3389745"/>
                  </a:lnTo>
                  <a:cubicBezTo>
                    <a:pt x="409479" y="3380509"/>
                    <a:pt x="412961" y="3371397"/>
                    <a:pt x="415636" y="3362036"/>
                  </a:cubicBezTo>
                  <a:cubicBezTo>
                    <a:pt x="419123" y="3349830"/>
                    <a:pt x="419872" y="3336759"/>
                    <a:pt x="424872" y="3325091"/>
                  </a:cubicBezTo>
                  <a:cubicBezTo>
                    <a:pt x="429245" y="3314888"/>
                    <a:pt x="437187" y="3306618"/>
                    <a:pt x="443345" y="3297381"/>
                  </a:cubicBezTo>
                  <a:cubicBezTo>
                    <a:pt x="446424" y="3278908"/>
                    <a:pt x="448518" y="3260244"/>
                    <a:pt x="452581" y="3241963"/>
                  </a:cubicBezTo>
                  <a:cubicBezTo>
                    <a:pt x="454693" y="3232459"/>
                    <a:pt x="459457" y="3223699"/>
                    <a:pt x="461818" y="3214254"/>
                  </a:cubicBezTo>
                  <a:cubicBezTo>
                    <a:pt x="465626" y="3199024"/>
                    <a:pt x="467975" y="3183466"/>
                    <a:pt x="471054" y="3168072"/>
                  </a:cubicBezTo>
                  <a:cubicBezTo>
                    <a:pt x="474133" y="3134205"/>
                    <a:pt x="467342" y="3097917"/>
                    <a:pt x="480290" y="3066472"/>
                  </a:cubicBezTo>
                  <a:cubicBezTo>
                    <a:pt x="500114" y="3018329"/>
                    <a:pt x="526756" y="3014038"/>
                    <a:pt x="563418" y="3001818"/>
                  </a:cubicBezTo>
                  <a:cubicBezTo>
                    <a:pt x="572654" y="2992582"/>
                    <a:pt x="581209" y="2982610"/>
                    <a:pt x="591127" y="2974109"/>
                  </a:cubicBezTo>
                  <a:cubicBezTo>
                    <a:pt x="602815" y="2964091"/>
                    <a:pt x="618217" y="2958226"/>
                    <a:pt x="628072" y="2946400"/>
                  </a:cubicBezTo>
                  <a:cubicBezTo>
                    <a:pt x="634305" y="2938921"/>
                    <a:pt x="631908" y="2926792"/>
                    <a:pt x="637309" y="2918691"/>
                  </a:cubicBezTo>
                  <a:cubicBezTo>
                    <a:pt x="644555" y="2907822"/>
                    <a:pt x="655782" y="2900218"/>
                    <a:pt x="665018" y="2890981"/>
                  </a:cubicBezTo>
                  <a:cubicBezTo>
                    <a:pt x="681275" y="2842209"/>
                    <a:pt x="668853" y="2871375"/>
                    <a:pt x="711200" y="2807854"/>
                  </a:cubicBezTo>
                  <a:lnTo>
                    <a:pt x="766618" y="2724727"/>
                  </a:lnTo>
                  <a:cubicBezTo>
                    <a:pt x="772775" y="2715491"/>
                    <a:pt x="777241" y="2704867"/>
                    <a:pt x="785090" y="2697018"/>
                  </a:cubicBezTo>
                  <a:cubicBezTo>
                    <a:pt x="794327" y="2687782"/>
                    <a:pt x="804438" y="2679344"/>
                    <a:pt x="812800" y="2669309"/>
                  </a:cubicBezTo>
                  <a:cubicBezTo>
                    <a:pt x="856675" y="2616659"/>
                    <a:pt x="810217" y="2666901"/>
                    <a:pt x="840509" y="2613891"/>
                  </a:cubicBezTo>
                  <a:cubicBezTo>
                    <a:pt x="848147" y="2600525"/>
                    <a:pt x="857920" y="2588387"/>
                    <a:pt x="868218" y="2576945"/>
                  </a:cubicBezTo>
                  <a:cubicBezTo>
                    <a:pt x="885694" y="2557527"/>
                    <a:pt x="923636" y="2521527"/>
                    <a:pt x="923636" y="2521527"/>
                  </a:cubicBezTo>
                  <a:cubicBezTo>
                    <a:pt x="946851" y="2451880"/>
                    <a:pt x="915535" y="2537728"/>
                    <a:pt x="951345" y="2466109"/>
                  </a:cubicBezTo>
                  <a:cubicBezTo>
                    <a:pt x="969687" y="2429424"/>
                    <a:pt x="948800" y="2444727"/>
                    <a:pt x="979054" y="2410691"/>
                  </a:cubicBezTo>
                  <a:cubicBezTo>
                    <a:pt x="996410" y="2391165"/>
                    <a:pt x="1019981" y="2377009"/>
                    <a:pt x="1034472" y="2355272"/>
                  </a:cubicBezTo>
                  <a:cubicBezTo>
                    <a:pt x="1059103" y="2318327"/>
                    <a:pt x="1043709" y="2333720"/>
                    <a:pt x="1080654" y="2309091"/>
                  </a:cubicBezTo>
                  <a:cubicBezTo>
                    <a:pt x="1086812" y="2299854"/>
                    <a:pt x="1090773" y="2288691"/>
                    <a:pt x="1099127" y="2281381"/>
                  </a:cubicBezTo>
                  <a:cubicBezTo>
                    <a:pt x="1115835" y="2266761"/>
                    <a:pt x="1154545" y="2244436"/>
                    <a:pt x="1154545" y="2244436"/>
                  </a:cubicBezTo>
                  <a:cubicBezTo>
                    <a:pt x="1188412" y="2193636"/>
                    <a:pt x="1154545" y="2236739"/>
                    <a:pt x="1200727" y="2198254"/>
                  </a:cubicBezTo>
                  <a:cubicBezTo>
                    <a:pt x="1224224" y="2178673"/>
                    <a:pt x="1227818" y="2164212"/>
                    <a:pt x="1256145" y="2152072"/>
                  </a:cubicBezTo>
                  <a:cubicBezTo>
                    <a:pt x="1267813" y="2147072"/>
                    <a:pt x="1280931" y="2146484"/>
                    <a:pt x="1293090" y="2142836"/>
                  </a:cubicBezTo>
                  <a:cubicBezTo>
                    <a:pt x="1406890" y="2108696"/>
                    <a:pt x="1284914" y="2133487"/>
                    <a:pt x="1459345" y="2115127"/>
                  </a:cubicBezTo>
                  <a:cubicBezTo>
                    <a:pt x="1491621" y="2111730"/>
                    <a:pt x="1546327" y="2102170"/>
                    <a:pt x="1579418" y="2096654"/>
                  </a:cubicBezTo>
                  <a:cubicBezTo>
                    <a:pt x="1633783" y="2069471"/>
                    <a:pt x="1603296" y="2082537"/>
                    <a:pt x="1671781" y="2059709"/>
                  </a:cubicBezTo>
                  <a:lnTo>
                    <a:pt x="1699490" y="2050472"/>
                  </a:lnTo>
                  <a:cubicBezTo>
                    <a:pt x="1708727" y="2041236"/>
                    <a:pt x="1721358" y="2034446"/>
                    <a:pt x="1727200" y="2022763"/>
                  </a:cubicBezTo>
                  <a:cubicBezTo>
                    <a:pt x="1734221" y="2008722"/>
                    <a:pt x="1732629" y="1991811"/>
                    <a:pt x="1736436" y="1976581"/>
                  </a:cubicBezTo>
                  <a:cubicBezTo>
                    <a:pt x="1744084" y="1945988"/>
                    <a:pt x="1746085" y="1948253"/>
                    <a:pt x="1764145" y="1921163"/>
                  </a:cubicBezTo>
                  <a:cubicBezTo>
                    <a:pt x="1783367" y="1844271"/>
                    <a:pt x="1759961" y="1920295"/>
                    <a:pt x="1791854" y="1856509"/>
                  </a:cubicBezTo>
                  <a:cubicBezTo>
                    <a:pt x="1796208" y="1847801"/>
                    <a:pt x="1795008" y="1836402"/>
                    <a:pt x="1801090" y="1828800"/>
                  </a:cubicBezTo>
                  <a:cubicBezTo>
                    <a:pt x="1808025" y="1820132"/>
                    <a:pt x="1819563" y="1816485"/>
                    <a:pt x="1828800" y="1810327"/>
                  </a:cubicBezTo>
                  <a:cubicBezTo>
                    <a:pt x="1834957" y="1801091"/>
                    <a:pt x="1839423" y="1790467"/>
                    <a:pt x="1847272" y="1782618"/>
                  </a:cubicBezTo>
                  <a:cubicBezTo>
                    <a:pt x="1855121" y="1774768"/>
                    <a:pt x="1868046" y="1772813"/>
                    <a:pt x="1874981" y="1764145"/>
                  </a:cubicBezTo>
                  <a:cubicBezTo>
                    <a:pt x="1925969" y="1700411"/>
                    <a:pt x="1832517" y="1770904"/>
                    <a:pt x="1911927" y="1717963"/>
                  </a:cubicBezTo>
                  <a:cubicBezTo>
                    <a:pt x="1964870" y="1638550"/>
                    <a:pt x="1894373" y="1732007"/>
                    <a:pt x="1958109" y="1681018"/>
                  </a:cubicBezTo>
                  <a:cubicBezTo>
                    <a:pt x="1966777" y="1674084"/>
                    <a:pt x="1968053" y="1660415"/>
                    <a:pt x="1976581" y="1653309"/>
                  </a:cubicBezTo>
                  <a:cubicBezTo>
                    <a:pt x="2003429" y="1630935"/>
                    <a:pt x="2036462" y="1631014"/>
                    <a:pt x="2068945" y="1625600"/>
                  </a:cubicBezTo>
                  <a:cubicBezTo>
                    <a:pt x="2101310" y="1614811"/>
                    <a:pt x="2100148" y="1619788"/>
                    <a:pt x="2124363" y="1588654"/>
                  </a:cubicBezTo>
                  <a:cubicBezTo>
                    <a:pt x="2137993" y="1571129"/>
                    <a:pt x="2142836" y="1545551"/>
                    <a:pt x="2161309" y="1533236"/>
                  </a:cubicBezTo>
                  <a:cubicBezTo>
                    <a:pt x="2197119" y="1509362"/>
                    <a:pt x="2178487" y="1518273"/>
                    <a:pt x="2216727" y="1505527"/>
                  </a:cubicBezTo>
                  <a:cubicBezTo>
                    <a:pt x="2280246" y="1463180"/>
                    <a:pt x="2251083" y="1475602"/>
                    <a:pt x="2299854" y="1459345"/>
                  </a:cubicBezTo>
                  <a:cubicBezTo>
                    <a:pt x="2318327" y="1447030"/>
                    <a:pt x="2333502" y="1426754"/>
                    <a:pt x="2355272" y="1422400"/>
                  </a:cubicBezTo>
                  <a:cubicBezTo>
                    <a:pt x="2370666" y="1419321"/>
                    <a:pt x="2386224" y="1416971"/>
                    <a:pt x="2401454" y="1413163"/>
                  </a:cubicBezTo>
                  <a:cubicBezTo>
                    <a:pt x="2410899" y="1410802"/>
                    <a:pt x="2419718" y="1406288"/>
                    <a:pt x="2429163" y="1403927"/>
                  </a:cubicBezTo>
                  <a:cubicBezTo>
                    <a:pt x="2444393" y="1400120"/>
                    <a:pt x="2460199" y="1398822"/>
                    <a:pt x="2475345" y="1394691"/>
                  </a:cubicBezTo>
                  <a:cubicBezTo>
                    <a:pt x="2494131" y="1389568"/>
                    <a:pt x="2512290" y="1382376"/>
                    <a:pt x="2530763" y="1376218"/>
                  </a:cubicBezTo>
                  <a:cubicBezTo>
                    <a:pt x="2539999" y="1373139"/>
                    <a:pt x="2549027" y="1369342"/>
                    <a:pt x="2558472" y="1366981"/>
                  </a:cubicBezTo>
                  <a:lnTo>
                    <a:pt x="2595418" y="1357745"/>
                  </a:lnTo>
                  <a:cubicBezTo>
                    <a:pt x="2658937" y="1315399"/>
                    <a:pt x="2629774" y="1327821"/>
                    <a:pt x="2678545" y="1311563"/>
                  </a:cubicBezTo>
                  <a:cubicBezTo>
                    <a:pt x="2703174" y="1237673"/>
                    <a:pt x="2666230" y="1323877"/>
                    <a:pt x="2715490" y="1274618"/>
                  </a:cubicBezTo>
                  <a:cubicBezTo>
                    <a:pt x="2731189" y="1258919"/>
                    <a:pt x="2739115" y="1236961"/>
                    <a:pt x="2752436" y="1219200"/>
                  </a:cubicBezTo>
                  <a:cubicBezTo>
                    <a:pt x="2761672" y="1206885"/>
                    <a:pt x="2770127" y="1193942"/>
                    <a:pt x="2780145" y="1182254"/>
                  </a:cubicBezTo>
                  <a:cubicBezTo>
                    <a:pt x="2788646" y="1172336"/>
                    <a:pt x="2799492" y="1164580"/>
                    <a:pt x="2807854" y="1154545"/>
                  </a:cubicBezTo>
                  <a:cubicBezTo>
                    <a:pt x="2814961" y="1146017"/>
                    <a:pt x="2820819" y="1136474"/>
                    <a:pt x="2826327" y="1126836"/>
                  </a:cubicBezTo>
                  <a:cubicBezTo>
                    <a:pt x="2833158" y="1114882"/>
                    <a:pt x="2835985" y="1100468"/>
                    <a:pt x="2844800" y="1089891"/>
                  </a:cubicBezTo>
                  <a:cubicBezTo>
                    <a:pt x="2851907" y="1081363"/>
                    <a:pt x="2863273" y="1077576"/>
                    <a:pt x="2872509" y="1071418"/>
                  </a:cubicBezTo>
                  <a:cubicBezTo>
                    <a:pt x="2879390" y="1050775"/>
                    <a:pt x="2888789" y="1006373"/>
                    <a:pt x="2909454" y="988291"/>
                  </a:cubicBezTo>
                  <a:cubicBezTo>
                    <a:pt x="2926162" y="973671"/>
                    <a:pt x="2946399" y="963660"/>
                    <a:pt x="2964872" y="951345"/>
                  </a:cubicBezTo>
                  <a:cubicBezTo>
                    <a:pt x="3079716" y="874781"/>
                    <a:pt x="2981485" y="933198"/>
                    <a:pt x="3306618" y="923636"/>
                  </a:cubicBezTo>
                  <a:cubicBezTo>
                    <a:pt x="3315854" y="917478"/>
                    <a:pt x="3326478" y="913012"/>
                    <a:pt x="3334327" y="905163"/>
                  </a:cubicBezTo>
                  <a:cubicBezTo>
                    <a:pt x="3372042" y="867448"/>
                    <a:pt x="3329710" y="866679"/>
                    <a:pt x="3408218" y="840509"/>
                  </a:cubicBezTo>
                  <a:cubicBezTo>
                    <a:pt x="3539940" y="796601"/>
                    <a:pt x="3402852" y="840723"/>
                    <a:pt x="3500581" y="812800"/>
                  </a:cubicBezTo>
                  <a:cubicBezTo>
                    <a:pt x="3593325" y="786301"/>
                    <a:pt x="3449751" y="823197"/>
                    <a:pt x="3565236" y="794327"/>
                  </a:cubicBezTo>
                  <a:cubicBezTo>
                    <a:pt x="3629890" y="751223"/>
                    <a:pt x="3608339" y="775854"/>
                    <a:pt x="3639127" y="729672"/>
                  </a:cubicBezTo>
                  <a:cubicBezTo>
                    <a:pt x="3681171" y="603543"/>
                    <a:pt x="3635304" y="732434"/>
                    <a:pt x="3676072" y="637309"/>
                  </a:cubicBezTo>
                  <a:cubicBezTo>
                    <a:pt x="3679907" y="628360"/>
                    <a:pt x="3679908" y="617701"/>
                    <a:pt x="3685309" y="609600"/>
                  </a:cubicBezTo>
                  <a:cubicBezTo>
                    <a:pt x="3726167" y="548314"/>
                    <a:pt x="3701269" y="614624"/>
                    <a:pt x="3731490" y="554181"/>
                  </a:cubicBezTo>
                  <a:cubicBezTo>
                    <a:pt x="3735844" y="545473"/>
                    <a:pt x="3736892" y="535421"/>
                    <a:pt x="3740727" y="526472"/>
                  </a:cubicBezTo>
                  <a:cubicBezTo>
                    <a:pt x="3746151" y="513817"/>
                    <a:pt x="3752369" y="501482"/>
                    <a:pt x="3759200" y="489527"/>
                  </a:cubicBezTo>
                  <a:cubicBezTo>
                    <a:pt x="3764707" y="479889"/>
                    <a:pt x="3770297" y="470115"/>
                    <a:pt x="3777672" y="461818"/>
                  </a:cubicBezTo>
                  <a:cubicBezTo>
                    <a:pt x="3795028" y="442292"/>
                    <a:pt x="3833090" y="406400"/>
                    <a:pt x="3833090" y="406400"/>
                  </a:cubicBezTo>
                  <a:cubicBezTo>
                    <a:pt x="3856308" y="336750"/>
                    <a:pt x="3822288" y="419904"/>
                    <a:pt x="3870036" y="360218"/>
                  </a:cubicBezTo>
                  <a:cubicBezTo>
                    <a:pt x="3876118" y="352615"/>
                    <a:pt x="3873190" y="340112"/>
                    <a:pt x="3879272" y="332509"/>
                  </a:cubicBezTo>
                  <a:cubicBezTo>
                    <a:pt x="3892294" y="316231"/>
                    <a:pt x="3916436" y="310885"/>
                    <a:pt x="3934690" y="304800"/>
                  </a:cubicBezTo>
                  <a:cubicBezTo>
                    <a:pt x="3962399" y="307879"/>
                    <a:pt x="3990771" y="307274"/>
                    <a:pt x="4017818" y="314036"/>
                  </a:cubicBezTo>
                  <a:cubicBezTo>
                    <a:pt x="4028587" y="316728"/>
                    <a:pt x="4034451" y="331771"/>
                    <a:pt x="4045527" y="332509"/>
                  </a:cubicBezTo>
                  <a:cubicBezTo>
                    <a:pt x="4082518" y="334975"/>
                    <a:pt x="4119418" y="326351"/>
                    <a:pt x="4156363" y="323272"/>
                  </a:cubicBezTo>
                  <a:cubicBezTo>
                    <a:pt x="4168678" y="320193"/>
                    <a:pt x="4181641" y="319036"/>
                    <a:pt x="4193309" y="314036"/>
                  </a:cubicBezTo>
                  <a:cubicBezTo>
                    <a:pt x="4274272" y="279338"/>
                    <a:pt x="4170885" y="308567"/>
                    <a:pt x="4248727" y="286327"/>
                  </a:cubicBezTo>
                  <a:cubicBezTo>
                    <a:pt x="4260933" y="282840"/>
                    <a:pt x="4273466" y="280578"/>
                    <a:pt x="4285672" y="277091"/>
                  </a:cubicBezTo>
                  <a:cubicBezTo>
                    <a:pt x="4295033" y="274416"/>
                    <a:pt x="4303936" y="270215"/>
                    <a:pt x="4313381" y="267854"/>
                  </a:cubicBezTo>
                  <a:lnTo>
                    <a:pt x="4387272" y="249381"/>
                  </a:lnTo>
                  <a:cubicBezTo>
                    <a:pt x="4441308" y="195345"/>
                    <a:pt x="4429019" y="202409"/>
                    <a:pt x="4479636" y="166254"/>
                  </a:cubicBezTo>
                  <a:cubicBezTo>
                    <a:pt x="4488669" y="159802"/>
                    <a:pt x="4497201" y="152289"/>
                    <a:pt x="4507345" y="147781"/>
                  </a:cubicBezTo>
                  <a:cubicBezTo>
                    <a:pt x="4525139" y="139873"/>
                    <a:pt x="4562763" y="129309"/>
                    <a:pt x="4562763" y="129309"/>
                  </a:cubicBezTo>
                  <a:cubicBezTo>
                    <a:pt x="4626282" y="86962"/>
                    <a:pt x="4597119" y="99384"/>
                    <a:pt x="4645890" y="83127"/>
                  </a:cubicBezTo>
                  <a:cubicBezTo>
                    <a:pt x="4719958" y="33748"/>
                    <a:pt x="4679961" y="40082"/>
                    <a:pt x="4765963" y="64654"/>
                  </a:cubicBezTo>
                  <a:cubicBezTo>
                    <a:pt x="4783629" y="117649"/>
                    <a:pt x="4762549" y="68179"/>
                    <a:pt x="4802909" y="120072"/>
                  </a:cubicBezTo>
                  <a:cubicBezTo>
                    <a:pt x="4816539" y="137597"/>
                    <a:pt x="4819996" y="165562"/>
                    <a:pt x="4839854" y="175491"/>
                  </a:cubicBezTo>
                  <a:lnTo>
                    <a:pt x="4913745" y="212436"/>
                  </a:lnTo>
                  <a:cubicBezTo>
                    <a:pt x="4972242" y="206278"/>
                    <a:pt x="5031365" y="204485"/>
                    <a:pt x="5089236" y="193963"/>
                  </a:cubicBezTo>
                  <a:cubicBezTo>
                    <a:pt x="5125096" y="187443"/>
                    <a:pt x="5113392" y="170802"/>
                    <a:pt x="5126181" y="147781"/>
                  </a:cubicBezTo>
                  <a:cubicBezTo>
                    <a:pt x="5136963" y="128373"/>
                    <a:pt x="5144654" y="104678"/>
                    <a:pt x="5163127" y="92363"/>
                  </a:cubicBezTo>
                  <a:cubicBezTo>
                    <a:pt x="5172363" y="86206"/>
                    <a:pt x="5182308" y="80997"/>
                    <a:pt x="5190836" y="73891"/>
                  </a:cubicBezTo>
                  <a:cubicBezTo>
                    <a:pt x="5215137" y="53640"/>
                    <a:pt x="5240151" y="14066"/>
                    <a:pt x="5273963" y="9236"/>
                  </a:cubicBezTo>
                  <a:lnTo>
                    <a:pt x="5338618" y="0"/>
                  </a:lnTo>
                  <a:cubicBezTo>
                    <a:pt x="5378642" y="3079"/>
                    <a:pt x="5418858" y="4257"/>
                    <a:pt x="5458690" y="9236"/>
                  </a:cubicBezTo>
                  <a:cubicBezTo>
                    <a:pt x="5489648" y="13106"/>
                    <a:pt x="5486603" y="23192"/>
                    <a:pt x="5514109" y="36945"/>
                  </a:cubicBezTo>
                  <a:cubicBezTo>
                    <a:pt x="5522817" y="41299"/>
                    <a:pt x="5532425" y="43619"/>
                    <a:pt x="5541818" y="46181"/>
                  </a:cubicBezTo>
                  <a:cubicBezTo>
                    <a:pt x="5566312" y="52861"/>
                    <a:pt x="5591624" y="56625"/>
                    <a:pt x="5615709" y="64654"/>
                  </a:cubicBezTo>
                  <a:cubicBezTo>
                    <a:pt x="5624945" y="67733"/>
                    <a:pt x="5634710" y="69537"/>
                    <a:pt x="5643418" y="73891"/>
                  </a:cubicBezTo>
                  <a:cubicBezTo>
                    <a:pt x="5653347" y="78855"/>
                    <a:pt x="5661198" y="87399"/>
                    <a:pt x="5671127" y="92363"/>
                  </a:cubicBezTo>
                  <a:cubicBezTo>
                    <a:pt x="5685896" y="99747"/>
                    <a:pt x="5721963" y="106888"/>
                    <a:pt x="5735781" y="110836"/>
                  </a:cubicBezTo>
                  <a:cubicBezTo>
                    <a:pt x="5802056" y="129771"/>
                    <a:pt x="5715772" y="110528"/>
                    <a:pt x="5809672" y="129309"/>
                  </a:cubicBezTo>
                  <a:cubicBezTo>
                    <a:pt x="5832261" y="140603"/>
                    <a:pt x="5854742" y="149933"/>
                    <a:pt x="5874327" y="166254"/>
                  </a:cubicBezTo>
                  <a:cubicBezTo>
                    <a:pt x="5884362" y="174616"/>
                    <a:pt x="5890618" y="187619"/>
                    <a:pt x="5902036" y="193963"/>
                  </a:cubicBezTo>
                  <a:cubicBezTo>
                    <a:pt x="5933402" y="211389"/>
                    <a:pt x="5978466" y="215938"/>
                    <a:pt x="6012872" y="221672"/>
                  </a:cubicBezTo>
                  <a:lnTo>
                    <a:pt x="6068290" y="240145"/>
                  </a:lnTo>
                  <a:cubicBezTo>
                    <a:pt x="6077527" y="243224"/>
                    <a:pt x="6086453" y="247472"/>
                    <a:pt x="6096000" y="249381"/>
                  </a:cubicBezTo>
                  <a:cubicBezTo>
                    <a:pt x="6126788" y="255539"/>
                    <a:pt x="6158577" y="257925"/>
                    <a:pt x="6188363" y="267854"/>
                  </a:cubicBezTo>
                  <a:cubicBezTo>
                    <a:pt x="6197599" y="270933"/>
                    <a:pt x="6206711" y="274416"/>
                    <a:pt x="6216072" y="277091"/>
                  </a:cubicBezTo>
                  <a:cubicBezTo>
                    <a:pt x="6228278" y="280578"/>
                    <a:pt x="6240885" y="282594"/>
                    <a:pt x="6253018" y="286327"/>
                  </a:cubicBezTo>
                  <a:cubicBezTo>
                    <a:pt x="6280934" y="294917"/>
                    <a:pt x="6308436" y="304800"/>
                    <a:pt x="6336145" y="314036"/>
                  </a:cubicBezTo>
                  <a:cubicBezTo>
                    <a:pt x="6345381" y="317115"/>
                    <a:pt x="6355146" y="318918"/>
                    <a:pt x="6363854" y="323272"/>
                  </a:cubicBezTo>
                  <a:cubicBezTo>
                    <a:pt x="6409508" y="346099"/>
                    <a:pt x="6387738" y="337391"/>
                    <a:pt x="6428509" y="350981"/>
                  </a:cubicBezTo>
                  <a:cubicBezTo>
                    <a:pt x="6463463" y="374284"/>
                    <a:pt x="6448369" y="361604"/>
                    <a:pt x="6474690" y="387927"/>
                  </a:cubicBez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任意多边形: 形状 81">
              <a:extLst>
                <a:ext uri="{FF2B5EF4-FFF2-40B4-BE49-F238E27FC236}">
                  <a16:creationId xmlns:a16="http://schemas.microsoft.com/office/drawing/2014/main" xmlns="" id="{CC54124A-597C-4D81-9F28-03FCDFF03BD6}"/>
                </a:ext>
              </a:extLst>
            </p:cNvPr>
            <p:cNvSpPr/>
            <p:nvPr/>
          </p:nvSpPr>
          <p:spPr>
            <a:xfrm>
              <a:off x="5855855" y="3244968"/>
              <a:ext cx="6474690" cy="3842327"/>
            </a:xfrm>
            <a:custGeom>
              <a:avLst/>
              <a:gdLst>
                <a:gd name="connsiteX0" fmla="*/ 0 w 6474690"/>
                <a:gd name="connsiteY0" fmla="*/ 3842327 h 3842327"/>
                <a:gd name="connsiteX1" fmla="*/ 0 w 6474690"/>
                <a:gd name="connsiteY1" fmla="*/ 3842327 h 3842327"/>
                <a:gd name="connsiteX2" fmla="*/ 46181 w 6474690"/>
                <a:gd name="connsiteY2" fmla="*/ 3768436 h 3842327"/>
                <a:gd name="connsiteX3" fmla="*/ 73890 w 6474690"/>
                <a:gd name="connsiteY3" fmla="*/ 3749963 h 3842327"/>
                <a:gd name="connsiteX4" fmla="*/ 83127 w 6474690"/>
                <a:gd name="connsiteY4" fmla="*/ 3722254 h 3842327"/>
                <a:gd name="connsiteX5" fmla="*/ 110836 w 6474690"/>
                <a:gd name="connsiteY5" fmla="*/ 3694545 h 3842327"/>
                <a:gd name="connsiteX6" fmla="*/ 120072 w 6474690"/>
                <a:gd name="connsiteY6" fmla="*/ 3666836 h 3842327"/>
                <a:gd name="connsiteX7" fmla="*/ 157018 w 6474690"/>
                <a:gd name="connsiteY7" fmla="*/ 3611418 h 3842327"/>
                <a:gd name="connsiteX8" fmla="*/ 240145 w 6474690"/>
                <a:gd name="connsiteY8" fmla="*/ 3565236 h 3842327"/>
                <a:gd name="connsiteX9" fmla="*/ 258618 w 6474690"/>
                <a:gd name="connsiteY9" fmla="*/ 3537527 h 3842327"/>
                <a:gd name="connsiteX10" fmla="*/ 350981 w 6474690"/>
                <a:gd name="connsiteY10" fmla="*/ 3472872 h 3842327"/>
                <a:gd name="connsiteX11" fmla="*/ 387927 w 6474690"/>
                <a:gd name="connsiteY11" fmla="*/ 3417454 h 3842327"/>
                <a:gd name="connsiteX12" fmla="*/ 406400 w 6474690"/>
                <a:gd name="connsiteY12" fmla="*/ 3389745 h 3842327"/>
                <a:gd name="connsiteX13" fmla="*/ 415636 w 6474690"/>
                <a:gd name="connsiteY13" fmla="*/ 3362036 h 3842327"/>
                <a:gd name="connsiteX14" fmla="*/ 424872 w 6474690"/>
                <a:gd name="connsiteY14" fmla="*/ 3325091 h 3842327"/>
                <a:gd name="connsiteX15" fmla="*/ 443345 w 6474690"/>
                <a:gd name="connsiteY15" fmla="*/ 3297381 h 3842327"/>
                <a:gd name="connsiteX16" fmla="*/ 452581 w 6474690"/>
                <a:gd name="connsiteY16" fmla="*/ 3241963 h 3842327"/>
                <a:gd name="connsiteX17" fmla="*/ 461818 w 6474690"/>
                <a:gd name="connsiteY17" fmla="*/ 3214254 h 3842327"/>
                <a:gd name="connsiteX18" fmla="*/ 471054 w 6474690"/>
                <a:gd name="connsiteY18" fmla="*/ 3168072 h 3842327"/>
                <a:gd name="connsiteX19" fmla="*/ 480290 w 6474690"/>
                <a:gd name="connsiteY19" fmla="*/ 3066472 h 3842327"/>
                <a:gd name="connsiteX20" fmla="*/ 563418 w 6474690"/>
                <a:gd name="connsiteY20" fmla="*/ 3001818 h 3842327"/>
                <a:gd name="connsiteX21" fmla="*/ 591127 w 6474690"/>
                <a:gd name="connsiteY21" fmla="*/ 2974109 h 3842327"/>
                <a:gd name="connsiteX22" fmla="*/ 628072 w 6474690"/>
                <a:gd name="connsiteY22" fmla="*/ 2946400 h 3842327"/>
                <a:gd name="connsiteX23" fmla="*/ 637309 w 6474690"/>
                <a:gd name="connsiteY23" fmla="*/ 2918691 h 3842327"/>
                <a:gd name="connsiteX24" fmla="*/ 665018 w 6474690"/>
                <a:gd name="connsiteY24" fmla="*/ 2890981 h 3842327"/>
                <a:gd name="connsiteX25" fmla="*/ 711200 w 6474690"/>
                <a:gd name="connsiteY25" fmla="*/ 2807854 h 3842327"/>
                <a:gd name="connsiteX26" fmla="*/ 766618 w 6474690"/>
                <a:gd name="connsiteY26" fmla="*/ 2724727 h 3842327"/>
                <a:gd name="connsiteX27" fmla="*/ 785090 w 6474690"/>
                <a:gd name="connsiteY27" fmla="*/ 2697018 h 3842327"/>
                <a:gd name="connsiteX28" fmla="*/ 812800 w 6474690"/>
                <a:gd name="connsiteY28" fmla="*/ 2669309 h 3842327"/>
                <a:gd name="connsiteX29" fmla="*/ 840509 w 6474690"/>
                <a:gd name="connsiteY29" fmla="*/ 2613891 h 3842327"/>
                <a:gd name="connsiteX30" fmla="*/ 868218 w 6474690"/>
                <a:gd name="connsiteY30" fmla="*/ 2576945 h 3842327"/>
                <a:gd name="connsiteX31" fmla="*/ 923636 w 6474690"/>
                <a:gd name="connsiteY31" fmla="*/ 2521527 h 3842327"/>
                <a:gd name="connsiteX32" fmla="*/ 951345 w 6474690"/>
                <a:gd name="connsiteY32" fmla="*/ 2466109 h 3842327"/>
                <a:gd name="connsiteX33" fmla="*/ 979054 w 6474690"/>
                <a:gd name="connsiteY33" fmla="*/ 2410691 h 3842327"/>
                <a:gd name="connsiteX34" fmla="*/ 1034472 w 6474690"/>
                <a:gd name="connsiteY34" fmla="*/ 2355272 h 3842327"/>
                <a:gd name="connsiteX35" fmla="*/ 1080654 w 6474690"/>
                <a:gd name="connsiteY35" fmla="*/ 2309091 h 3842327"/>
                <a:gd name="connsiteX36" fmla="*/ 1099127 w 6474690"/>
                <a:gd name="connsiteY36" fmla="*/ 2281381 h 3842327"/>
                <a:gd name="connsiteX37" fmla="*/ 1154545 w 6474690"/>
                <a:gd name="connsiteY37" fmla="*/ 2244436 h 3842327"/>
                <a:gd name="connsiteX38" fmla="*/ 1200727 w 6474690"/>
                <a:gd name="connsiteY38" fmla="*/ 2198254 h 3842327"/>
                <a:gd name="connsiteX39" fmla="*/ 1256145 w 6474690"/>
                <a:gd name="connsiteY39" fmla="*/ 2152072 h 3842327"/>
                <a:gd name="connsiteX40" fmla="*/ 1293090 w 6474690"/>
                <a:gd name="connsiteY40" fmla="*/ 2142836 h 3842327"/>
                <a:gd name="connsiteX41" fmla="*/ 1459345 w 6474690"/>
                <a:gd name="connsiteY41" fmla="*/ 2115127 h 3842327"/>
                <a:gd name="connsiteX42" fmla="*/ 1579418 w 6474690"/>
                <a:gd name="connsiteY42" fmla="*/ 2096654 h 3842327"/>
                <a:gd name="connsiteX43" fmla="*/ 1671781 w 6474690"/>
                <a:gd name="connsiteY43" fmla="*/ 2059709 h 3842327"/>
                <a:gd name="connsiteX44" fmla="*/ 1699490 w 6474690"/>
                <a:gd name="connsiteY44" fmla="*/ 2050472 h 3842327"/>
                <a:gd name="connsiteX45" fmla="*/ 1727200 w 6474690"/>
                <a:gd name="connsiteY45" fmla="*/ 2022763 h 3842327"/>
                <a:gd name="connsiteX46" fmla="*/ 1736436 w 6474690"/>
                <a:gd name="connsiteY46" fmla="*/ 1976581 h 3842327"/>
                <a:gd name="connsiteX47" fmla="*/ 1764145 w 6474690"/>
                <a:gd name="connsiteY47" fmla="*/ 1921163 h 3842327"/>
                <a:gd name="connsiteX48" fmla="*/ 1791854 w 6474690"/>
                <a:gd name="connsiteY48" fmla="*/ 1856509 h 3842327"/>
                <a:gd name="connsiteX49" fmla="*/ 1801090 w 6474690"/>
                <a:gd name="connsiteY49" fmla="*/ 1828800 h 3842327"/>
                <a:gd name="connsiteX50" fmla="*/ 1828800 w 6474690"/>
                <a:gd name="connsiteY50" fmla="*/ 1810327 h 3842327"/>
                <a:gd name="connsiteX51" fmla="*/ 1847272 w 6474690"/>
                <a:gd name="connsiteY51" fmla="*/ 1782618 h 3842327"/>
                <a:gd name="connsiteX52" fmla="*/ 1874981 w 6474690"/>
                <a:gd name="connsiteY52" fmla="*/ 1764145 h 3842327"/>
                <a:gd name="connsiteX53" fmla="*/ 1911927 w 6474690"/>
                <a:gd name="connsiteY53" fmla="*/ 1717963 h 3842327"/>
                <a:gd name="connsiteX54" fmla="*/ 1958109 w 6474690"/>
                <a:gd name="connsiteY54" fmla="*/ 1681018 h 3842327"/>
                <a:gd name="connsiteX55" fmla="*/ 1976581 w 6474690"/>
                <a:gd name="connsiteY55" fmla="*/ 1653309 h 3842327"/>
                <a:gd name="connsiteX56" fmla="*/ 2068945 w 6474690"/>
                <a:gd name="connsiteY56" fmla="*/ 1625600 h 3842327"/>
                <a:gd name="connsiteX57" fmla="*/ 2124363 w 6474690"/>
                <a:gd name="connsiteY57" fmla="*/ 1588654 h 3842327"/>
                <a:gd name="connsiteX58" fmla="*/ 2161309 w 6474690"/>
                <a:gd name="connsiteY58" fmla="*/ 1533236 h 3842327"/>
                <a:gd name="connsiteX59" fmla="*/ 2216727 w 6474690"/>
                <a:gd name="connsiteY59" fmla="*/ 1505527 h 3842327"/>
                <a:gd name="connsiteX60" fmla="*/ 2299854 w 6474690"/>
                <a:gd name="connsiteY60" fmla="*/ 1459345 h 3842327"/>
                <a:gd name="connsiteX61" fmla="*/ 2355272 w 6474690"/>
                <a:gd name="connsiteY61" fmla="*/ 1422400 h 3842327"/>
                <a:gd name="connsiteX62" fmla="*/ 2401454 w 6474690"/>
                <a:gd name="connsiteY62" fmla="*/ 1413163 h 3842327"/>
                <a:gd name="connsiteX63" fmla="*/ 2429163 w 6474690"/>
                <a:gd name="connsiteY63" fmla="*/ 1403927 h 3842327"/>
                <a:gd name="connsiteX64" fmla="*/ 2475345 w 6474690"/>
                <a:gd name="connsiteY64" fmla="*/ 1394691 h 3842327"/>
                <a:gd name="connsiteX65" fmla="*/ 2530763 w 6474690"/>
                <a:gd name="connsiteY65" fmla="*/ 1376218 h 3842327"/>
                <a:gd name="connsiteX66" fmla="*/ 2558472 w 6474690"/>
                <a:gd name="connsiteY66" fmla="*/ 1366981 h 3842327"/>
                <a:gd name="connsiteX67" fmla="*/ 2595418 w 6474690"/>
                <a:gd name="connsiteY67" fmla="*/ 1357745 h 3842327"/>
                <a:gd name="connsiteX68" fmla="*/ 2678545 w 6474690"/>
                <a:gd name="connsiteY68" fmla="*/ 1311563 h 3842327"/>
                <a:gd name="connsiteX69" fmla="*/ 2715490 w 6474690"/>
                <a:gd name="connsiteY69" fmla="*/ 1274618 h 3842327"/>
                <a:gd name="connsiteX70" fmla="*/ 2752436 w 6474690"/>
                <a:gd name="connsiteY70" fmla="*/ 1219200 h 3842327"/>
                <a:gd name="connsiteX71" fmla="*/ 2780145 w 6474690"/>
                <a:gd name="connsiteY71" fmla="*/ 1182254 h 3842327"/>
                <a:gd name="connsiteX72" fmla="*/ 2807854 w 6474690"/>
                <a:gd name="connsiteY72" fmla="*/ 1154545 h 3842327"/>
                <a:gd name="connsiteX73" fmla="*/ 2826327 w 6474690"/>
                <a:gd name="connsiteY73" fmla="*/ 1126836 h 3842327"/>
                <a:gd name="connsiteX74" fmla="*/ 2844800 w 6474690"/>
                <a:gd name="connsiteY74" fmla="*/ 1089891 h 3842327"/>
                <a:gd name="connsiteX75" fmla="*/ 2872509 w 6474690"/>
                <a:gd name="connsiteY75" fmla="*/ 1071418 h 3842327"/>
                <a:gd name="connsiteX76" fmla="*/ 2909454 w 6474690"/>
                <a:gd name="connsiteY76" fmla="*/ 988291 h 3842327"/>
                <a:gd name="connsiteX77" fmla="*/ 2964872 w 6474690"/>
                <a:gd name="connsiteY77" fmla="*/ 951345 h 3842327"/>
                <a:gd name="connsiteX78" fmla="*/ 3306618 w 6474690"/>
                <a:gd name="connsiteY78" fmla="*/ 923636 h 3842327"/>
                <a:gd name="connsiteX79" fmla="*/ 3334327 w 6474690"/>
                <a:gd name="connsiteY79" fmla="*/ 905163 h 3842327"/>
                <a:gd name="connsiteX80" fmla="*/ 3408218 w 6474690"/>
                <a:gd name="connsiteY80" fmla="*/ 840509 h 3842327"/>
                <a:gd name="connsiteX81" fmla="*/ 3500581 w 6474690"/>
                <a:gd name="connsiteY81" fmla="*/ 812800 h 3842327"/>
                <a:gd name="connsiteX82" fmla="*/ 3565236 w 6474690"/>
                <a:gd name="connsiteY82" fmla="*/ 794327 h 3842327"/>
                <a:gd name="connsiteX83" fmla="*/ 3639127 w 6474690"/>
                <a:gd name="connsiteY83" fmla="*/ 729672 h 3842327"/>
                <a:gd name="connsiteX84" fmla="*/ 3676072 w 6474690"/>
                <a:gd name="connsiteY84" fmla="*/ 637309 h 3842327"/>
                <a:gd name="connsiteX85" fmla="*/ 3685309 w 6474690"/>
                <a:gd name="connsiteY85" fmla="*/ 609600 h 3842327"/>
                <a:gd name="connsiteX86" fmla="*/ 3731490 w 6474690"/>
                <a:gd name="connsiteY86" fmla="*/ 554181 h 3842327"/>
                <a:gd name="connsiteX87" fmla="*/ 3740727 w 6474690"/>
                <a:gd name="connsiteY87" fmla="*/ 526472 h 3842327"/>
                <a:gd name="connsiteX88" fmla="*/ 3759200 w 6474690"/>
                <a:gd name="connsiteY88" fmla="*/ 489527 h 3842327"/>
                <a:gd name="connsiteX89" fmla="*/ 3777672 w 6474690"/>
                <a:gd name="connsiteY89" fmla="*/ 461818 h 3842327"/>
                <a:gd name="connsiteX90" fmla="*/ 3833090 w 6474690"/>
                <a:gd name="connsiteY90" fmla="*/ 406400 h 3842327"/>
                <a:gd name="connsiteX91" fmla="*/ 3870036 w 6474690"/>
                <a:gd name="connsiteY91" fmla="*/ 360218 h 3842327"/>
                <a:gd name="connsiteX92" fmla="*/ 3879272 w 6474690"/>
                <a:gd name="connsiteY92" fmla="*/ 332509 h 3842327"/>
                <a:gd name="connsiteX93" fmla="*/ 3934690 w 6474690"/>
                <a:gd name="connsiteY93" fmla="*/ 304800 h 3842327"/>
                <a:gd name="connsiteX94" fmla="*/ 4017818 w 6474690"/>
                <a:gd name="connsiteY94" fmla="*/ 314036 h 3842327"/>
                <a:gd name="connsiteX95" fmla="*/ 4045527 w 6474690"/>
                <a:gd name="connsiteY95" fmla="*/ 332509 h 3842327"/>
                <a:gd name="connsiteX96" fmla="*/ 4156363 w 6474690"/>
                <a:gd name="connsiteY96" fmla="*/ 323272 h 3842327"/>
                <a:gd name="connsiteX97" fmla="*/ 4193309 w 6474690"/>
                <a:gd name="connsiteY97" fmla="*/ 314036 h 3842327"/>
                <a:gd name="connsiteX98" fmla="*/ 4248727 w 6474690"/>
                <a:gd name="connsiteY98" fmla="*/ 286327 h 3842327"/>
                <a:gd name="connsiteX99" fmla="*/ 4285672 w 6474690"/>
                <a:gd name="connsiteY99" fmla="*/ 277091 h 3842327"/>
                <a:gd name="connsiteX100" fmla="*/ 4313381 w 6474690"/>
                <a:gd name="connsiteY100" fmla="*/ 267854 h 3842327"/>
                <a:gd name="connsiteX101" fmla="*/ 4387272 w 6474690"/>
                <a:gd name="connsiteY101" fmla="*/ 249381 h 3842327"/>
                <a:gd name="connsiteX102" fmla="*/ 4479636 w 6474690"/>
                <a:gd name="connsiteY102" fmla="*/ 166254 h 3842327"/>
                <a:gd name="connsiteX103" fmla="*/ 4507345 w 6474690"/>
                <a:gd name="connsiteY103" fmla="*/ 147781 h 3842327"/>
                <a:gd name="connsiteX104" fmla="*/ 4562763 w 6474690"/>
                <a:gd name="connsiteY104" fmla="*/ 129309 h 3842327"/>
                <a:gd name="connsiteX105" fmla="*/ 4645890 w 6474690"/>
                <a:gd name="connsiteY105" fmla="*/ 83127 h 3842327"/>
                <a:gd name="connsiteX106" fmla="*/ 4765963 w 6474690"/>
                <a:gd name="connsiteY106" fmla="*/ 64654 h 3842327"/>
                <a:gd name="connsiteX107" fmla="*/ 4802909 w 6474690"/>
                <a:gd name="connsiteY107" fmla="*/ 120072 h 3842327"/>
                <a:gd name="connsiteX108" fmla="*/ 4839854 w 6474690"/>
                <a:gd name="connsiteY108" fmla="*/ 175491 h 3842327"/>
                <a:gd name="connsiteX109" fmla="*/ 4913745 w 6474690"/>
                <a:gd name="connsiteY109" fmla="*/ 212436 h 3842327"/>
                <a:gd name="connsiteX110" fmla="*/ 5089236 w 6474690"/>
                <a:gd name="connsiteY110" fmla="*/ 193963 h 3842327"/>
                <a:gd name="connsiteX111" fmla="*/ 5126181 w 6474690"/>
                <a:gd name="connsiteY111" fmla="*/ 147781 h 3842327"/>
                <a:gd name="connsiteX112" fmla="*/ 5163127 w 6474690"/>
                <a:gd name="connsiteY112" fmla="*/ 92363 h 3842327"/>
                <a:gd name="connsiteX113" fmla="*/ 5190836 w 6474690"/>
                <a:gd name="connsiteY113" fmla="*/ 73891 h 3842327"/>
                <a:gd name="connsiteX114" fmla="*/ 5273963 w 6474690"/>
                <a:gd name="connsiteY114" fmla="*/ 9236 h 3842327"/>
                <a:gd name="connsiteX115" fmla="*/ 5338618 w 6474690"/>
                <a:gd name="connsiteY115" fmla="*/ 0 h 3842327"/>
                <a:gd name="connsiteX116" fmla="*/ 5458690 w 6474690"/>
                <a:gd name="connsiteY116" fmla="*/ 9236 h 3842327"/>
                <a:gd name="connsiteX117" fmla="*/ 5514109 w 6474690"/>
                <a:gd name="connsiteY117" fmla="*/ 36945 h 3842327"/>
                <a:gd name="connsiteX118" fmla="*/ 5541818 w 6474690"/>
                <a:gd name="connsiteY118" fmla="*/ 46181 h 3842327"/>
                <a:gd name="connsiteX119" fmla="*/ 5615709 w 6474690"/>
                <a:gd name="connsiteY119" fmla="*/ 64654 h 3842327"/>
                <a:gd name="connsiteX120" fmla="*/ 5643418 w 6474690"/>
                <a:gd name="connsiteY120" fmla="*/ 73891 h 3842327"/>
                <a:gd name="connsiteX121" fmla="*/ 5671127 w 6474690"/>
                <a:gd name="connsiteY121" fmla="*/ 92363 h 3842327"/>
                <a:gd name="connsiteX122" fmla="*/ 5735781 w 6474690"/>
                <a:gd name="connsiteY122" fmla="*/ 110836 h 3842327"/>
                <a:gd name="connsiteX123" fmla="*/ 5809672 w 6474690"/>
                <a:gd name="connsiteY123" fmla="*/ 129309 h 3842327"/>
                <a:gd name="connsiteX124" fmla="*/ 5874327 w 6474690"/>
                <a:gd name="connsiteY124" fmla="*/ 166254 h 3842327"/>
                <a:gd name="connsiteX125" fmla="*/ 5902036 w 6474690"/>
                <a:gd name="connsiteY125" fmla="*/ 193963 h 3842327"/>
                <a:gd name="connsiteX126" fmla="*/ 6012872 w 6474690"/>
                <a:gd name="connsiteY126" fmla="*/ 221672 h 3842327"/>
                <a:gd name="connsiteX127" fmla="*/ 6068290 w 6474690"/>
                <a:gd name="connsiteY127" fmla="*/ 240145 h 3842327"/>
                <a:gd name="connsiteX128" fmla="*/ 6096000 w 6474690"/>
                <a:gd name="connsiteY128" fmla="*/ 249381 h 3842327"/>
                <a:gd name="connsiteX129" fmla="*/ 6188363 w 6474690"/>
                <a:gd name="connsiteY129" fmla="*/ 267854 h 3842327"/>
                <a:gd name="connsiteX130" fmla="*/ 6216072 w 6474690"/>
                <a:gd name="connsiteY130" fmla="*/ 277091 h 3842327"/>
                <a:gd name="connsiteX131" fmla="*/ 6253018 w 6474690"/>
                <a:gd name="connsiteY131" fmla="*/ 286327 h 3842327"/>
                <a:gd name="connsiteX132" fmla="*/ 6336145 w 6474690"/>
                <a:gd name="connsiteY132" fmla="*/ 314036 h 3842327"/>
                <a:gd name="connsiteX133" fmla="*/ 6363854 w 6474690"/>
                <a:gd name="connsiteY133" fmla="*/ 323272 h 3842327"/>
                <a:gd name="connsiteX134" fmla="*/ 6428509 w 6474690"/>
                <a:gd name="connsiteY134" fmla="*/ 350981 h 3842327"/>
                <a:gd name="connsiteX135" fmla="*/ 6474690 w 6474690"/>
                <a:gd name="connsiteY135" fmla="*/ 387927 h 384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6474690" h="3842327">
                  <a:moveTo>
                    <a:pt x="0" y="3842327"/>
                  </a:moveTo>
                  <a:lnTo>
                    <a:pt x="0" y="3842327"/>
                  </a:lnTo>
                  <a:cubicBezTo>
                    <a:pt x="15394" y="3817697"/>
                    <a:pt x="28037" y="3791117"/>
                    <a:pt x="46181" y="3768436"/>
                  </a:cubicBezTo>
                  <a:cubicBezTo>
                    <a:pt x="53116" y="3759768"/>
                    <a:pt x="66955" y="3758631"/>
                    <a:pt x="73890" y="3749963"/>
                  </a:cubicBezTo>
                  <a:cubicBezTo>
                    <a:pt x="79972" y="3742360"/>
                    <a:pt x="77726" y="3730355"/>
                    <a:pt x="83127" y="3722254"/>
                  </a:cubicBezTo>
                  <a:cubicBezTo>
                    <a:pt x="90373" y="3711386"/>
                    <a:pt x="101600" y="3703781"/>
                    <a:pt x="110836" y="3694545"/>
                  </a:cubicBezTo>
                  <a:cubicBezTo>
                    <a:pt x="113915" y="3685309"/>
                    <a:pt x="115344" y="3675347"/>
                    <a:pt x="120072" y="3666836"/>
                  </a:cubicBezTo>
                  <a:cubicBezTo>
                    <a:pt x="130854" y="3647428"/>
                    <a:pt x="138545" y="3623733"/>
                    <a:pt x="157018" y="3611418"/>
                  </a:cubicBezTo>
                  <a:cubicBezTo>
                    <a:pt x="220537" y="3569071"/>
                    <a:pt x="191374" y="3581493"/>
                    <a:pt x="240145" y="3565236"/>
                  </a:cubicBezTo>
                  <a:cubicBezTo>
                    <a:pt x="246303" y="3556000"/>
                    <a:pt x="250264" y="3544837"/>
                    <a:pt x="258618" y="3537527"/>
                  </a:cubicBezTo>
                  <a:cubicBezTo>
                    <a:pt x="265350" y="3531636"/>
                    <a:pt x="338913" y="3486449"/>
                    <a:pt x="350981" y="3472872"/>
                  </a:cubicBezTo>
                  <a:cubicBezTo>
                    <a:pt x="365731" y="3456278"/>
                    <a:pt x="375612" y="3435927"/>
                    <a:pt x="387927" y="3417454"/>
                  </a:cubicBezTo>
                  <a:lnTo>
                    <a:pt x="406400" y="3389745"/>
                  </a:lnTo>
                  <a:cubicBezTo>
                    <a:pt x="409479" y="3380509"/>
                    <a:pt x="412961" y="3371397"/>
                    <a:pt x="415636" y="3362036"/>
                  </a:cubicBezTo>
                  <a:cubicBezTo>
                    <a:pt x="419123" y="3349830"/>
                    <a:pt x="419872" y="3336759"/>
                    <a:pt x="424872" y="3325091"/>
                  </a:cubicBezTo>
                  <a:cubicBezTo>
                    <a:pt x="429245" y="3314888"/>
                    <a:pt x="437187" y="3306618"/>
                    <a:pt x="443345" y="3297381"/>
                  </a:cubicBezTo>
                  <a:cubicBezTo>
                    <a:pt x="446424" y="3278908"/>
                    <a:pt x="448518" y="3260244"/>
                    <a:pt x="452581" y="3241963"/>
                  </a:cubicBezTo>
                  <a:cubicBezTo>
                    <a:pt x="454693" y="3232459"/>
                    <a:pt x="459457" y="3223699"/>
                    <a:pt x="461818" y="3214254"/>
                  </a:cubicBezTo>
                  <a:cubicBezTo>
                    <a:pt x="465626" y="3199024"/>
                    <a:pt x="467975" y="3183466"/>
                    <a:pt x="471054" y="3168072"/>
                  </a:cubicBezTo>
                  <a:cubicBezTo>
                    <a:pt x="474133" y="3134205"/>
                    <a:pt x="467342" y="3097917"/>
                    <a:pt x="480290" y="3066472"/>
                  </a:cubicBezTo>
                  <a:cubicBezTo>
                    <a:pt x="500114" y="3018329"/>
                    <a:pt x="526756" y="3014038"/>
                    <a:pt x="563418" y="3001818"/>
                  </a:cubicBezTo>
                  <a:cubicBezTo>
                    <a:pt x="572654" y="2992582"/>
                    <a:pt x="581209" y="2982610"/>
                    <a:pt x="591127" y="2974109"/>
                  </a:cubicBezTo>
                  <a:cubicBezTo>
                    <a:pt x="602815" y="2964091"/>
                    <a:pt x="618217" y="2958226"/>
                    <a:pt x="628072" y="2946400"/>
                  </a:cubicBezTo>
                  <a:cubicBezTo>
                    <a:pt x="634305" y="2938921"/>
                    <a:pt x="631908" y="2926792"/>
                    <a:pt x="637309" y="2918691"/>
                  </a:cubicBezTo>
                  <a:cubicBezTo>
                    <a:pt x="644555" y="2907822"/>
                    <a:pt x="655782" y="2900218"/>
                    <a:pt x="665018" y="2890981"/>
                  </a:cubicBezTo>
                  <a:cubicBezTo>
                    <a:pt x="681275" y="2842209"/>
                    <a:pt x="668853" y="2871375"/>
                    <a:pt x="711200" y="2807854"/>
                  </a:cubicBezTo>
                  <a:lnTo>
                    <a:pt x="766618" y="2724727"/>
                  </a:lnTo>
                  <a:cubicBezTo>
                    <a:pt x="772775" y="2715491"/>
                    <a:pt x="777241" y="2704867"/>
                    <a:pt x="785090" y="2697018"/>
                  </a:cubicBezTo>
                  <a:cubicBezTo>
                    <a:pt x="794327" y="2687782"/>
                    <a:pt x="804438" y="2679344"/>
                    <a:pt x="812800" y="2669309"/>
                  </a:cubicBezTo>
                  <a:cubicBezTo>
                    <a:pt x="856675" y="2616659"/>
                    <a:pt x="810217" y="2666901"/>
                    <a:pt x="840509" y="2613891"/>
                  </a:cubicBezTo>
                  <a:cubicBezTo>
                    <a:pt x="848147" y="2600525"/>
                    <a:pt x="857920" y="2588387"/>
                    <a:pt x="868218" y="2576945"/>
                  </a:cubicBezTo>
                  <a:cubicBezTo>
                    <a:pt x="885694" y="2557527"/>
                    <a:pt x="923636" y="2521527"/>
                    <a:pt x="923636" y="2521527"/>
                  </a:cubicBezTo>
                  <a:cubicBezTo>
                    <a:pt x="946851" y="2451880"/>
                    <a:pt x="915535" y="2537728"/>
                    <a:pt x="951345" y="2466109"/>
                  </a:cubicBezTo>
                  <a:cubicBezTo>
                    <a:pt x="969687" y="2429424"/>
                    <a:pt x="948800" y="2444727"/>
                    <a:pt x="979054" y="2410691"/>
                  </a:cubicBezTo>
                  <a:cubicBezTo>
                    <a:pt x="996410" y="2391165"/>
                    <a:pt x="1019981" y="2377009"/>
                    <a:pt x="1034472" y="2355272"/>
                  </a:cubicBezTo>
                  <a:cubicBezTo>
                    <a:pt x="1059103" y="2318327"/>
                    <a:pt x="1043709" y="2333720"/>
                    <a:pt x="1080654" y="2309091"/>
                  </a:cubicBezTo>
                  <a:cubicBezTo>
                    <a:pt x="1086812" y="2299854"/>
                    <a:pt x="1090773" y="2288691"/>
                    <a:pt x="1099127" y="2281381"/>
                  </a:cubicBezTo>
                  <a:cubicBezTo>
                    <a:pt x="1115835" y="2266761"/>
                    <a:pt x="1154545" y="2244436"/>
                    <a:pt x="1154545" y="2244436"/>
                  </a:cubicBezTo>
                  <a:cubicBezTo>
                    <a:pt x="1188412" y="2193636"/>
                    <a:pt x="1154545" y="2236739"/>
                    <a:pt x="1200727" y="2198254"/>
                  </a:cubicBezTo>
                  <a:cubicBezTo>
                    <a:pt x="1224224" y="2178673"/>
                    <a:pt x="1227818" y="2164212"/>
                    <a:pt x="1256145" y="2152072"/>
                  </a:cubicBezTo>
                  <a:cubicBezTo>
                    <a:pt x="1267813" y="2147072"/>
                    <a:pt x="1280931" y="2146484"/>
                    <a:pt x="1293090" y="2142836"/>
                  </a:cubicBezTo>
                  <a:cubicBezTo>
                    <a:pt x="1406890" y="2108696"/>
                    <a:pt x="1284914" y="2133487"/>
                    <a:pt x="1459345" y="2115127"/>
                  </a:cubicBezTo>
                  <a:cubicBezTo>
                    <a:pt x="1491621" y="2111730"/>
                    <a:pt x="1546327" y="2102170"/>
                    <a:pt x="1579418" y="2096654"/>
                  </a:cubicBezTo>
                  <a:cubicBezTo>
                    <a:pt x="1633783" y="2069471"/>
                    <a:pt x="1603296" y="2082537"/>
                    <a:pt x="1671781" y="2059709"/>
                  </a:cubicBezTo>
                  <a:lnTo>
                    <a:pt x="1699490" y="2050472"/>
                  </a:lnTo>
                  <a:cubicBezTo>
                    <a:pt x="1708727" y="2041236"/>
                    <a:pt x="1721358" y="2034446"/>
                    <a:pt x="1727200" y="2022763"/>
                  </a:cubicBezTo>
                  <a:cubicBezTo>
                    <a:pt x="1734221" y="2008722"/>
                    <a:pt x="1732629" y="1991811"/>
                    <a:pt x="1736436" y="1976581"/>
                  </a:cubicBezTo>
                  <a:cubicBezTo>
                    <a:pt x="1744084" y="1945988"/>
                    <a:pt x="1746085" y="1948253"/>
                    <a:pt x="1764145" y="1921163"/>
                  </a:cubicBezTo>
                  <a:cubicBezTo>
                    <a:pt x="1783367" y="1844271"/>
                    <a:pt x="1759961" y="1920295"/>
                    <a:pt x="1791854" y="1856509"/>
                  </a:cubicBezTo>
                  <a:cubicBezTo>
                    <a:pt x="1796208" y="1847801"/>
                    <a:pt x="1795008" y="1836402"/>
                    <a:pt x="1801090" y="1828800"/>
                  </a:cubicBezTo>
                  <a:cubicBezTo>
                    <a:pt x="1808025" y="1820132"/>
                    <a:pt x="1819563" y="1816485"/>
                    <a:pt x="1828800" y="1810327"/>
                  </a:cubicBezTo>
                  <a:cubicBezTo>
                    <a:pt x="1834957" y="1801091"/>
                    <a:pt x="1839423" y="1790467"/>
                    <a:pt x="1847272" y="1782618"/>
                  </a:cubicBezTo>
                  <a:cubicBezTo>
                    <a:pt x="1855121" y="1774768"/>
                    <a:pt x="1868046" y="1772813"/>
                    <a:pt x="1874981" y="1764145"/>
                  </a:cubicBezTo>
                  <a:cubicBezTo>
                    <a:pt x="1925969" y="1700411"/>
                    <a:pt x="1832517" y="1770904"/>
                    <a:pt x="1911927" y="1717963"/>
                  </a:cubicBezTo>
                  <a:cubicBezTo>
                    <a:pt x="1964870" y="1638550"/>
                    <a:pt x="1894373" y="1732007"/>
                    <a:pt x="1958109" y="1681018"/>
                  </a:cubicBezTo>
                  <a:cubicBezTo>
                    <a:pt x="1966777" y="1674084"/>
                    <a:pt x="1968053" y="1660415"/>
                    <a:pt x="1976581" y="1653309"/>
                  </a:cubicBezTo>
                  <a:cubicBezTo>
                    <a:pt x="2003429" y="1630935"/>
                    <a:pt x="2036462" y="1631014"/>
                    <a:pt x="2068945" y="1625600"/>
                  </a:cubicBezTo>
                  <a:cubicBezTo>
                    <a:pt x="2101310" y="1614811"/>
                    <a:pt x="2100148" y="1619788"/>
                    <a:pt x="2124363" y="1588654"/>
                  </a:cubicBezTo>
                  <a:cubicBezTo>
                    <a:pt x="2137993" y="1571129"/>
                    <a:pt x="2142836" y="1545551"/>
                    <a:pt x="2161309" y="1533236"/>
                  </a:cubicBezTo>
                  <a:cubicBezTo>
                    <a:pt x="2197119" y="1509362"/>
                    <a:pt x="2178487" y="1518273"/>
                    <a:pt x="2216727" y="1505527"/>
                  </a:cubicBezTo>
                  <a:cubicBezTo>
                    <a:pt x="2280246" y="1463180"/>
                    <a:pt x="2251083" y="1475602"/>
                    <a:pt x="2299854" y="1459345"/>
                  </a:cubicBezTo>
                  <a:cubicBezTo>
                    <a:pt x="2318327" y="1447030"/>
                    <a:pt x="2333502" y="1426754"/>
                    <a:pt x="2355272" y="1422400"/>
                  </a:cubicBezTo>
                  <a:cubicBezTo>
                    <a:pt x="2370666" y="1419321"/>
                    <a:pt x="2386224" y="1416971"/>
                    <a:pt x="2401454" y="1413163"/>
                  </a:cubicBezTo>
                  <a:cubicBezTo>
                    <a:pt x="2410899" y="1410802"/>
                    <a:pt x="2419718" y="1406288"/>
                    <a:pt x="2429163" y="1403927"/>
                  </a:cubicBezTo>
                  <a:cubicBezTo>
                    <a:pt x="2444393" y="1400120"/>
                    <a:pt x="2460199" y="1398822"/>
                    <a:pt x="2475345" y="1394691"/>
                  </a:cubicBezTo>
                  <a:cubicBezTo>
                    <a:pt x="2494131" y="1389568"/>
                    <a:pt x="2512290" y="1382376"/>
                    <a:pt x="2530763" y="1376218"/>
                  </a:cubicBezTo>
                  <a:cubicBezTo>
                    <a:pt x="2539999" y="1373139"/>
                    <a:pt x="2549027" y="1369342"/>
                    <a:pt x="2558472" y="1366981"/>
                  </a:cubicBezTo>
                  <a:lnTo>
                    <a:pt x="2595418" y="1357745"/>
                  </a:lnTo>
                  <a:cubicBezTo>
                    <a:pt x="2658937" y="1315399"/>
                    <a:pt x="2629774" y="1327821"/>
                    <a:pt x="2678545" y="1311563"/>
                  </a:cubicBezTo>
                  <a:cubicBezTo>
                    <a:pt x="2703174" y="1237673"/>
                    <a:pt x="2666230" y="1323877"/>
                    <a:pt x="2715490" y="1274618"/>
                  </a:cubicBezTo>
                  <a:cubicBezTo>
                    <a:pt x="2731189" y="1258919"/>
                    <a:pt x="2739115" y="1236961"/>
                    <a:pt x="2752436" y="1219200"/>
                  </a:cubicBezTo>
                  <a:cubicBezTo>
                    <a:pt x="2761672" y="1206885"/>
                    <a:pt x="2770127" y="1193942"/>
                    <a:pt x="2780145" y="1182254"/>
                  </a:cubicBezTo>
                  <a:cubicBezTo>
                    <a:pt x="2788646" y="1172336"/>
                    <a:pt x="2799492" y="1164580"/>
                    <a:pt x="2807854" y="1154545"/>
                  </a:cubicBezTo>
                  <a:cubicBezTo>
                    <a:pt x="2814961" y="1146017"/>
                    <a:pt x="2820819" y="1136474"/>
                    <a:pt x="2826327" y="1126836"/>
                  </a:cubicBezTo>
                  <a:cubicBezTo>
                    <a:pt x="2833158" y="1114882"/>
                    <a:pt x="2835985" y="1100468"/>
                    <a:pt x="2844800" y="1089891"/>
                  </a:cubicBezTo>
                  <a:cubicBezTo>
                    <a:pt x="2851907" y="1081363"/>
                    <a:pt x="2863273" y="1077576"/>
                    <a:pt x="2872509" y="1071418"/>
                  </a:cubicBezTo>
                  <a:cubicBezTo>
                    <a:pt x="2879390" y="1050775"/>
                    <a:pt x="2888789" y="1006373"/>
                    <a:pt x="2909454" y="988291"/>
                  </a:cubicBezTo>
                  <a:cubicBezTo>
                    <a:pt x="2926162" y="973671"/>
                    <a:pt x="2946399" y="963660"/>
                    <a:pt x="2964872" y="951345"/>
                  </a:cubicBezTo>
                  <a:cubicBezTo>
                    <a:pt x="3079716" y="874781"/>
                    <a:pt x="2981485" y="933198"/>
                    <a:pt x="3306618" y="923636"/>
                  </a:cubicBezTo>
                  <a:cubicBezTo>
                    <a:pt x="3315854" y="917478"/>
                    <a:pt x="3326478" y="913012"/>
                    <a:pt x="3334327" y="905163"/>
                  </a:cubicBezTo>
                  <a:cubicBezTo>
                    <a:pt x="3372042" y="867448"/>
                    <a:pt x="3329710" y="866679"/>
                    <a:pt x="3408218" y="840509"/>
                  </a:cubicBezTo>
                  <a:cubicBezTo>
                    <a:pt x="3539940" y="796601"/>
                    <a:pt x="3402852" y="840723"/>
                    <a:pt x="3500581" y="812800"/>
                  </a:cubicBezTo>
                  <a:cubicBezTo>
                    <a:pt x="3593325" y="786301"/>
                    <a:pt x="3449751" y="823197"/>
                    <a:pt x="3565236" y="794327"/>
                  </a:cubicBezTo>
                  <a:cubicBezTo>
                    <a:pt x="3629890" y="751223"/>
                    <a:pt x="3608339" y="775854"/>
                    <a:pt x="3639127" y="729672"/>
                  </a:cubicBezTo>
                  <a:cubicBezTo>
                    <a:pt x="3681171" y="603543"/>
                    <a:pt x="3635304" y="732434"/>
                    <a:pt x="3676072" y="637309"/>
                  </a:cubicBezTo>
                  <a:cubicBezTo>
                    <a:pt x="3679907" y="628360"/>
                    <a:pt x="3679908" y="617701"/>
                    <a:pt x="3685309" y="609600"/>
                  </a:cubicBezTo>
                  <a:cubicBezTo>
                    <a:pt x="3726167" y="548314"/>
                    <a:pt x="3701269" y="614624"/>
                    <a:pt x="3731490" y="554181"/>
                  </a:cubicBezTo>
                  <a:cubicBezTo>
                    <a:pt x="3735844" y="545473"/>
                    <a:pt x="3736892" y="535421"/>
                    <a:pt x="3740727" y="526472"/>
                  </a:cubicBezTo>
                  <a:cubicBezTo>
                    <a:pt x="3746151" y="513817"/>
                    <a:pt x="3752369" y="501482"/>
                    <a:pt x="3759200" y="489527"/>
                  </a:cubicBezTo>
                  <a:cubicBezTo>
                    <a:pt x="3764707" y="479889"/>
                    <a:pt x="3770297" y="470115"/>
                    <a:pt x="3777672" y="461818"/>
                  </a:cubicBezTo>
                  <a:cubicBezTo>
                    <a:pt x="3795028" y="442292"/>
                    <a:pt x="3833090" y="406400"/>
                    <a:pt x="3833090" y="406400"/>
                  </a:cubicBezTo>
                  <a:cubicBezTo>
                    <a:pt x="3856308" y="336750"/>
                    <a:pt x="3822288" y="419904"/>
                    <a:pt x="3870036" y="360218"/>
                  </a:cubicBezTo>
                  <a:cubicBezTo>
                    <a:pt x="3876118" y="352615"/>
                    <a:pt x="3873190" y="340112"/>
                    <a:pt x="3879272" y="332509"/>
                  </a:cubicBezTo>
                  <a:cubicBezTo>
                    <a:pt x="3892294" y="316231"/>
                    <a:pt x="3916436" y="310885"/>
                    <a:pt x="3934690" y="304800"/>
                  </a:cubicBezTo>
                  <a:cubicBezTo>
                    <a:pt x="3962399" y="307879"/>
                    <a:pt x="3990771" y="307274"/>
                    <a:pt x="4017818" y="314036"/>
                  </a:cubicBezTo>
                  <a:cubicBezTo>
                    <a:pt x="4028587" y="316728"/>
                    <a:pt x="4034451" y="331771"/>
                    <a:pt x="4045527" y="332509"/>
                  </a:cubicBezTo>
                  <a:cubicBezTo>
                    <a:pt x="4082518" y="334975"/>
                    <a:pt x="4119418" y="326351"/>
                    <a:pt x="4156363" y="323272"/>
                  </a:cubicBezTo>
                  <a:cubicBezTo>
                    <a:pt x="4168678" y="320193"/>
                    <a:pt x="4181641" y="319036"/>
                    <a:pt x="4193309" y="314036"/>
                  </a:cubicBezTo>
                  <a:cubicBezTo>
                    <a:pt x="4274272" y="279338"/>
                    <a:pt x="4170885" y="308567"/>
                    <a:pt x="4248727" y="286327"/>
                  </a:cubicBezTo>
                  <a:cubicBezTo>
                    <a:pt x="4260933" y="282840"/>
                    <a:pt x="4273466" y="280578"/>
                    <a:pt x="4285672" y="277091"/>
                  </a:cubicBezTo>
                  <a:cubicBezTo>
                    <a:pt x="4295033" y="274416"/>
                    <a:pt x="4303936" y="270215"/>
                    <a:pt x="4313381" y="267854"/>
                  </a:cubicBezTo>
                  <a:lnTo>
                    <a:pt x="4387272" y="249381"/>
                  </a:lnTo>
                  <a:cubicBezTo>
                    <a:pt x="4441308" y="195345"/>
                    <a:pt x="4429019" y="202409"/>
                    <a:pt x="4479636" y="166254"/>
                  </a:cubicBezTo>
                  <a:cubicBezTo>
                    <a:pt x="4488669" y="159802"/>
                    <a:pt x="4497201" y="152289"/>
                    <a:pt x="4507345" y="147781"/>
                  </a:cubicBezTo>
                  <a:cubicBezTo>
                    <a:pt x="4525139" y="139873"/>
                    <a:pt x="4562763" y="129309"/>
                    <a:pt x="4562763" y="129309"/>
                  </a:cubicBezTo>
                  <a:cubicBezTo>
                    <a:pt x="4626282" y="86962"/>
                    <a:pt x="4597119" y="99384"/>
                    <a:pt x="4645890" y="83127"/>
                  </a:cubicBezTo>
                  <a:cubicBezTo>
                    <a:pt x="4719958" y="33748"/>
                    <a:pt x="4679961" y="40082"/>
                    <a:pt x="4765963" y="64654"/>
                  </a:cubicBezTo>
                  <a:cubicBezTo>
                    <a:pt x="4783629" y="117649"/>
                    <a:pt x="4762549" y="68179"/>
                    <a:pt x="4802909" y="120072"/>
                  </a:cubicBezTo>
                  <a:cubicBezTo>
                    <a:pt x="4816539" y="137597"/>
                    <a:pt x="4819996" y="165562"/>
                    <a:pt x="4839854" y="175491"/>
                  </a:cubicBezTo>
                  <a:lnTo>
                    <a:pt x="4913745" y="212436"/>
                  </a:lnTo>
                  <a:cubicBezTo>
                    <a:pt x="4972242" y="206278"/>
                    <a:pt x="5031365" y="204485"/>
                    <a:pt x="5089236" y="193963"/>
                  </a:cubicBezTo>
                  <a:cubicBezTo>
                    <a:pt x="5125096" y="187443"/>
                    <a:pt x="5113392" y="170802"/>
                    <a:pt x="5126181" y="147781"/>
                  </a:cubicBezTo>
                  <a:cubicBezTo>
                    <a:pt x="5136963" y="128373"/>
                    <a:pt x="5144654" y="104678"/>
                    <a:pt x="5163127" y="92363"/>
                  </a:cubicBezTo>
                  <a:cubicBezTo>
                    <a:pt x="5172363" y="86206"/>
                    <a:pt x="5182308" y="80997"/>
                    <a:pt x="5190836" y="73891"/>
                  </a:cubicBezTo>
                  <a:cubicBezTo>
                    <a:pt x="5215137" y="53640"/>
                    <a:pt x="5240151" y="14066"/>
                    <a:pt x="5273963" y="9236"/>
                  </a:cubicBezTo>
                  <a:lnTo>
                    <a:pt x="5338618" y="0"/>
                  </a:lnTo>
                  <a:cubicBezTo>
                    <a:pt x="5378642" y="3079"/>
                    <a:pt x="5418858" y="4257"/>
                    <a:pt x="5458690" y="9236"/>
                  </a:cubicBezTo>
                  <a:cubicBezTo>
                    <a:pt x="5489648" y="13106"/>
                    <a:pt x="5486603" y="23192"/>
                    <a:pt x="5514109" y="36945"/>
                  </a:cubicBezTo>
                  <a:cubicBezTo>
                    <a:pt x="5522817" y="41299"/>
                    <a:pt x="5532425" y="43619"/>
                    <a:pt x="5541818" y="46181"/>
                  </a:cubicBezTo>
                  <a:cubicBezTo>
                    <a:pt x="5566312" y="52861"/>
                    <a:pt x="5591624" y="56625"/>
                    <a:pt x="5615709" y="64654"/>
                  </a:cubicBezTo>
                  <a:cubicBezTo>
                    <a:pt x="5624945" y="67733"/>
                    <a:pt x="5634710" y="69537"/>
                    <a:pt x="5643418" y="73891"/>
                  </a:cubicBezTo>
                  <a:cubicBezTo>
                    <a:pt x="5653347" y="78855"/>
                    <a:pt x="5661198" y="87399"/>
                    <a:pt x="5671127" y="92363"/>
                  </a:cubicBezTo>
                  <a:cubicBezTo>
                    <a:pt x="5685896" y="99747"/>
                    <a:pt x="5721963" y="106888"/>
                    <a:pt x="5735781" y="110836"/>
                  </a:cubicBezTo>
                  <a:cubicBezTo>
                    <a:pt x="5802056" y="129771"/>
                    <a:pt x="5715772" y="110528"/>
                    <a:pt x="5809672" y="129309"/>
                  </a:cubicBezTo>
                  <a:cubicBezTo>
                    <a:pt x="5832261" y="140603"/>
                    <a:pt x="5854742" y="149933"/>
                    <a:pt x="5874327" y="166254"/>
                  </a:cubicBezTo>
                  <a:cubicBezTo>
                    <a:pt x="5884362" y="174616"/>
                    <a:pt x="5890618" y="187619"/>
                    <a:pt x="5902036" y="193963"/>
                  </a:cubicBezTo>
                  <a:cubicBezTo>
                    <a:pt x="5933402" y="211389"/>
                    <a:pt x="5978466" y="215938"/>
                    <a:pt x="6012872" y="221672"/>
                  </a:cubicBezTo>
                  <a:lnTo>
                    <a:pt x="6068290" y="240145"/>
                  </a:lnTo>
                  <a:cubicBezTo>
                    <a:pt x="6077527" y="243224"/>
                    <a:pt x="6086453" y="247472"/>
                    <a:pt x="6096000" y="249381"/>
                  </a:cubicBezTo>
                  <a:cubicBezTo>
                    <a:pt x="6126788" y="255539"/>
                    <a:pt x="6158577" y="257925"/>
                    <a:pt x="6188363" y="267854"/>
                  </a:cubicBezTo>
                  <a:cubicBezTo>
                    <a:pt x="6197599" y="270933"/>
                    <a:pt x="6206711" y="274416"/>
                    <a:pt x="6216072" y="277091"/>
                  </a:cubicBezTo>
                  <a:cubicBezTo>
                    <a:pt x="6228278" y="280578"/>
                    <a:pt x="6240885" y="282594"/>
                    <a:pt x="6253018" y="286327"/>
                  </a:cubicBezTo>
                  <a:cubicBezTo>
                    <a:pt x="6280934" y="294917"/>
                    <a:pt x="6308436" y="304800"/>
                    <a:pt x="6336145" y="314036"/>
                  </a:cubicBezTo>
                  <a:cubicBezTo>
                    <a:pt x="6345381" y="317115"/>
                    <a:pt x="6355146" y="318918"/>
                    <a:pt x="6363854" y="323272"/>
                  </a:cubicBezTo>
                  <a:cubicBezTo>
                    <a:pt x="6409508" y="346099"/>
                    <a:pt x="6387738" y="337391"/>
                    <a:pt x="6428509" y="350981"/>
                  </a:cubicBezTo>
                  <a:cubicBezTo>
                    <a:pt x="6463463" y="374284"/>
                    <a:pt x="6448369" y="361604"/>
                    <a:pt x="6474690" y="387927"/>
                  </a:cubicBezTo>
                </a:path>
              </a:pathLst>
            </a:custGeom>
            <a:noFill/>
            <a:ln w="12700" cap="flat" cmpd="sng" algn="ctr">
              <a:solidFill>
                <a:schemeClr val="bg1">
                  <a:lumMod val="75806"/>
                  <a:alpha val="9677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3" name="任意多边形: 形状 82">
              <a:extLst>
                <a:ext uri="{FF2B5EF4-FFF2-40B4-BE49-F238E27FC236}">
                  <a16:creationId xmlns:a16="http://schemas.microsoft.com/office/drawing/2014/main" xmlns="" id="{7941CFF3-4598-4843-B35A-BD4F4A325F73}"/>
                </a:ext>
              </a:extLst>
            </p:cNvPr>
            <p:cNvSpPr/>
            <p:nvPr/>
          </p:nvSpPr>
          <p:spPr>
            <a:xfrm>
              <a:off x="5855855" y="3349572"/>
              <a:ext cx="6474690" cy="3842327"/>
            </a:xfrm>
            <a:custGeom>
              <a:avLst/>
              <a:gdLst>
                <a:gd name="connsiteX0" fmla="*/ 0 w 6474690"/>
                <a:gd name="connsiteY0" fmla="*/ 3842327 h 3842327"/>
                <a:gd name="connsiteX1" fmla="*/ 0 w 6474690"/>
                <a:gd name="connsiteY1" fmla="*/ 3842327 h 3842327"/>
                <a:gd name="connsiteX2" fmla="*/ 46181 w 6474690"/>
                <a:gd name="connsiteY2" fmla="*/ 3768436 h 3842327"/>
                <a:gd name="connsiteX3" fmla="*/ 73890 w 6474690"/>
                <a:gd name="connsiteY3" fmla="*/ 3749963 h 3842327"/>
                <a:gd name="connsiteX4" fmla="*/ 83127 w 6474690"/>
                <a:gd name="connsiteY4" fmla="*/ 3722254 h 3842327"/>
                <a:gd name="connsiteX5" fmla="*/ 110836 w 6474690"/>
                <a:gd name="connsiteY5" fmla="*/ 3694545 h 3842327"/>
                <a:gd name="connsiteX6" fmla="*/ 120072 w 6474690"/>
                <a:gd name="connsiteY6" fmla="*/ 3666836 h 3842327"/>
                <a:gd name="connsiteX7" fmla="*/ 157018 w 6474690"/>
                <a:gd name="connsiteY7" fmla="*/ 3611418 h 3842327"/>
                <a:gd name="connsiteX8" fmla="*/ 240145 w 6474690"/>
                <a:gd name="connsiteY8" fmla="*/ 3565236 h 3842327"/>
                <a:gd name="connsiteX9" fmla="*/ 258618 w 6474690"/>
                <a:gd name="connsiteY9" fmla="*/ 3537527 h 3842327"/>
                <a:gd name="connsiteX10" fmla="*/ 350981 w 6474690"/>
                <a:gd name="connsiteY10" fmla="*/ 3472872 h 3842327"/>
                <a:gd name="connsiteX11" fmla="*/ 387927 w 6474690"/>
                <a:gd name="connsiteY11" fmla="*/ 3417454 h 3842327"/>
                <a:gd name="connsiteX12" fmla="*/ 406400 w 6474690"/>
                <a:gd name="connsiteY12" fmla="*/ 3389745 h 3842327"/>
                <a:gd name="connsiteX13" fmla="*/ 415636 w 6474690"/>
                <a:gd name="connsiteY13" fmla="*/ 3362036 h 3842327"/>
                <a:gd name="connsiteX14" fmla="*/ 424872 w 6474690"/>
                <a:gd name="connsiteY14" fmla="*/ 3325091 h 3842327"/>
                <a:gd name="connsiteX15" fmla="*/ 443345 w 6474690"/>
                <a:gd name="connsiteY15" fmla="*/ 3297381 h 3842327"/>
                <a:gd name="connsiteX16" fmla="*/ 452581 w 6474690"/>
                <a:gd name="connsiteY16" fmla="*/ 3241963 h 3842327"/>
                <a:gd name="connsiteX17" fmla="*/ 461818 w 6474690"/>
                <a:gd name="connsiteY17" fmla="*/ 3214254 h 3842327"/>
                <a:gd name="connsiteX18" fmla="*/ 471054 w 6474690"/>
                <a:gd name="connsiteY18" fmla="*/ 3168072 h 3842327"/>
                <a:gd name="connsiteX19" fmla="*/ 480290 w 6474690"/>
                <a:gd name="connsiteY19" fmla="*/ 3066472 h 3842327"/>
                <a:gd name="connsiteX20" fmla="*/ 563418 w 6474690"/>
                <a:gd name="connsiteY20" fmla="*/ 3001818 h 3842327"/>
                <a:gd name="connsiteX21" fmla="*/ 591127 w 6474690"/>
                <a:gd name="connsiteY21" fmla="*/ 2974109 h 3842327"/>
                <a:gd name="connsiteX22" fmla="*/ 628072 w 6474690"/>
                <a:gd name="connsiteY22" fmla="*/ 2946400 h 3842327"/>
                <a:gd name="connsiteX23" fmla="*/ 637309 w 6474690"/>
                <a:gd name="connsiteY23" fmla="*/ 2918691 h 3842327"/>
                <a:gd name="connsiteX24" fmla="*/ 665018 w 6474690"/>
                <a:gd name="connsiteY24" fmla="*/ 2890981 h 3842327"/>
                <a:gd name="connsiteX25" fmla="*/ 711200 w 6474690"/>
                <a:gd name="connsiteY25" fmla="*/ 2807854 h 3842327"/>
                <a:gd name="connsiteX26" fmla="*/ 766618 w 6474690"/>
                <a:gd name="connsiteY26" fmla="*/ 2724727 h 3842327"/>
                <a:gd name="connsiteX27" fmla="*/ 785090 w 6474690"/>
                <a:gd name="connsiteY27" fmla="*/ 2697018 h 3842327"/>
                <a:gd name="connsiteX28" fmla="*/ 812800 w 6474690"/>
                <a:gd name="connsiteY28" fmla="*/ 2669309 h 3842327"/>
                <a:gd name="connsiteX29" fmla="*/ 840509 w 6474690"/>
                <a:gd name="connsiteY29" fmla="*/ 2613891 h 3842327"/>
                <a:gd name="connsiteX30" fmla="*/ 868218 w 6474690"/>
                <a:gd name="connsiteY30" fmla="*/ 2576945 h 3842327"/>
                <a:gd name="connsiteX31" fmla="*/ 923636 w 6474690"/>
                <a:gd name="connsiteY31" fmla="*/ 2521527 h 3842327"/>
                <a:gd name="connsiteX32" fmla="*/ 951345 w 6474690"/>
                <a:gd name="connsiteY32" fmla="*/ 2466109 h 3842327"/>
                <a:gd name="connsiteX33" fmla="*/ 979054 w 6474690"/>
                <a:gd name="connsiteY33" fmla="*/ 2410691 h 3842327"/>
                <a:gd name="connsiteX34" fmla="*/ 1034472 w 6474690"/>
                <a:gd name="connsiteY34" fmla="*/ 2355272 h 3842327"/>
                <a:gd name="connsiteX35" fmla="*/ 1080654 w 6474690"/>
                <a:gd name="connsiteY35" fmla="*/ 2309091 h 3842327"/>
                <a:gd name="connsiteX36" fmla="*/ 1099127 w 6474690"/>
                <a:gd name="connsiteY36" fmla="*/ 2281381 h 3842327"/>
                <a:gd name="connsiteX37" fmla="*/ 1154545 w 6474690"/>
                <a:gd name="connsiteY37" fmla="*/ 2244436 h 3842327"/>
                <a:gd name="connsiteX38" fmla="*/ 1200727 w 6474690"/>
                <a:gd name="connsiteY38" fmla="*/ 2198254 h 3842327"/>
                <a:gd name="connsiteX39" fmla="*/ 1256145 w 6474690"/>
                <a:gd name="connsiteY39" fmla="*/ 2152072 h 3842327"/>
                <a:gd name="connsiteX40" fmla="*/ 1293090 w 6474690"/>
                <a:gd name="connsiteY40" fmla="*/ 2142836 h 3842327"/>
                <a:gd name="connsiteX41" fmla="*/ 1459345 w 6474690"/>
                <a:gd name="connsiteY41" fmla="*/ 2115127 h 3842327"/>
                <a:gd name="connsiteX42" fmla="*/ 1579418 w 6474690"/>
                <a:gd name="connsiteY42" fmla="*/ 2096654 h 3842327"/>
                <a:gd name="connsiteX43" fmla="*/ 1671781 w 6474690"/>
                <a:gd name="connsiteY43" fmla="*/ 2059709 h 3842327"/>
                <a:gd name="connsiteX44" fmla="*/ 1699490 w 6474690"/>
                <a:gd name="connsiteY44" fmla="*/ 2050472 h 3842327"/>
                <a:gd name="connsiteX45" fmla="*/ 1727200 w 6474690"/>
                <a:gd name="connsiteY45" fmla="*/ 2022763 h 3842327"/>
                <a:gd name="connsiteX46" fmla="*/ 1736436 w 6474690"/>
                <a:gd name="connsiteY46" fmla="*/ 1976581 h 3842327"/>
                <a:gd name="connsiteX47" fmla="*/ 1764145 w 6474690"/>
                <a:gd name="connsiteY47" fmla="*/ 1921163 h 3842327"/>
                <a:gd name="connsiteX48" fmla="*/ 1791854 w 6474690"/>
                <a:gd name="connsiteY48" fmla="*/ 1856509 h 3842327"/>
                <a:gd name="connsiteX49" fmla="*/ 1801090 w 6474690"/>
                <a:gd name="connsiteY49" fmla="*/ 1828800 h 3842327"/>
                <a:gd name="connsiteX50" fmla="*/ 1828800 w 6474690"/>
                <a:gd name="connsiteY50" fmla="*/ 1810327 h 3842327"/>
                <a:gd name="connsiteX51" fmla="*/ 1847272 w 6474690"/>
                <a:gd name="connsiteY51" fmla="*/ 1782618 h 3842327"/>
                <a:gd name="connsiteX52" fmla="*/ 1874981 w 6474690"/>
                <a:gd name="connsiteY52" fmla="*/ 1764145 h 3842327"/>
                <a:gd name="connsiteX53" fmla="*/ 1911927 w 6474690"/>
                <a:gd name="connsiteY53" fmla="*/ 1717963 h 3842327"/>
                <a:gd name="connsiteX54" fmla="*/ 1958109 w 6474690"/>
                <a:gd name="connsiteY54" fmla="*/ 1681018 h 3842327"/>
                <a:gd name="connsiteX55" fmla="*/ 1976581 w 6474690"/>
                <a:gd name="connsiteY55" fmla="*/ 1653309 h 3842327"/>
                <a:gd name="connsiteX56" fmla="*/ 2068945 w 6474690"/>
                <a:gd name="connsiteY56" fmla="*/ 1625600 h 3842327"/>
                <a:gd name="connsiteX57" fmla="*/ 2124363 w 6474690"/>
                <a:gd name="connsiteY57" fmla="*/ 1588654 h 3842327"/>
                <a:gd name="connsiteX58" fmla="*/ 2161309 w 6474690"/>
                <a:gd name="connsiteY58" fmla="*/ 1533236 h 3842327"/>
                <a:gd name="connsiteX59" fmla="*/ 2216727 w 6474690"/>
                <a:gd name="connsiteY59" fmla="*/ 1505527 h 3842327"/>
                <a:gd name="connsiteX60" fmla="*/ 2299854 w 6474690"/>
                <a:gd name="connsiteY60" fmla="*/ 1459345 h 3842327"/>
                <a:gd name="connsiteX61" fmla="*/ 2355272 w 6474690"/>
                <a:gd name="connsiteY61" fmla="*/ 1422400 h 3842327"/>
                <a:gd name="connsiteX62" fmla="*/ 2401454 w 6474690"/>
                <a:gd name="connsiteY62" fmla="*/ 1413163 h 3842327"/>
                <a:gd name="connsiteX63" fmla="*/ 2429163 w 6474690"/>
                <a:gd name="connsiteY63" fmla="*/ 1403927 h 3842327"/>
                <a:gd name="connsiteX64" fmla="*/ 2475345 w 6474690"/>
                <a:gd name="connsiteY64" fmla="*/ 1394691 h 3842327"/>
                <a:gd name="connsiteX65" fmla="*/ 2530763 w 6474690"/>
                <a:gd name="connsiteY65" fmla="*/ 1376218 h 3842327"/>
                <a:gd name="connsiteX66" fmla="*/ 2558472 w 6474690"/>
                <a:gd name="connsiteY66" fmla="*/ 1366981 h 3842327"/>
                <a:gd name="connsiteX67" fmla="*/ 2595418 w 6474690"/>
                <a:gd name="connsiteY67" fmla="*/ 1357745 h 3842327"/>
                <a:gd name="connsiteX68" fmla="*/ 2678545 w 6474690"/>
                <a:gd name="connsiteY68" fmla="*/ 1311563 h 3842327"/>
                <a:gd name="connsiteX69" fmla="*/ 2715490 w 6474690"/>
                <a:gd name="connsiteY69" fmla="*/ 1274618 h 3842327"/>
                <a:gd name="connsiteX70" fmla="*/ 2752436 w 6474690"/>
                <a:gd name="connsiteY70" fmla="*/ 1219200 h 3842327"/>
                <a:gd name="connsiteX71" fmla="*/ 2780145 w 6474690"/>
                <a:gd name="connsiteY71" fmla="*/ 1182254 h 3842327"/>
                <a:gd name="connsiteX72" fmla="*/ 2807854 w 6474690"/>
                <a:gd name="connsiteY72" fmla="*/ 1154545 h 3842327"/>
                <a:gd name="connsiteX73" fmla="*/ 2826327 w 6474690"/>
                <a:gd name="connsiteY73" fmla="*/ 1126836 h 3842327"/>
                <a:gd name="connsiteX74" fmla="*/ 2844800 w 6474690"/>
                <a:gd name="connsiteY74" fmla="*/ 1089891 h 3842327"/>
                <a:gd name="connsiteX75" fmla="*/ 2872509 w 6474690"/>
                <a:gd name="connsiteY75" fmla="*/ 1071418 h 3842327"/>
                <a:gd name="connsiteX76" fmla="*/ 2909454 w 6474690"/>
                <a:gd name="connsiteY76" fmla="*/ 988291 h 3842327"/>
                <a:gd name="connsiteX77" fmla="*/ 2964872 w 6474690"/>
                <a:gd name="connsiteY77" fmla="*/ 951345 h 3842327"/>
                <a:gd name="connsiteX78" fmla="*/ 3306618 w 6474690"/>
                <a:gd name="connsiteY78" fmla="*/ 923636 h 3842327"/>
                <a:gd name="connsiteX79" fmla="*/ 3334327 w 6474690"/>
                <a:gd name="connsiteY79" fmla="*/ 905163 h 3842327"/>
                <a:gd name="connsiteX80" fmla="*/ 3408218 w 6474690"/>
                <a:gd name="connsiteY80" fmla="*/ 840509 h 3842327"/>
                <a:gd name="connsiteX81" fmla="*/ 3500581 w 6474690"/>
                <a:gd name="connsiteY81" fmla="*/ 812800 h 3842327"/>
                <a:gd name="connsiteX82" fmla="*/ 3565236 w 6474690"/>
                <a:gd name="connsiteY82" fmla="*/ 794327 h 3842327"/>
                <a:gd name="connsiteX83" fmla="*/ 3639127 w 6474690"/>
                <a:gd name="connsiteY83" fmla="*/ 729672 h 3842327"/>
                <a:gd name="connsiteX84" fmla="*/ 3676072 w 6474690"/>
                <a:gd name="connsiteY84" fmla="*/ 637309 h 3842327"/>
                <a:gd name="connsiteX85" fmla="*/ 3685309 w 6474690"/>
                <a:gd name="connsiteY85" fmla="*/ 609600 h 3842327"/>
                <a:gd name="connsiteX86" fmla="*/ 3731490 w 6474690"/>
                <a:gd name="connsiteY86" fmla="*/ 554181 h 3842327"/>
                <a:gd name="connsiteX87" fmla="*/ 3740727 w 6474690"/>
                <a:gd name="connsiteY87" fmla="*/ 526472 h 3842327"/>
                <a:gd name="connsiteX88" fmla="*/ 3759200 w 6474690"/>
                <a:gd name="connsiteY88" fmla="*/ 489527 h 3842327"/>
                <a:gd name="connsiteX89" fmla="*/ 3777672 w 6474690"/>
                <a:gd name="connsiteY89" fmla="*/ 461818 h 3842327"/>
                <a:gd name="connsiteX90" fmla="*/ 3833090 w 6474690"/>
                <a:gd name="connsiteY90" fmla="*/ 406400 h 3842327"/>
                <a:gd name="connsiteX91" fmla="*/ 3870036 w 6474690"/>
                <a:gd name="connsiteY91" fmla="*/ 360218 h 3842327"/>
                <a:gd name="connsiteX92" fmla="*/ 3879272 w 6474690"/>
                <a:gd name="connsiteY92" fmla="*/ 332509 h 3842327"/>
                <a:gd name="connsiteX93" fmla="*/ 3934690 w 6474690"/>
                <a:gd name="connsiteY93" fmla="*/ 304800 h 3842327"/>
                <a:gd name="connsiteX94" fmla="*/ 4017818 w 6474690"/>
                <a:gd name="connsiteY94" fmla="*/ 314036 h 3842327"/>
                <a:gd name="connsiteX95" fmla="*/ 4045527 w 6474690"/>
                <a:gd name="connsiteY95" fmla="*/ 332509 h 3842327"/>
                <a:gd name="connsiteX96" fmla="*/ 4156363 w 6474690"/>
                <a:gd name="connsiteY96" fmla="*/ 323272 h 3842327"/>
                <a:gd name="connsiteX97" fmla="*/ 4193309 w 6474690"/>
                <a:gd name="connsiteY97" fmla="*/ 314036 h 3842327"/>
                <a:gd name="connsiteX98" fmla="*/ 4248727 w 6474690"/>
                <a:gd name="connsiteY98" fmla="*/ 286327 h 3842327"/>
                <a:gd name="connsiteX99" fmla="*/ 4285672 w 6474690"/>
                <a:gd name="connsiteY99" fmla="*/ 277091 h 3842327"/>
                <a:gd name="connsiteX100" fmla="*/ 4313381 w 6474690"/>
                <a:gd name="connsiteY100" fmla="*/ 267854 h 3842327"/>
                <a:gd name="connsiteX101" fmla="*/ 4387272 w 6474690"/>
                <a:gd name="connsiteY101" fmla="*/ 249381 h 3842327"/>
                <a:gd name="connsiteX102" fmla="*/ 4479636 w 6474690"/>
                <a:gd name="connsiteY102" fmla="*/ 166254 h 3842327"/>
                <a:gd name="connsiteX103" fmla="*/ 4507345 w 6474690"/>
                <a:gd name="connsiteY103" fmla="*/ 147781 h 3842327"/>
                <a:gd name="connsiteX104" fmla="*/ 4562763 w 6474690"/>
                <a:gd name="connsiteY104" fmla="*/ 129309 h 3842327"/>
                <a:gd name="connsiteX105" fmla="*/ 4645890 w 6474690"/>
                <a:gd name="connsiteY105" fmla="*/ 83127 h 3842327"/>
                <a:gd name="connsiteX106" fmla="*/ 4765963 w 6474690"/>
                <a:gd name="connsiteY106" fmla="*/ 64654 h 3842327"/>
                <a:gd name="connsiteX107" fmla="*/ 4802909 w 6474690"/>
                <a:gd name="connsiteY107" fmla="*/ 120072 h 3842327"/>
                <a:gd name="connsiteX108" fmla="*/ 4839854 w 6474690"/>
                <a:gd name="connsiteY108" fmla="*/ 175491 h 3842327"/>
                <a:gd name="connsiteX109" fmla="*/ 4913745 w 6474690"/>
                <a:gd name="connsiteY109" fmla="*/ 212436 h 3842327"/>
                <a:gd name="connsiteX110" fmla="*/ 5089236 w 6474690"/>
                <a:gd name="connsiteY110" fmla="*/ 193963 h 3842327"/>
                <a:gd name="connsiteX111" fmla="*/ 5126181 w 6474690"/>
                <a:gd name="connsiteY111" fmla="*/ 147781 h 3842327"/>
                <a:gd name="connsiteX112" fmla="*/ 5163127 w 6474690"/>
                <a:gd name="connsiteY112" fmla="*/ 92363 h 3842327"/>
                <a:gd name="connsiteX113" fmla="*/ 5190836 w 6474690"/>
                <a:gd name="connsiteY113" fmla="*/ 73891 h 3842327"/>
                <a:gd name="connsiteX114" fmla="*/ 5273963 w 6474690"/>
                <a:gd name="connsiteY114" fmla="*/ 9236 h 3842327"/>
                <a:gd name="connsiteX115" fmla="*/ 5338618 w 6474690"/>
                <a:gd name="connsiteY115" fmla="*/ 0 h 3842327"/>
                <a:gd name="connsiteX116" fmla="*/ 5458690 w 6474690"/>
                <a:gd name="connsiteY116" fmla="*/ 9236 h 3842327"/>
                <a:gd name="connsiteX117" fmla="*/ 5514109 w 6474690"/>
                <a:gd name="connsiteY117" fmla="*/ 36945 h 3842327"/>
                <a:gd name="connsiteX118" fmla="*/ 5541818 w 6474690"/>
                <a:gd name="connsiteY118" fmla="*/ 46181 h 3842327"/>
                <a:gd name="connsiteX119" fmla="*/ 5615709 w 6474690"/>
                <a:gd name="connsiteY119" fmla="*/ 64654 h 3842327"/>
                <a:gd name="connsiteX120" fmla="*/ 5643418 w 6474690"/>
                <a:gd name="connsiteY120" fmla="*/ 73891 h 3842327"/>
                <a:gd name="connsiteX121" fmla="*/ 5671127 w 6474690"/>
                <a:gd name="connsiteY121" fmla="*/ 92363 h 3842327"/>
                <a:gd name="connsiteX122" fmla="*/ 5735781 w 6474690"/>
                <a:gd name="connsiteY122" fmla="*/ 110836 h 3842327"/>
                <a:gd name="connsiteX123" fmla="*/ 5809672 w 6474690"/>
                <a:gd name="connsiteY123" fmla="*/ 129309 h 3842327"/>
                <a:gd name="connsiteX124" fmla="*/ 5874327 w 6474690"/>
                <a:gd name="connsiteY124" fmla="*/ 166254 h 3842327"/>
                <a:gd name="connsiteX125" fmla="*/ 5902036 w 6474690"/>
                <a:gd name="connsiteY125" fmla="*/ 193963 h 3842327"/>
                <a:gd name="connsiteX126" fmla="*/ 6012872 w 6474690"/>
                <a:gd name="connsiteY126" fmla="*/ 221672 h 3842327"/>
                <a:gd name="connsiteX127" fmla="*/ 6068290 w 6474690"/>
                <a:gd name="connsiteY127" fmla="*/ 240145 h 3842327"/>
                <a:gd name="connsiteX128" fmla="*/ 6096000 w 6474690"/>
                <a:gd name="connsiteY128" fmla="*/ 249381 h 3842327"/>
                <a:gd name="connsiteX129" fmla="*/ 6188363 w 6474690"/>
                <a:gd name="connsiteY129" fmla="*/ 267854 h 3842327"/>
                <a:gd name="connsiteX130" fmla="*/ 6216072 w 6474690"/>
                <a:gd name="connsiteY130" fmla="*/ 277091 h 3842327"/>
                <a:gd name="connsiteX131" fmla="*/ 6253018 w 6474690"/>
                <a:gd name="connsiteY131" fmla="*/ 286327 h 3842327"/>
                <a:gd name="connsiteX132" fmla="*/ 6336145 w 6474690"/>
                <a:gd name="connsiteY132" fmla="*/ 314036 h 3842327"/>
                <a:gd name="connsiteX133" fmla="*/ 6363854 w 6474690"/>
                <a:gd name="connsiteY133" fmla="*/ 323272 h 3842327"/>
                <a:gd name="connsiteX134" fmla="*/ 6428509 w 6474690"/>
                <a:gd name="connsiteY134" fmla="*/ 350981 h 3842327"/>
                <a:gd name="connsiteX135" fmla="*/ 6474690 w 6474690"/>
                <a:gd name="connsiteY135" fmla="*/ 387927 h 384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6474690" h="3842327">
                  <a:moveTo>
                    <a:pt x="0" y="3842327"/>
                  </a:moveTo>
                  <a:lnTo>
                    <a:pt x="0" y="3842327"/>
                  </a:lnTo>
                  <a:cubicBezTo>
                    <a:pt x="15394" y="3817697"/>
                    <a:pt x="28037" y="3791117"/>
                    <a:pt x="46181" y="3768436"/>
                  </a:cubicBezTo>
                  <a:cubicBezTo>
                    <a:pt x="53116" y="3759768"/>
                    <a:pt x="66955" y="3758631"/>
                    <a:pt x="73890" y="3749963"/>
                  </a:cubicBezTo>
                  <a:cubicBezTo>
                    <a:pt x="79972" y="3742360"/>
                    <a:pt x="77726" y="3730355"/>
                    <a:pt x="83127" y="3722254"/>
                  </a:cubicBezTo>
                  <a:cubicBezTo>
                    <a:pt x="90373" y="3711386"/>
                    <a:pt x="101600" y="3703781"/>
                    <a:pt x="110836" y="3694545"/>
                  </a:cubicBezTo>
                  <a:cubicBezTo>
                    <a:pt x="113915" y="3685309"/>
                    <a:pt x="115344" y="3675347"/>
                    <a:pt x="120072" y="3666836"/>
                  </a:cubicBezTo>
                  <a:cubicBezTo>
                    <a:pt x="130854" y="3647428"/>
                    <a:pt x="138545" y="3623733"/>
                    <a:pt x="157018" y="3611418"/>
                  </a:cubicBezTo>
                  <a:cubicBezTo>
                    <a:pt x="220537" y="3569071"/>
                    <a:pt x="191374" y="3581493"/>
                    <a:pt x="240145" y="3565236"/>
                  </a:cubicBezTo>
                  <a:cubicBezTo>
                    <a:pt x="246303" y="3556000"/>
                    <a:pt x="250264" y="3544837"/>
                    <a:pt x="258618" y="3537527"/>
                  </a:cubicBezTo>
                  <a:cubicBezTo>
                    <a:pt x="265350" y="3531636"/>
                    <a:pt x="338913" y="3486449"/>
                    <a:pt x="350981" y="3472872"/>
                  </a:cubicBezTo>
                  <a:cubicBezTo>
                    <a:pt x="365731" y="3456278"/>
                    <a:pt x="375612" y="3435927"/>
                    <a:pt x="387927" y="3417454"/>
                  </a:cubicBezTo>
                  <a:lnTo>
                    <a:pt x="406400" y="3389745"/>
                  </a:lnTo>
                  <a:cubicBezTo>
                    <a:pt x="409479" y="3380509"/>
                    <a:pt x="412961" y="3371397"/>
                    <a:pt x="415636" y="3362036"/>
                  </a:cubicBezTo>
                  <a:cubicBezTo>
                    <a:pt x="419123" y="3349830"/>
                    <a:pt x="419872" y="3336759"/>
                    <a:pt x="424872" y="3325091"/>
                  </a:cubicBezTo>
                  <a:cubicBezTo>
                    <a:pt x="429245" y="3314888"/>
                    <a:pt x="437187" y="3306618"/>
                    <a:pt x="443345" y="3297381"/>
                  </a:cubicBezTo>
                  <a:cubicBezTo>
                    <a:pt x="446424" y="3278908"/>
                    <a:pt x="448518" y="3260244"/>
                    <a:pt x="452581" y="3241963"/>
                  </a:cubicBezTo>
                  <a:cubicBezTo>
                    <a:pt x="454693" y="3232459"/>
                    <a:pt x="459457" y="3223699"/>
                    <a:pt x="461818" y="3214254"/>
                  </a:cubicBezTo>
                  <a:cubicBezTo>
                    <a:pt x="465626" y="3199024"/>
                    <a:pt x="467975" y="3183466"/>
                    <a:pt x="471054" y="3168072"/>
                  </a:cubicBezTo>
                  <a:cubicBezTo>
                    <a:pt x="474133" y="3134205"/>
                    <a:pt x="467342" y="3097917"/>
                    <a:pt x="480290" y="3066472"/>
                  </a:cubicBezTo>
                  <a:cubicBezTo>
                    <a:pt x="500114" y="3018329"/>
                    <a:pt x="526756" y="3014038"/>
                    <a:pt x="563418" y="3001818"/>
                  </a:cubicBezTo>
                  <a:cubicBezTo>
                    <a:pt x="572654" y="2992582"/>
                    <a:pt x="581209" y="2982610"/>
                    <a:pt x="591127" y="2974109"/>
                  </a:cubicBezTo>
                  <a:cubicBezTo>
                    <a:pt x="602815" y="2964091"/>
                    <a:pt x="618217" y="2958226"/>
                    <a:pt x="628072" y="2946400"/>
                  </a:cubicBezTo>
                  <a:cubicBezTo>
                    <a:pt x="634305" y="2938921"/>
                    <a:pt x="631908" y="2926792"/>
                    <a:pt x="637309" y="2918691"/>
                  </a:cubicBezTo>
                  <a:cubicBezTo>
                    <a:pt x="644555" y="2907822"/>
                    <a:pt x="655782" y="2900218"/>
                    <a:pt x="665018" y="2890981"/>
                  </a:cubicBezTo>
                  <a:cubicBezTo>
                    <a:pt x="681275" y="2842209"/>
                    <a:pt x="668853" y="2871375"/>
                    <a:pt x="711200" y="2807854"/>
                  </a:cubicBezTo>
                  <a:lnTo>
                    <a:pt x="766618" y="2724727"/>
                  </a:lnTo>
                  <a:cubicBezTo>
                    <a:pt x="772775" y="2715491"/>
                    <a:pt x="777241" y="2704867"/>
                    <a:pt x="785090" y="2697018"/>
                  </a:cubicBezTo>
                  <a:cubicBezTo>
                    <a:pt x="794327" y="2687782"/>
                    <a:pt x="804438" y="2679344"/>
                    <a:pt x="812800" y="2669309"/>
                  </a:cubicBezTo>
                  <a:cubicBezTo>
                    <a:pt x="856675" y="2616659"/>
                    <a:pt x="810217" y="2666901"/>
                    <a:pt x="840509" y="2613891"/>
                  </a:cubicBezTo>
                  <a:cubicBezTo>
                    <a:pt x="848147" y="2600525"/>
                    <a:pt x="857920" y="2588387"/>
                    <a:pt x="868218" y="2576945"/>
                  </a:cubicBezTo>
                  <a:cubicBezTo>
                    <a:pt x="885694" y="2557527"/>
                    <a:pt x="923636" y="2521527"/>
                    <a:pt x="923636" y="2521527"/>
                  </a:cubicBezTo>
                  <a:cubicBezTo>
                    <a:pt x="946851" y="2451880"/>
                    <a:pt x="915535" y="2537728"/>
                    <a:pt x="951345" y="2466109"/>
                  </a:cubicBezTo>
                  <a:cubicBezTo>
                    <a:pt x="969687" y="2429424"/>
                    <a:pt x="948800" y="2444727"/>
                    <a:pt x="979054" y="2410691"/>
                  </a:cubicBezTo>
                  <a:cubicBezTo>
                    <a:pt x="996410" y="2391165"/>
                    <a:pt x="1019981" y="2377009"/>
                    <a:pt x="1034472" y="2355272"/>
                  </a:cubicBezTo>
                  <a:cubicBezTo>
                    <a:pt x="1059103" y="2318327"/>
                    <a:pt x="1043709" y="2333720"/>
                    <a:pt x="1080654" y="2309091"/>
                  </a:cubicBezTo>
                  <a:cubicBezTo>
                    <a:pt x="1086812" y="2299854"/>
                    <a:pt x="1090773" y="2288691"/>
                    <a:pt x="1099127" y="2281381"/>
                  </a:cubicBezTo>
                  <a:cubicBezTo>
                    <a:pt x="1115835" y="2266761"/>
                    <a:pt x="1154545" y="2244436"/>
                    <a:pt x="1154545" y="2244436"/>
                  </a:cubicBezTo>
                  <a:cubicBezTo>
                    <a:pt x="1188412" y="2193636"/>
                    <a:pt x="1154545" y="2236739"/>
                    <a:pt x="1200727" y="2198254"/>
                  </a:cubicBezTo>
                  <a:cubicBezTo>
                    <a:pt x="1224224" y="2178673"/>
                    <a:pt x="1227818" y="2164212"/>
                    <a:pt x="1256145" y="2152072"/>
                  </a:cubicBezTo>
                  <a:cubicBezTo>
                    <a:pt x="1267813" y="2147072"/>
                    <a:pt x="1280931" y="2146484"/>
                    <a:pt x="1293090" y="2142836"/>
                  </a:cubicBezTo>
                  <a:cubicBezTo>
                    <a:pt x="1406890" y="2108696"/>
                    <a:pt x="1284914" y="2133487"/>
                    <a:pt x="1459345" y="2115127"/>
                  </a:cubicBezTo>
                  <a:cubicBezTo>
                    <a:pt x="1491621" y="2111730"/>
                    <a:pt x="1546327" y="2102170"/>
                    <a:pt x="1579418" y="2096654"/>
                  </a:cubicBezTo>
                  <a:cubicBezTo>
                    <a:pt x="1633783" y="2069471"/>
                    <a:pt x="1603296" y="2082537"/>
                    <a:pt x="1671781" y="2059709"/>
                  </a:cubicBezTo>
                  <a:lnTo>
                    <a:pt x="1699490" y="2050472"/>
                  </a:lnTo>
                  <a:cubicBezTo>
                    <a:pt x="1708727" y="2041236"/>
                    <a:pt x="1721358" y="2034446"/>
                    <a:pt x="1727200" y="2022763"/>
                  </a:cubicBezTo>
                  <a:cubicBezTo>
                    <a:pt x="1734221" y="2008722"/>
                    <a:pt x="1732629" y="1991811"/>
                    <a:pt x="1736436" y="1976581"/>
                  </a:cubicBezTo>
                  <a:cubicBezTo>
                    <a:pt x="1744084" y="1945988"/>
                    <a:pt x="1746085" y="1948253"/>
                    <a:pt x="1764145" y="1921163"/>
                  </a:cubicBezTo>
                  <a:cubicBezTo>
                    <a:pt x="1783367" y="1844271"/>
                    <a:pt x="1759961" y="1920295"/>
                    <a:pt x="1791854" y="1856509"/>
                  </a:cubicBezTo>
                  <a:cubicBezTo>
                    <a:pt x="1796208" y="1847801"/>
                    <a:pt x="1795008" y="1836402"/>
                    <a:pt x="1801090" y="1828800"/>
                  </a:cubicBezTo>
                  <a:cubicBezTo>
                    <a:pt x="1808025" y="1820132"/>
                    <a:pt x="1819563" y="1816485"/>
                    <a:pt x="1828800" y="1810327"/>
                  </a:cubicBezTo>
                  <a:cubicBezTo>
                    <a:pt x="1834957" y="1801091"/>
                    <a:pt x="1839423" y="1790467"/>
                    <a:pt x="1847272" y="1782618"/>
                  </a:cubicBezTo>
                  <a:cubicBezTo>
                    <a:pt x="1855121" y="1774768"/>
                    <a:pt x="1868046" y="1772813"/>
                    <a:pt x="1874981" y="1764145"/>
                  </a:cubicBezTo>
                  <a:cubicBezTo>
                    <a:pt x="1925969" y="1700411"/>
                    <a:pt x="1832517" y="1770904"/>
                    <a:pt x="1911927" y="1717963"/>
                  </a:cubicBezTo>
                  <a:cubicBezTo>
                    <a:pt x="1964870" y="1638550"/>
                    <a:pt x="1894373" y="1732007"/>
                    <a:pt x="1958109" y="1681018"/>
                  </a:cubicBezTo>
                  <a:cubicBezTo>
                    <a:pt x="1966777" y="1674084"/>
                    <a:pt x="1968053" y="1660415"/>
                    <a:pt x="1976581" y="1653309"/>
                  </a:cubicBezTo>
                  <a:cubicBezTo>
                    <a:pt x="2003429" y="1630935"/>
                    <a:pt x="2036462" y="1631014"/>
                    <a:pt x="2068945" y="1625600"/>
                  </a:cubicBezTo>
                  <a:cubicBezTo>
                    <a:pt x="2101310" y="1614811"/>
                    <a:pt x="2100148" y="1619788"/>
                    <a:pt x="2124363" y="1588654"/>
                  </a:cubicBezTo>
                  <a:cubicBezTo>
                    <a:pt x="2137993" y="1571129"/>
                    <a:pt x="2142836" y="1545551"/>
                    <a:pt x="2161309" y="1533236"/>
                  </a:cubicBezTo>
                  <a:cubicBezTo>
                    <a:pt x="2197119" y="1509362"/>
                    <a:pt x="2178487" y="1518273"/>
                    <a:pt x="2216727" y="1505527"/>
                  </a:cubicBezTo>
                  <a:cubicBezTo>
                    <a:pt x="2280246" y="1463180"/>
                    <a:pt x="2251083" y="1475602"/>
                    <a:pt x="2299854" y="1459345"/>
                  </a:cubicBezTo>
                  <a:cubicBezTo>
                    <a:pt x="2318327" y="1447030"/>
                    <a:pt x="2333502" y="1426754"/>
                    <a:pt x="2355272" y="1422400"/>
                  </a:cubicBezTo>
                  <a:cubicBezTo>
                    <a:pt x="2370666" y="1419321"/>
                    <a:pt x="2386224" y="1416971"/>
                    <a:pt x="2401454" y="1413163"/>
                  </a:cubicBezTo>
                  <a:cubicBezTo>
                    <a:pt x="2410899" y="1410802"/>
                    <a:pt x="2419718" y="1406288"/>
                    <a:pt x="2429163" y="1403927"/>
                  </a:cubicBezTo>
                  <a:cubicBezTo>
                    <a:pt x="2444393" y="1400120"/>
                    <a:pt x="2460199" y="1398822"/>
                    <a:pt x="2475345" y="1394691"/>
                  </a:cubicBezTo>
                  <a:cubicBezTo>
                    <a:pt x="2494131" y="1389568"/>
                    <a:pt x="2512290" y="1382376"/>
                    <a:pt x="2530763" y="1376218"/>
                  </a:cubicBezTo>
                  <a:cubicBezTo>
                    <a:pt x="2539999" y="1373139"/>
                    <a:pt x="2549027" y="1369342"/>
                    <a:pt x="2558472" y="1366981"/>
                  </a:cubicBezTo>
                  <a:lnTo>
                    <a:pt x="2595418" y="1357745"/>
                  </a:lnTo>
                  <a:cubicBezTo>
                    <a:pt x="2658937" y="1315399"/>
                    <a:pt x="2629774" y="1327821"/>
                    <a:pt x="2678545" y="1311563"/>
                  </a:cubicBezTo>
                  <a:cubicBezTo>
                    <a:pt x="2703174" y="1237673"/>
                    <a:pt x="2666230" y="1323877"/>
                    <a:pt x="2715490" y="1274618"/>
                  </a:cubicBezTo>
                  <a:cubicBezTo>
                    <a:pt x="2731189" y="1258919"/>
                    <a:pt x="2739115" y="1236961"/>
                    <a:pt x="2752436" y="1219200"/>
                  </a:cubicBezTo>
                  <a:cubicBezTo>
                    <a:pt x="2761672" y="1206885"/>
                    <a:pt x="2770127" y="1193942"/>
                    <a:pt x="2780145" y="1182254"/>
                  </a:cubicBezTo>
                  <a:cubicBezTo>
                    <a:pt x="2788646" y="1172336"/>
                    <a:pt x="2799492" y="1164580"/>
                    <a:pt x="2807854" y="1154545"/>
                  </a:cubicBezTo>
                  <a:cubicBezTo>
                    <a:pt x="2814961" y="1146017"/>
                    <a:pt x="2820819" y="1136474"/>
                    <a:pt x="2826327" y="1126836"/>
                  </a:cubicBezTo>
                  <a:cubicBezTo>
                    <a:pt x="2833158" y="1114882"/>
                    <a:pt x="2835985" y="1100468"/>
                    <a:pt x="2844800" y="1089891"/>
                  </a:cubicBezTo>
                  <a:cubicBezTo>
                    <a:pt x="2851907" y="1081363"/>
                    <a:pt x="2863273" y="1077576"/>
                    <a:pt x="2872509" y="1071418"/>
                  </a:cubicBezTo>
                  <a:cubicBezTo>
                    <a:pt x="2879390" y="1050775"/>
                    <a:pt x="2888789" y="1006373"/>
                    <a:pt x="2909454" y="988291"/>
                  </a:cubicBezTo>
                  <a:cubicBezTo>
                    <a:pt x="2926162" y="973671"/>
                    <a:pt x="2946399" y="963660"/>
                    <a:pt x="2964872" y="951345"/>
                  </a:cubicBezTo>
                  <a:cubicBezTo>
                    <a:pt x="3079716" y="874781"/>
                    <a:pt x="2981485" y="933198"/>
                    <a:pt x="3306618" y="923636"/>
                  </a:cubicBezTo>
                  <a:cubicBezTo>
                    <a:pt x="3315854" y="917478"/>
                    <a:pt x="3326478" y="913012"/>
                    <a:pt x="3334327" y="905163"/>
                  </a:cubicBezTo>
                  <a:cubicBezTo>
                    <a:pt x="3372042" y="867448"/>
                    <a:pt x="3329710" y="866679"/>
                    <a:pt x="3408218" y="840509"/>
                  </a:cubicBezTo>
                  <a:cubicBezTo>
                    <a:pt x="3539940" y="796601"/>
                    <a:pt x="3402852" y="840723"/>
                    <a:pt x="3500581" y="812800"/>
                  </a:cubicBezTo>
                  <a:cubicBezTo>
                    <a:pt x="3593325" y="786301"/>
                    <a:pt x="3449751" y="823197"/>
                    <a:pt x="3565236" y="794327"/>
                  </a:cubicBezTo>
                  <a:cubicBezTo>
                    <a:pt x="3629890" y="751223"/>
                    <a:pt x="3608339" y="775854"/>
                    <a:pt x="3639127" y="729672"/>
                  </a:cubicBezTo>
                  <a:cubicBezTo>
                    <a:pt x="3681171" y="603543"/>
                    <a:pt x="3635304" y="732434"/>
                    <a:pt x="3676072" y="637309"/>
                  </a:cubicBezTo>
                  <a:cubicBezTo>
                    <a:pt x="3679907" y="628360"/>
                    <a:pt x="3679908" y="617701"/>
                    <a:pt x="3685309" y="609600"/>
                  </a:cubicBezTo>
                  <a:cubicBezTo>
                    <a:pt x="3726167" y="548314"/>
                    <a:pt x="3701269" y="614624"/>
                    <a:pt x="3731490" y="554181"/>
                  </a:cubicBezTo>
                  <a:cubicBezTo>
                    <a:pt x="3735844" y="545473"/>
                    <a:pt x="3736892" y="535421"/>
                    <a:pt x="3740727" y="526472"/>
                  </a:cubicBezTo>
                  <a:cubicBezTo>
                    <a:pt x="3746151" y="513817"/>
                    <a:pt x="3752369" y="501482"/>
                    <a:pt x="3759200" y="489527"/>
                  </a:cubicBezTo>
                  <a:cubicBezTo>
                    <a:pt x="3764707" y="479889"/>
                    <a:pt x="3770297" y="470115"/>
                    <a:pt x="3777672" y="461818"/>
                  </a:cubicBezTo>
                  <a:cubicBezTo>
                    <a:pt x="3795028" y="442292"/>
                    <a:pt x="3833090" y="406400"/>
                    <a:pt x="3833090" y="406400"/>
                  </a:cubicBezTo>
                  <a:cubicBezTo>
                    <a:pt x="3856308" y="336750"/>
                    <a:pt x="3822288" y="419904"/>
                    <a:pt x="3870036" y="360218"/>
                  </a:cubicBezTo>
                  <a:cubicBezTo>
                    <a:pt x="3876118" y="352615"/>
                    <a:pt x="3873190" y="340112"/>
                    <a:pt x="3879272" y="332509"/>
                  </a:cubicBezTo>
                  <a:cubicBezTo>
                    <a:pt x="3892294" y="316231"/>
                    <a:pt x="3916436" y="310885"/>
                    <a:pt x="3934690" y="304800"/>
                  </a:cubicBezTo>
                  <a:cubicBezTo>
                    <a:pt x="3962399" y="307879"/>
                    <a:pt x="3990771" y="307274"/>
                    <a:pt x="4017818" y="314036"/>
                  </a:cubicBezTo>
                  <a:cubicBezTo>
                    <a:pt x="4028587" y="316728"/>
                    <a:pt x="4034451" y="331771"/>
                    <a:pt x="4045527" y="332509"/>
                  </a:cubicBezTo>
                  <a:cubicBezTo>
                    <a:pt x="4082518" y="334975"/>
                    <a:pt x="4119418" y="326351"/>
                    <a:pt x="4156363" y="323272"/>
                  </a:cubicBezTo>
                  <a:cubicBezTo>
                    <a:pt x="4168678" y="320193"/>
                    <a:pt x="4181641" y="319036"/>
                    <a:pt x="4193309" y="314036"/>
                  </a:cubicBezTo>
                  <a:cubicBezTo>
                    <a:pt x="4274272" y="279338"/>
                    <a:pt x="4170885" y="308567"/>
                    <a:pt x="4248727" y="286327"/>
                  </a:cubicBezTo>
                  <a:cubicBezTo>
                    <a:pt x="4260933" y="282840"/>
                    <a:pt x="4273466" y="280578"/>
                    <a:pt x="4285672" y="277091"/>
                  </a:cubicBezTo>
                  <a:cubicBezTo>
                    <a:pt x="4295033" y="274416"/>
                    <a:pt x="4303936" y="270215"/>
                    <a:pt x="4313381" y="267854"/>
                  </a:cubicBezTo>
                  <a:lnTo>
                    <a:pt x="4387272" y="249381"/>
                  </a:lnTo>
                  <a:cubicBezTo>
                    <a:pt x="4441308" y="195345"/>
                    <a:pt x="4429019" y="202409"/>
                    <a:pt x="4479636" y="166254"/>
                  </a:cubicBezTo>
                  <a:cubicBezTo>
                    <a:pt x="4488669" y="159802"/>
                    <a:pt x="4497201" y="152289"/>
                    <a:pt x="4507345" y="147781"/>
                  </a:cubicBezTo>
                  <a:cubicBezTo>
                    <a:pt x="4525139" y="139873"/>
                    <a:pt x="4562763" y="129309"/>
                    <a:pt x="4562763" y="129309"/>
                  </a:cubicBezTo>
                  <a:cubicBezTo>
                    <a:pt x="4626282" y="86962"/>
                    <a:pt x="4597119" y="99384"/>
                    <a:pt x="4645890" y="83127"/>
                  </a:cubicBezTo>
                  <a:cubicBezTo>
                    <a:pt x="4719958" y="33748"/>
                    <a:pt x="4679961" y="40082"/>
                    <a:pt x="4765963" y="64654"/>
                  </a:cubicBezTo>
                  <a:cubicBezTo>
                    <a:pt x="4783629" y="117649"/>
                    <a:pt x="4762549" y="68179"/>
                    <a:pt x="4802909" y="120072"/>
                  </a:cubicBezTo>
                  <a:cubicBezTo>
                    <a:pt x="4816539" y="137597"/>
                    <a:pt x="4819996" y="165562"/>
                    <a:pt x="4839854" y="175491"/>
                  </a:cubicBezTo>
                  <a:lnTo>
                    <a:pt x="4913745" y="212436"/>
                  </a:lnTo>
                  <a:cubicBezTo>
                    <a:pt x="4972242" y="206278"/>
                    <a:pt x="5031365" y="204485"/>
                    <a:pt x="5089236" y="193963"/>
                  </a:cubicBezTo>
                  <a:cubicBezTo>
                    <a:pt x="5125096" y="187443"/>
                    <a:pt x="5113392" y="170802"/>
                    <a:pt x="5126181" y="147781"/>
                  </a:cubicBezTo>
                  <a:cubicBezTo>
                    <a:pt x="5136963" y="128373"/>
                    <a:pt x="5144654" y="104678"/>
                    <a:pt x="5163127" y="92363"/>
                  </a:cubicBezTo>
                  <a:cubicBezTo>
                    <a:pt x="5172363" y="86206"/>
                    <a:pt x="5182308" y="80997"/>
                    <a:pt x="5190836" y="73891"/>
                  </a:cubicBezTo>
                  <a:cubicBezTo>
                    <a:pt x="5215137" y="53640"/>
                    <a:pt x="5240151" y="14066"/>
                    <a:pt x="5273963" y="9236"/>
                  </a:cubicBezTo>
                  <a:lnTo>
                    <a:pt x="5338618" y="0"/>
                  </a:lnTo>
                  <a:cubicBezTo>
                    <a:pt x="5378642" y="3079"/>
                    <a:pt x="5418858" y="4257"/>
                    <a:pt x="5458690" y="9236"/>
                  </a:cubicBezTo>
                  <a:cubicBezTo>
                    <a:pt x="5489648" y="13106"/>
                    <a:pt x="5486603" y="23192"/>
                    <a:pt x="5514109" y="36945"/>
                  </a:cubicBezTo>
                  <a:cubicBezTo>
                    <a:pt x="5522817" y="41299"/>
                    <a:pt x="5532425" y="43619"/>
                    <a:pt x="5541818" y="46181"/>
                  </a:cubicBezTo>
                  <a:cubicBezTo>
                    <a:pt x="5566312" y="52861"/>
                    <a:pt x="5591624" y="56625"/>
                    <a:pt x="5615709" y="64654"/>
                  </a:cubicBezTo>
                  <a:cubicBezTo>
                    <a:pt x="5624945" y="67733"/>
                    <a:pt x="5634710" y="69537"/>
                    <a:pt x="5643418" y="73891"/>
                  </a:cubicBezTo>
                  <a:cubicBezTo>
                    <a:pt x="5653347" y="78855"/>
                    <a:pt x="5661198" y="87399"/>
                    <a:pt x="5671127" y="92363"/>
                  </a:cubicBezTo>
                  <a:cubicBezTo>
                    <a:pt x="5685896" y="99747"/>
                    <a:pt x="5721963" y="106888"/>
                    <a:pt x="5735781" y="110836"/>
                  </a:cubicBezTo>
                  <a:cubicBezTo>
                    <a:pt x="5802056" y="129771"/>
                    <a:pt x="5715772" y="110528"/>
                    <a:pt x="5809672" y="129309"/>
                  </a:cubicBezTo>
                  <a:cubicBezTo>
                    <a:pt x="5832261" y="140603"/>
                    <a:pt x="5854742" y="149933"/>
                    <a:pt x="5874327" y="166254"/>
                  </a:cubicBezTo>
                  <a:cubicBezTo>
                    <a:pt x="5884362" y="174616"/>
                    <a:pt x="5890618" y="187619"/>
                    <a:pt x="5902036" y="193963"/>
                  </a:cubicBezTo>
                  <a:cubicBezTo>
                    <a:pt x="5933402" y="211389"/>
                    <a:pt x="5978466" y="215938"/>
                    <a:pt x="6012872" y="221672"/>
                  </a:cubicBezTo>
                  <a:lnTo>
                    <a:pt x="6068290" y="240145"/>
                  </a:lnTo>
                  <a:cubicBezTo>
                    <a:pt x="6077527" y="243224"/>
                    <a:pt x="6086453" y="247472"/>
                    <a:pt x="6096000" y="249381"/>
                  </a:cubicBezTo>
                  <a:cubicBezTo>
                    <a:pt x="6126788" y="255539"/>
                    <a:pt x="6158577" y="257925"/>
                    <a:pt x="6188363" y="267854"/>
                  </a:cubicBezTo>
                  <a:cubicBezTo>
                    <a:pt x="6197599" y="270933"/>
                    <a:pt x="6206711" y="274416"/>
                    <a:pt x="6216072" y="277091"/>
                  </a:cubicBezTo>
                  <a:cubicBezTo>
                    <a:pt x="6228278" y="280578"/>
                    <a:pt x="6240885" y="282594"/>
                    <a:pt x="6253018" y="286327"/>
                  </a:cubicBezTo>
                  <a:cubicBezTo>
                    <a:pt x="6280934" y="294917"/>
                    <a:pt x="6308436" y="304800"/>
                    <a:pt x="6336145" y="314036"/>
                  </a:cubicBezTo>
                  <a:cubicBezTo>
                    <a:pt x="6345381" y="317115"/>
                    <a:pt x="6355146" y="318918"/>
                    <a:pt x="6363854" y="323272"/>
                  </a:cubicBezTo>
                  <a:cubicBezTo>
                    <a:pt x="6409508" y="346099"/>
                    <a:pt x="6387738" y="337391"/>
                    <a:pt x="6428509" y="350981"/>
                  </a:cubicBezTo>
                  <a:cubicBezTo>
                    <a:pt x="6463463" y="374284"/>
                    <a:pt x="6448369" y="361604"/>
                    <a:pt x="6474690" y="387927"/>
                  </a:cubicBezTo>
                </a:path>
              </a:pathLst>
            </a:custGeom>
            <a:noFill/>
            <a:ln w="12700" cap="flat" cmpd="sng" algn="ctr">
              <a:solidFill>
                <a:schemeClr val="bg1">
                  <a:lumMod val="76613"/>
                  <a:alpha val="9354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4" name="任意多边形: 形状 83">
              <a:extLst>
                <a:ext uri="{FF2B5EF4-FFF2-40B4-BE49-F238E27FC236}">
                  <a16:creationId xmlns:a16="http://schemas.microsoft.com/office/drawing/2014/main" xmlns="" id="{FBABB349-5391-4A40-BD7C-0EB5717944E3}"/>
                </a:ext>
              </a:extLst>
            </p:cNvPr>
            <p:cNvSpPr/>
            <p:nvPr/>
          </p:nvSpPr>
          <p:spPr>
            <a:xfrm>
              <a:off x="5855855" y="3454175"/>
              <a:ext cx="6474690" cy="3842327"/>
            </a:xfrm>
            <a:custGeom>
              <a:avLst/>
              <a:gdLst>
                <a:gd name="connsiteX0" fmla="*/ 0 w 6474690"/>
                <a:gd name="connsiteY0" fmla="*/ 3842327 h 3842327"/>
                <a:gd name="connsiteX1" fmla="*/ 0 w 6474690"/>
                <a:gd name="connsiteY1" fmla="*/ 3842327 h 3842327"/>
                <a:gd name="connsiteX2" fmla="*/ 46181 w 6474690"/>
                <a:gd name="connsiteY2" fmla="*/ 3768436 h 3842327"/>
                <a:gd name="connsiteX3" fmla="*/ 73890 w 6474690"/>
                <a:gd name="connsiteY3" fmla="*/ 3749963 h 3842327"/>
                <a:gd name="connsiteX4" fmla="*/ 83127 w 6474690"/>
                <a:gd name="connsiteY4" fmla="*/ 3722254 h 3842327"/>
                <a:gd name="connsiteX5" fmla="*/ 110836 w 6474690"/>
                <a:gd name="connsiteY5" fmla="*/ 3694545 h 3842327"/>
                <a:gd name="connsiteX6" fmla="*/ 120072 w 6474690"/>
                <a:gd name="connsiteY6" fmla="*/ 3666836 h 3842327"/>
                <a:gd name="connsiteX7" fmla="*/ 157018 w 6474690"/>
                <a:gd name="connsiteY7" fmla="*/ 3611418 h 3842327"/>
                <a:gd name="connsiteX8" fmla="*/ 240145 w 6474690"/>
                <a:gd name="connsiteY8" fmla="*/ 3565236 h 3842327"/>
                <a:gd name="connsiteX9" fmla="*/ 258618 w 6474690"/>
                <a:gd name="connsiteY9" fmla="*/ 3537527 h 3842327"/>
                <a:gd name="connsiteX10" fmla="*/ 350981 w 6474690"/>
                <a:gd name="connsiteY10" fmla="*/ 3472872 h 3842327"/>
                <a:gd name="connsiteX11" fmla="*/ 387927 w 6474690"/>
                <a:gd name="connsiteY11" fmla="*/ 3417454 h 3842327"/>
                <a:gd name="connsiteX12" fmla="*/ 406400 w 6474690"/>
                <a:gd name="connsiteY12" fmla="*/ 3389745 h 3842327"/>
                <a:gd name="connsiteX13" fmla="*/ 415636 w 6474690"/>
                <a:gd name="connsiteY13" fmla="*/ 3362036 h 3842327"/>
                <a:gd name="connsiteX14" fmla="*/ 424872 w 6474690"/>
                <a:gd name="connsiteY14" fmla="*/ 3325091 h 3842327"/>
                <a:gd name="connsiteX15" fmla="*/ 443345 w 6474690"/>
                <a:gd name="connsiteY15" fmla="*/ 3297381 h 3842327"/>
                <a:gd name="connsiteX16" fmla="*/ 452581 w 6474690"/>
                <a:gd name="connsiteY16" fmla="*/ 3241963 h 3842327"/>
                <a:gd name="connsiteX17" fmla="*/ 461818 w 6474690"/>
                <a:gd name="connsiteY17" fmla="*/ 3214254 h 3842327"/>
                <a:gd name="connsiteX18" fmla="*/ 471054 w 6474690"/>
                <a:gd name="connsiteY18" fmla="*/ 3168072 h 3842327"/>
                <a:gd name="connsiteX19" fmla="*/ 480290 w 6474690"/>
                <a:gd name="connsiteY19" fmla="*/ 3066472 h 3842327"/>
                <a:gd name="connsiteX20" fmla="*/ 563418 w 6474690"/>
                <a:gd name="connsiteY20" fmla="*/ 3001818 h 3842327"/>
                <a:gd name="connsiteX21" fmla="*/ 591127 w 6474690"/>
                <a:gd name="connsiteY21" fmla="*/ 2974109 h 3842327"/>
                <a:gd name="connsiteX22" fmla="*/ 628072 w 6474690"/>
                <a:gd name="connsiteY22" fmla="*/ 2946400 h 3842327"/>
                <a:gd name="connsiteX23" fmla="*/ 637309 w 6474690"/>
                <a:gd name="connsiteY23" fmla="*/ 2918691 h 3842327"/>
                <a:gd name="connsiteX24" fmla="*/ 665018 w 6474690"/>
                <a:gd name="connsiteY24" fmla="*/ 2890981 h 3842327"/>
                <a:gd name="connsiteX25" fmla="*/ 711200 w 6474690"/>
                <a:gd name="connsiteY25" fmla="*/ 2807854 h 3842327"/>
                <a:gd name="connsiteX26" fmla="*/ 766618 w 6474690"/>
                <a:gd name="connsiteY26" fmla="*/ 2724727 h 3842327"/>
                <a:gd name="connsiteX27" fmla="*/ 785090 w 6474690"/>
                <a:gd name="connsiteY27" fmla="*/ 2697018 h 3842327"/>
                <a:gd name="connsiteX28" fmla="*/ 812800 w 6474690"/>
                <a:gd name="connsiteY28" fmla="*/ 2669309 h 3842327"/>
                <a:gd name="connsiteX29" fmla="*/ 840509 w 6474690"/>
                <a:gd name="connsiteY29" fmla="*/ 2613891 h 3842327"/>
                <a:gd name="connsiteX30" fmla="*/ 868218 w 6474690"/>
                <a:gd name="connsiteY30" fmla="*/ 2576945 h 3842327"/>
                <a:gd name="connsiteX31" fmla="*/ 923636 w 6474690"/>
                <a:gd name="connsiteY31" fmla="*/ 2521527 h 3842327"/>
                <a:gd name="connsiteX32" fmla="*/ 951345 w 6474690"/>
                <a:gd name="connsiteY32" fmla="*/ 2466109 h 3842327"/>
                <a:gd name="connsiteX33" fmla="*/ 979054 w 6474690"/>
                <a:gd name="connsiteY33" fmla="*/ 2410691 h 3842327"/>
                <a:gd name="connsiteX34" fmla="*/ 1034472 w 6474690"/>
                <a:gd name="connsiteY34" fmla="*/ 2355272 h 3842327"/>
                <a:gd name="connsiteX35" fmla="*/ 1080654 w 6474690"/>
                <a:gd name="connsiteY35" fmla="*/ 2309091 h 3842327"/>
                <a:gd name="connsiteX36" fmla="*/ 1099127 w 6474690"/>
                <a:gd name="connsiteY36" fmla="*/ 2281381 h 3842327"/>
                <a:gd name="connsiteX37" fmla="*/ 1154545 w 6474690"/>
                <a:gd name="connsiteY37" fmla="*/ 2244436 h 3842327"/>
                <a:gd name="connsiteX38" fmla="*/ 1200727 w 6474690"/>
                <a:gd name="connsiteY38" fmla="*/ 2198254 h 3842327"/>
                <a:gd name="connsiteX39" fmla="*/ 1256145 w 6474690"/>
                <a:gd name="connsiteY39" fmla="*/ 2152072 h 3842327"/>
                <a:gd name="connsiteX40" fmla="*/ 1293090 w 6474690"/>
                <a:gd name="connsiteY40" fmla="*/ 2142836 h 3842327"/>
                <a:gd name="connsiteX41" fmla="*/ 1459345 w 6474690"/>
                <a:gd name="connsiteY41" fmla="*/ 2115127 h 3842327"/>
                <a:gd name="connsiteX42" fmla="*/ 1579418 w 6474690"/>
                <a:gd name="connsiteY42" fmla="*/ 2096654 h 3842327"/>
                <a:gd name="connsiteX43" fmla="*/ 1671781 w 6474690"/>
                <a:gd name="connsiteY43" fmla="*/ 2059709 h 3842327"/>
                <a:gd name="connsiteX44" fmla="*/ 1699490 w 6474690"/>
                <a:gd name="connsiteY44" fmla="*/ 2050472 h 3842327"/>
                <a:gd name="connsiteX45" fmla="*/ 1727200 w 6474690"/>
                <a:gd name="connsiteY45" fmla="*/ 2022763 h 3842327"/>
                <a:gd name="connsiteX46" fmla="*/ 1736436 w 6474690"/>
                <a:gd name="connsiteY46" fmla="*/ 1976581 h 3842327"/>
                <a:gd name="connsiteX47" fmla="*/ 1764145 w 6474690"/>
                <a:gd name="connsiteY47" fmla="*/ 1921163 h 3842327"/>
                <a:gd name="connsiteX48" fmla="*/ 1791854 w 6474690"/>
                <a:gd name="connsiteY48" fmla="*/ 1856509 h 3842327"/>
                <a:gd name="connsiteX49" fmla="*/ 1801090 w 6474690"/>
                <a:gd name="connsiteY49" fmla="*/ 1828800 h 3842327"/>
                <a:gd name="connsiteX50" fmla="*/ 1828800 w 6474690"/>
                <a:gd name="connsiteY50" fmla="*/ 1810327 h 3842327"/>
                <a:gd name="connsiteX51" fmla="*/ 1847272 w 6474690"/>
                <a:gd name="connsiteY51" fmla="*/ 1782618 h 3842327"/>
                <a:gd name="connsiteX52" fmla="*/ 1874981 w 6474690"/>
                <a:gd name="connsiteY52" fmla="*/ 1764145 h 3842327"/>
                <a:gd name="connsiteX53" fmla="*/ 1911927 w 6474690"/>
                <a:gd name="connsiteY53" fmla="*/ 1717963 h 3842327"/>
                <a:gd name="connsiteX54" fmla="*/ 1958109 w 6474690"/>
                <a:gd name="connsiteY54" fmla="*/ 1681018 h 3842327"/>
                <a:gd name="connsiteX55" fmla="*/ 1976581 w 6474690"/>
                <a:gd name="connsiteY55" fmla="*/ 1653309 h 3842327"/>
                <a:gd name="connsiteX56" fmla="*/ 2068945 w 6474690"/>
                <a:gd name="connsiteY56" fmla="*/ 1625600 h 3842327"/>
                <a:gd name="connsiteX57" fmla="*/ 2124363 w 6474690"/>
                <a:gd name="connsiteY57" fmla="*/ 1588654 h 3842327"/>
                <a:gd name="connsiteX58" fmla="*/ 2161309 w 6474690"/>
                <a:gd name="connsiteY58" fmla="*/ 1533236 h 3842327"/>
                <a:gd name="connsiteX59" fmla="*/ 2216727 w 6474690"/>
                <a:gd name="connsiteY59" fmla="*/ 1505527 h 3842327"/>
                <a:gd name="connsiteX60" fmla="*/ 2299854 w 6474690"/>
                <a:gd name="connsiteY60" fmla="*/ 1459345 h 3842327"/>
                <a:gd name="connsiteX61" fmla="*/ 2355272 w 6474690"/>
                <a:gd name="connsiteY61" fmla="*/ 1422400 h 3842327"/>
                <a:gd name="connsiteX62" fmla="*/ 2401454 w 6474690"/>
                <a:gd name="connsiteY62" fmla="*/ 1413163 h 3842327"/>
                <a:gd name="connsiteX63" fmla="*/ 2429163 w 6474690"/>
                <a:gd name="connsiteY63" fmla="*/ 1403927 h 3842327"/>
                <a:gd name="connsiteX64" fmla="*/ 2475345 w 6474690"/>
                <a:gd name="connsiteY64" fmla="*/ 1394691 h 3842327"/>
                <a:gd name="connsiteX65" fmla="*/ 2530763 w 6474690"/>
                <a:gd name="connsiteY65" fmla="*/ 1376218 h 3842327"/>
                <a:gd name="connsiteX66" fmla="*/ 2558472 w 6474690"/>
                <a:gd name="connsiteY66" fmla="*/ 1366981 h 3842327"/>
                <a:gd name="connsiteX67" fmla="*/ 2595418 w 6474690"/>
                <a:gd name="connsiteY67" fmla="*/ 1357745 h 3842327"/>
                <a:gd name="connsiteX68" fmla="*/ 2678545 w 6474690"/>
                <a:gd name="connsiteY68" fmla="*/ 1311563 h 3842327"/>
                <a:gd name="connsiteX69" fmla="*/ 2715490 w 6474690"/>
                <a:gd name="connsiteY69" fmla="*/ 1274618 h 3842327"/>
                <a:gd name="connsiteX70" fmla="*/ 2752436 w 6474690"/>
                <a:gd name="connsiteY70" fmla="*/ 1219200 h 3842327"/>
                <a:gd name="connsiteX71" fmla="*/ 2780145 w 6474690"/>
                <a:gd name="connsiteY71" fmla="*/ 1182254 h 3842327"/>
                <a:gd name="connsiteX72" fmla="*/ 2807854 w 6474690"/>
                <a:gd name="connsiteY72" fmla="*/ 1154545 h 3842327"/>
                <a:gd name="connsiteX73" fmla="*/ 2826327 w 6474690"/>
                <a:gd name="connsiteY73" fmla="*/ 1126836 h 3842327"/>
                <a:gd name="connsiteX74" fmla="*/ 2844800 w 6474690"/>
                <a:gd name="connsiteY74" fmla="*/ 1089891 h 3842327"/>
                <a:gd name="connsiteX75" fmla="*/ 2872509 w 6474690"/>
                <a:gd name="connsiteY75" fmla="*/ 1071418 h 3842327"/>
                <a:gd name="connsiteX76" fmla="*/ 2909454 w 6474690"/>
                <a:gd name="connsiteY76" fmla="*/ 988291 h 3842327"/>
                <a:gd name="connsiteX77" fmla="*/ 2964872 w 6474690"/>
                <a:gd name="connsiteY77" fmla="*/ 951345 h 3842327"/>
                <a:gd name="connsiteX78" fmla="*/ 3306618 w 6474690"/>
                <a:gd name="connsiteY78" fmla="*/ 923636 h 3842327"/>
                <a:gd name="connsiteX79" fmla="*/ 3334327 w 6474690"/>
                <a:gd name="connsiteY79" fmla="*/ 905163 h 3842327"/>
                <a:gd name="connsiteX80" fmla="*/ 3408218 w 6474690"/>
                <a:gd name="connsiteY80" fmla="*/ 840509 h 3842327"/>
                <a:gd name="connsiteX81" fmla="*/ 3500581 w 6474690"/>
                <a:gd name="connsiteY81" fmla="*/ 812800 h 3842327"/>
                <a:gd name="connsiteX82" fmla="*/ 3565236 w 6474690"/>
                <a:gd name="connsiteY82" fmla="*/ 794327 h 3842327"/>
                <a:gd name="connsiteX83" fmla="*/ 3639127 w 6474690"/>
                <a:gd name="connsiteY83" fmla="*/ 729672 h 3842327"/>
                <a:gd name="connsiteX84" fmla="*/ 3676072 w 6474690"/>
                <a:gd name="connsiteY84" fmla="*/ 637309 h 3842327"/>
                <a:gd name="connsiteX85" fmla="*/ 3685309 w 6474690"/>
                <a:gd name="connsiteY85" fmla="*/ 609600 h 3842327"/>
                <a:gd name="connsiteX86" fmla="*/ 3731490 w 6474690"/>
                <a:gd name="connsiteY86" fmla="*/ 554181 h 3842327"/>
                <a:gd name="connsiteX87" fmla="*/ 3740727 w 6474690"/>
                <a:gd name="connsiteY87" fmla="*/ 526472 h 3842327"/>
                <a:gd name="connsiteX88" fmla="*/ 3759200 w 6474690"/>
                <a:gd name="connsiteY88" fmla="*/ 489527 h 3842327"/>
                <a:gd name="connsiteX89" fmla="*/ 3777672 w 6474690"/>
                <a:gd name="connsiteY89" fmla="*/ 461818 h 3842327"/>
                <a:gd name="connsiteX90" fmla="*/ 3833090 w 6474690"/>
                <a:gd name="connsiteY90" fmla="*/ 406400 h 3842327"/>
                <a:gd name="connsiteX91" fmla="*/ 3870036 w 6474690"/>
                <a:gd name="connsiteY91" fmla="*/ 360218 h 3842327"/>
                <a:gd name="connsiteX92" fmla="*/ 3879272 w 6474690"/>
                <a:gd name="connsiteY92" fmla="*/ 332509 h 3842327"/>
                <a:gd name="connsiteX93" fmla="*/ 3934690 w 6474690"/>
                <a:gd name="connsiteY93" fmla="*/ 304800 h 3842327"/>
                <a:gd name="connsiteX94" fmla="*/ 4017818 w 6474690"/>
                <a:gd name="connsiteY94" fmla="*/ 314036 h 3842327"/>
                <a:gd name="connsiteX95" fmla="*/ 4045527 w 6474690"/>
                <a:gd name="connsiteY95" fmla="*/ 332509 h 3842327"/>
                <a:gd name="connsiteX96" fmla="*/ 4156363 w 6474690"/>
                <a:gd name="connsiteY96" fmla="*/ 323272 h 3842327"/>
                <a:gd name="connsiteX97" fmla="*/ 4193309 w 6474690"/>
                <a:gd name="connsiteY97" fmla="*/ 314036 h 3842327"/>
                <a:gd name="connsiteX98" fmla="*/ 4248727 w 6474690"/>
                <a:gd name="connsiteY98" fmla="*/ 286327 h 3842327"/>
                <a:gd name="connsiteX99" fmla="*/ 4285672 w 6474690"/>
                <a:gd name="connsiteY99" fmla="*/ 277091 h 3842327"/>
                <a:gd name="connsiteX100" fmla="*/ 4313381 w 6474690"/>
                <a:gd name="connsiteY100" fmla="*/ 267854 h 3842327"/>
                <a:gd name="connsiteX101" fmla="*/ 4387272 w 6474690"/>
                <a:gd name="connsiteY101" fmla="*/ 249381 h 3842327"/>
                <a:gd name="connsiteX102" fmla="*/ 4479636 w 6474690"/>
                <a:gd name="connsiteY102" fmla="*/ 166254 h 3842327"/>
                <a:gd name="connsiteX103" fmla="*/ 4507345 w 6474690"/>
                <a:gd name="connsiteY103" fmla="*/ 147781 h 3842327"/>
                <a:gd name="connsiteX104" fmla="*/ 4562763 w 6474690"/>
                <a:gd name="connsiteY104" fmla="*/ 129309 h 3842327"/>
                <a:gd name="connsiteX105" fmla="*/ 4645890 w 6474690"/>
                <a:gd name="connsiteY105" fmla="*/ 83127 h 3842327"/>
                <a:gd name="connsiteX106" fmla="*/ 4765963 w 6474690"/>
                <a:gd name="connsiteY106" fmla="*/ 64654 h 3842327"/>
                <a:gd name="connsiteX107" fmla="*/ 4802909 w 6474690"/>
                <a:gd name="connsiteY107" fmla="*/ 120072 h 3842327"/>
                <a:gd name="connsiteX108" fmla="*/ 4839854 w 6474690"/>
                <a:gd name="connsiteY108" fmla="*/ 175491 h 3842327"/>
                <a:gd name="connsiteX109" fmla="*/ 4913745 w 6474690"/>
                <a:gd name="connsiteY109" fmla="*/ 212436 h 3842327"/>
                <a:gd name="connsiteX110" fmla="*/ 5089236 w 6474690"/>
                <a:gd name="connsiteY110" fmla="*/ 193963 h 3842327"/>
                <a:gd name="connsiteX111" fmla="*/ 5126181 w 6474690"/>
                <a:gd name="connsiteY111" fmla="*/ 147781 h 3842327"/>
                <a:gd name="connsiteX112" fmla="*/ 5163127 w 6474690"/>
                <a:gd name="connsiteY112" fmla="*/ 92363 h 3842327"/>
                <a:gd name="connsiteX113" fmla="*/ 5190836 w 6474690"/>
                <a:gd name="connsiteY113" fmla="*/ 73891 h 3842327"/>
                <a:gd name="connsiteX114" fmla="*/ 5273963 w 6474690"/>
                <a:gd name="connsiteY114" fmla="*/ 9236 h 3842327"/>
                <a:gd name="connsiteX115" fmla="*/ 5338618 w 6474690"/>
                <a:gd name="connsiteY115" fmla="*/ 0 h 3842327"/>
                <a:gd name="connsiteX116" fmla="*/ 5458690 w 6474690"/>
                <a:gd name="connsiteY116" fmla="*/ 9236 h 3842327"/>
                <a:gd name="connsiteX117" fmla="*/ 5514109 w 6474690"/>
                <a:gd name="connsiteY117" fmla="*/ 36945 h 3842327"/>
                <a:gd name="connsiteX118" fmla="*/ 5541818 w 6474690"/>
                <a:gd name="connsiteY118" fmla="*/ 46181 h 3842327"/>
                <a:gd name="connsiteX119" fmla="*/ 5615709 w 6474690"/>
                <a:gd name="connsiteY119" fmla="*/ 64654 h 3842327"/>
                <a:gd name="connsiteX120" fmla="*/ 5643418 w 6474690"/>
                <a:gd name="connsiteY120" fmla="*/ 73891 h 3842327"/>
                <a:gd name="connsiteX121" fmla="*/ 5671127 w 6474690"/>
                <a:gd name="connsiteY121" fmla="*/ 92363 h 3842327"/>
                <a:gd name="connsiteX122" fmla="*/ 5735781 w 6474690"/>
                <a:gd name="connsiteY122" fmla="*/ 110836 h 3842327"/>
                <a:gd name="connsiteX123" fmla="*/ 5809672 w 6474690"/>
                <a:gd name="connsiteY123" fmla="*/ 129309 h 3842327"/>
                <a:gd name="connsiteX124" fmla="*/ 5874327 w 6474690"/>
                <a:gd name="connsiteY124" fmla="*/ 166254 h 3842327"/>
                <a:gd name="connsiteX125" fmla="*/ 5902036 w 6474690"/>
                <a:gd name="connsiteY125" fmla="*/ 193963 h 3842327"/>
                <a:gd name="connsiteX126" fmla="*/ 6012872 w 6474690"/>
                <a:gd name="connsiteY126" fmla="*/ 221672 h 3842327"/>
                <a:gd name="connsiteX127" fmla="*/ 6068290 w 6474690"/>
                <a:gd name="connsiteY127" fmla="*/ 240145 h 3842327"/>
                <a:gd name="connsiteX128" fmla="*/ 6096000 w 6474690"/>
                <a:gd name="connsiteY128" fmla="*/ 249381 h 3842327"/>
                <a:gd name="connsiteX129" fmla="*/ 6188363 w 6474690"/>
                <a:gd name="connsiteY129" fmla="*/ 267854 h 3842327"/>
                <a:gd name="connsiteX130" fmla="*/ 6216072 w 6474690"/>
                <a:gd name="connsiteY130" fmla="*/ 277091 h 3842327"/>
                <a:gd name="connsiteX131" fmla="*/ 6253018 w 6474690"/>
                <a:gd name="connsiteY131" fmla="*/ 286327 h 3842327"/>
                <a:gd name="connsiteX132" fmla="*/ 6336145 w 6474690"/>
                <a:gd name="connsiteY132" fmla="*/ 314036 h 3842327"/>
                <a:gd name="connsiteX133" fmla="*/ 6363854 w 6474690"/>
                <a:gd name="connsiteY133" fmla="*/ 323272 h 3842327"/>
                <a:gd name="connsiteX134" fmla="*/ 6428509 w 6474690"/>
                <a:gd name="connsiteY134" fmla="*/ 350981 h 3842327"/>
                <a:gd name="connsiteX135" fmla="*/ 6474690 w 6474690"/>
                <a:gd name="connsiteY135" fmla="*/ 387927 h 384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6474690" h="3842327">
                  <a:moveTo>
                    <a:pt x="0" y="3842327"/>
                  </a:moveTo>
                  <a:lnTo>
                    <a:pt x="0" y="3842327"/>
                  </a:lnTo>
                  <a:cubicBezTo>
                    <a:pt x="15394" y="3817697"/>
                    <a:pt x="28037" y="3791117"/>
                    <a:pt x="46181" y="3768436"/>
                  </a:cubicBezTo>
                  <a:cubicBezTo>
                    <a:pt x="53116" y="3759768"/>
                    <a:pt x="66955" y="3758631"/>
                    <a:pt x="73890" y="3749963"/>
                  </a:cubicBezTo>
                  <a:cubicBezTo>
                    <a:pt x="79972" y="3742360"/>
                    <a:pt x="77726" y="3730355"/>
                    <a:pt x="83127" y="3722254"/>
                  </a:cubicBezTo>
                  <a:cubicBezTo>
                    <a:pt x="90373" y="3711386"/>
                    <a:pt x="101600" y="3703781"/>
                    <a:pt x="110836" y="3694545"/>
                  </a:cubicBezTo>
                  <a:cubicBezTo>
                    <a:pt x="113915" y="3685309"/>
                    <a:pt x="115344" y="3675347"/>
                    <a:pt x="120072" y="3666836"/>
                  </a:cubicBezTo>
                  <a:cubicBezTo>
                    <a:pt x="130854" y="3647428"/>
                    <a:pt x="138545" y="3623733"/>
                    <a:pt x="157018" y="3611418"/>
                  </a:cubicBezTo>
                  <a:cubicBezTo>
                    <a:pt x="220537" y="3569071"/>
                    <a:pt x="191374" y="3581493"/>
                    <a:pt x="240145" y="3565236"/>
                  </a:cubicBezTo>
                  <a:cubicBezTo>
                    <a:pt x="246303" y="3556000"/>
                    <a:pt x="250264" y="3544837"/>
                    <a:pt x="258618" y="3537527"/>
                  </a:cubicBezTo>
                  <a:cubicBezTo>
                    <a:pt x="265350" y="3531636"/>
                    <a:pt x="338913" y="3486449"/>
                    <a:pt x="350981" y="3472872"/>
                  </a:cubicBezTo>
                  <a:cubicBezTo>
                    <a:pt x="365731" y="3456278"/>
                    <a:pt x="375612" y="3435927"/>
                    <a:pt x="387927" y="3417454"/>
                  </a:cubicBezTo>
                  <a:lnTo>
                    <a:pt x="406400" y="3389745"/>
                  </a:lnTo>
                  <a:cubicBezTo>
                    <a:pt x="409479" y="3380509"/>
                    <a:pt x="412961" y="3371397"/>
                    <a:pt x="415636" y="3362036"/>
                  </a:cubicBezTo>
                  <a:cubicBezTo>
                    <a:pt x="419123" y="3349830"/>
                    <a:pt x="419872" y="3336759"/>
                    <a:pt x="424872" y="3325091"/>
                  </a:cubicBezTo>
                  <a:cubicBezTo>
                    <a:pt x="429245" y="3314888"/>
                    <a:pt x="437187" y="3306618"/>
                    <a:pt x="443345" y="3297381"/>
                  </a:cubicBezTo>
                  <a:cubicBezTo>
                    <a:pt x="446424" y="3278908"/>
                    <a:pt x="448518" y="3260244"/>
                    <a:pt x="452581" y="3241963"/>
                  </a:cubicBezTo>
                  <a:cubicBezTo>
                    <a:pt x="454693" y="3232459"/>
                    <a:pt x="459457" y="3223699"/>
                    <a:pt x="461818" y="3214254"/>
                  </a:cubicBezTo>
                  <a:cubicBezTo>
                    <a:pt x="465626" y="3199024"/>
                    <a:pt x="467975" y="3183466"/>
                    <a:pt x="471054" y="3168072"/>
                  </a:cubicBezTo>
                  <a:cubicBezTo>
                    <a:pt x="474133" y="3134205"/>
                    <a:pt x="467342" y="3097917"/>
                    <a:pt x="480290" y="3066472"/>
                  </a:cubicBezTo>
                  <a:cubicBezTo>
                    <a:pt x="500114" y="3018329"/>
                    <a:pt x="526756" y="3014038"/>
                    <a:pt x="563418" y="3001818"/>
                  </a:cubicBezTo>
                  <a:cubicBezTo>
                    <a:pt x="572654" y="2992582"/>
                    <a:pt x="581209" y="2982610"/>
                    <a:pt x="591127" y="2974109"/>
                  </a:cubicBezTo>
                  <a:cubicBezTo>
                    <a:pt x="602815" y="2964091"/>
                    <a:pt x="618217" y="2958226"/>
                    <a:pt x="628072" y="2946400"/>
                  </a:cubicBezTo>
                  <a:cubicBezTo>
                    <a:pt x="634305" y="2938921"/>
                    <a:pt x="631908" y="2926792"/>
                    <a:pt x="637309" y="2918691"/>
                  </a:cubicBezTo>
                  <a:cubicBezTo>
                    <a:pt x="644555" y="2907822"/>
                    <a:pt x="655782" y="2900218"/>
                    <a:pt x="665018" y="2890981"/>
                  </a:cubicBezTo>
                  <a:cubicBezTo>
                    <a:pt x="681275" y="2842209"/>
                    <a:pt x="668853" y="2871375"/>
                    <a:pt x="711200" y="2807854"/>
                  </a:cubicBezTo>
                  <a:lnTo>
                    <a:pt x="766618" y="2724727"/>
                  </a:lnTo>
                  <a:cubicBezTo>
                    <a:pt x="772775" y="2715491"/>
                    <a:pt x="777241" y="2704867"/>
                    <a:pt x="785090" y="2697018"/>
                  </a:cubicBezTo>
                  <a:cubicBezTo>
                    <a:pt x="794327" y="2687782"/>
                    <a:pt x="804438" y="2679344"/>
                    <a:pt x="812800" y="2669309"/>
                  </a:cubicBezTo>
                  <a:cubicBezTo>
                    <a:pt x="856675" y="2616659"/>
                    <a:pt x="810217" y="2666901"/>
                    <a:pt x="840509" y="2613891"/>
                  </a:cubicBezTo>
                  <a:cubicBezTo>
                    <a:pt x="848147" y="2600525"/>
                    <a:pt x="857920" y="2588387"/>
                    <a:pt x="868218" y="2576945"/>
                  </a:cubicBezTo>
                  <a:cubicBezTo>
                    <a:pt x="885694" y="2557527"/>
                    <a:pt x="923636" y="2521527"/>
                    <a:pt x="923636" y="2521527"/>
                  </a:cubicBezTo>
                  <a:cubicBezTo>
                    <a:pt x="946851" y="2451880"/>
                    <a:pt x="915535" y="2537728"/>
                    <a:pt x="951345" y="2466109"/>
                  </a:cubicBezTo>
                  <a:cubicBezTo>
                    <a:pt x="969687" y="2429424"/>
                    <a:pt x="948800" y="2444727"/>
                    <a:pt x="979054" y="2410691"/>
                  </a:cubicBezTo>
                  <a:cubicBezTo>
                    <a:pt x="996410" y="2391165"/>
                    <a:pt x="1019981" y="2377009"/>
                    <a:pt x="1034472" y="2355272"/>
                  </a:cubicBezTo>
                  <a:cubicBezTo>
                    <a:pt x="1059103" y="2318327"/>
                    <a:pt x="1043709" y="2333720"/>
                    <a:pt x="1080654" y="2309091"/>
                  </a:cubicBezTo>
                  <a:cubicBezTo>
                    <a:pt x="1086812" y="2299854"/>
                    <a:pt x="1090773" y="2288691"/>
                    <a:pt x="1099127" y="2281381"/>
                  </a:cubicBezTo>
                  <a:cubicBezTo>
                    <a:pt x="1115835" y="2266761"/>
                    <a:pt x="1154545" y="2244436"/>
                    <a:pt x="1154545" y="2244436"/>
                  </a:cubicBezTo>
                  <a:cubicBezTo>
                    <a:pt x="1188412" y="2193636"/>
                    <a:pt x="1154545" y="2236739"/>
                    <a:pt x="1200727" y="2198254"/>
                  </a:cubicBezTo>
                  <a:cubicBezTo>
                    <a:pt x="1224224" y="2178673"/>
                    <a:pt x="1227818" y="2164212"/>
                    <a:pt x="1256145" y="2152072"/>
                  </a:cubicBezTo>
                  <a:cubicBezTo>
                    <a:pt x="1267813" y="2147072"/>
                    <a:pt x="1280931" y="2146484"/>
                    <a:pt x="1293090" y="2142836"/>
                  </a:cubicBezTo>
                  <a:cubicBezTo>
                    <a:pt x="1406890" y="2108696"/>
                    <a:pt x="1284914" y="2133487"/>
                    <a:pt x="1459345" y="2115127"/>
                  </a:cubicBezTo>
                  <a:cubicBezTo>
                    <a:pt x="1491621" y="2111730"/>
                    <a:pt x="1546327" y="2102170"/>
                    <a:pt x="1579418" y="2096654"/>
                  </a:cubicBezTo>
                  <a:cubicBezTo>
                    <a:pt x="1633783" y="2069471"/>
                    <a:pt x="1603296" y="2082537"/>
                    <a:pt x="1671781" y="2059709"/>
                  </a:cubicBezTo>
                  <a:lnTo>
                    <a:pt x="1699490" y="2050472"/>
                  </a:lnTo>
                  <a:cubicBezTo>
                    <a:pt x="1708727" y="2041236"/>
                    <a:pt x="1721358" y="2034446"/>
                    <a:pt x="1727200" y="2022763"/>
                  </a:cubicBezTo>
                  <a:cubicBezTo>
                    <a:pt x="1734221" y="2008722"/>
                    <a:pt x="1732629" y="1991811"/>
                    <a:pt x="1736436" y="1976581"/>
                  </a:cubicBezTo>
                  <a:cubicBezTo>
                    <a:pt x="1744084" y="1945988"/>
                    <a:pt x="1746085" y="1948253"/>
                    <a:pt x="1764145" y="1921163"/>
                  </a:cubicBezTo>
                  <a:cubicBezTo>
                    <a:pt x="1783367" y="1844271"/>
                    <a:pt x="1759961" y="1920295"/>
                    <a:pt x="1791854" y="1856509"/>
                  </a:cubicBezTo>
                  <a:cubicBezTo>
                    <a:pt x="1796208" y="1847801"/>
                    <a:pt x="1795008" y="1836402"/>
                    <a:pt x="1801090" y="1828800"/>
                  </a:cubicBezTo>
                  <a:cubicBezTo>
                    <a:pt x="1808025" y="1820132"/>
                    <a:pt x="1819563" y="1816485"/>
                    <a:pt x="1828800" y="1810327"/>
                  </a:cubicBezTo>
                  <a:cubicBezTo>
                    <a:pt x="1834957" y="1801091"/>
                    <a:pt x="1839423" y="1790467"/>
                    <a:pt x="1847272" y="1782618"/>
                  </a:cubicBezTo>
                  <a:cubicBezTo>
                    <a:pt x="1855121" y="1774768"/>
                    <a:pt x="1868046" y="1772813"/>
                    <a:pt x="1874981" y="1764145"/>
                  </a:cubicBezTo>
                  <a:cubicBezTo>
                    <a:pt x="1925969" y="1700411"/>
                    <a:pt x="1832517" y="1770904"/>
                    <a:pt x="1911927" y="1717963"/>
                  </a:cubicBezTo>
                  <a:cubicBezTo>
                    <a:pt x="1964870" y="1638550"/>
                    <a:pt x="1894373" y="1732007"/>
                    <a:pt x="1958109" y="1681018"/>
                  </a:cubicBezTo>
                  <a:cubicBezTo>
                    <a:pt x="1966777" y="1674084"/>
                    <a:pt x="1968053" y="1660415"/>
                    <a:pt x="1976581" y="1653309"/>
                  </a:cubicBezTo>
                  <a:cubicBezTo>
                    <a:pt x="2003429" y="1630935"/>
                    <a:pt x="2036462" y="1631014"/>
                    <a:pt x="2068945" y="1625600"/>
                  </a:cubicBezTo>
                  <a:cubicBezTo>
                    <a:pt x="2101310" y="1614811"/>
                    <a:pt x="2100148" y="1619788"/>
                    <a:pt x="2124363" y="1588654"/>
                  </a:cubicBezTo>
                  <a:cubicBezTo>
                    <a:pt x="2137993" y="1571129"/>
                    <a:pt x="2142836" y="1545551"/>
                    <a:pt x="2161309" y="1533236"/>
                  </a:cubicBezTo>
                  <a:cubicBezTo>
                    <a:pt x="2197119" y="1509362"/>
                    <a:pt x="2178487" y="1518273"/>
                    <a:pt x="2216727" y="1505527"/>
                  </a:cubicBezTo>
                  <a:cubicBezTo>
                    <a:pt x="2280246" y="1463180"/>
                    <a:pt x="2251083" y="1475602"/>
                    <a:pt x="2299854" y="1459345"/>
                  </a:cubicBezTo>
                  <a:cubicBezTo>
                    <a:pt x="2318327" y="1447030"/>
                    <a:pt x="2333502" y="1426754"/>
                    <a:pt x="2355272" y="1422400"/>
                  </a:cubicBezTo>
                  <a:cubicBezTo>
                    <a:pt x="2370666" y="1419321"/>
                    <a:pt x="2386224" y="1416971"/>
                    <a:pt x="2401454" y="1413163"/>
                  </a:cubicBezTo>
                  <a:cubicBezTo>
                    <a:pt x="2410899" y="1410802"/>
                    <a:pt x="2419718" y="1406288"/>
                    <a:pt x="2429163" y="1403927"/>
                  </a:cubicBezTo>
                  <a:cubicBezTo>
                    <a:pt x="2444393" y="1400120"/>
                    <a:pt x="2460199" y="1398822"/>
                    <a:pt x="2475345" y="1394691"/>
                  </a:cubicBezTo>
                  <a:cubicBezTo>
                    <a:pt x="2494131" y="1389568"/>
                    <a:pt x="2512290" y="1382376"/>
                    <a:pt x="2530763" y="1376218"/>
                  </a:cubicBezTo>
                  <a:cubicBezTo>
                    <a:pt x="2539999" y="1373139"/>
                    <a:pt x="2549027" y="1369342"/>
                    <a:pt x="2558472" y="1366981"/>
                  </a:cubicBezTo>
                  <a:lnTo>
                    <a:pt x="2595418" y="1357745"/>
                  </a:lnTo>
                  <a:cubicBezTo>
                    <a:pt x="2658937" y="1315399"/>
                    <a:pt x="2629774" y="1327821"/>
                    <a:pt x="2678545" y="1311563"/>
                  </a:cubicBezTo>
                  <a:cubicBezTo>
                    <a:pt x="2703174" y="1237673"/>
                    <a:pt x="2666230" y="1323877"/>
                    <a:pt x="2715490" y="1274618"/>
                  </a:cubicBezTo>
                  <a:cubicBezTo>
                    <a:pt x="2731189" y="1258919"/>
                    <a:pt x="2739115" y="1236961"/>
                    <a:pt x="2752436" y="1219200"/>
                  </a:cubicBezTo>
                  <a:cubicBezTo>
                    <a:pt x="2761672" y="1206885"/>
                    <a:pt x="2770127" y="1193942"/>
                    <a:pt x="2780145" y="1182254"/>
                  </a:cubicBezTo>
                  <a:cubicBezTo>
                    <a:pt x="2788646" y="1172336"/>
                    <a:pt x="2799492" y="1164580"/>
                    <a:pt x="2807854" y="1154545"/>
                  </a:cubicBezTo>
                  <a:cubicBezTo>
                    <a:pt x="2814961" y="1146017"/>
                    <a:pt x="2820819" y="1136474"/>
                    <a:pt x="2826327" y="1126836"/>
                  </a:cubicBezTo>
                  <a:cubicBezTo>
                    <a:pt x="2833158" y="1114882"/>
                    <a:pt x="2835985" y="1100468"/>
                    <a:pt x="2844800" y="1089891"/>
                  </a:cubicBezTo>
                  <a:cubicBezTo>
                    <a:pt x="2851907" y="1081363"/>
                    <a:pt x="2863273" y="1077576"/>
                    <a:pt x="2872509" y="1071418"/>
                  </a:cubicBezTo>
                  <a:cubicBezTo>
                    <a:pt x="2879390" y="1050775"/>
                    <a:pt x="2888789" y="1006373"/>
                    <a:pt x="2909454" y="988291"/>
                  </a:cubicBezTo>
                  <a:cubicBezTo>
                    <a:pt x="2926162" y="973671"/>
                    <a:pt x="2946399" y="963660"/>
                    <a:pt x="2964872" y="951345"/>
                  </a:cubicBezTo>
                  <a:cubicBezTo>
                    <a:pt x="3079716" y="874781"/>
                    <a:pt x="2981485" y="933198"/>
                    <a:pt x="3306618" y="923636"/>
                  </a:cubicBezTo>
                  <a:cubicBezTo>
                    <a:pt x="3315854" y="917478"/>
                    <a:pt x="3326478" y="913012"/>
                    <a:pt x="3334327" y="905163"/>
                  </a:cubicBezTo>
                  <a:cubicBezTo>
                    <a:pt x="3372042" y="867448"/>
                    <a:pt x="3329710" y="866679"/>
                    <a:pt x="3408218" y="840509"/>
                  </a:cubicBezTo>
                  <a:cubicBezTo>
                    <a:pt x="3539940" y="796601"/>
                    <a:pt x="3402852" y="840723"/>
                    <a:pt x="3500581" y="812800"/>
                  </a:cubicBezTo>
                  <a:cubicBezTo>
                    <a:pt x="3593325" y="786301"/>
                    <a:pt x="3449751" y="823197"/>
                    <a:pt x="3565236" y="794327"/>
                  </a:cubicBezTo>
                  <a:cubicBezTo>
                    <a:pt x="3629890" y="751223"/>
                    <a:pt x="3608339" y="775854"/>
                    <a:pt x="3639127" y="729672"/>
                  </a:cubicBezTo>
                  <a:cubicBezTo>
                    <a:pt x="3681171" y="603543"/>
                    <a:pt x="3635304" y="732434"/>
                    <a:pt x="3676072" y="637309"/>
                  </a:cubicBezTo>
                  <a:cubicBezTo>
                    <a:pt x="3679907" y="628360"/>
                    <a:pt x="3679908" y="617701"/>
                    <a:pt x="3685309" y="609600"/>
                  </a:cubicBezTo>
                  <a:cubicBezTo>
                    <a:pt x="3726167" y="548314"/>
                    <a:pt x="3701269" y="614624"/>
                    <a:pt x="3731490" y="554181"/>
                  </a:cubicBezTo>
                  <a:cubicBezTo>
                    <a:pt x="3735844" y="545473"/>
                    <a:pt x="3736892" y="535421"/>
                    <a:pt x="3740727" y="526472"/>
                  </a:cubicBezTo>
                  <a:cubicBezTo>
                    <a:pt x="3746151" y="513817"/>
                    <a:pt x="3752369" y="501482"/>
                    <a:pt x="3759200" y="489527"/>
                  </a:cubicBezTo>
                  <a:cubicBezTo>
                    <a:pt x="3764707" y="479889"/>
                    <a:pt x="3770297" y="470115"/>
                    <a:pt x="3777672" y="461818"/>
                  </a:cubicBezTo>
                  <a:cubicBezTo>
                    <a:pt x="3795028" y="442292"/>
                    <a:pt x="3833090" y="406400"/>
                    <a:pt x="3833090" y="406400"/>
                  </a:cubicBezTo>
                  <a:cubicBezTo>
                    <a:pt x="3856308" y="336750"/>
                    <a:pt x="3822288" y="419904"/>
                    <a:pt x="3870036" y="360218"/>
                  </a:cubicBezTo>
                  <a:cubicBezTo>
                    <a:pt x="3876118" y="352615"/>
                    <a:pt x="3873190" y="340112"/>
                    <a:pt x="3879272" y="332509"/>
                  </a:cubicBezTo>
                  <a:cubicBezTo>
                    <a:pt x="3892294" y="316231"/>
                    <a:pt x="3916436" y="310885"/>
                    <a:pt x="3934690" y="304800"/>
                  </a:cubicBezTo>
                  <a:cubicBezTo>
                    <a:pt x="3962399" y="307879"/>
                    <a:pt x="3990771" y="307274"/>
                    <a:pt x="4017818" y="314036"/>
                  </a:cubicBezTo>
                  <a:cubicBezTo>
                    <a:pt x="4028587" y="316728"/>
                    <a:pt x="4034451" y="331771"/>
                    <a:pt x="4045527" y="332509"/>
                  </a:cubicBezTo>
                  <a:cubicBezTo>
                    <a:pt x="4082518" y="334975"/>
                    <a:pt x="4119418" y="326351"/>
                    <a:pt x="4156363" y="323272"/>
                  </a:cubicBezTo>
                  <a:cubicBezTo>
                    <a:pt x="4168678" y="320193"/>
                    <a:pt x="4181641" y="319036"/>
                    <a:pt x="4193309" y="314036"/>
                  </a:cubicBezTo>
                  <a:cubicBezTo>
                    <a:pt x="4274272" y="279338"/>
                    <a:pt x="4170885" y="308567"/>
                    <a:pt x="4248727" y="286327"/>
                  </a:cubicBezTo>
                  <a:cubicBezTo>
                    <a:pt x="4260933" y="282840"/>
                    <a:pt x="4273466" y="280578"/>
                    <a:pt x="4285672" y="277091"/>
                  </a:cubicBezTo>
                  <a:cubicBezTo>
                    <a:pt x="4295033" y="274416"/>
                    <a:pt x="4303936" y="270215"/>
                    <a:pt x="4313381" y="267854"/>
                  </a:cubicBezTo>
                  <a:lnTo>
                    <a:pt x="4387272" y="249381"/>
                  </a:lnTo>
                  <a:cubicBezTo>
                    <a:pt x="4441308" y="195345"/>
                    <a:pt x="4429019" y="202409"/>
                    <a:pt x="4479636" y="166254"/>
                  </a:cubicBezTo>
                  <a:cubicBezTo>
                    <a:pt x="4488669" y="159802"/>
                    <a:pt x="4497201" y="152289"/>
                    <a:pt x="4507345" y="147781"/>
                  </a:cubicBezTo>
                  <a:cubicBezTo>
                    <a:pt x="4525139" y="139873"/>
                    <a:pt x="4562763" y="129309"/>
                    <a:pt x="4562763" y="129309"/>
                  </a:cubicBezTo>
                  <a:cubicBezTo>
                    <a:pt x="4626282" y="86962"/>
                    <a:pt x="4597119" y="99384"/>
                    <a:pt x="4645890" y="83127"/>
                  </a:cubicBezTo>
                  <a:cubicBezTo>
                    <a:pt x="4719958" y="33748"/>
                    <a:pt x="4679961" y="40082"/>
                    <a:pt x="4765963" y="64654"/>
                  </a:cubicBezTo>
                  <a:cubicBezTo>
                    <a:pt x="4783629" y="117649"/>
                    <a:pt x="4762549" y="68179"/>
                    <a:pt x="4802909" y="120072"/>
                  </a:cubicBezTo>
                  <a:cubicBezTo>
                    <a:pt x="4816539" y="137597"/>
                    <a:pt x="4819996" y="165562"/>
                    <a:pt x="4839854" y="175491"/>
                  </a:cubicBezTo>
                  <a:lnTo>
                    <a:pt x="4913745" y="212436"/>
                  </a:lnTo>
                  <a:cubicBezTo>
                    <a:pt x="4972242" y="206278"/>
                    <a:pt x="5031365" y="204485"/>
                    <a:pt x="5089236" y="193963"/>
                  </a:cubicBezTo>
                  <a:cubicBezTo>
                    <a:pt x="5125096" y="187443"/>
                    <a:pt x="5113392" y="170802"/>
                    <a:pt x="5126181" y="147781"/>
                  </a:cubicBezTo>
                  <a:cubicBezTo>
                    <a:pt x="5136963" y="128373"/>
                    <a:pt x="5144654" y="104678"/>
                    <a:pt x="5163127" y="92363"/>
                  </a:cubicBezTo>
                  <a:cubicBezTo>
                    <a:pt x="5172363" y="86206"/>
                    <a:pt x="5182308" y="80997"/>
                    <a:pt x="5190836" y="73891"/>
                  </a:cubicBezTo>
                  <a:cubicBezTo>
                    <a:pt x="5215137" y="53640"/>
                    <a:pt x="5240151" y="14066"/>
                    <a:pt x="5273963" y="9236"/>
                  </a:cubicBezTo>
                  <a:lnTo>
                    <a:pt x="5338618" y="0"/>
                  </a:lnTo>
                  <a:cubicBezTo>
                    <a:pt x="5378642" y="3079"/>
                    <a:pt x="5418858" y="4257"/>
                    <a:pt x="5458690" y="9236"/>
                  </a:cubicBezTo>
                  <a:cubicBezTo>
                    <a:pt x="5489648" y="13106"/>
                    <a:pt x="5486603" y="23192"/>
                    <a:pt x="5514109" y="36945"/>
                  </a:cubicBezTo>
                  <a:cubicBezTo>
                    <a:pt x="5522817" y="41299"/>
                    <a:pt x="5532425" y="43619"/>
                    <a:pt x="5541818" y="46181"/>
                  </a:cubicBezTo>
                  <a:cubicBezTo>
                    <a:pt x="5566312" y="52861"/>
                    <a:pt x="5591624" y="56625"/>
                    <a:pt x="5615709" y="64654"/>
                  </a:cubicBezTo>
                  <a:cubicBezTo>
                    <a:pt x="5624945" y="67733"/>
                    <a:pt x="5634710" y="69537"/>
                    <a:pt x="5643418" y="73891"/>
                  </a:cubicBezTo>
                  <a:cubicBezTo>
                    <a:pt x="5653347" y="78855"/>
                    <a:pt x="5661198" y="87399"/>
                    <a:pt x="5671127" y="92363"/>
                  </a:cubicBezTo>
                  <a:cubicBezTo>
                    <a:pt x="5685896" y="99747"/>
                    <a:pt x="5721963" y="106888"/>
                    <a:pt x="5735781" y="110836"/>
                  </a:cubicBezTo>
                  <a:cubicBezTo>
                    <a:pt x="5802056" y="129771"/>
                    <a:pt x="5715772" y="110528"/>
                    <a:pt x="5809672" y="129309"/>
                  </a:cubicBezTo>
                  <a:cubicBezTo>
                    <a:pt x="5832261" y="140603"/>
                    <a:pt x="5854742" y="149933"/>
                    <a:pt x="5874327" y="166254"/>
                  </a:cubicBezTo>
                  <a:cubicBezTo>
                    <a:pt x="5884362" y="174616"/>
                    <a:pt x="5890618" y="187619"/>
                    <a:pt x="5902036" y="193963"/>
                  </a:cubicBezTo>
                  <a:cubicBezTo>
                    <a:pt x="5933402" y="211389"/>
                    <a:pt x="5978466" y="215938"/>
                    <a:pt x="6012872" y="221672"/>
                  </a:cubicBezTo>
                  <a:lnTo>
                    <a:pt x="6068290" y="240145"/>
                  </a:lnTo>
                  <a:cubicBezTo>
                    <a:pt x="6077527" y="243224"/>
                    <a:pt x="6086453" y="247472"/>
                    <a:pt x="6096000" y="249381"/>
                  </a:cubicBezTo>
                  <a:cubicBezTo>
                    <a:pt x="6126788" y="255539"/>
                    <a:pt x="6158577" y="257925"/>
                    <a:pt x="6188363" y="267854"/>
                  </a:cubicBezTo>
                  <a:cubicBezTo>
                    <a:pt x="6197599" y="270933"/>
                    <a:pt x="6206711" y="274416"/>
                    <a:pt x="6216072" y="277091"/>
                  </a:cubicBezTo>
                  <a:cubicBezTo>
                    <a:pt x="6228278" y="280578"/>
                    <a:pt x="6240885" y="282594"/>
                    <a:pt x="6253018" y="286327"/>
                  </a:cubicBezTo>
                  <a:cubicBezTo>
                    <a:pt x="6280934" y="294917"/>
                    <a:pt x="6308436" y="304800"/>
                    <a:pt x="6336145" y="314036"/>
                  </a:cubicBezTo>
                  <a:cubicBezTo>
                    <a:pt x="6345381" y="317115"/>
                    <a:pt x="6355146" y="318918"/>
                    <a:pt x="6363854" y="323272"/>
                  </a:cubicBezTo>
                  <a:cubicBezTo>
                    <a:pt x="6409508" y="346099"/>
                    <a:pt x="6387738" y="337391"/>
                    <a:pt x="6428509" y="350981"/>
                  </a:cubicBezTo>
                  <a:cubicBezTo>
                    <a:pt x="6463463" y="374284"/>
                    <a:pt x="6448369" y="361604"/>
                    <a:pt x="6474690" y="387927"/>
                  </a:cubicBezTo>
                </a:path>
              </a:pathLst>
            </a:custGeom>
            <a:noFill/>
            <a:ln w="12700" cap="flat" cmpd="sng" algn="ctr">
              <a:solidFill>
                <a:schemeClr val="bg1">
                  <a:lumMod val="77419"/>
                  <a:alpha val="9032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5" name="任意多边形: 形状 84">
              <a:extLst>
                <a:ext uri="{FF2B5EF4-FFF2-40B4-BE49-F238E27FC236}">
                  <a16:creationId xmlns:a16="http://schemas.microsoft.com/office/drawing/2014/main" xmlns="" id="{610FF251-69A7-4D42-92C5-23E07E81F482}"/>
                </a:ext>
              </a:extLst>
            </p:cNvPr>
            <p:cNvSpPr/>
            <p:nvPr/>
          </p:nvSpPr>
          <p:spPr>
            <a:xfrm>
              <a:off x="5855855" y="3558779"/>
              <a:ext cx="6474690" cy="3842327"/>
            </a:xfrm>
            <a:custGeom>
              <a:avLst/>
              <a:gdLst>
                <a:gd name="connsiteX0" fmla="*/ 0 w 6474690"/>
                <a:gd name="connsiteY0" fmla="*/ 3842327 h 3842327"/>
                <a:gd name="connsiteX1" fmla="*/ 0 w 6474690"/>
                <a:gd name="connsiteY1" fmla="*/ 3842327 h 3842327"/>
                <a:gd name="connsiteX2" fmla="*/ 46181 w 6474690"/>
                <a:gd name="connsiteY2" fmla="*/ 3768436 h 3842327"/>
                <a:gd name="connsiteX3" fmla="*/ 73890 w 6474690"/>
                <a:gd name="connsiteY3" fmla="*/ 3749963 h 3842327"/>
                <a:gd name="connsiteX4" fmla="*/ 83127 w 6474690"/>
                <a:gd name="connsiteY4" fmla="*/ 3722254 h 3842327"/>
                <a:gd name="connsiteX5" fmla="*/ 110836 w 6474690"/>
                <a:gd name="connsiteY5" fmla="*/ 3694545 h 3842327"/>
                <a:gd name="connsiteX6" fmla="*/ 120072 w 6474690"/>
                <a:gd name="connsiteY6" fmla="*/ 3666836 h 3842327"/>
                <a:gd name="connsiteX7" fmla="*/ 157018 w 6474690"/>
                <a:gd name="connsiteY7" fmla="*/ 3611418 h 3842327"/>
                <a:gd name="connsiteX8" fmla="*/ 240145 w 6474690"/>
                <a:gd name="connsiteY8" fmla="*/ 3565236 h 3842327"/>
                <a:gd name="connsiteX9" fmla="*/ 258618 w 6474690"/>
                <a:gd name="connsiteY9" fmla="*/ 3537527 h 3842327"/>
                <a:gd name="connsiteX10" fmla="*/ 350981 w 6474690"/>
                <a:gd name="connsiteY10" fmla="*/ 3472872 h 3842327"/>
                <a:gd name="connsiteX11" fmla="*/ 387927 w 6474690"/>
                <a:gd name="connsiteY11" fmla="*/ 3417454 h 3842327"/>
                <a:gd name="connsiteX12" fmla="*/ 406400 w 6474690"/>
                <a:gd name="connsiteY12" fmla="*/ 3389745 h 3842327"/>
                <a:gd name="connsiteX13" fmla="*/ 415636 w 6474690"/>
                <a:gd name="connsiteY13" fmla="*/ 3362036 h 3842327"/>
                <a:gd name="connsiteX14" fmla="*/ 424872 w 6474690"/>
                <a:gd name="connsiteY14" fmla="*/ 3325091 h 3842327"/>
                <a:gd name="connsiteX15" fmla="*/ 443345 w 6474690"/>
                <a:gd name="connsiteY15" fmla="*/ 3297381 h 3842327"/>
                <a:gd name="connsiteX16" fmla="*/ 452581 w 6474690"/>
                <a:gd name="connsiteY16" fmla="*/ 3241963 h 3842327"/>
                <a:gd name="connsiteX17" fmla="*/ 461818 w 6474690"/>
                <a:gd name="connsiteY17" fmla="*/ 3214254 h 3842327"/>
                <a:gd name="connsiteX18" fmla="*/ 471054 w 6474690"/>
                <a:gd name="connsiteY18" fmla="*/ 3168072 h 3842327"/>
                <a:gd name="connsiteX19" fmla="*/ 480290 w 6474690"/>
                <a:gd name="connsiteY19" fmla="*/ 3066472 h 3842327"/>
                <a:gd name="connsiteX20" fmla="*/ 563418 w 6474690"/>
                <a:gd name="connsiteY20" fmla="*/ 3001818 h 3842327"/>
                <a:gd name="connsiteX21" fmla="*/ 591127 w 6474690"/>
                <a:gd name="connsiteY21" fmla="*/ 2974109 h 3842327"/>
                <a:gd name="connsiteX22" fmla="*/ 628072 w 6474690"/>
                <a:gd name="connsiteY22" fmla="*/ 2946400 h 3842327"/>
                <a:gd name="connsiteX23" fmla="*/ 637309 w 6474690"/>
                <a:gd name="connsiteY23" fmla="*/ 2918691 h 3842327"/>
                <a:gd name="connsiteX24" fmla="*/ 665018 w 6474690"/>
                <a:gd name="connsiteY24" fmla="*/ 2890981 h 3842327"/>
                <a:gd name="connsiteX25" fmla="*/ 711200 w 6474690"/>
                <a:gd name="connsiteY25" fmla="*/ 2807854 h 3842327"/>
                <a:gd name="connsiteX26" fmla="*/ 766618 w 6474690"/>
                <a:gd name="connsiteY26" fmla="*/ 2724727 h 3842327"/>
                <a:gd name="connsiteX27" fmla="*/ 785090 w 6474690"/>
                <a:gd name="connsiteY27" fmla="*/ 2697018 h 3842327"/>
                <a:gd name="connsiteX28" fmla="*/ 812800 w 6474690"/>
                <a:gd name="connsiteY28" fmla="*/ 2669309 h 3842327"/>
                <a:gd name="connsiteX29" fmla="*/ 840509 w 6474690"/>
                <a:gd name="connsiteY29" fmla="*/ 2613891 h 3842327"/>
                <a:gd name="connsiteX30" fmla="*/ 868218 w 6474690"/>
                <a:gd name="connsiteY30" fmla="*/ 2576945 h 3842327"/>
                <a:gd name="connsiteX31" fmla="*/ 923636 w 6474690"/>
                <a:gd name="connsiteY31" fmla="*/ 2521527 h 3842327"/>
                <a:gd name="connsiteX32" fmla="*/ 951345 w 6474690"/>
                <a:gd name="connsiteY32" fmla="*/ 2466109 h 3842327"/>
                <a:gd name="connsiteX33" fmla="*/ 979054 w 6474690"/>
                <a:gd name="connsiteY33" fmla="*/ 2410691 h 3842327"/>
                <a:gd name="connsiteX34" fmla="*/ 1034472 w 6474690"/>
                <a:gd name="connsiteY34" fmla="*/ 2355272 h 3842327"/>
                <a:gd name="connsiteX35" fmla="*/ 1080654 w 6474690"/>
                <a:gd name="connsiteY35" fmla="*/ 2309091 h 3842327"/>
                <a:gd name="connsiteX36" fmla="*/ 1099127 w 6474690"/>
                <a:gd name="connsiteY36" fmla="*/ 2281381 h 3842327"/>
                <a:gd name="connsiteX37" fmla="*/ 1154545 w 6474690"/>
                <a:gd name="connsiteY37" fmla="*/ 2244436 h 3842327"/>
                <a:gd name="connsiteX38" fmla="*/ 1200727 w 6474690"/>
                <a:gd name="connsiteY38" fmla="*/ 2198254 h 3842327"/>
                <a:gd name="connsiteX39" fmla="*/ 1256145 w 6474690"/>
                <a:gd name="connsiteY39" fmla="*/ 2152072 h 3842327"/>
                <a:gd name="connsiteX40" fmla="*/ 1293090 w 6474690"/>
                <a:gd name="connsiteY40" fmla="*/ 2142836 h 3842327"/>
                <a:gd name="connsiteX41" fmla="*/ 1459345 w 6474690"/>
                <a:gd name="connsiteY41" fmla="*/ 2115127 h 3842327"/>
                <a:gd name="connsiteX42" fmla="*/ 1579418 w 6474690"/>
                <a:gd name="connsiteY42" fmla="*/ 2096654 h 3842327"/>
                <a:gd name="connsiteX43" fmla="*/ 1671781 w 6474690"/>
                <a:gd name="connsiteY43" fmla="*/ 2059709 h 3842327"/>
                <a:gd name="connsiteX44" fmla="*/ 1699490 w 6474690"/>
                <a:gd name="connsiteY44" fmla="*/ 2050472 h 3842327"/>
                <a:gd name="connsiteX45" fmla="*/ 1727200 w 6474690"/>
                <a:gd name="connsiteY45" fmla="*/ 2022763 h 3842327"/>
                <a:gd name="connsiteX46" fmla="*/ 1736436 w 6474690"/>
                <a:gd name="connsiteY46" fmla="*/ 1976581 h 3842327"/>
                <a:gd name="connsiteX47" fmla="*/ 1764145 w 6474690"/>
                <a:gd name="connsiteY47" fmla="*/ 1921163 h 3842327"/>
                <a:gd name="connsiteX48" fmla="*/ 1791854 w 6474690"/>
                <a:gd name="connsiteY48" fmla="*/ 1856509 h 3842327"/>
                <a:gd name="connsiteX49" fmla="*/ 1801090 w 6474690"/>
                <a:gd name="connsiteY49" fmla="*/ 1828800 h 3842327"/>
                <a:gd name="connsiteX50" fmla="*/ 1828800 w 6474690"/>
                <a:gd name="connsiteY50" fmla="*/ 1810327 h 3842327"/>
                <a:gd name="connsiteX51" fmla="*/ 1847272 w 6474690"/>
                <a:gd name="connsiteY51" fmla="*/ 1782618 h 3842327"/>
                <a:gd name="connsiteX52" fmla="*/ 1874981 w 6474690"/>
                <a:gd name="connsiteY52" fmla="*/ 1764145 h 3842327"/>
                <a:gd name="connsiteX53" fmla="*/ 1911927 w 6474690"/>
                <a:gd name="connsiteY53" fmla="*/ 1717963 h 3842327"/>
                <a:gd name="connsiteX54" fmla="*/ 1958109 w 6474690"/>
                <a:gd name="connsiteY54" fmla="*/ 1681018 h 3842327"/>
                <a:gd name="connsiteX55" fmla="*/ 1976581 w 6474690"/>
                <a:gd name="connsiteY55" fmla="*/ 1653309 h 3842327"/>
                <a:gd name="connsiteX56" fmla="*/ 2068945 w 6474690"/>
                <a:gd name="connsiteY56" fmla="*/ 1625600 h 3842327"/>
                <a:gd name="connsiteX57" fmla="*/ 2124363 w 6474690"/>
                <a:gd name="connsiteY57" fmla="*/ 1588654 h 3842327"/>
                <a:gd name="connsiteX58" fmla="*/ 2161309 w 6474690"/>
                <a:gd name="connsiteY58" fmla="*/ 1533236 h 3842327"/>
                <a:gd name="connsiteX59" fmla="*/ 2216727 w 6474690"/>
                <a:gd name="connsiteY59" fmla="*/ 1505527 h 3842327"/>
                <a:gd name="connsiteX60" fmla="*/ 2299854 w 6474690"/>
                <a:gd name="connsiteY60" fmla="*/ 1459345 h 3842327"/>
                <a:gd name="connsiteX61" fmla="*/ 2355272 w 6474690"/>
                <a:gd name="connsiteY61" fmla="*/ 1422400 h 3842327"/>
                <a:gd name="connsiteX62" fmla="*/ 2401454 w 6474690"/>
                <a:gd name="connsiteY62" fmla="*/ 1413163 h 3842327"/>
                <a:gd name="connsiteX63" fmla="*/ 2429163 w 6474690"/>
                <a:gd name="connsiteY63" fmla="*/ 1403927 h 3842327"/>
                <a:gd name="connsiteX64" fmla="*/ 2475345 w 6474690"/>
                <a:gd name="connsiteY64" fmla="*/ 1394691 h 3842327"/>
                <a:gd name="connsiteX65" fmla="*/ 2530763 w 6474690"/>
                <a:gd name="connsiteY65" fmla="*/ 1376218 h 3842327"/>
                <a:gd name="connsiteX66" fmla="*/ 2558472 w 6474690"/>
                <a:gd name="connsiteY66" fmla="*/ 1366981 h 3842327"/>
                <a:gd name="connsiteX67" fmla="*/ 2595418 w 6474690"/>
                <a:gd name="connsiteY67" fmla="*/ 1357745 h 3842327"/>
                <a:gd name="connsiteX68" fmla="*/ 2678545 w 6474690"/>
                <a:gd name="connsiteY68" fmla="*/ 1311563 h 3842327"/>
                <a:gd name="connsiteX69" fmla="*/ 2715490 w 6474690"/>
                <a:gd name="connsiteY69" fmla="*/ 1274618 h 3842327"/>
                <a:gd name="connsiteX70" fmla="*/ 2752436 w 6474690"/>
                <a:gd name="connsiteY70" fmla="*/ 1219200 h 3842327"/>
                <a:gd name="connsiteX71" fmla="*/ 2780145 w 6474690"/>
                <a:gd name="connsiteY71" fmla="*/ 1182254 h 3842327"/>
                <a:gd name="connsiteX72" fmla="*/ 2807854 w 6474690"/>
                <a:gd name="connsiteY72" fmla="*/ 1154545 h 3842327"/>
                <a:gd name="connsiteX73" fmla="*/ 2826327 w 6474690"/>
                <a:gd name="connsiteY73" fmla="*/ 1126836 h 3842327"/>
                <a:gd name="connsiteX74" fmla="*/ 2844800 w 6474690"/>
                <a:gd name="connsiteY74" fmla="*/ 1089891 h 3842327"/>
                <a:gd name="connsiteX75" fmla="*/ 2872509 w 6474690"/>
                <a:gd name="connsiteY75" fmla="*/ 1071418 h 3842327"/>
                <a:gd name="connsiteX76" fmla="*/ 2909454 w 6474690"/>
                <a:gd name="connsiteY76" fmla="*/ 988291 h 3842327"/>
                <a:gd name="connsiteX77" fmla="*/ 2964872 w 6474690"/>
                <a:gd name="connsiteY77" fmla="*/ 951345 h 3842327"/>
                <a:gd name="connsiteX78" fmla="*/ 3306618 w 6474690"/>
                <a:gd name="connsiteY78" fmla="*/ 923636 h 3842327"/>
                <a:gd name="connsiteX79" fmla="*/ 3334327 w 6474690"/>
                <a:gd name="connsiteY79" fmla="*/ 905163 h 3842327"/>
                <a:gd name="connsiteX80" fmla="*/ 3408218 w 6474690"/>
                <a:gd name="connsiteY80" fmla="*/ 840509 h 3842327"/>
                <a:gd name="connsiteX81" fmla="*/ 3500581 w 6474690"/>
                <a:gd name="connsiteY81" fmla="*/ 812800 h 3842327"/>
                <a:gd name="connsiteX82" fmla="*/ 3565236 w 6474690"/>
                <a:gd name="connsiteY82" fmla="*/ 794327 h 3842327"/>
                <a:gd name="connsiteX83" fmla="*/ 3639127 w 6474690"/>
                <a:gd name="connsiteY83" fmla="*/ 729672 h 3842327"/>
                <a:gd name="connsiteX84" fmla="*/ 3676072 w 6474690"/>
                <a:gd name="connsiteY84" fmla="*/ 637309 h 3842327"/>
                <a:gd name="connsiteX85" fmla="*/ 3685309 w 6474690"/>
                <a:gd name="connsiteY85" fmla="*/ 609600 h 3842327"/>
                <a:gd name="connsiteX86" fmla="*/ 3731490 w 6474690"/>
                <a:gd name="connsiteY86" fmla="*/ 554181 h 3842327"/>
                <a:gd name="connsiteX87" fmla="*/ 3740727 w 6474690"/>
                <a:gd name="connsiteY87" fmla="*/ 526472 h 3842327"/>
                <a:gd name="connsiteX88" fmla="*/ 3759200 w 6474690"/>
                <a:gd name="connsiteY88" fmla="*/ 489527 h 3842327"/>
                <a:gd name="connsiteX89" fmla="*/ 3777672 w 6474690"/>
                <a:gd name="connsiteY89" fmla="*/ 461818 h 3842327"/>
                <a:gd name="connsiteX90" fmla="*/ 3833090 w 6474690"/>
                <a:gd name="connsiteY90" fmla="*/ 406400 h 3842327"/>
                <a:gd name="connsiteX91" fmla="*/ 3870036 w 6474690"/>
                <a:gd name="connsiteY91" fmla="*/ 360218 h 3842327"/>
                <a:gd name="connsiteX92" fmla="*/ 3879272 w 6474690"/>
                <a:gd name="connsiteY92" fmla="*/ 332509 h 3842327"/>
                <a:gd name="connsiteX93" fmla="*/ 3934690 w 6474690"/>
                <a:gd name="connsiteY93" fmla="*/ 304800 h 3842327"/>
                <a:gd name="connsiteX94" fmla="*/ 4017818 w 6474690"/>
                <a:gd name="connsiteY94" fmla="*/ 314036 h 3842327"/>
                <a:gd name="connsiteX95" fmla="*/ 4045527 w 6474690"/>
                <a:gd name="connsiteY95" fmla="*/ 332509 h 3842327"/>
                <a:gd name="connsiteX96" fmla="*/ 4156363 w 6474690"/>
                <a:gd name="connsiteY96" fmla="*/ 323272 h 3842327"/>
                <a:gd name="connsiteX97" fmla="*/ 4193309 w 6474690"/>
                <a:gd name="connsiteY97" fmla="*/ 314036 h 3842327"/>
                <a:gd name="connsiteX98" fmla="*/ 4248727 w 6474690"/>
                <a:gd name="connsiteY98" fmla="*/ 286327 h 3842327"/>
                <a:gd name="connsiteX99" fmla="*/ 4285672 w 6474690"/>
                <a:gd name="connsiteY99" fmla="*/ 277091 h 3842327"/>
                <a:gd name="connsiteX100" fmla="*/ 4313381 w 6474690"/>
                <a:gd name="connsiteY100" fmla="*/ 267854 h 3842327"/>
                <a:gd name="connsiteX101" fmla="*/ 4387272 w 6474690"/>
                <a:gd name="connsiteY101" fmla="*/ 249381 h 3842327"/>
                <a:gd name="connsiteX102" fmla="*/ 4479636 w 6474690"/>
                <a:gd name="connsiteY102" fmla="*/ 166254 h 3842327"/>
                <a:gd name="connsiteX103" fmla="*/ 4507345 w 6474690"/>
                <a:gd name="connsiteY103" fmla="*/ 147781 h 3842327"/>
                <a:gd name="connsiteX104" fmla="*/ 4562763 w 6474690"/>
                <a:gd name="connsiteY104" fmla="*/ 129309 h 3842327"/>
                <a:gd name="connsiteX105" fmla="*/ 4645890 w 6474690"/>
                <a:gd name="connsiteY105" fmla="*/ 83127 h 3842327"/>
                <a:gd name="connsiteX106" fmla="*/ 4765963 w 6474690"/>
                <a:gd name="connsiteY106" fmla="*/ 64654 h 3842327"/>
                <a:gd name="connsiteX107" fmla="*/ 4802909 w 6474690"/>
                <a:gd name="connsiteY107" fmla="*/ 120072 h 3842327"/>
                <a:gd name="connsiteX108" fmla="*/ 4839854 w 6474690"/>
                <a:gd name="connsiteY108" fmla="*/ 175491 h 3842327"/>
                <a:gd name="connsiteX109" fmla="*/ 4913745 w 6474690"/>
                <a:gd name="connsiteY109" fmla="*/ 212436 h 3842327"/>
                <a:gd name="connsiteX110" fmla="*/ 5089236 w 6474690"/>
                <a:gd name="connsiteY110" fmla="*/ 193963 h 3842327"/>
                <a:gd name="connsiteX111" fmla="*/ 5126181 w 6474690"/>
                <a:gd name="connsiteY111" fmla="*/ 147781 h 3842327"/>
                <a:gd name="connsiteX112" fmla="*/ 5163127 w 6474690"/>
                <a:gd name="connsiteY112" fmla="*/ 92363 h 3842327"/>
                <a:gd name="connsiteX113" fmla="*/ 5190836 w 6474690"/>
                <a:gd name="connsiteY113" fmla="*/ 73891 h 3842327"/>
                <a:gd name="connsiteX114" fmla="*/ 5273963 w 6474690"/>
                <a:gd name="connsiteY114" fmla="*/ 9236 h 3842327"/>
                <a:gd name="connsiteX115" fmla="*/ 5338618 w 6474690"/>
                <a:gd name="connsiteY115" fmla="*/ 0 h 3842327"/>
                <a:gd name="connsiteX116" fmla="*/ 5458690 w 6474690"/>
                <a:gd name="connsiteY116" fmla="*/ 9236 h 3842327"/>
                <a:gd name="connsiteX117" fmla="*/ 5514109 w 6474690"/>
                <a:gd name="connsiteY117" fmla="*/ 36945 h 3842327"/>
                <a:gd name="connsiteX118" fmla="*/ 5541818 w 6474690"/>
                <a:gd name="connsiteY118" fmla="*/ 46181 h 3842327"/>
                <a:gd name="connsiteX119" fmla="*/ 5615709 w 6474690"/>
                <a:gd name="connsiteY119" fmla="*/ 64654 h 3842327"/>
                <a:gd name="connsiteX120" fmla="*/ 5643418 w 6474690"/>
                <a:gd name="connsiteY120" fmla="*/ 73891 h 3842327"/>
                <a:gd name="connsiteX121" fmla="*/ 5671127 w 6474690"/>
                <a:gd name="connsiteY121" fmla="*/ 92363 h 3842327"/>
                <a:gd name="connsiteX122" fmla="*/ 5735781 w 6474690"/>
                <a:gd name="connsiteY122" fmla="*/ 110836 h 3842327"/>
                <a:gd name="connsiteX123" fmla="*/ 5809672 w 6474690"/>
                <a:gd name="connsiteY123" fmla="*/ 129309 h 3842327"/>
                <a:gd name="connsiteX124" fmla="*/ 5874327 w 6474690"/>
                <a:gd name="connsiteY124" fmla="*/ 166254 h 3842327"/>
                <a:gd name="connsiteX125" fmla="*/ 5902036 w 6474690"/>
                <a:gd name="connsiteY125" fmla="*/ 193963 h 3842327"/>
                <a:gd name="connsiteX126" fmla="*/ 6012872 w 6474690"/>
                <a:gd name="connsiteY126" fmla="*/ 221672 h 3842327"/>
                <a:gd name="connsiteX127" fmla="*/ 6068290 w 6474690"/>
                <a:gd name="connsiteY127" fmla="*/ 240145 h 3842327"/>
                <a:gd name="connsiteX128" fmla="*/ 6096000 w 6474690"/>
                <a:gd name="connsiteY128" fmla="*/ 249381 h 3842327"/>
                <a:gd name="connsiteX129" fmla="*/ 6188363 w 6474690"/>
                <a:gd name="connsiteY129" fmla="*/ 267854 h 3842327"/>
                <a:gd name="connsiteX130" fmla="*/ 6216072 w 6474690"/>
                <a:gd name="connsiteY130" fmla="*/ 277091 h 3842327"/>
                <a:gd name="connsiteX131" fmla="*/ 6253018 w 6474690"/>
                <a:gd name="connsiteY131" fmla="*/ 286327 h 3842327"/>
                <a:gd name="connsiteX132" fmla="*/ 6336145 w 6474690"/>
                <a:gd name="connsiteY132" fmla="*/ 314036 h 3842327"/>
                <a:gd name="connsiteX133" fmla="*/ 6363854 w 6474690"/>
                <a:gd name="connsiteY133" fmla="*/ 323272 h 3842327"/>
                <a:gd name="connsiteX134" fmla="*/ 6428509 w 6474690"/>
                <a:gd name="connsiteY134" fmla="*/ 350981 h 3842327"/>
                <a:gd name="connsiteX135" fmla="*/ 6474690 w 6474690"/>
                <a:gd name="connsiteY135" fmla="*/ 387927 h 384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6474690" h="3842327">
                  <a:moveTo>
                    <a:pt x="0" y="3842327"/>
                  </a:moveTo>
                  <a:lnTo>
                    <a:pt x="0" y="3842327"/>
                  </a:lnTo>
                  <a:cubicBezTo>
                    <a:pt x="15394" y="3817697"/>
                    <a:pt x="28037" y="3791117"/>
                    <a:pt x="46181" y="3768436"/>
                  </a:cubicBezTo>
                  <a:cubicBezTo>
                    <a:pt x="53116" y="3759768"/>
                    <a:pt x="66955" y="3758631"/>
                    <a:pt x="73890" y="3749963"/>
                  </a:cubicBezTo>
                  <a:cubicBezTo>
                    <a:pt x="79972" y="3742360"/>
                    <a:pt x="77726" y="3730355"/>
                    <a:pt x="83127" y="3722254"/>
                  </a:cubicBezTo>
                  <a:cubicBezTo>
                    <a:pt x="90373" y="3711386"/>
                    <a:pt x="101600" y="3703781"/>
                    <a:pt x="110836" y="3694545"/>
                  </a:cubicBezTo>
                  <a:cubicBezTo>
                    <a:pt x="113915" y="3685309"/>
                    <a:pt x="115344" y="3675347"/>
                    <a:pt x="120072" y="3666836"/>
                  </a:cubicBezTo>
                  <a:cubicBezTo>
                    <a:pt x="130854" y="3647428"/>
                    <a:pt x="138545" y="3623733"/>
                    <a:pt x="157018" y="3611418"/>
                  </a:cubicBezTo>
                  <a:cubicBezTo>
                    <a:pt x="220537" y="3569071"/>
                    <a:pt x="191374" y="3581493"/>
                    <a:pt x="240145" y="3565236"/>
                  </a:cubicBezTo>
                  <a:cubicBezTo>
                    <a:pt x="246303" y="3556000"/>
                    <a:pt x="250264" y="3544837"/>
                    <a:pt x="258618" y="3537527"/>
                  </a:cubicBezTo>
                  <a:cubicBezTo>
                    <a:pt x="265350" y="3531636"/>
                    <a:pt x="338913" y="3486449"/>
                    <a:pt x="350981" y="3472872"/>
                  </a:cubicBezTo>
                  <a:cubicBezTo>
                    <a:pt x="365731" y="3456278"/>
                    <a:pt x="375612" y="3435927"/>
                    <a:pt x="387927" y="3417454"/>
                  </a:cubicBezTo>
                  <a:lnTo>
                    <a:pt x="406400" y="3389745"/>
                  </a:lnTo>
                  <a:cubicBezTo>
                    <a:pt x="409479" y="3380509"/>
                    <a:pt x="412961" y="3371397"/>
                    <a:pt x="415636" y="3362036"/>
                  </a:cubicBezTo>
                  <a:cubicBezTo>
                    <a:pt x="419123" y="3349830"/>
                    <a:pt x="419872" y="3336759"/>
                    <a:pt x="424872" y="3325091"/>
                  </a:cubicBezTo>
                  <a:cubicBezTo>
                    <a:pt x="429245" y="3314888"/>
                    <a:pt x="437187" y="3306618"/>
                    <a:pt x="443345" y="3297381"/>
                  </a:cubicBezTo>
                  <a:cubicBezTo>
                    <a:pt x="446424" y="3278908"/>
                    <a:pt x="448518" y="3260244"/>
                    <a:pt x="452581" y="3241963"/>
                  </a:cubicBezTo>
                  <a:cubicBezTo>
                    <a:pt x="454693" y="3232459"/>
                    <a:pt x="459457" y="3223699"/>
                    <a:pt x="461818" y="3214254"/>
                  </a:cubicBezTo>
                  <a:cubicBezTo>
                    <a:pt x="465626" y="3199024"/>
                    <a:pt x="467975" y="3183466"/>
                    <a:pt x="471054" y="3168072"/>
                  </a:cubicBezTo>
                  <a:cubicBezTo>
                    <a:pt x="474133" y="3134205"/>
                    <a:pt x="467342" y="3097917"/>
                    <a:pt x="480290" y="3066472"/>
                  </a:cubicBezTo>
                  <a:cubicBezTo>
                    <a:pt x="500114" y="3018329"/>
                    <a:pt x="526756" y="3014038"/>
                    <a:pt x="563418" y="3001818"/>
                  </a:cubicBezTo>
                  <a:cubicBezTo>
                    <a:pt x="572654" y="2992582"/>
                    <a:pt x="581209" y="2982610"/>
                    <a:pt x="591127" y="2974109"/>
                  </a:cubicBezTo>
                  <a:cubicBezTo>
                    <a:pt x="602815" y="2964091"/>
                    <a:pt x="618217" y="2958226"/>
                    <a:pt x="628072" y="2946400"/>
                  </a:cubicBezTo>
                  <a:cubicBezTo>
                    <a:pt x="634305" y="2938921"/>
                    <a:pt x="631908" y="2926792"/>
                    <a:pt x="637309" y="2918691"/>
                  </a:cubicBezTo>
                  <a:cubicBezTo>
                    <a:pt x="644555" y="2907822"/>
                    <a:pt x="655782" y="2900218"/>
                    <a:pt x="665018" y="2890981"/>
                  </a:cubicBezTo>
                  <a:cubicBezTo>
                    <a:pt x="681275" y="2842209"/>
                    <a:pt x="668853" y="2871375"/>
                    <a:pt x="711200" y="2807854"/>
                  </a:cubicBezTo>
                  <a:lnTo>
                    <a:pt x="766618" y="2724727"/>
                  </a:lnTo>
                  <a:cubicBezTo>
                    <a:pt x="772775" y="2715491"/>
                    <a:pt x="777241" y="2704867"/>
                    <a:pt x="785090" y="2697018"/>
                  </a:cubicBezTo>
                  <a:cubicBezTo>
                    <a:pt x="794327" y="2687782"/>
                    <a:pt x="804438" y="2679344"/>
                    <a:pt x="812800" y="2669309"/>
                  </a:cubicBezTo>
                  <a:cubicBezTo>
                    <a:pt x="856675" y="2616659"/>
                    <a:pt x="810217" y="2666901"/>
                    <a:pt x="840509" y="2613891"/>
                  </a:cubicBezTo>
                  <a:cubicBezTo>
                    <a:pt x="848147" y="2600525"/>
                    <a:pt x="857920" y="2588387"/>
                    <a:pt x="868218" y="2576945"/>
                  </a:cubicBezTo>
                  <a:cubicBezTo>
                    <a:pt x="885694" y="2557527"/>
                    <a:pt x="923636" y="2521527"/>
                    <a:pt x="923636" y="2521527"/>
                  </a:cubicBezTo>
                  <a:cubicBezTo>
                    <a:pt x="946851" y="2451880"/>
                    <a:pt x="915535" y="2537728"/>
                    <a:pt x="951345" y="2466109"/>
                  </a:cubicBezTo>
                  <a:cubicBezTo>
                    <a:pt x="969687" y="2429424"/>
                    <a:pt x="948800" y="2444727"/>
                    <a:pt x="979054" y="2410691"/>
                  </a:cubicBezTo>
                  <a:cubicBezTo>
                    <a:pt x="996410" y="2391165"/>
                    <a:pt x="1019981" y="2377009"/>
                    <a:pt x="1034472" y="2355272"/>
                  </a:cubicBezTo>
                  <a:cubicBezTo>
                    <a:pt x="1059103" y="2318327"/>
                    <a:pt x="1043709" y="2333720"/>
                    <a:pt x="1080654" y="2309091"/>
                  </a:cubicBezTo>
                  <a:cubicBezTo>
                    <a:pt x="1086812" y="2299854"/>
                    <a:pt x="1090773" y="2288691"/>
                    <a:pt x="1099127" y="2281381"/>
                  </a:cubicBezTo>
                  <a:cubicBezTo>
                    <a:pt x="1115835" y="2266761"/>
                    <a:pt x="1154545" y="2244436"/>
                    <a:pt x="1154545" y="2244436"/>
                  </a:cubicBezTo>
                  <a:cubicBezTo>
                    <a:pt x="1188412" y="2193636"/>
                    <a:pt x="1154545" y="2236739"/>
                    <a:pt x="1200727" y="2198254"/>
                  </a:cubicBezTo>
                  <a:cubicBezTo>
                    <a:pt x="1224224" y="2178673"/>
                    <a:pt x="1227818" y="2164212"/>
                    <a:pt x="1256145" y="2152072"/>
                  </a:cubicBezTo>
                  <a:cubicBezTo>
                    <a:pt x="1267813" y="2147072"/>
                    <a:pt x="1280931" y="2146484"/>
                    <a:pt x="1293090" y="2142836"/>
                  </a:cubicBezTo>
                  <a:cubicBezTo>
                    <a:pt x="1406890" y="2108696"/>
                    <a:pt x="1284914" y="2133487"/>
                    <a:pt x="1459345" y="2115127"/>
                  </a:cubicBezTo>
                  <a:cubicBezTo>
                    <a:pt x="1491621" y="2111730"/>
                    <a:pt x="1546327" y="2102170"/>
                    <a:pt x="1579418" y="2096654"/>
                  </a:cubicBezTo>
                  <a:cubicBezTo>
                    <a:pt x="1633783" y="2069471"/>
                    <a:pt x="1603296" y="2082537"/>
                    <a:pt x="1671781" y="2059709"/>
                  </a:cubicBezTo>
                  <a:lnTo>
                    <a:pt x="1699490" y="2050472"/>
                  </a:lnTo>
                  <a:cubicBezTo>
                    <a:pt x="1708727" y="2041236"/>
                    <a:pt x="1721358" y="2034446"/>
                    <a:pt x="1727200" y="2022763"/>
                  </a:cubicBezTo>
                  <a:cubicBezTo>
                    <a:pt x="1734221" y="2008722"/>
                    <a:pt x="1732629" y="1991811"/>
                    <a:pt x="1736436" y="1976581"/>
                  </a:cubicBezTo>
                  <a:cubicBezTo>
                    <a:pt x="1744084" y="1945988"/>
                    <a:pt x="1746085" y="1948253"/>
                    <a:pt x="1764145" y="1921163"/>
                  </a:cubicBezTo>
                  <a:cubicBezTo>
                    <a:pt x="1783367" y="1844271"/>
                    <a:pt x="1759961" y="1920295"/>
                    <a:pt x="1791854" y="1856509"/>
                  </a:cubicBezTo>
                  <a:cubicBezTo>
                    <a:pt x="1796208" y="1847801"/>
                    <a:pt x="1795008" y="1836402"/>
                    <a:pt x="1801090" y="1828800"/>
                  </a:cubicBezTo>
                  <a:cubicBezTo>
                    <a:pt x="1808025" y="1820132"/>
                    <a:pt x="1819563" y="1816485"/>
                    <a:pt x="1828800" y="1810327"/>
                  </a:cubicBezTo>
                  <a:cubicBezTo>
                    <a:pt x="1834957" y="1801091"/>
                    <a:pt x="1839423" y="1790467"/>
                    <a:pt x="1847272" y="1782618"/>
                  </a:cubicBezTo>
                  <a:cubicBezTo>
                    <a:pt x="1855121" y="1774768"/>
                    <a:pt x="1868046" y="1772813"/>
                    <a:pt x="1874981" y="1764145"/>
                  </a:cubicBezTo>
                  <a:cubicBezTo>
                    <a:pt x="1925969" y="1700411"/>
                    <a:pt x="1832517" y="1770904"/>
                    <a:pt x="1911927" y="1717963"/>
                  </a:cubicBezTo>
                  <a:cubicBezTo>
                    <a:pt x="1964870" y="1638550"/>
                    <a:pt x="1894373" y="1732007"/>
                    <a:pt x="1958109" y="1681018"/>
                  </a:cubicBezTo>
                  <a:cubicBezTo>
                    <a:pt x="1966777" y="1674084"/>
                    <a:pt x="1968053" y="1660415"/>
                    <a:pt x="1976581" y="1653309"/>
                  </a:cubicBezTo>
                  <a:cubicBezTo>
                    <a:pt x="2003429" y="1630935"/>
                    <a:pt x="2036462" y="1631014"/>
                    <a:pt x="2068945" y="1625600"/>
                  </a:cubicBezTo>
                  <a:cubicBezTo>
                    <a:pt x="2101310" y="1614811"/>
                    <a:pt x="2100148" y="1619788"/>
                    <a:pt x="2124363" y="1588654"/>
                  </a:cubicBezTo>
                  <a:cubicBezTo>
                    <a:pt x="2137993" y="1571129"/>
                    <a:pt x="2142836" y="1545551"/>
                    <a:pt x="2161309" y="1533236"/>
                  </a:cubicBezTo>
                  <a:cubicBezTo>
                    <a:pt x="2197119" y="1509362"/>
                    <a:pt x="2178487" y="1518273"/>
                    <a:pt x="2216727" y="1505527"/>
                  </a:cubicBezTo>
                  <a:cubicBezTo>
                    <a:pt x="2280246" y="1463180"/>
                    <a:pt x="2251083" y="1475602"/>
                    <a:pt x="2299854" y="1459345"/>
                  </a:cubicBezTo>
                  <a:cubicBezTo>
                    <a:pt x="2318327" y="1447030"/>
                    <a:pt x="2333502" y="1426754"/>
                    <a:pt x="2355272" y="1422400"/>
                  </a:cubicBezTo>
                  <a:cubicBezTo>
                    <a:pt x="2370666" y="1419321"/>
                    <a:pt x="2386224" y="1416971"/>
                    <a:pt x="2401454" y="1413163"/>
                  </a:cubicBezTo>
                  <a:cubicBezTo>
                    <a:pt x="2410899" y="1410802"/>
                    <a:pt x="2419718" y="1406288"/>
                    <a:pt x="2429163" y="1403927"/>
                  </a:cubicBezTo>
                  <a:cubicBezTo>
                    <a:pt x="2444393" y="1400120"/>
                    <a:pt x="2460199" y="1398822"/>
                    <a:pt x="2475345" y="1394691"/>
                  </a:cubicBezTo>
                  <a:cubicBezTo>
                    <a:pt x="2494131" y="1389568"/>
                    <a:pt x="2512290" y="1382376"/>
                    <a:pt x="2530763" y="1376218"/>
                  </a:cubicBezTo>
                  <a:cubicBezTo>
                    <a:pt x="2539999" y="1373139"/>
                    <a:pt x="2549027" y="1369342"/>
                    <a:pt x="2558472" y="1366981"/>
                  </a:cubicBezTo>
                  <a:lnTo>
                    <a:pt x="2595418" y="1357745"/>
                  </a:lnTo>
                  <a:cubicBezTo>
                    <a:pt x="2658937" y="1315399"/>
                    <a:pt x="2629774" y="1327821"/>
                    <a:pt x="2678545" y="1311563"/>
                  </a:cubicBezTo>
                  <a:cubicBezTo>
                    <a:pt x="2703174" y="1237673"/>
                    <a:pt x="2666230" y="1323877"/>
                    <a:pt x="2715490" y="1274618"/>
                  </a:cubicBezTo>
                  <a:cubicBezTo>
                    <a:pt x="2731189" y="1258919"/>
                    <a:pt x="2739115" y="1236961"/>
                    <a:pt x="2752436" y="1219200"/>
                  </a:cubicBezTo>
                  <a:cubicBezTo>
                    <a:pt x="2761672" y="1206885"/>
                    <a:pt x="2770127" y="1193942"/>
                    <a:pt x="2780145" y="1182254"/>
                  </a:cubicBezTo>
                  <a:cubicBezTo>
                    <a:pt x="2788646" y="1172336"/>
                    <a:pt x="2799492" y="1164580"/>
                    <a:pt x="2807854" y="1154545"/>
                  </a:cubicBezTo>
                  <a:cubicBezTo>
                    <a:pt x="2814961" y="1146017"/>
                    <a:pt x="2820819" y="1136474"/>
                    <a:pt x="2826327" y="1126836"/>
                  </a:cubicBezTo>
                  <a:cubicBezTo>
                    <a:pt x="2833158" y="1114882"/>
                    <a:pt x="2835985" y="1100468"/>
                    <a:pt x="2844800" y="1089891"/>
                  </a:cubicBezTo>
                  <a:cubicBezTo>
                    <a:pt x="2851907" y="1081363"/>
                    <a:pt x="2863273" y="1077576"/>
                    <a:pt x="2872509" y="1071418"/>
                  </a:cubicBezTo>
                  <a:cubicBezTo>
                    <a:pt x="2879390" y="1050775"/>
                    <a:pt x="2888789" y="1006373"/>
                    <a:pt x="2909454" y="988291"/>
                  </a:cubicBezTo>
                  <a:cubicBezTo>
                    <a:pt x="2926162" y="973671"/>
                    <a:pt x="2946399" y="963660"/>
                    <a:pt x="2964872" y="951345"/>
                  </a:cubicBezTo>
                  <a:cubicBezTo>
                    <a:pt x="3079716" y="874781"/>
                    <a:pt x="2981485" y="933198"/>
                    <a:pt x="3306618" y="923636"/>
                  </a:cubicBezTo>
                  <a:cubicBezTo>
                    <a:pt x="3315854" y="917478"/>
                    <a:pt x="3326478" y="913012"/>
                    <a:pt x="3334327" y="905163"/>
                  </a:cubicBezTo>
                  <a:cubicBezTo>
                    <a:pt x="3372042" y="867448"/>
                    <a:pt x="3329710" y="866679"/>
                    <a:pt x="3408218" y="840509"/>
                  </a:cubicBezTo>
                  <a:cubicBezTo>
                    <a:pt x="3539940" y="796601"/>
                    <a:pt x="3402852" y="840723"/>
                    <a:pt x="3500581" y="812800"/>
                  </a:cubicBezTo>
                  <a:cubicBezTo>
                    <a:pt x="3593325" y="786301"/>
                    <a:pt x="3449751" y="823197"/>
                    <a:pt x="3565236" y="794327"/>
                  </a:cubicBezTo>
                  <a:cubicBezTo>
                    <a:pt x="3629890" y="751223"/>
                    <a:pt x="3608339" y="775854"/>
                    <a:pt x="3639127" y="729672"/>
                  </a:cubicBezTo>
                  <a:cubicBezTo>
                    <a:pt x="3681171" y="603543"/>
                    <a:pt x="3635304" y="732434"/>
                    <a:pt x="3676072" y="637309"/>
                  </a:cubicBezTo>
                  <a:cubicBezTo>
                    <a:pt x="3679907" y="628360"/>
                    <a:pt x="3679908" y="617701"/>
                    <a:pt x="3685309" y="609600"/>
                  </a:cubicBezTo>
                  <a:cubicBezTo>
                    <a:pt x="3726167" y="548314"/>
                    <a:pt x="3701269" y="614624"/>
                    <a:pt x="3731490" y="554181"/>
                  </a:cubicBezTo>
                  <a:cubicBezTo>
                    <a:pt x="3735844" y="545473"/>
                    <a:pt x="3736892" y="535421"/>
                    <a:pt x="3740727" y="526472"/>
                  </a:cubicBezTo>
                  <a:cubicBezTo>
                    <a:pt x="3746151" y="513817"/>
                    <a:pt x="3752369" y="501482"/>
                    <a:pt x="3759200" y="489527"/>
                  </a:cubicBezTo>
                  <a:cubicBezTo>
                    <a:pt x="3764707" y="479889"/>
                    <a:pt x="3770297" y="470115"/>
                    <a:pt x="3777672" y="461818"/>
                  </a:cubicBezTo>
                  <a:cubicBezTo>
                    <a:pt x="3795028" y="442292"/>
                    <a:pt x="3833090" y="406400"/>
                    <a:pt x="3833090" y="406400"/>
                  </a:cubicBezTo>
                  <a:cubicBezTo>
                    <a:pt x="3856308" y="336750"/>
                    <a:pt x="3822288" y="419904"/>
                    <a:pt x="3870036" y="360218"/>
                  </a:cubicBezTo>
                  <a:cubicBezTo>
                    <a:pt x="3876118" y="352615"/>
                    <a:pt x="3873190" y="340112"/>
                    <a:pt x="3879272" y="332509"/>
                  </a:cubicBezTo>
                  <a:cubicBezTo>
                    <a:pt x="3892294" y="316231"/>
                    <a:pt x="3916436" y="310885"/>
                    <a:pt x="3934690" y="304800"/>
                  </a:cubicBezTo>
                  <a:cubicBezTo>
                    <a:pt x="3962399" y="307879"/>
                    <a:pt x="3990771" y="307274"/>
                    <a:pt x="4017818" y="314036"/>
                  </a:cubicBezTo>
                  <a:cubicBezTo>
                    <a:pt x="4028587" y="316728"/>
                    <a:pt x="4034451" y="331771"/>
                    <a:pt x="4045527" y="332509"/>
                  </a:cubicBezTo>
                  <a:cubicBezTo>
                    <a:pt x="4082518" y="334975"/>
                    <a:pt x="4119418" y="326351"/>
                    <a:pt x="4156363" y="323272"/>
                  </a:cubicBezTo>
                  <a:cubicBezTo>
                    <a:pt x="4168678" y="320193"/>
                    <a:pt x="4181641" y="319036"/>
                    <a:pt x="4193309" y="314036"/>
                  </a:cubicBezTo>
                  <a:cubicBezTo>
                    <a:pt x="4274272" y="279338"/>
                    <a:pt x="4170885" y="308567"/>
                    <a:pt x="4248727" y="286327"/>
                  </a:cubicBezTo>
                  <a:cubicBezTo>
                    <a:pt x="4260933" y="282840"/>
                    <a:pt x="4273466" y="280578"/>
                    <a:pt x="4285672" y="277091"/>
                  </a:cubicBezTo>
                  <a:cubicBezTo>
                    <a:pt x="4295033" y="274416"/>
                    <a:pt x="4303936" y="270215"/>
                    <a:pt x="4313381" y="267854"/>
                  </a:cubicBezTo>
                  <a:lnTo>
                    <a:pt x="4387272" y="249381"/>
                  </a:lnTo>
                  <a:cubicBezTo>
                    <a:pt x="4441308" y="195345"/>
                    <a:pt x="4429019" y="202409"/>
                    <a:pt x="4479636" y="166254"/>
                  </a:cubicBezTo>
                  <a:cubicBezTo>
                    <a:pt x="4488669" y="159802"/>
                    <a:pt x="4497201" y="152289"/>
                    <a:pt x="4507345" y="147781"/>
                  </a:cubicBezTo>
                  <a:cubicBezTo>
                    <a:pt x="4525139" y="139873"/>
                    <a:pt x="4562763" y="129309"/>
                    <a:pt x="4562763" y="129309"/>
                  </a:cubicBezTo>
                  <a:cubicBezTo>
                    <a:pt x="4626282" y="86962"/>
                    <a:pt x="4597119" y="99384"/>
                    <a:pt x="4645890" y="83127"/>
                  </a:cubicBezTo>
                  <a:cubicBezTo>
                    <a:pt x="4719958" y="33748"/>
                    <a:pt x="4679961" y="40082"/>
                    <a:pt x="4765963" y="64654"/>
                  </a:cubicBezTo>
                  <a:cubicBezTo>
                    <a:pt x="4783629" y="117649"/>
                    <a:pt x="4762549" y="68179"/>
                    <a:pt x="4802909" y="120072"/>
                  </a:cubicBezTo>
                  <a:cubicBezTo>
                    <a:pt x="4816539" y="137597"/>
                    <a:pt x="4819996" y="165562"/>
                    <a:pt x="4839854" y="175491"/>
                  </a:cubicBezTo>
                  <a:lnTo>
                    <a:pt x="4913745" y="212436"/>
                  </a:lnTo>
                  <a:cubicBezTo>
                    <a:pt x="4972242" y="206278"/>
                    <a:pt x="5031365" y="204485"/>
                    <a:pt x="5089236" y="193963"/>
                  </a:cubicBezTo>
                  <a:cubicBezTo>
                    <a:pt x="5125096" y="187443"/>
                    <a:pt x="5113392" y="170802"/>
                    <a:pt x="5126181" y="147781"/>
                  </a:cubicBezTo>
                  <a:cubicBezTo>
                    <a:pt x="5136963" y="128373"/>
                    <a:pt x="5144654" y="104678"/>
                    <a:pt x="5163127" y="92363"/>
                  </a:cubicBezTo>
                  <a:cubicBezTo>
                    <a:pt x="5172363" y="86206"/>
                    <a:pt x="5182308" y="80997"/>
                    <a:pt x="5190836" y="73891"/>
                  </a:cubicBezTo>
                  <a:cubicBezTo>
                    <a:pt x="5215137" y="53640"/>
                    <a:pt x="5240151" y="14066"/>
                    <a:pt x="5273963" y="9236"/>
                  </a:cubicBezTo>
                  <a:lnTo>
                    <a:pt x="5338618" y="0"/>
                  </a:lnTo>
                  <a:cubicBezTo>
                    <a:pt x="5378642" y="3079"/>
                    <a:pt x="5418858" y="4257"/>
                    <a:pt x="5458690" y="9236"/>
                  </a:cubicBezTo>
                  <a:cubicBezTo>
                    <a:pt x="5489648" y="13106"/>
                    <a:pt x="5486603" y="23192"/>
                    <a:pt x="5514109" y="36945"/>
                  </a:cubicBezTo>
                  <a:cubicBezTo>
                    <a:pt x="5522817" y="41299"/>
                    <a:pt x="5532425" y="43619"/>
                    <a:pt x="5541818" y="46181"/>
                  </a:cubicBezTo>
                  <a:cubicBezTo>
                    <a:pt x="5566312" y="52861"/>
                    <a:pt x="5591624" y="56625"/>
                    <a:pt x="5615709" y="64654"/>
                  </a:cubicBezTo>
                  <a:cubicBezTo>
                    <a:pt x="5624945" y="67733"/>
                    <a:pt x="5634710" y="69537"/>
                    <a:pt x="5643418" y="73891"/>
                  </a:cubicBezTo>
                  <a:cubicBezTo>
                    <a:pt x="5653347" y="78855"/>
                    <a:pt x="5661198" y="87399"/>
                    <a:pt x="5671127" y="92363"/>
                  </a:cubicBezTo>
                  <a:cubicBezTo>
                    <a:pt x="5685896" y="99747"/>
                    <a:pt x="5721963" y="106888"/>
                    <a:pt x="5735781" y="110836"/>
                  </a:cubicBezTo>
                  <a:cubicBezTo>
                    <a:pt x="5802056" y="129771"/>
                    <a:pt x="5715772" y="110528"/>
                    <a:pt x="5809672" y="129309"/>
                  </a:cubicBezTo>
                  <a:cubicBezTo>
                    <a:pt x="5832261" y="140603"/>
                    <a:pt x="5854742" y="149933"/>
                    <a:pt x="5874327" y="166254"/>
                  </a:cubicBezTo>
                  <a:cubicBezTo>
                    <a:pt x="5884362" y="174616"/>
                    <a:pt x="5890618" y="187619"/>
                    <a:pt x="5902036" y="193963"/>
                  </a:cubicBezTo>
                  <a:cubicBezTo>
                    <a:pt x="5933402" y="211389"/>
                    <a:pt x="5978466" y="215938"/>
                    <a:pt x="6012872" y="221672"/>
                  </a:cubicBezTo>
                  <a:lnTo>
                    <a:pt x="6068290" y="240145"/>
                  </a:lnTo>
                  <a:cubicBezTo>
                    <a:pt x="6077527" y="243224"/>
                    <a:pt x="6086453" y="247472"/>
                    <a:pt x="6096000" y="249381"/>
                  </a:cubicBezTo>
                  <a:cubicBezTo>
                    <a:pt x="6126788" y="255539"/>
                    <a:pt x="6158577" y="257925"/>
                    <a:pt x="6188363" y="267854"/>
                  </a:cubicBezTo>
                  <a:cubicBezTo>
                    <a:pt x="6197599" y="270933"/>
                    <a:pt x="6206711" y="274416"/>
                    <a:pt x="6216072" y="277091"/>
                  </a:cubicBezTo>
                  <a:cubicBezTo>
                    <a:pt x="6228278" y="280578"/>
                    <a:pt x="6240885" y="282594"/>
                    <a:pt x="6253018" y="286327"/>
                  </a:cubicBezTo>
                  <a:cubicBezTo>
                    <a:pt x="6280934" y="294917"/>
                    <a:pt x="6308436" y="304800"/>
                    <a:pt x="6336145" y="314036"/>
                  </a:cubicBezTo>
                  <a:cubicBezTo>
                    <a:pt x="6345381" y="317115"/>
                    <a:pt x="6355146" y="318918"/>
                    <a:pt x="6363854" y="323272"/>
                  </a:cubicBezTo>
                  <a:cubicBezTo>
                    <a:pt x="6409508" y="346099"/>
                    <a:pt x="6387738" y="337391"/>
                    <a:pt x="6428509" y="350981"/>
                  </a:cubicBezTo>
                  <a:cubicBezTo>
                    <a:pt x="6463463" y="374284"/>
                    <a:pt x="6448369" y="361604"/>
                    <a:pt x="6474690" y="387927"/>
                  </a:cubicBezTo>
                </a:path>
              </a:pathLst>
            </a:custGeom>
            <a:noFill/>
            <a:ln w="12700" cap="flat" cmpd="sng" algn="ctr">
              <a:solidFill>
                <a:schemeClr val="bg1">
                  <a:lumMod val="78226"/>
                  <a:alpha val="8709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6" name="任意多边形: 形状 85">
              <a:extLst>
                <a:ext uri="{FF2B5EF4-FFF2-40B4-BE49-F238E27FC236}">
                  <a16:creationId xmlns:a16="http://schemas.microsoft.com/office/drawing/2014/main" xmlns="" id="{1D13F589-16F8-4D72-8290-0518FCF23F0A}"/>
                </a:ext>
              </a:extLst>
            </p:cNvPr>
            <p:cNvSpPr/>
            <p:nvPr/>
          </p:nvSpPr>
          <p:spPr>
            <a:xfrm>
              <a:off x="5855855" y="3663383"/>
              <a:ext cx="6474690" cy="3842327"/>
            </a:xfrm>
            <a:custGeom>
              <a:avLst/>
              <a:gdLst>
                <a:gd name="connsiteX0" fmla="*/ 0 w 6474690"/>
                <a:gd name="connsiteY0" fmla="*/ 3842327 h 3842327"/>
                <a:gd name="connsiteX1" fmla="*/ 0 w 6474690"/>
                <a:gd name="connsiteY1" fmla="*/ 3842327 h 3842327"/>
                <a:gd name="connsiteX2" fmla="*/ 46181 w 6474690"/>
                <a:gd name="connsiteY2" fmla="*/ 3768436 h 3842327"/>
                <a:gd name="connsiteX3" fmla="*/ 73890 w 6474690"/>
                <a:gd name="connsiteY3" fmla="*/ 3749963 h 3842327"/>
                <a:gd name="connsiteX4" fmla="*/ 83127 w 6474690"/>
                <a:gd name="connsiteY4" fmla="*/ 3722254 h 3842327"/>
                <a:gd name="connsiteX5" fmla="*/ 110836 w 6474690"/>
                <a:gd name="connsiteY5" fmla="*/ 3694545 h 3842327"/>
                <a:gd name="connsiteX6" fmla="*/ 120072 w 6474690"/>
                <a:gd name="connsiteY6" fmla="*/ 3666836 h 3842327"/>
                <a:gd name="connsiteX7" fmla="*/ 157018 w 6474690"/>
                <a:gd name="connsiteY7" fmla="*/ 3611418 h 3842327"/>
                <a:gd name="connsiteX8" fmla="*/ 240145 w 6474690"/>
                <a:gd name="connsiteY8" fmla="*/ 3565236 h 3842327"/>
                <a:gd name="connsiteX9" fmla="*/ 258618 w 6474690"/>
                <a:gd name="connsiteY9" fmla="*/ 3537527 h 3842327"/>
                <a:gd name="connsiteX10" fmla="*/ 350981 w 6474690"/>
                <a:gd name="connsiteY10" fmla="*/ 3472872 h 3842327"/>
                <a:gd name="connsiteX11" fmla="*/ 387927 w 6474690"/>
                <a:gd name="connsiteY11" fmla="*/ 3417454 h 3842327"/>
                <a:gd name="connsiteX12" fmla="*/ 406400 w 6474690"/>
                <a:gd name="connsiteY12" fmla="*/ 3389745 h 3842327"/>
                <a:gd name="connsiteX13" fmla="*/ 415636 w 6474690"/>
                <a:gd name="connsiteY13" fmla="*/ 3362036 h 3842327"/>
                <a:gd name="connsiteX14" fmla="*/ 424872 w 6474690"/>
                <a:gd name="connsiteY14" fmla="*/ 3325091 h 3842327"/>
                <a:gd name="connsiteX15" fmla="*/ 443345 w 6474690"/>
                <a:gd name="connsiteY15" fmla="*/ 3297381 h 3842327"/>
                <a:gd name="connsiteX16" fmla="*/ 452581 w 6474690"/>
                <a:gd name="connsiteY16" fmla="*/ 3241963 h 3842327"/>
                <a:gd name="connsiteX17" fmla="*/ 461818 w 6474690"/>
                <a:gd name="connsiteY17" fmla="*/ 3214254 h 3842327"/>
                <a:gd name="connsiteX18" fmla="*/ 471054 w 6474690"/>
                <a:gd name="connsiteY18" fmla="*/ 3168072 h 3842327"/>
                <a:gd name="connsiteX19" fmla="*/ 480290 w 6474690"/>
                <a:gd name="connsiteY19" fmla="*/ 3066472 h 3842327"/>
                <a:gd name="connsiteX20" fmla="*/ 563418 w 6474690"/>
                <a:gd name="connsiteY20" fmla="*/ 3001818 h 3842327"/>
                <a:gd name="connsiteX21" fmla="*/ 591127 w 6474690"/>
                <a:gd name="connsiteY21" fmla="*/ 2974109 h 3842327"/>
                <a:gd name="connsiteX22" fmla="*/ 628072 w 6474690"/>
                <a:gd name="connsiteY22" fmla="*/ 2946400 h 3842327"/>
                <a:gd name="connsiteX23" fmla="*/ 637309 w 6474690"/>
                <a:gd name="connsiteY23" fmla="*/ 2918691 h 3842327"/>
                <a:gd name="connsiteX24" fmla="*/ 665018 w 6474690"/>
                <a:gd name="connsiteY24" fmla="*/ 2890981 h 3842327"/>
                <a:gd name="connsiteX25" fmla="*/ 711200 w 6474690"/>
                <a:gd name="connsiteY25" fmla="*/ 2807854 h 3842327"/>
                <a:gd name="connsiteX26" fmla="*/ 766618 w 6474690"/>
                <a:gd name="connsiteY26" fmla="*/ 2724727 h 3842327"/>
                <a:gd name="connsiteX27" fmla="*/ 785090 w 6474690"/>
                <a:gd name="connsiteY27" fmla="*/ 2697018 h 3842327"/>
                <a:gd name="connsiteX28" fmla="*/ 812800 w 6474690"/>
                <a:gd name="connsiteY28" fmla="*/ 2669309 h 3842327"/>
                <a:gd name="connsiteX29" fmla="*/ 840509 w 6474690"/>
                <a:gd name="connsiteY29" fmla="*/ 2613891 h 3842327"/>
                <a:gd name="connsiteX30" fmla="*/ 868218 w 6474690"/>
                <a:gd name="connsiteY30" fmla="*/ 2576945 h 3842327"/>
                <a:gd name="connsiteX31" fmla="*/ 923636 w 6474690"/>
                <a:gd name="connsiteY31" fmla="*/ 2521527 h 3842327"/>
                <a:gd name="connsiteX32" fmla="*/ 951345 w 6474690"/>
                <a:gd name="connsiteY32" fmla="*/ 2466109 h 3842327"/>
                <a:gd name="connsiteX33" fmla="*/ 979054 w 6474690"/>
                <a:gd name="connsiteY33" fmla="*/ 2410691 h 3842327"/>
                <a:gd name="connsiteX34" fmla="*/ 1034472 w 6474690"/>
                <a:gd name="connsiteY34" fmla="*/ 2355272 h 3842327"/>
                <a:gd name="connsiteX35" fmla="*/ 1080654 w 6474690"/>
                <a:gd name="connsiteY35" fmla="*/ 2309091 h 3842327"/>
                <a:gd name="connsiteX36" fmla="*/ 1099127 w 6474690"/>
                <a:gd name="connsiteY36" fmla="*/ 2281381 h 3842327"/>
                <a:gd name="connsiteX37" fmla="*/ 1154545 w 6474690"/>
                <a:gd name="connsiteY37" fmla="*/ 2244436 h 3842327"/>
                <a:gd name="connsiteX38" fmla="*/ 1200727 w 6474690"/>
                <a:gd name="connsiteY38" fmla="*/ 2198254 h 3842327"/>
                <a:gd name="connsiteX39" fmla="*/ 1256145 w 6474690"/>
                <a:gd name="connsiteY39" fmla="*/ 2152072 h 3842327"/>
                <a:gd name="connsiteX40" fmla="*/ 1293090 w 6474690"/>
                <a:gd name="connsiteY40" fmla="*/ 2142836 h 3842327"/>
                <a:gd name="connsiteX41" fmla="*/ 1459345 w 6474690"/>
                <a:gd name="connsiteY41" fmla="*/ 2115127 h 3842327"/>
                <a:gd name="connsiteX42" fmla="*/ 1579418 w 6474690"/>
                <a:gd name="connsiteY42" fmla="*/ 2096654 h 3842327"/>
                <a:gd name="connsiteX43" fmla="*/ 1671781 w 6474690"/>
                <a:gd name="connsiteY43" fmla="*/ 2059709 h 3842327"/>
                <a:gd name="connsiteX44" fmla="*/ 1699490 w 6474690"/>
                <a:gd name="connsiteY44" fmla="*/ 2050472 h 3842327"/>
                <a:gd name="connsiteX45" fmla="*/ 1727200 w 6474690"/>
                <a:gd name="connsiteY45" fmla="*/ 2022763 h 3842327"/>
                <a:gd name="connsiteX46" fmla="*/ 1736436 w 6474690"/>
                <a:gd name="connsiteY46" fmla="*/ 1976581 h 3842327"/>
                <a:gd name="connsiteX47" fmla="*/ 1764145 w 6474690"/>
                <a:gd name="connsiteY47" fmla="*/ 1921163 h 3842327"/>
                <a:gd name="connsiteX48" fmla="*/ 1791854 w 6474690"/>
                <a:gd name="connsiteY48" fmla="*/ 1856509 h 3842327"/>
                <a:gd name="connsiteX49" fmla="*/ 1801090 w 6474690"/>
                <a:gd name="connsiteY49" fmla="*/ 1828800 h 3842327"/>
                <a:gd name="connsiteX50" fmla="*/ 1828800 w 6474690"/>
                <a:gd name="connsiteY50" fmla="*/ 1810327 h 3842327"/>
                <a:gd name="connsiteX51" fmla="*/ 1847272 w 6474690"/>
                <a:gd name="connsiteY51" fmla="*/ 1782618 h 3842327"/>
                <a:gd name="connsiteX52" fmla="*/ 1874981 w 6474690"/>
                <a:gd name="connsiteY52" fmla="*/ 1764145 h 3842327"/>
                <a:gd name="connsiteX53" fmla="*/ 1911927 w 6474690"/>
                <a:gd name="connsiteY53" fmla="*/ 1717963 h 3842327"/>
                <a:gd name="connsiteX54" fmla="*/ 1958109 w 6474690"/>
                <a:gd name="connsiteY54" fmla="*/ 1681018 h 3842327"/>
                <a:gd name="connsiteX55" fmla="*/ 1976581 w 6474690"/>
                <a:gd name="connsiteY55" fmla="*/ 1653309 h 3842327"/>
                <a:gd name="connsiteX56" fmla="*/ 2068945 w 6474690"/>
                <a:gd name="connsiteY56" fmla="*/ 1625600 h 3842327"/>
                <a:gd name="connsiteX57" fmla="*/ 2124363 w 6474690"/>
                <a:gd name="connsiteY57" fmla="*/ 1588654 h 3842327"/>
                <a:gd name="connsiteX58" fmla="*/ 2161309 w 6474690"/>
                <a:gd name="connsiteY58" fmla="*/ 1533236 h 3842327"/>
                <a:gd name="connsiteX59" fmla="*/ 2216727 w 6474690"/>
                <a:gd name="connsiteY59" fmla="*/ 1505527 h 3842327"/>
                <a:gd name="connsiteX60" fmla="*/ 2299854 w 6474690"/>
                <a:gd name="connsiteY60" fmla="*/ 1459345 h 3842327"/>
                <a:gd name="connsiteX61" fmla="*/ 2355272 w 6474690"/>
                <a:gd name="connsiteY61" fmla="*/ 1422400 h 3842327"/>
                <a:gd name="connsiteX62" fmla="*/ 2401454 w 6474690"/>
                <a:gd name="connsiteY62" fmla="*/ 1413163 h 3842327"/>
                <a:gd name="connsiteX63" fmla="*/ 2429163 w 6474690"/>
                <a:gd name="connsiteY63" fmla="*/ 1403927 h 3842327"/>
                <a:gd name="connsiteX64" fmla="*/ 2475345 w 6474690"/>
                <a:gd name="connsiteY64" fmla="*/ 1394691 h 3842327"/>
                <a:gd name="connsiteX65" fmla="*/ 2530763 w 6474690"/>
                <a:gd name="connsiteY65" fmla="*/ 1376218 h 3842327"/>
                <a:gd name="connsiteX66" fmla="*/ 2558472 w 6474690"/>
                <a:gd name="connsiteY66" fmla="*/ 1366981 h 3842327"/>
                <a:gd name="connsiteX67" fmla="*/ 2595418 w 6474690"/>
                <a:gd name="connsiteY67" fmla="*/ 1357745 h 3842327"/>
                <a:gd name="connsiteX68" fmla="*/ 2678545 w 6474690"/>
                <a:gd name="connsiteY68" fmla="*/ 1311563 h 3842327"/>
                <a:gd name="connsiteX69" fmla="*/ 2715490 w 6474690"/>
                <a:gd name="connsiteY69" fmla="*/ 1274618 h 3842327"/>
                <a:gd name="connsiteX70" fmla="*/ 2752436 w 6474690"/>
                <a:gd name="connsiteY70" fmla="*/ 1219200 h 3842327"/>
                <a:gd name="connsiteX71" fmla="*/ 2780145 w 6474690"/>
                <a:gd name="connsiteY71" fmla="*/ 1182254 h 3842327"/>
                <a:gd name="connsiteX72" fmla="*/ 2807854 w 6474690"/>
                <a:gd name="connsiteY72" fmla="*/ 1154545 h 3842327"/>
                <a:gd name="connsiteX73" fmla="*/ 2826327 w 6474690"/>
                <a:gd name="connsiteY73" fmla="*/ 1126836 h 3842327"/>
                <a:gd name="connsiteX74" fmla="*/ 2844800 w 6474690"/>
                <a:gd name="connsiteY74" fmla="*/ 1089891 h 3842327"/>
                <a:gd name="connsiteX75" fmla="*/ 2872509 w 6474690"/>
                <a:gd name="connsiteY75" fmla="*/ 1071418 h 3842327"/>
                <a:gd name="connsiteX76" fmla="*/ 2909454 w 6474690"/>
                <a:gd name="connsiteY76" fmla="*/ 988291 h 3842327"/>
                <a:gd name="connsiteX77" fmla="*/ 2964872 w 6474690"/>
                <a:gd name="connsiteY77" fmla="*/ 951345 h 3842327"/>
                <a:gd name="connsiteX78" fmla="*/ 3306618 w 6474690"/>
                <a:gd name="connsiteY78" fmla="*/ 923636 h 3842327"/>
                <a:gd name="connsiteX79" fmla="*/ 3334327 w 6474690"/>
                <a:gd name="connsiteY79" fmla="*/ 905163 h 3842327"/>
                <a:gd name="connsiteX80" fmla="*/ 3408218 w 6474690"/>
                <a:gd name="connsiteY80" fmla="*/ 840509 h 3842327"/>
                <a:gd name="connsiteX81" fmla="*/ 3500581 w 6474690"/>
                <a:gd name="connsiteY81" fmla="*/ 812800 h 3842327"/>
                <a:gd name="connsiteX82" fmla="*/ 3565236 w 6474690"/>
                <a:gd name="connsiteY82" fmla="*/ 794327 h 3842327"/>
                <a:gd name="connsiteX83" fmla="*/ 3639127 w 6474690"/>
                <a:gd name="connsiteY83" fmla="*/ 729672 h 3842327"/>
                <a:gd name="connsiteX84" fmla="*/ 3676072 w 6474690"/>
                <a:gd name="connsiteY84" fmla="*/ 637309 h 3842327"/>
                <a:gd name="connsiteX85" fmla="*/ 3685309 w 6474690"/>
                <a:gd name="connsiteY85" fmla="*/ 609600 h 3842327"/>
                <a:gd name="connsiteX86" fmla="*/ 3731490 w 6474690"/>
                <a:gd name="connsiteY86" fmla="*/ 554181 h 3842327"/>
                <a:gd name="connsiteX87" fmla="*/ 3740727 w 6474690"/>
                <a:gd name="connsiteY87" fmla="*/ 526472 h 3842327"/>
                <a:gd name="connsiteX88" fmla="*/ 3759200 w 6474690"/>
                <a:gd name="connsiteY88" fmla="*/ 489527 h 3842327"/>
                <a:gd name="connsiteX89" fmla="*/ 3777672 w 6474690"/>
                <a:gd name="connsiteY89" fmla="*/ 461818 h 3842327"/>
                <a:gd name="connsiteX90" fmla="*/ 3833090 w 6474690"/>
                <a:gd name="connsiteY90" fmla="*/ 406400 h 3842327"/>
                <a:gd name="connsiteX91" fmla="*/ 3870036 w 6474690"/>
                <a:gd name="connsiteY91" fmla="*/ 360218 h 3842327"/>
                <a:gd name="connsiteX92" fmla="*/ 3879272 w 6474690"/>
                <a:gd name="connsiteY92" fmla="*/ 332509 h 3842327"/>
                <a:gd name="connsiteX93" fmla="*/ 3934690 w 6474690"/>
                <a:gd name="connsiteY93" fmla="*/ 304800 h 3842327"/>
                <a:gd name="connsiteX94" fmla="*/ 4017818 w 6474690"/>
                <a:gd name="connsiteY94" fmla="*/ 314036 h 3842327"/>
                <a:gd name="connsiteX95" fmla="*/ 4045527 w 6474690"/>
                <a:gd name="connsiteY95" fmla="*/ 332509 h 3842327"/>
                <a:gd name="connsiteX96" fmla="*/ 4156363 w 6474690"/>
                <a:gd name="connsiteY96" fmla="*/ 323272 h 3842327"/>
                <a:gd name="connsiteX97" fmla="*/ 4193309 w 6474690"/>
                <a:gd name="connsiteY97" fmla="*/ 314036 h 3842327"/>
                <a:gd name="connsiteX98" fmla="*/ 4248727 w 6474690"/>
                <a:gd name="connsiteY98" fmla="*/ 286327 h 3842327"/>
                <a:gd name="connsiteX99" fmla="*/ 4285672 w 6474690"/>
                <a:gd name="connsiteY99" fmla="*/ 277091 h 3842327"/>
                <a:gd name="connsiteX100" fmla="*/ 4313381 w 6474690"/>
                <a:gd name="connsiteY100" fmla="*/ 267854 h 3842327"/>
                <a:gd name="connsiteX101" fmla="*/ 4387272 w 6474690"/>
                <a:gd name="connsiteY101" fmla="*/ 249381 h 3842327"/>
                <a:gd name="connsiteX102" fmla="*/ 4479636 w 6474690"/>
                <a:gd name="connsiteY102" fmla="*/ 166254 h 3842327"/>
                <a:gd name="connsiteX103" fmla="*/ 4507345 w 6474690"/>
                <a:gd name="connsiteY103" fmla="*/ 147781 h 3842327"/>
                <a:gd name="connsiteX104" fmla="*/ 4562763 w 6474690"/>
                <a:gd name="connsiteY104" fmla="*/ 129309 h 3842327"/>
                <a:gd name="connsiteX105" fmla="*/ 4645890 w 6474690"/>
                <a:gd name="connsiteY105" fmla="*/ 83127 h 3842327"/>
                <a:gd name="connsiteX106" fmla="*/ 4765963 w 6474690"/>
                <a:gd name="connsiteY106" fmla="*/ 64654 h 3842327"/>
                <a:gd name="connsiteX107" fmla="*/ 4802909 w 6474690"/>
                <a:gd name="connsiteY107" fmla="*/ 120072 h 3842327"/>
                <a:gd name="connsiteX108" fmla="*/ 4839854 w 6474690"/>
                <a:gd name="connsiteY108" fmla="*/ 175491 h 3842327"/>
                <a:gd name="connsiteX109" fmla="*/ 4913745 w 6474690"/>
                <a:gd name="connsiteY109" fmla="*/ 212436 h 3842327"/>
                <a:gd name="connsiteX110" fmla="*/ 5089236 w 6474690"/>
                <a:gd name="connsiteY110" fmla="*/ 193963 h 3842327"/>
                <a:gd name="connsiteX111" fmla="*/ 5126181 w 6474690"/>
                <a:gd name="connsiteY111" fmla="*/ 147781 h 3842327"/>
                <a:gd name="connsiteX112" fmla="*/ 5163127 w 6474690"/>
                <a:gd name="connsiteY112" fmla="*/ 92363 h 3842327"/>
                <a:gd name="connsiteX113" fmla="*/ 5190836 w 6474690"/>
                <a:gd name="connsiteY113" fmla="*/ 73891 h 3842327"/>
                <a:gd name="connsiteX114" fmla="*/ 5273963 w 6474690"/>
                <a:gd name="connsiteY114" fmla="*/ 9236 h 3842327"/>
                <a:gd name="connsiteX115" fmla="*/ 5338618 w 6474690"/>
                <a:gd name="connsiteY115" fmla="*/ 0 h 3842327"/>
                <a:gd name="connsiteX116" fmla="*/ 5458690 w 6474690"/>
                <a:gd name="connsiteY116" fmla="*/ 9236 h 3842327"/>
                <a:gd name="connsiteX117" fmla="*/ 5514109 w 6474690"/>
                <a:gd name="connsiteY117" fmla="*/ 36945 h 3842327"/>
                <a:gd name="connsiteX118" fmla="*/ 5541818 w 6474690"/>
                <a:gd name="connsiteY118" fmla="*/ 46181 h 3842327"/>
                <a:gd name="connsiteX119" fmla="*/ 5615709 w 6474690"/>
                <a:gd name="connsiteY119" fmla="*/ 64654 h 3842327"/>
                <a:gd name="connsiteX120" fmla="*/ 5643418 w 6474690"/>
                <a:gd name="connsiteY120" fmla="*/ 73891 h 3842327"/>
                <a:gd name="connsiteX121" fmla="*/ 5671127 w 6474690"/>
                <a:gd name="connsiteY121" fmla="*/ 92363 h 3842327"/>
                <a:gd name="connsiteX122" fmla="*/ 5735781 w 6474690"/>
                <a:gd name="connsiteY122" fmla="*/ 110836 h 3842327"/>
                <a:gd name="connsiteX123" fmla="*/ 5809672 w 6474690"/>
                <a:gd name="connsiteY123" fmla="*/ 129309 h 3842327"/>
                <a:gd name="connsiteX124" fmla="*/ 5874327 w 6474690"/>
                <a:gd name="connsiteY124" fmla="*/ 166254 h 3842327"/>
                <a:gd name="connsiteX125" fmla="*/ 5902036 w 6474690"/>
                <a:gd name="connsiteY125" fmla="*/ 193963 h 3842327"/>
                <a:gd name="connsiteX126" fmla="*/ 6012872 w 6474690"/>
                <a:gd name="connsiteY126" fmla="*/ 221672 h 3842327"/>
                <a:gd name="connsiteX127" fmla="*/ 6068290 w 6474690"/>
                <a:gd name="connsiteY127" fmla="*/ 240145 h 3842327"/>
                <a:gd name="connsiteX128" fmla="*/ 6096000 w 6474690"/>
                <a:gd name="connsiteY128" fmla="*/ 249381 h 3842327"/>
                <a:gd name="connsiteX129" fmla="*/ 6188363 w 6474690"/>
                <a:gd name="connsiteY129" fmla="*/ 267854 h 3842327"/>
                <a:gd name="connsiteX130" fmla="*/ 6216072 w 6474690"/>
                <a:gd name="connsiteY130" fmla="*/ 277091 h 3842327"/>
                <a:gd name="connsiteX131" fmla="*/ 6253018 w 6474690"/>
                <a:gd name="connsiteY131" fmla="*/ 286327 h 3842327"/>
                <a:gd name="connsiteX132" fmla="*/ 6336145 w 6474690"/>
                <a:gd name="connsiteY132" fmla="*/ 314036 h 3842327"/>
                <a:gd name="connsiteX133" fmla="*/ 6363854 w 6474690"/>
                <a:gd name="connsiteY133" fmla="*/ 323272 h 3842327"/>
                <a:gd name="connsiteX134" fmla="*/ 6428509 w 6474690"/>
                <a:gd name="connsiteY134" fmla="*/ 350981 h 3842327"/>
                <a:gd name="connsiteX135" fmla="*/ 6474690 w 6474690"/>
                <a:gd name="connsiteY135" fmla="*/ 387927 h 384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6474690" h="3842327">
                  <a:moveTo>
                    <a:pt x="0" y="3842327"/>
                  </a:moveTo>
                  <a:lnTo>
                    <a:pt x="0" y="3842327"/>
                  </a:lnTo>
                  <a:cubicBezTo>
                    <a:pt x="15394" y="3817697"/>
                    <a:pt x="28037" y="3791117"/>
                    <a:pt x="46181" y="3768436"/>
                  </a:cubicBezTo>
                  <a:cubicBezTo>
                    <a:pt x="53116" y="3759768"/>
                    <a:pt x="66955" y="3758631"/>
                    <a:pt x="73890" y="3749963"/>
                  </a:cubicBezTo>
                  <a:cubicBezTo>
                    <a:pt x="79972" y="3742360"/>
                    <a:pt x="77726" y="3730355"/>
                    <a:pt x="83127" y="3722254"/>
                  </a:cubicBezTo>
                  <a:cubicBezTo>
                    <a:pt x="90373" y="3711386"/>
                    <a:pt x="101600" y="3703781"/>
                    <a:pt x="110836" y="3694545"/>
                  </a:cubicBezTo>
                  <a:cubicBezTo>
                    <a:pt x="113915" y="3685309"/>
                    <a:pt x="115344" y="3675347"/>
                    <a:pt x="120072" y="3666836"/>
                  </a:cubicBezTo>
                  <a:cubicBezTo>
                    <a:pt x="130854" y="3647428"/>
                    <a:pt x="138545" y="3623733"/>
                    <a:pt x="157018" y="3611418"/>
                  </a:cubicBezTo>
                  <a:cubicBezTo>
                    <a:pt x="220537" y="3569071"/>
                    <a:pt x="191374" y="3581493"/>
                    <a:pt x="240145" y="3565236"/>
                  </a:cubicBezTo>
                  <a:cubicBezTo>
                    <a:pt x="246303" y="3556000"/>
                    <a:pt x="250264" y="3544837"/>
                    <a:pt x="258618" y="3537527"/>
                  </a:cubicBezTo>
                  <a:cubicBezTo>
                    <a:pt x="265350" y="3531636"/>
                    <a:pt x="338913" y="3486449"/>
                    <a:pt x="350981" y="3472872"/>
                  </a:cubicBezTo>
                  <a:cubicBezTo>
                    <a:pt x="365731" y="3456278"/>
                    <a:pt x="375612" y="3435927"/>
                    <a:pt x="387927" y="3417454"/>
                  </a:cubicBezTo>
                  <a:lnTo>
                    <a:pt x="406400" y="3389745"/>
                  </a:lnTo>
                  <a:cubicBezTo>
                    <a:pt x="409479" y="3380509"/>
                    <a:pt x="412961" y="3371397"/>
                    <a:pt x="415636" y="3362036"/>
                  </a:cubicBezTo>
                  <a:cubicBezTo>
                    <a:pt x="419123" y="3349830"/>
                    <a:pt x="419872" y="3336759"/>
                    <a:pt x="424872" y="3325091"/>
                  </a:cubicBezTo>
                  <a:cubicBezTo>
                    <a:pt x="429245" y="3314888"/>
                    <a:pt x="437187" y="3306618"/>
                    <a:pt x="443345" y="3297381"/>
                  </a:cubicBezTo>
                  <a:cubicBezTo>
                    <a:pt x="446424" y="3278908"/>
                    <a:pt x="448518" y="3260244"/>
                    <a:pt x="452581" y="3241963"/>
                  </a:cubicBezTo>
                  <a:cubicBezTo>
                    <a:pt x="454693" y="3232459"/>
                    <a:pt x="459457" y="3223699"/>
                    <a:pt x="461818" y="3214254"/>
                  </a:cubicBezTo>
                  <a:cubicBezTo>
                    <a:pt x="465626" y="3199024"/>
                    <a:pt x="467975" y="3183466"/>
                    <a:pt x="471054" y="3168072"/>
                  </a:cubicBezTo>
                  <a:cubicBezTo>
                    <a:pt x="474133" y="3134205"/>
                    <a:pt x="467342" y="3097917"/>
                    <a:pt x="480290" y="3066472"/>
                  </a:cubicBezTo>
                  <a:cubicBezTo>
                    <a:pt x="500114" y="3018329"/>
                    <a:pt x="526756" y="3014038"/>
                    <a:pt x="563418" y="3001818"/>
                  </a:cubicBezTo>
                  <a:cubicBezTo>
                    <a:pt x="572654" y="2992582"/>
                    <a:pt x="581209" y="2982610"/>
                    <a:pt x="591127" y="2974109"/>
                  </a:cubicBezTo>
                  <a:cubicBezTo>
                    <a:pt x="602815" y="2964091"/>
                    <a:pt x="618217" y="2958226"/>
                    <a:pt x="628072" y="2946400"/>
                  </a:cubicBezTo>
                  <a:cubicBezTo>
                    <a:pt x="634305" y="2938921"/>
                    <a:pt x="631908" y="2926792"/>
                    <a:pt x="637309" y="2918691"/>
                  </a:cubicBezTo>
                  <a:cubicBezTo>
                    <a:pt x="644555" y="2907822"/>
                    <a:pt x="655782" y="2900218"/>
                    <a:pt x="665018" y="2890981"/>
                  </a:cubicBezTo>
                  <a:cubicBezTo>
                    <a:pt x="681275" y="2842209"/>
                    <a:pt x="668853" y="2871375"/>
                    <a:pt x="711200" y="2807854"/>
                  </a:cubicBezTo>
                  <a:lnTo>
                    <a:pt x="766618" y="2724727"/>
                  </a:lnTo>
                  <a:cubicBezTo>
                    <a:pt x="772775" y="2715491"/>
                    <a:pt x="777241" y="2704867"/>
                    <a:pt x="785090" y="2697018"/>
                  </a:cubicBezTo>
                  <a:cubicBezTo>
                    <a:pt x="794327" y="2687782"/>
                    <a:pt x="804438" y="2679344"/>
                    <a:pt x="812800" y="2669309"/>
                  </a:cubicBezTo>
                  <a:cubicBezTo>
                    <a:pt x="856675" y="2616659"/>
                    <a:pt x="810217" y="2666901"/>
                    <a:pt x="840509" y="2613891"/>
                  </a:cubicBezTo>
                  <a:cubicBezTo>
                    <a:pt x="848147" y="2600525"/>
                    <a:pt x="857920" y="2588387"/>
                    <a:pt x="868218" y="2576945"/>
                  </a:cubicBezTo>
                  <a:cubicBezTo>
                    <a:pt x="885694" y="2557527"/>
                    <a:pt x="923636" y="2521527"/>
                    <a:pt x="923636" y="2521527"/>
                  </a:cubicBezTo>
                  <a:cubicBezTo>
                    <a:pt x="946851" y="2451880"/>
                    <a:pt x="915535" y="2537728"/>
                    <a:pt x="951345" y="2466109"/>
                  </a:cubicBezTo>
                  <a:cubicBezTo>
                    <a:pt x="969687" y="2429424"/>
                    <a:pt x="948800" y="2444727"/>
                    <a:pt x="979054" y="2410691"/>
                  </a:cubicBezTo>
                  <a:cubicBezTo>
                    <a:pt x="996410" y="2391165"/>
                    <a:pt x="1019981" y="2377009"/>
                    <a:pt x="1034472" y="2355272"/>
                  </a:cubicBezTo>
                  <a:cubicBezTo>
                    <a:pt x="1059103" y="2318327"/>
                    <a:pt x="1043709" y="2333720"/>
                    <a:pt x="1080654" y="2309091"/>
                  </a:cubicBezTo>
                  <a:cubicBezTo>
                    <a:pt x="1086812" y="2299854"/>
                    <a:pt x="1090773" y="2288691"/>
                    <a:pt x="1099127" y="2281381"/>
                  </a:cubicBezTo>
                  <a:cubicBezTo>
                    <a:pt x="1115835" y="2266761"/>
                    <a:pt x="1154545" y="2244436"/>
                    <a:pt x="1154545" y="2244436"/>
                  </a:cubicBezTo>
                  <a:cubicBezTo>
                    <a:pt x="1188412" y="2193636"/>
                    <a:pt x="1154545" y="2236739"/>
                    <a:pt x="1200727" y="2198254"/>
                  </a:cubicBezTo>
                  <a:cubicBezTo>
                    <a:pt x="1224224" y="2178673"/>
                    <a:pt x="1227818" y="2164212"/>
                    <a:pt x="1256145" y="2152072"/>
                  </a:cubicBezTo>
                  <a:cubicBezTo>
                    <a:pt x="1267813" y="2147072"/>
                    <a:pt x="1280931" y="2146484"/>
                    <a:pt x="1293090" y="2142836"/>
                  </a:cubicBezTo>
                  <a:cubicBezTo>
                    <a:pt x="1406890" y="2108696"/>
                    <a:pt x="1284914" y="2133487"/>
                    <a:pt x="1459345" y="2115127"/>
                  </a:cubicBezTo>
                  <a:cubicBezTo>
                    <a:pt x="1491621" y="2111730"/>
                    <a:pt x="1546327" y="2102170"/>
                    <a:pt x="1579418" y="2096654"/>
                  </a:cubicBezTo>
                  <a:cubicBezTo>
                    <a:pt x="1633783" y="2069471"/>
                    <a:pt x="1603296" y="2082537"/>
                    <a:pt x="1671781" y="2059709"/>
                  </a:cubicBezTo>
                  <a:lnTo>
                    <a:pt x="1699490" y="2050472"/>
                  </a:lnTo>
                  <a:cubicBezTo>
                    <a:pt x="1708727" y="2041236"/>
                    <a:pt x="1721358" y="2034446"/>
                    <a:pt x="1727200" y="2022763"/>
                  </a:cubicBezTo>
                  <a:cubicBezTo>
                    <a:pt x="1734221" y="2008722"/>
                    <a:pt x="1732629" y="1991811"/>
                    <a:pt x="1736436" y="1976581"/>
                  </a:cubicBezTo>
                  <a:cubicBezTo>
                    <a:pt x="1744084" y="1945988"/>
                    <a:pt x="1746085" y="1948253"/>
                    <a:pt x="1764145" y="1921163"/>
                  </a:cubicBezTo>
                  <a:cubicBezTo>
                    <a:pt x="1783367" y="1844271"/>
                    <a:pt x="1759961" y="1920295"/>
                    <a:pt x="1791854" y="1856509"/>
                  </a:cubicBezTo>
                  <a:cubicBezTo>
                    <a:pt x="1796208" y="1847801"/>
                    <a:pt x="1795008" y="1836402"/>
                    <a:pt x="1801090" y="1828800"/>
                  </a:cubicBezTo>
                  <a:cubicBezTo>
                    <a:pt x="1808025" y="1820132"/>
                    <a:pt x="1819563" y="1816485"/>
                    <a:pt x="1828800" y="1810327"/>
                  </a:cubicBezTo>
                  <a:cubicBezTo>
                    <a:pt x="1834957" y="1801091"/>
                    <a:pt x="1839423" y="1790467"/>
                    <a:pt x="1847272" y="1782618"/>
                  </a:cubicBezTo>
                  <a:cubicBezTo>
                    <a:pt x="1855121" y="1774768"/>
                    <a:pt x="1868046" y="1772813"/>
                    <a:pt x="1874981" y="1764145"/>
                  </a:cubicBezTo>
                  <a:cubicBezTo>
                    <a:pt x="1925969" y="1700411"/>
                    <a:pt x="1832517" y="1770904"/>
                    <a:pt x="1911927" y="1717963"/>
                  </a:cubicBezTo>
                  <a:cubicBezTo>
                    <a:pt x="1964870" y="1638550"/>
                    <a:pt x="1894373" y="1732007"/>
                    <a:pt x="1958109" y="1681018"/>
                  </a:cubicBezTo>
                  <a:cubicBezTo>
                    <a:pt x="1966777" y="1674084"/>
                    <a:pt x="1968053" y="1660415"/>
                    <a:pt x="1976581" y="1653309"/>
                  </a:cubicBezTo>
                  <a:cubicBezTo>
                    <a:pt x="2003429" y="1630935"/>
                    <a:pt x="2036462" y="1631014"/>
                    <a:pt x="2068945" y="1625600"/>
                  </a:cubicBezTo>
                  <a:cubicBezTo>
                    <a:pt x="2101310" y="1614811"/>
                    <a:pt x="2100148" y="1619788"/>
                    <a:pt x="2124363" y="1588654"/>
                  </a:cubicBezTo>
                  <a:cubicBezTo>
                    <a:pt x="2137993" y="1571129"/>
                    <a:pt x="2142836" y="1545551"/>
                    <a:pt x="2161309" y="1533236"/>
                  </a:cubicBezTo>
                  <a:cubicBezTo>
                    <a:pt x="2197119" y="1509362"/>
                    <a:pt x="2178487" y="1518273"/>
                    <a:pt x="2216727" y="1505527"/>
                  </a:cubicBezTo>
                  <a:cubicBezTo>
                    <a:pt x="2280246" y="1463180"/>
                    <a:pt x="2251083" y="1475602"/>
                    <a:pt x="2299854" y="1459345"/>
                  </a:cubicBezTo>
                  <a:cubicBezTo>
                    <a:pt x="2318327" y="1447030"/>
                    <a:pt x="2333502" y="1426754"/>
                    <a:pt x="2355272" y="1422400"/>
                  </a:cubicBezTo>
                  <a:cubicBezTo>
                    <a:pt x="2370666" y="1419321"/>
                    <a:pt x="2386224" y="1416971"/>
                    <a:pt x="2401454" y="1413163"/>
                  </a:cubicBezTo>
                  <a:cubicBezTo>
                    <a:pt x="2410899" y="1410802"/>
                    <a:pt x="2419718" y="1406288"/>
                    <a:pt x="2429163" y="1403927"/>
                  </a:cubicBezTo>
                  <a:cubicBezTo>
                    <a:pt x="2444393" y="1400120"/>
                    <a:pt x="2460199" y="1398822"/>
                    <a:pt x="2475345" y="1394691"/>
                  </a:cubicBezTo>
                  <a:cubicBezTo>
                    <a:pt x="2494131" y="1389568"/>
                    <a:pt x="2512290" y="1382376"/>
                    <a:pt x="2530763" y="1376218"/>
                  </a:cubicBezTo>
                  <a:cubicBezTo>
                    <a:pt x="2539999" y="1373139"/>
                    <a:pt x="2549027" y="1369342"/>
                    <a:pt x="2558472" y="1366981"/>
                  </a:cubicBezTo>
                  <a:lnTo>
                    <a:pt x="2595418" y="1357745"/>
                  </a:lnTo>
                  <a:cubicBezTo>
                    <a:pt x="2658937" y="1315399"/>
                    <a:pt x="2629774" y="1327821"/>
                    <a:pt x="2678545" y="1311563"/>
                  </a:cubicBezTo>
                  <a:cubicBezTo>
                    <a:pt x="2703174" y="1237673"/>
                    <a:pt x="2666230" y="1323877"/>
                    <a:pt x="2715490" y="1274618"/>
                  </a:cubicBezTo>
                  <a:cubicBezTo>
                    <a:pt x="2731189" y="1258919"/>
                    <a:pt x="2739115" y="1236961"/>
                    <a:pt x="2752436" y="1219200"/>
                  </a:cubicBezTo>
                  <a:cubicBezTo>
                    <a:pt x="2761672" y="1206885"/>
                    <a:pt x="2770127" y="1193942"/>
                    <a:pt x="2780145" y="1182254"/>
                  </a:cubicBezTo>
                  <a:cubicBezTo>
                    <a:pt x="2788646" y="1172336"/>
                    <a:pt x="2799492" y="1164580"/>
                    <a:pt x="2807854" y="1154545"/>
                  </a:cubicBezTo>
                  <a:cubicBezTo>
                    <a:pt x="2814961" y="1146017"/>
                    <a:pt x="2820819" y="1136474"/>
                    <a:pt x="2826327" y="1126836"/>
                  </a:cubicBezTo>
                  <a:cubicBezTo>
                    <a:pt x="2833158" y="1114882"/>
                    <a:pt x="2835985" y="1100468"/>
                    <a:pt x="2844800" y="1089891"/>
                  </a:cubicBezTo>
                  <a:cubicBezTo>
                    <a:pt x="2851907" y="1081363"/>
                    <a:pt x="2863273" y="1077576"/>
                    <a:pt x="2872509" y="1071418"/>
                  </a:cubicBezTo>
                  <a:cubicBezTo>
                    <a:pt x="2879390" y="1050775"/>
                    <a:pt x="2888789" y="1006373"/>
                    <a:pt x="2909454" y="988291"/>
                  </a:cubicBezTo>
                  <a:cubicBezTo>
                    <a:pt x="2926162" y="973671"/>
                    <a:pt x="2946399" y="963660"/>
                    <a:pt x="2964872" y="951345"/>
                  </a:cubicBezTo>
                  <a:cubicBezTo>
                    <a:pt x="3079716" y="874781"/>
                    <a:pt x="2981485" y="933198"/>
                    <a:pt x="3306618" y="923636"/>
                  </a:cubicBezTo>
                  <a:cubicBezTo>
                    <a:pt x="3315854" y="917478"/>
                    <a:pt x="3326478" y="913012"/>
                    <a:pt x="3334327" y="905163"/>
                  </a:cubicBezTo>
                  <a:cubicBezTo>
                    <a:pt x="3372042" y="867448"/>
                    <a:pt x="3329710" y="866679"/>
                    <a:pt x="3408218" y="840509"/>
                  </a:cubicBezTo>
                  <a:cubicBezTo>
                    <a:pt x="3539940" y="796601"/>
                    <a:pt x="3402852" y="840723"/>
                    <a:pt x="3500581" y="812800"/>
                  </a:cubicBezTo>
                  <a:cubicBezTo>
                    <a:pt x="3593325" y="786301"/>
                    <a:pt x="3449751" y="823197"/>
                    <a:pt x="3565236" y="794327"/>
                  </a:cubicBezTo>
                  <a:cubicBezTo>
                    <a:pt x="3629890" y="751223"/>
                    <a:pt x="3608339" y="775854"/>
                    <a:pt x="3639127" y="729672"/>
                  </a:cubicBezTo>
                  <a:cubicBezTo>
                    <a:pt x="3681171" y="603543"/>
                    <a:pt x="3635304" y="732434"/>
                    <a:pt x="3676072" y="637309"/>
                  </a:cubicBezTo>
                  <a:cubicBezTo>
                    <a:pt x="3679907" y="628360"/>
                    <a:pt x="3679908" y="617701"/>
                    <a:pt x="3685309" y="609600"/>
                  </a:cubicBezTo>
                  <a:cubicBezTo>
                    <a:pt x="3726167" y="548314"/>
                    <a:pt x="3701269" y="614624"/>
                    <a:pt x="3731490" y="554181"/>
                  </a:cubicBezTo>
                  <a:cubicBezTo>
                    <a:pt x="3735844" y="545473"/>
                    <a:pt x="3736892" y="535421"/>
                    <a:pt x="3740727" y="526472"/>
                  </a:cubicBezTo>
                  <a:cubicBezTo>
                    <a:pt x="3746151" y="513817"/>
                    <a:pt x="3752369" y="501482"/>
                    <a:pt x="3759200" y="489527"/>
                  </a:cubicBezTo>
                  <a:cubicBezTo>
                    <a:pt x="3764707" y="479889"/>
                    <a:pt x="3770297" y="470115"/>
                    <a:pt x="3777672" y="461818"/>
                  </a:cubicBezTo>
                  <a:cubicBezTo>
                    <a:pt x="3795028" y="442292"/>
                    <a:pt x="3833090" y="406400"/>
                    <a:pt x="3833090" y="406400"/>
                  </a:cubicBezTo>
                  <a:cubicBezTo>
                    <a:pt x="3856308" y="336750"/>
                    <a:pt x="3822288" y="419904"/>
                    <a:pt x="3870036" y="360218"/>
                  </a:cubicBezTo>
                  <a:cubicBezTo>
                    <a:pt x="3876118" y="352615"/>
                    <a:pt x="3873190" y="340112"/>
                    <a:pt x="3879272" y="332509"/>
                  </a:cubicBezTo>
                  <a:cubicBezTo>
                    <a:pt x="3892294" y="316231"/>
                    <a:pt x="3916436" y="310885"/>
                    <a:pt x="3934690" y="304800"/>
                  </a:cubicBezTo>
                  <a:cubicBezTo>
                    <a:pt x="3962399" y="307879"/>
                    <a:pt x="3990771" y="307274"/>
                    <a:pt x="4017818" y="314036"/>
                  </a:cubicBezTo>
                  <a:cubicBezTo>
                    <a:pt x="4028587" y="316728"/>
                    <a:pt x="4034451" y="331771"/>
                    <a:pt x="4045527" y="332509"/>
                  </a:cubicBezTo>
                  <a:cubicBezTo>
                    <a:pt x="4082518" y="334975"/>
                    <a:pt x="4119418" y="326351"/>
                    <a:pt x="4156363" y="323272"/>
                  </a:cubicBezTo>
                  <a:cubicBezTo>
                    <a:pt x="4168678" y="320193"/>
                    <a:pt x="4181641" y="319036"/>
                    <a:pt x="4193309" y="314036"/>
                  </a:cubicBezTo>
                  <a:cubicBezTo>
                    <a:pt x="4274272" y="279338"/>
                    <a:pt x="4170885" y="308567"/>
                    <a:pt x="4248727" y="286327"/>
                  </a:cubicBezTo>
                  <a:cubicBezTo>
                    <a:pt x="4260933" y="282840"/>
                    <a:pt x="4273466" y="280578"/>
                    <a:pt x="4285672" y="277091"/>
                  </a:cubicBezTo>
                  <a:cubicBezTo>
                    <a:pt x="4295033" y="274416"/>
                    <a:pt x="4303936" y="270215"/>
                    <a:pt x="4313381" y="267854"/>
                  </a:cubicBezTo>
                  <a:lnTo>
                    <a:pt x="4387272" y="249381"/>
                  </a:lnTo>
                  <a:cubicBezTo>
                    <a:pt x="4441308" y="195345"/>
                    <a:pt x="4429019" y="202409"/>
                    <a:pt x="4479636" y="166254"/>
                  </a:cubicBezTo>
                  <a:cubicBezTo>
                    <a:pt x="4488669" y="159802"/>
                    <a:pt x="4497201" y="152289"/>
                    <a:pt x="4507345" y="147781"/>
                  </a:cubicBezTo>
                  <a:cubicBezTo>
                    <a:pt x="4525139" y="139873"/>
                    <a:pt x="4562763" y="129309"/>
                    <a:pt x="4562763" y="129309"/>
                  </a:cubicBezTo>
                  <a:cubicBezTo>
                    <a:pt x="4626282" y="86962"/>
                    <a:pt x="4597119" y="99384"/>
                    <a:pt x="4645890" y="83127"/>
                  </a:cubicBezTo>
                  <a:cubicBezTo>
                    <a:pt x="4719958" y="33748"/>
                    <a:pt x="4679961" y="40082"/>
                    <a:pt x="4765963" y="64654"/>
                  </a:cubicBezTo>
                  <a:cubicBezTo>
                    <a:pt x="4783629" y="117649"/>
                    <a:pt x="4762549" y="68179"/>
                    <a:pt x="4802909" y="120072"/>
                  </a:cubicBezTo>
                  <a:cubicBezTo>
                    <a:pt x="4816539" y="137597"/>
                    <a:pt x="4819996" y="165562"/>
                    <a:pt x="4839854" y="175491"/>
                  </a:cubicBezTo>
                  <a:lnTo>
                    <a:pt x="4913745" y="212436"/>
                  </a:lnTo>
                  <a:cubicBezTo>
                    <a:pt x="4972242" y="206278"/>
                    <a:pt x="5031365" y="204485"/>
                    <a:pt x="5089236" y="193963"/>
                  </a:cubicBezTo>
                  <a:cubicBezTo>
                    <a:pt x="5125096" y="187443"/>
                    <a:pt x="5113392" y="170802"/>
                    <a:pt x="5126181" y="147781"/>
                  </a:cubicBezTo>
                  <a:cubicBezTo>
                    <a:pt x="5136963" y="128373"/>
                    <a:pt x="5144654" y="104678"/>
                    <a:pt x="5163127" y="92363"/>
                  </a:cubicBezTo>
                  <a:cubicBezTo>
                    <a:pt x="5172363" y="86206"/>
                    <a:pt x="5182308" y="80997"/>
                    <a:pt x="5190836" y="73891"/>
                  </a:cubicBezTo>
                  <a:cubicBezTo>
                    <a:pt x="5215137" y="53640"/>
                    <a:pt x="5240151" y="14066"/>
                    <a:pt x="5273963" y="9236"/>
                  </a:cubicBezTo>
                  <a:lnTo>
                    <a:pt x="5338618" y="0"/>
                  </a:lnTo>
                  <a:cubicBezTo>
                    <a:pt x="5378642" y="3079"/>
                    <a:pt x="5418858" y="4257"/>
                    <a:pt x="5458690" y="9236"/>
                  </a:cubicBezTo>
                  <a:cubicBezTo>
                    <a:pt x="5489648" y="13106"/>
                    <a:pt x="5486603" y="23192"/>
                    <a:pt x="5514109" y="36945"/>
                  </a:cubicBezTo>
                  <a:cubicBezTo>
                    <a:pt x="5522817" y="41299"/>
                    <a:pt x="5532425" y="43619"/>
                    <a:pt x="5541818" y="46181"/>
                  </a:cubicBezTo>
                  <a:cubicBezTo>
                    <a:pt x="5566312" y="52861"/>
                    <a:pt x="5591624" y="56625"/>
                    <a:pt x="5615709" y="64654"/>
                  </a:cubicBezTo>
                  <a:cubicBezTo>
                    <a:pt x="5624945" y="67733"/>
                    <a:pt x="5634710" y="69537"/>
                    <a:pt x="5643418" y="73891"/>
                  </a:cubicBezTo>
                  <a:cubicBezTo>
                    <a:pt x="5653347" y="78855"/>
                    <a:pt x="5661198" y="87399"/>
                    <a:pt x="5671127" y="92363"/>
                  </a:cubicBezTo>
                  <a:cubicBezTo>
                    <a:pt x="5685896" y="99747"/>
                    <a:pt x="5721963" y="106888"/>
                    <a:pt x="5735781" y="110836"/>
                  </a:cubicBezTo>
                  <a:cubicBezTo>
                    <a:pt x="5802056" y="129771"/>
                    <a:pt x="5715772" y="110528"/>
                    <a:pt x="5809672" y="129309"/>
                  </a:cubicBezTo>
                  <a:cubicBezTo>
                    <a:pt x="5832261" y="140603"/>
                    <a:pt x="5854742" y="149933"/>
                    <a:pt x="5874327" y="166254"/>
                  </a:cubicBezTo>
                  <a:cubicBezTo>
                    <a:pt x="5884362" y="174616"/>
                    <a:pt x="5890618" y="187619"/>
                    <a:pt x="5902036" y="193963"/>
                  </a:cubicBezTo>
                  <a:cubicBezTo>
                    <a:pt x="5933402" y="211389"/>
                    <a:pt x="5978466" y="215938"/>
                    <a:pt x="6012872" y="221672"/>
                  </a:cubicBezTo>
                  <a:lnTo>
                    <a:pt x="6068290" y="240145"/>
                  </a:lnTo>
                  <a:cubicBezTo>
                    <a:pt x="6077527" y="243224"/>
                    <a:pt x="6086453" y="247472"/>
                    <a:pt x="6096000" y="249381"/>
                  </a:cubicBezTo>
                  <a:cubicBezTo>
                    <a:pt x="6126788" y="255539"/>
                    <a:pt x="6158577" y="257925"/>
                    <a:pt x="6188363" y="267854"/>
                  </a:cubicBezTo>
                  <a:cubicBezTo>
                    <a:pt x="6197599" y="270933"/>
                    <a:pt x="6206711" y="274416"/>
                    <a:pt x="6216072" y="277091"/>
                  </a:cubicBezTo>
                  <a:cubicBezTo>
                    <a:pt x="6228278" y="280578"/>
                    <a:pt x="6240885" y="282594"/>
                    <a:pt x="6253018" y="286327"/>
                  </a:cubicBezTo>
                  <a:cubicBezTo>
                    <a:pt x="6280934" y="294917"/>
                    <a:pt x="6308436" y="304800"/>
                    <a:pt x="6336145" y="314036"/>
                  </a:cubicBezTo>
                  <a:cubicBezTo>
                    <a:pt x="6345381" y="317115"/>
                    <a:pt x="6355146" y="318918"/>
                    <a:pt x="6363854" y="323272"/>
                  </a:cubicBezTo>
                  <a:cubicBezTo>
                    <a:pt x="6409508" y="346099"/>
                    <a:pt x="6387738" y="337391"/>
                    <a:pt x="6428509" y="350981"/>
                  </a:cubicBezTo>
                  <a:cubicBezTo>
                    <a:pt x="6463463" y="374284"/>
                    <a:pt x="6448369" y="361604"/>
                    <a:pt x="6474690" y="387927"/>
                  </a:cubicBezTo>
                </a:path>
              </a:pathLst>
            </a:custGeom>
            <a:noFill/>
            <a:ln w="12700" cap="flat" cmpd="sng" algn="ctr">
              <a:solidFill>
                <a:schemeClr val="bg1">
                  <a:lumMod val="79032"/>
                  <a:alpha val="8387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7" name="任意多边形: 形状 86">
              <a:extLst>
                <a:ext uri="{FF2B5EF4-FFF2-40B4-BE49-F238E27FC236}">
                  <a16:creationId xmlns:a16="http://schemas.microsoft.com/office/drawing/2014/main" xmlns="" id="{9A01FE21-61FF-4CE8-8713-47321F83B4CB}"/>
                </a:ext>
              </a:extLst>
            </p:cNvPr>
            <p:cNvSpPr/>
            <p:nvPr/>
          </p:nvSpPr>
          <p:spPr>
            <a:xfrm>
              <a:off x="5855855" y="3767986"/>
              <a:ext cx="6474690" cy="3842327"/>
            </a:xfrm>
            <a:custGeom>
              <a:avLst/>
              <a:gdLst>
                <a:gd name="connsiteX0" fmla="*/ 0 w 6474690"/>
                <a:gd name="connsiteY0" fmla="*/ 3842327 h 3842327"/>
                <a:gd name="connsiteX1" fmla="*/ 0 w 6474690"/>
                <a:gd name="connsiteY1" fmla="*/ 3842327 h 3842327"/>
                <a:gd name="connsiteX2" fmla="*/ 46181 w 6474690"/>
                <a:gd name="connsiteY2" fmla="*/ 3768436 h 3842327"/>
                <a:gd name="connsiteX3" fmla="*/ 73890 w 6474690"/>
                <a:gd name="connsiteY3" fmla="*/ 3749963 h 3842327"/>
                <a:gd name="connsiteX4" fmla="*/ 83127 w 6474690"/>
                <a:gd name="connsiteY4" fmla="*/ 3722254 h 3842327"/>
                <a:gd name="connsiteX5" fmla="*/ 110836 w 6474690"/>
                <a:gd name="connsiteY5" fmla="*/ 3694545 h 3842327"/>
                <a:gd name="connsiteX6" fmla="*/ 120072 w 6474690"/>
                <a:gd name="connsiteY6" fmla="*/ 3666836 h 3842327"/>
                <a:gd name="connsiteX7" fmla="*/ 157018 w 6474690"/>
                <a:gd name="connsiteY7" fmla="*/ 3611418 h 3842327"/>
                <a:gd name="connsiteX8" fmla="*/ 240145 w 6474690"/>
                <a:gd name="connsiteY8" fmla="*/ 3565236 h 3842327"/>
                <a:gd name="connsiteX9" fmla="*/ 258618 w 6474690"/>
                <a:gd name="connsiteY9" fmla="*/ 3537527 h 3842327"/>
                <a:gd name="connsiteX10" fmla="*/ 350981 w 6474690"/>
                <a:gd name="connsiteY10" fmla="*/ 3472872 h 3842327"/>
                <a:gd name="connsiteX11" fmla="*/ 387927 w 6474690"/>
                <a:gd name="connsiteY11" fmla="*/ 3417454 h 3842327"/>
                <a:gd name="connsiteX12" fmla="*/ 406400 w 6474690"/>
                <a:gd name="connsiteY12" fmla="*/ 3389745 h 3842327"/>
                <a:gd name="connsiteX13" fmla="*/ 415636 w 6474690"/>
                <a:gd name="connsiteY13" fmla="*/ 3362036 h 3842327"/>
                <a:gd name="connsiteX14" fmla="*/ 424872 w 6474690"/>
                <a:gd name="connsiteY14" fmla="*/ 3325091 h 3842327"/>
                <a:gd name="connsiteX15" fmla="*/ 443345 w 6474690"/>
                <a:gd name="connsiteY15" fmla="*/ 3297381 h 3842327"/>
                <a:gd name="connsiteX16" fmla="*/ 452581 w 6474690"/>
                <a:gd name="connsiteY16" fmla="*/ 3241963 h 3842327"/>
                <a:gd name="connsiteX17" fmla="*/ 461818 w 6474690"/>
                <a:gd name="connsiteY17" fmla="*/ 3214254 h 3842327"/>
                <a:gd name="connsiteX18" fmla="*/ 471054 w 6474690"/>
                <a:gd name="connsiteY18" fmla="*/ 3168072 h 3842327"/>
                <a:gd name="connsiteX19" fmla="*/ 480290 w 6474690"/>
                <a:gd name="connsiteY19" fmla="*/ 3066472 h 3842327"/>
                <a:gd name="connsiteX20" fmla="*/ 563418 w 6474690"/>
                <a:gd name="connsiteY20" fmla="*/ 3001818 h 3842327"/>
                <a:gd name="connsiteX21" fmla="*/ 591127 w 6474690"/>
                <a:gd name="connsiteY21" fmla="*/ 2974109 h 3842327"/>
                <a:gd name="connsiteX22" fmla="*/ 628072 w 6474690"/>
                <a:gd name="connsiteY22" fmla="*/ 2946400 h 3842327"/>
                <a:gd name="connsiteX23" fmla="*/ 637309 w 6474690"/>
                <a:gd name="connsiteY23" fmla="*/ 2918691 h 3842327"/>
                <a:gd name="connsiteX24" fmla="*/ 665018 w 6474690"/>
                <a:gd name="connsiteY24" fmla="*/ 2890981 h 3842327"/>
                <a:gd name="connsiteX25" fmla="*/ 711200 w 6474690"/>
                <a:gd name="connsiteY25" fmla="*/ 2807854 h 3842327"/>
                <a:gd name="connsiteX26" fmla="*/ 766618 w 6474690"/>
                <a:gd name="connsiteY26" fmla="*/ 2724727 h 3842327"/>
                <a:gd name="connsiteX27" fmla="*/ 785090 w 6474690"/>
                <a:gd name="connsiteY27" fmla="*/ 2697018 h 3842327"/>
                <a:gd name="connsiteX28" fmla="*/ 812800 w 6474690"/>
                <a:gd name="connsiteY28" fmla="*/ 2669309 h 3842327"/>
                <a:gd name="connsiteX29" fmla="*/ 840509 w 6474690"/>
                <a:gd name="connsiteY29" fmla="*/ 2613891 h 3842327"/>
                <a:gd name="connsiteX30" fmla="*/ 868218 w 6474690"/>
                <a:gd name="connsiteY30" fmla="*/ 2576945 h 3842327"/>
                <a:gd name="connsiteX31" fmla="*/ 923636 w 6474690"/>
                <a:gd name="connsiteY31" fmla="*/ 2521527 h 3842327"/>
                <a:gd name="connsiteX32" fmla="*/ 951345 w 6474690"/>
                <a:gd name="connsiteY32" fmla="*/ 2466109 h 3842327"/>
                <a:gd name="connsiteX33" fmla="*/ 979054 w 6474690"/>
                <a:gd name="connsiteY33" fmla="*/ 2410691 h 3842327"/>
                <a:gd name="connsiteX34" fmla="*/ 1034472 w 6474690"/>
                <a:gd name="connsiteY34" fmla="*/ 2355272 h 3842327"/>
                <a:gd name="connsiteX35" fmla="*/ 1080654 w 6474690"/>
                <a:gd name="connsiteY35" fmla="*/ 2309091 h 3842327"/>
                <a:gd name="connsiteX36" fmla="*/ 1099127 w 6474690"/>
                <a:gd name="connsiteY36" fmla="*/ 2281381 h 3842327"/>
                <a:gd name="connsiteX37" fmla="*/ 1154545 w 6474690"/>
                <a:gd name="connsiteY37" fmla="*/ 2244436 h 3842327"/>
                <a:gd name="connsiteX38" fmla="*/ 1200727 w 6474690"/>
                <a:gd name="connsiteY38" fmla="*/ 2198254 h 3842327"/>
                <a:gd name="connsiteX39" fmla="*/ 1256145 w 6474690"/>
                <a:gd name="connsiteY39" fmla="*/ 2152072 h 3842327"/>
                <a:gd name="connsiteX40" fmla="*/ 1293090 w 6474690"/>
                <a:gd name="connsiteY40" fmla="*/ 2142836 h 3842327"/>
                <a:gd name="connsiteX41" fmla="*/ 1459345 w 6474690"/>
                <a:gd name="connsiteY41" fmla="*/ 2115127 h 3842327"/>
                <a:gd name="connsiteX42" fmla="*/ 1579418 w 6474690"/>
                <a:gd name="connsiteY42" fmla="*/ 2096654 h 3842327"/>
                <a:gd name="connsiteX43" fmla="*/ 1671781 w 6474690"/>
                <a:gd name="connsiteY43" fmla="*/ 2059709 h 3842327"/>
                <a:gd name="connsiteX44" fmla="*/ 1699490 w 6474690"/>
                <a:gd name="connsiteY44" fmla="*/ 2050472 h 3842327"/>
                <a:gd name="connsiteX45" fmla="*/ 1727200 w 6474690"/>
                <a:gd name="connsiteY45" fmla="*/ 2022763 h 3842327"/>
                <a:gd name="connsiteX46" fmla="*/ 1736436 w 6474690"/>
                <a:gd name="connsiteY46" fmla="*/ 1976581 h 3842327"/>
                <a:gd name="connsiteX47" fmla="*/ 1764145 w 6474690"/>
                <a:gd name="connsiteY47" fmla="*/ 1921163 h 3842327"/>
                <a:gd name="connsiteX48" fmla="*/ 1791854 w 6474690"/>
                <a:gd name="connsiteY48" fmla="*/ 1856509 h 3842327"/>
                <a:gd name="connsiteX49" fmla="*/ 1801090 w 6474690"/>
                <a:gd name="connsiteY49" fmla="*/ 1828800 h 3842327"/>
                <a:gd name="connsiteX50" fmla="*/ 1828800 w 6474690"/>
                <a:gd name="connsiteY50" fmla="*/ 1810327 h 3842327"/>
                <a:gd name="connsiteX51" fmla="*/ 1847272 w 6474690"/>
                <a:gd name="connsiteY51" fmla="*/ 1782618 h 3842327"/>
                <a:gd name="connsiteX52" fmla="*/ 1874981 w 6474690"/>
                <a:gd name="connsiteY52" fmla="*/ 1764145 h 3842327"/>
                <a:gd name="connsiteX53" fmla="*/ 1911927 w 6474690"/>
                <a:gd name="connsiteY53" fmla="*/ 1717963 h 3842327"/>
                <a:gd name="connsiteX54" fmla="*/ 1958109 w 6474690"/>
                <a:gd name="connsiteY54" fmla="*/ 1681018 h 3842327"/>
                <a:gd name="connsiteX55" fmla="*/ 1976581 w 6474690"/>
                <a:gd name="connsiteY55" fmla="*/ 1653309 h 3842327"/>
                <a:gd name="connsiteX56" fmla="*/ 2068945 w 6474690"/>
                <a:gd name="connsiteY56" fmla="*/ 1625600 h 3842327"/>
                <a:gd name="connsiteX57" fmla="*/ 2124363 w 6474690"/>
                <a:gd name="connsiteY57" fmla="*/ 1588654 h 3842327"/>
                <a:gd name="connsiteX58" fmla="*/ 2161309 w 6474690"/>
                <a:gd name="connsiteY58" fmla="*/ 1533236 h 3842327"/>
                <a:gd name="connsiteX59" fmla="*/ 2216727 w 6474690"/>
                <a:gd name="connsiteY59" fmla="*/ 1505527 h 3842327"/>
                <a:gd name="connsiteX60" fmla="*/ 2299854 w 6474690"/>
                <a:gd name="connsiteY60" fmla="*/ 1459345 h 3842327"/>
                <a:gd name="connsiteX61" fmla="*/ 2355272 w 6474690"/>
                <a:gd name="connsiteY61" fmla="*/ 1422400 h 3842327"/>
                <a:gd name="connsiteX62" fmla="*/ 2401454 w 6474690"/>
                <a:gd name="connsiteY62" fmla="*/ 1413163 h 3842327"/>
                <a:gd name="connsiteX63" fmla="*/ 2429163 w 6474690"/>
                <a:gd name="connsiteY63" fmla="*/ 1403927 h 3842327"/>
                <a:gd name="connsiteX64" fmla="*/ 2475345 w 6474690"/>
                <a:gd name="connsiteY64" fmla="*/ 1394691 h 3842327"/>
                <a:gd name="connsiteX65" fmla="*/ 2530763 w 6474690"/>
                <a:gd name="connsiteY65" fmla="*/ 1376218 h 3842327"/>
                <a:gd name="connsiteX66" fmla="*/ 2558472 w 6474690"/>
                <a:gd name="connsiteY66" fmla="*/ 1366981 h 3842327"/>
                <a:gd name="connsiteX67" fmla="*/ 2595418 w 6474690"/>
                <a:gd name="connsiteY67" fmla="*/ 1357745 h 3842327"/>
                <a:gd name="connsiteX68" fmla="*/ 2678545 w 6474690"/>
                <a:gd name="connsiteY68" fmla="*/ 1311563 h 3842327"/>
                <a:gd name="connsiteX69" fmla="*/ 2715490 w 6474690"/>
                <a:gd name="connsiteY69" fmla="*/ 1274618 h 3842327"/>
                <a:gd name="connsiteX70" fmla="*/ 2752436 w 6474690"/>
                <a:gd name="connsiteY70" fmla="*/ 1219200 h 3842327"/>
                <a:gd name="connsiteX71" fmla="*/ 2780145 w 6474690"/>
                <a:gd name="connsiteY71" fmla="*/ 1182254 h 3842327"/>
                <a:gd name="connsiteX72" fmla="*/ 2807854 w 6474690"/>
                <a:gd name="connsiteY72" fmla="*/ 1154545 h 3842327"/>
                <a:gd name="connsiteX73" fmla="*/ 2826327 w 6474690"/>
                <a:gd name="connsiteY73" fmla="*/ 1126836 h 3842327"/>
                <a:gd name="connsiteX74" fmla="*/ 2844800 w 6474690"/>
                <a:gd name="connsiteY74" fmla="*/ 1089891 h 3842327"/>
                <a:gd name="connsiteX75" fmla="*/ 2872509 w 6474690"/>
                <a:gd name="connsiteY75" fmla="*/ 1071418 h 3842327"/>
                <a:gd name="connsiteX76" fmla="*/ 2909454 w 6474690"/>
                <a:gd name="connsiteY76" fmla="*/ 988291 h 3842327"/>
                <a:gd name="connsiteX77" fmla="*/ 2964872 w 6474690"/>
                <a:gd name="connsiteY77" fmla="*/ 951345 h 3842327"/>
                <a:gd name="connsiteX78" fmla="*/ 3306618 w 6474690"/>
                <a:gd name="connsiteY78" fmla="*/ 923636 h 3842327"/>
                <a:gd name="connsiteX79" fmla="*/ 3334327 w 6474690"/>
                <a:gd name="connsiteY79" fmla="*/ 905163 h 3842327"/>
                <a:gd name="connsiteX80" fmla="*/ 3408218 w 6474690"/>
                <a:gd name="connsiteY80" fmla="*/ 840509 h 3842327"/>
                <a:gd name="connsiteX81" fmla="*/ 3500581 w 6474690"/>
                <a:gd name="connsiteY81" fmla="*/ 812800 h 3842327"/>
                <a:gd name="connsiteX82" fmla="*/ 3565236 w 6474690"/>
                <a:gd name="connsiteY82" fmla="*/ 794327 h 3842327"/>
                <a:gd name="connsiteX83" fmla="*/ 3639127 w 6474690"/>
                <a:gd name="connsiteY83" fmla="*/ 729672 h 3842327"/>
                <a:gd name="connsiteX84" fmla="*/ 3676072 w 6474690"/>
                <a:gd name="connsiteY84" fmla="*/ 637309 h 3842327"/>
                <a:gd name="connsiteX85" fmla="*/ 3685309 w 6474690"/>
                <a:gd name="connsiteY85" fmla="*/ 609600 h 3842327"/>
                <a:gd name="connsiteX86" fmla="*/ 3731490 w 6474690"/>
                <a:gd name="connsiteY86" fmla="*/ 554181 h 3842327"/>
                <a:gd name="connsiteX87" fmla="*/ 3740727 w 6474690"/>
                <a:gd name="connsiteY87" fmla="*/ 526472 h 3842327"/>
                <a:gd name="connsiteX88" fmla="*/ 3759200 w 6474690"/>
                <a:gd name="connsiteY88" fmla="*/ 489527 h 3842327"/>
                <a:gd name="connsiteX89" fmla="*/ 3777672 w 6474690"/>
                <a:gd name="connsiteY89" fmla="*/ 461818 h 3842327"/>
                <a:gd name="connsiteX90" fmla="*/ 3833090 w 6474690"/>
                <a:gd name="connsiteY90" fmla="*/ 406400 h 3842327"/>
                <a:gd name="connsiteX91" fmla="*/ 3870036 w 6474690"/>
                <a:gd name="connsiteY91" fmla="*/ 360218 h 3842327"/>
                <a:gd name="connsiteX92" fmla="*/ 3879272 w 6474690"/>
                <a:gd name="connsiteY92" fmla="*/ 332509 h 3842327"/>
                <a:gd name="connsiteX93" fmla="*/ 3934690 w 6474690"/>
                <a:gd name="connsiteY93" fmla="*/ 304800 h 3842327"/>
                <a:gd name="connsiteX94" fmla="*/ 4017818 w 6474690"/>
                <a:gd name="connsiteY94" fmla="*/ 314036 h 3842327"/>
                <a:gd name="connsiteX95" fmla="*/ 4045527 w 6474690"/>
                <a:gd name="connsiteY95" fmla="*/ 332509 h 3842327"/>
                <a:gd name="connsiteX96" fmla="*/ 4156363 w 6474690"/>
                <a:gd name="connsiteY96" fmla="*/ 323272 h 3842327"/>
                <a:gd name="connsiteX97" fmla="*/ 4193309 w 6474690"/>
                <a:gd name="connsiteY97" fmla="*/ 314036 h 3842327"/>
                <a:gd name="connsiteX98" fmla="*/ 4248727 w 6474690"/>
                <a:gd name="connsiteY98" fmla="*/ 286327 h 3842327"/>
                <a:gd name="connsiteX99" fmla="*/ 4285672 w 6474690"/>
                <a:gd name="connsiteY99" fmla="*/ 277091 h 3842327"/>
                <a:gd name="connsiteX100" fmla="*/ 4313381 w 6474690"/>
                <a:gd name="connsiteY100" fmla="*/ 267854 h 3842327"/>
                <a:gd name="connsiteX101" fmla="*/ 4387272 w 6474690"/>
                <a:gd name="connsiteY101" fmla="*/ 249381 h 3842327"/>
                <a:gd name="connsiteX102" fmla="*/ 4479636 w 6474690"/>
                <a:gd name="connsiteY102" fmla="*/ 166254 h 3842327"/>
                <a:gd name="connsiteX103" fmla="*/ 4507345 w 6474690"/>
                <a:gd name="connsiteY103" fmla="*/ 147781 h 3842327"/>
                <a:gd name="connsiteX104" fmla="*/ 4562763 w 6474690"/>
                <a:gd name="connsiteY104" fmla="*/ 129309 h 3842327"/>
                <a:gd name="connsiteX105" fmla="*/ 4645890 w 6474690"/>
                <a:gd name="connsiteY105" fmla="*/ 83127 h 3842327"/>
                <a:gd name="connsiteX106" fmla="*/ 4765963 w 6474690"/>
                <a:gd name="connsiteY106" fmla="*/ 64654 h 3842327"/>
                <a:gd name="connsiteX107" fmla="*/ 4802909 w 6474690"/>
                <a:gd name="connsiteY107" fmla="*/ 120072 h 3842327"/>
                <a:gd name="connsiteX108" fmla="*/ 4839854 w 6474690"/>
                <a:gd name="connsiteY108" fmla="*/ 175491 h 3842327"/>
                <a:gd name="connsiteX109" fmla="*/ 4913745 w 6474690"/>
                <a:gd name="connsiteY109" fmla="*/ 212436 h 3842327"/>
                <a:gd name="connsiteX110" fmla="*/ 5089236 w 6474690"/>
                <a:gd name="connsiteY110" fmla="*/ 193963 h 3842327"/>
                <a:gd name="connsiteX111" fmla="*/ 5126181 w 6474690"/>
                <a:gd name="connsiteY111" fmla="*/ 147781 h 3842327"/>
                <a:gd name="connsiteX112" fmla="*/ 5163127 w 6474690"/>
                <a:gd name="connsiteY112" fmla="*/ 92363 h 3842327"/>
                <a:gd name="connsiteX113" fmla="*/ 5190836 w 6474690"/>
                <a:gd name="connsiteY113" fmla="*/ 73891 h 3842327"/>
                <a:gd name="connsiteX114" fmla="*/ 5273963 w 6474690"/>
                <a:gd name="connsiteY114" fmla="*/ 9236 h 3842327"/>
                <a:gd name="connsiteX115" fmla="*/ 5338618 w 6474690"/>
                <a:gd name="connsiteY115" fmla="*/ 0 h 3842327"/>
                <a:gd name="connsiteX116" fmla="*/ 5458690 w 6474690"/>
                <a:gd name="connsiteY116" fmla="*/ 9236 h 3842327"/>
                <a:gd name="connsiteX117" fmla="*/ 5514109 w 6474690"/>
                <a:gd name="connsiteY117" fmla="*/ 36945 h 3842327"/>
                <a:gd name="connsiteX118" fmla="*/ 5541818 w 6474690"/>
                <a:gd name="connsiteY118" fmla="*/ 46181 h 3842327"/>
                <a:gd name="connsiteX119" fmla="*/ 5615709 w 6474690"/>
                <a:gd name="connsiteY119" fmla="*/ 64654 h 3842327"/>
                <a:gd name="connsiteX120" fmla="*/ 5643418 w 6474690"/>
                <a:gd name="connsiteY120" fmla="*/ 73891 h 3842327"/>
                <a:gd name="connsiteX121" fmla="*/ 5671127 w 6474690"/>
                <a:gd name="connsiteY121" fmla="*/ 92363 h 3842327"/>
                <a:gd name="connsiteX122" fmla="*/ 5735781 w 6474690"/>
                <a:gd name="connsiteY122" fmla="*/ 110836 h 3842327"/>
                <a:gd name="connsiteX123" fmla="*/ 5809672 w 6474690"/>
                <a:gd name="connsiteY123" fmla="*/ 129309 h 3842327"/>
                <a:gd name="connsiteX124" fmla="*/ 5874327 w 6474690"/>
                <a:gd name="connsiteY124" fmla="*/ 166254 h 3842327"/>
                <a:gd name="connsiteX125" fmla="*/ 5902036 w 6474690"/>
                <a:gd name="connsiteY125" fmla="*/ 193963 h 3842327"/>
                <a:gd name="connsiteX126" fmla="*/ 6012872 w 6474690"/>
                <a:gd name="connsiteY126" fmla="*/ 221672 h 3842327"/>
                <a:gd name="connsiteX127" fmla="*/ 6068290 w 6474690"/>
                <a:gd name="connsiteY127" fmla="*/ 240145 h 3842327"/>
                <a:gd name="connsiteX128" fmla="*/ 6096000 w 6474690"/>
                <a:gd name="connsiteY128" fmla="*/ 249381 h 3842327"/>
                <a:gd name="connsiteX129" fmla="*/ 6188363 w 6474690"/>
                <a:gd name="connsiteY129" fmla="*/ 267854 h 3842327"/>
                <a:gd name="connsiteX130" fmla="*/ 6216072 w 6474690"/>
                <a:gd name="connsiteY130" fmla="*/ 277091 h 3842327"/>
                <a:gd name="connsiteX131" fmla="*/ 6253018 w 6474690"/>
                <a:gd name="connsiteY131" fmla="*/ 286327 h 3842327"/>
                <a:gd name="connsiteX132" fmla="*/ 6336145 w 6474690"/>
                <a:gd name="connsiteY132" fmla="*/ 314036 h 3842327"/>
                <a:gd name="connsiteX133" fmla="*/ 6363854 w 6474690"/>
                <a:gd name="connsiteY133" fmla="*/ 323272 h 3842327"/>
                <a:gd name="connsiteX134" fmla="*/ 6428509 w 6474690"/>
                <a:gd name="connsiteY134" fmla="*/ 350981 h 3842327"/>
                <a:gd name="connsiteX135" fmla="*/ 6474690 w 6474690"/>
                <a:gd name="connsiteY135" fmla="*/ 387927 h 384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6474690" h="3842327">
                  <a:moveTo>
                    <a:pt x="0" y="3842327"/>
                  </a:moveTo>
                  <a:lnTo>
                    <a:pt x="0" y="3842327"/>
                  </a:lnTo>
                  <a:cubicBezTo>
                    <a:pt x="15394" y="3817697"/>
                    <a:pt x="28037" y="3791117"/>
                    <a:pt x="46181" y="3768436"/>
                  </a:cubicBezTo>
                  <a:cubicBezTo>
                    <a:pt x="53116" y="3759768"/>
                    <a:pt x="66955" y="3758631"/>
                    <a:pt x="73890" y="3749963"/>
                  </a:cubicBezTo>
                  <a:cubicBezTo>
                    <a:pt x="79972" y="3742360"/>
                    <a:pt x="77726" y="3730355"/>
                    <a:pt x="83127" y="3722254"/>
                  </a:cubicBezTo>
                  <a:cubicBezTo>
                    <a:pt x="90373" y="3711386"/>
                    <a:pt x="101600" y="3703781"/>
                    <a:pt x="110836" y="3694545"/>
                  </a:cubicBezTo>
                  <a:cubicBezTo>
                    <a:pt x="113915" y="3685309"/>
                    <a:pt x="115344" y="3675347"/>
                    <a:pt x="120072" y="3666836"/>
                  </a:cubicBezTo>
                  <a:cubicBezTo>
                    <a:pt x="130854" y="3647428"/>
                    <a:pt x="138545" y="3623733"/>
                    <a:pt x="157018" y="3611418"/>
                  </a:cubicBezTo>
                  <a:cubicBezTo>
                    <a:pt x="220537" y="3569071"/>
                    <a:pt x="191374" y="3581493"/>
                    <a:pt x="240145" y="3565236"/>
                  </a:cubicBezTo>
                  <a:cubicBezTo>
                    <a:pt x="246303" y="3556000"/>
                    <a:pt x="250264" y="3544837"/>
                    <a:pt x="258618" y="3537527"/>
                  </a:cubicBezTo>
                  <a:cubicBezTo>
                    <a:pt x="265350" y="3531636"/>
                    <a:pt x="338913" y="3486449"/>
                    <a:pt x="350981" y="3472872"/>
                  </a:cubicBezTo>
                  <a:cubicBezTo>
                    <a:pt x="365731" y="3456278"/>
                    <a:pt x="375612" y="3435927"/>
                    <a:pt x="387927" y="3417454"/>
                  </a:cubicBezTo>
                  <a:lnTo>
                    <a:pt x="406400" y="3389745"/>
                  </a:lnTo>
                  <a:cubicBezTo>
                    <a:pt x="409479" y="3380509"/>
                    <a:pt x="412961" y="3371397"/>
                    <a:pt x="415636" y="3362036"/>
                  </a:cubicBezTo>
                  <a:cubicBezTo>
                    <a:pt x="419123" y="3349830"/>
                    <a:pt x="419872" y="3336759"/>
                    <a:pt x="424872" y="3325091"/>
                  </a:cubicBezTo>
                  <a:cubicBezTo>
                    <a:pt x="429245" y="3314888"/>
                    <a:pt x="437187" y="3306618"/>
                    <a:pt x="443345" y="3297381"/>
                  </a:cubicBezTo>
                  <a:cubicBezTo>
                    <a:pt x="446424" y="3278908"/>
                    <a:pt x="448518" y="3260244"/>
                    <a:pt x="452581" y="3241963"/>
                  </a:cubicBezTo>
                  <a:cubicBezTo>
                    <a:pt x="454693" y="3232459"/>
                    <a:pt x="459457" y="3223699"/>
                    <a:pt x="461818" y="3214254"/>
                  </a:cubicBezTo>
                  <a:cubicBezTo>
                    <a:pt x="465626" y="3199024"/>
                    <a:pt x="467975" y="3183466"/>
                    <a:pt x="471054" y="3168072"/>
                  </a:cubicBezTo>
                  <a:cubicBezTo>
                    <a:pt x="474133" y="3134205"/>
                    <a:pt x="467342" y="3097917"/>
                    <a:pt x="480290" y="3066472"/>
                  </a:cubicBezTo>
                  <a:cubicBezTo>
                    <a:pt x="500114" y="3018329"/>
                    <a:pt x="526756" y="3014038"/>
                    <a:pt x="563418" y="3001818"/>
                  </a:cubicBezTo>
                  <a:cubicBezTo>
                    <a:pt x="572654" y="2992582"/>
                    <a:pt x="581209" y="2982610"/>
                    <a:pt x="591127" y="2974109"/>
                  </a:cubicBezTo>
                  <a:cubicBezTo>
                    <a:pt x="602815" y="2964091"/>
                    <a:pt x="618217" y="2958226"/>
                    <a:pt x="628072" y="2946400"/>
                  </a:cubicBezTo>
                  <a:cubicBezTo>
                    <a:pt x="634305" y="2938921"/>
                    <a:pt x="631908" y="2926792"/>
                    <a:pt x="637309" y="2918691"/>
                  </a:cubicBezTo>
                  <a:cubicBezTo>
                    <a:pt x="644555" y="2907822"/>
                    <a:pt x="655782" y="2900218"/>
                    <a:pt x="665018" y="2890981"/>
                  </a:cubicBezTo>
                  <a:cubicBezTo>
                    <a:pt x="681275" y="2842209"/>
                    <a:pt x="668853" y="2871375"/>
                    <a:pt x="711200" y="2807854"/>
                  </a:cubicBezTo>
                  <a:lnTo>
                    <a:pt x="766618" y="2724727"/>
                  </a:lnTo>
                  <a:cubicBezTo>
                    <a:pt x="772775" y="2715491"/>
                    <a:pt x="777241" y="2704867"/>
                    <a:pt x="785090" y="2697018"/>
                  </a:cubicBezTo>
                  <a:cubicBezTo>
                    <a:pt x="794327" y="2687782"/>
                    <a:pt x="804438" y="2679344"/>
                    <a:pt x="812800" y="2669309"/>
                  </a:cubicBezTo>
                  <a:cubicBezTo>
                    <a:pt x="856675" y="2616659"/>
                    <a:pt x="810217" y="2666901"/>
                    <a:pt x="840509" y="2613891"/>
                  </a:cubicBezTo>
                  <a:cubicBezTo>
                    <a:pt x="848147" y="2600525"/>
                    <a:pt x="857920" y="2588387"/>
                    <a:pt x="868218" y="2576945"/>
                  </a:cubicBezTo>
                  <a:cubicBezTo>
                    <a:pt x="885694" y="2557527"/>
                    <a:pt x="923636" y="2521527"/>
                    <a:pt x="923636" y="2521527"/>
                  </a:cubicBezTo>
                  <a:cubicBezTo>
                    <a:pt x="946851" y="2451880"/>
                    <a:pt x="915535" y="2537728"/>
                    <a:pt x="951345" y="2466109"/>
                  </a:cubicBezTo>
                  <a:cubicBezTo>
                    <a:pt x="969687" y="2429424"/>
                    <a:pt x="948800" y="2444727"/>
                    <a:pt x="979054" y="2410691"/>
                  </a:cubicBezTo>
                  <a:cubicBezTo>
                    <a:pt x="996410" y="2391165"/>
                    <a:pt x="1019981" y="2377009"/>
                    <a:pt x="1034472" y="2355272"/>
                  </a:cubicBezTo>
                  <a:cubicBezTo>
                    <a:pt x="1059103" y="2318327"/>
                    <a:pt x="1043709" y="2333720"/>
                    <a:pt x="1080654" y="2309091"/>
                  </a:cubicBezTo>
                  <a:cubicBezTo>
                    <a:pt x="1086812" y="2299854"/>
                    <a:pt x="1090773" y="2288691"/>
                    <a:pt x="1099127" y="2281381"/>
                  </a:cubicBezTo>
                  <a:cubicBezTo>
                    <a:pt x="1115835" y="2266761"/>
                    <a:pt x="1154545" y="2244436"/>
                    <a:pt x="1154545" y="2244436"/>
                  </a:cubicBezTo>
                  <a:cubicBezTo>
                    <a:pt x="1188412" y="2193636"/>
                    <a:pt x="1154545" y="2236739"/>
                    <a:pt x="1200727" y="2198254"/>
                  </a:cubicBezTo>
                  <a:cubicBezTo>
                    <a:pt x="1224224" y="2178673"/>
                    <a:pt x="1227818" y="2164212"/>
                    <a:pt x="1256145" y="2152072"/>
                  </a:cubicBezTo>
                  <a:cubicBezTo>
                    <a:pt x="1267813" y="2147072"/>
                    <a:pt x="1280931" y="2146484"/>
                    <a:pt x="1293090" y="2142836"/>
                  </a:cubicBezTo>
                  <a:cubicBezTo>
                    <a:pt x="1406890" y="2108696"/>
                    <a:pt x="1284914" y="2133487"/>
                    <a:pt x="1459345" y="2115127"/>
                  </a:cubicBezTo>
                  <a:cubicBezTo>
                    <a:pt x="1491621" y="2111730"/>
                    <a:pt x="1546327" y="2102170"/>
                    <a:pt x="1579418" y="2096654"/>
                  </a:cubicBezTo>
                  <a:cubicBezTo>
                    <a:pt x="1633783" y="2069471"/>
                    <a:pt x="1603296" y="2082537"/>
                    <a:pt x="1671781" y="2059709"/>
                  </a:cubicBezTo>
                  <a:lnTo>
                    <a:pt x="1699490" y="2050472"/>
                  </a:lnTo>
                  <a:cubicBezTo>
                    <a:pt x="1708727" y="2041236"/>
                    <a:pt x="1721358" y="2034446"/>
                    <a:pt x="1727200" y="2022763"/>
                  </a:cubicBezTo>
                  <a:cubicBezTo>
                    <a:pt x="1734221" y="2008722"/>
                    <a:pt x="1732629" y="1991811"/>
                    <a:pt x="1736436" y="1976581"/>
                  </a:cubicBezTo>
                  <a:cubicBezTo>
                    <a:pt x="1744084" y="1945988"/>
                    <a:pt x="1746085" y="1948253"/>
                    <a:pt x="1764145" y="1921163"/>
                  </a:cubicBezTo>
                  <a:cubicBezTo>
                    <a:pt x="1783367" y="1844271"/>
                    <a:pt x="1759961" y="1920295"/>
                    <a:pt x="1791854" y="1856509"/>
                  </a:cubicBezTo>
                  <a:cubicBezTo>
                    <a:pt x="1796208" y="1847801"/>
                    <a:pt x="1795008" y="1836402"/>
                    <a:pt x="1801090" y="1828800"/>
                  </a:cubicBezTo>
                  <a:cubicBezTo>
                    <a:pt x="1808025" y="1820132"/>
                    <a:pt x="1819563" y="1816485"/>
                    <a:pt x="1828800" y="1810327"/>
                  </a:cubicBezTo>
                  <a:cubicBezTo>
                    <a:pt x="1834957" y="1801091"/>
                    <a:pt x="1839423" y="1790467"/>
                    <a:pt x="1847272" y="1782618"/>
                  </a:cubicBezTo>
                  <a:cubicBezTo>
                    <a:pt x="1855121" y="1774768"/>
                    <a:pt x="1868046" y="1772813"/>
                    <a:pt x="1874981" y="1764145"/>
                  </a:cubicBezTo>
                  <a:cubicBezTo>
                    <a:pt x="1925969" y="1700411"/>
                    <a:pt x="1832517" y="1770904"/>
                    <a:pt x="1911927" y="1717963"/>
                  </a:cubicBezTo>
                  <a:cubicBezTo>
                    <a:pt x="1964870" y="1638550"/>
                    <a:pt x="1894373" y="1732007"/>
                    <a:pt x="1958109" y="1681018"/>
                  </a:cubicBezTo>
                  <a:cubicBezTo>
                    <a:pt x="1966777" y="1674084"/>
                    <a:pt x="1968053" y="1660415"/>
                    <a:pt x="1976581" y="1653309"/>
                  </a:cubicBezTo>
                  <a:cubicBezTo>
                    <a:pt x="2003429" y="1630935"/>
                    <a:pt x="2036462" y="1631014"/>
                    <a:pt x="2068945" y="1625600"/>
                  </a:cubicBezTo>
                  <a:cubicBezTo>
                    <a:pt x="2101310" y="1614811"/>
                    <a:pt x="2100148" y="1619788"/>
                    <a:pt x="2124363" y="1588654"/>
                  </a:cubicBezTo>
                  <a:cubicBezTo>
                    <a:pt x="2137993" y="1571129"/>
                    <a:pt x="2142836" y="1545551"/>
                    <a:pt x="2161309" y="1533236"/>
                  </a:cubicBezTo>
                  <a:cubicBezTo>
                    <a:pt x="2197119" y="1509362"/>
                    <a:pt x="2178487" y="1518273"/>
                    <a:pt x="2216727" y="1505527"/>
                  </a:cubicBezTo>
                  <a:cubicBezTo>
                    <a:pt x="2280246" y="1463180"/>
                    <a:pt x="2251083" y="1475602"/>
                    <a:pt x="2299854" y="1459345"/>
                  </a:cubicBezTo>
                  <a:cubicBezTo>
                    <a:pt x="2318327" y="1447030"/>
                    <a:pt x="2333502" y="1426754"/>
                    <a:pt x="2355272" y="1422400"/>
                  </a:cubicBezTo>
                  <a:cubicBezTo>
                    <a:pt x="2370666" y="1419321"/>
                    <a:pt x="2386224" y="1416971"/>
                    <a:pt x="2401454" y="1413163"/>
                  </a:cubicBezTo>
                  <a:cubicBezTo>
                    <a:pt x="2410899" y="1410802"/>
                    <a:pt x="2419718" y="1406288"/>
                    <a:pt x="2429163" y="1403927"/>
                  </a:cubicBezTo>
                  <a:cubicBezTo>
                    <a:pt x="2444393" y="1400120"/>
                    <a:pt x="2460199" y="1398822"/>
                    <a:pt x="2475345" y="1394691"/>
                  </a:cubicBezTo>
                  <a:cubicBezTo>
                    <a:pt x="2494131" y="1389568"/>
                    <a:pt x="2512290" y="1382376"/>
                    <a:pt x="2530763" y="1376218"/>
                  </a:cubicBezTo>
                  <a:cubicBezTo>
                    <a:pt x="2539999" y="1373139"/>
                    <a:pt x="2549027" y="1369342"/>
                    <a:pt x="2558472" y="1366981"/>
                  </a:cubicBezTo>
                  <a:lnTo>
                    <a:pt x="2595418" y="1357745"/>
                  </a:lnTo>
                  <a:cubicBezTo>
                    <a:pt x="2658937" y="1315399"/>
                    <a:pt x="2629774" y="1327821"/>
                    <a:pt x="2678545" y="1311563"/>
                  </a:cubicBezTo>
                  <a:cubicBezTo>
                    <a:pt x="2703174" y="1237673"/>
                    <a:pt x="2666230" y="1323877"/>
                    <a:pt x="2715490" y="1274618"/>
                  </a:cubicBezTo>
                  <a:cubicBezTo>
                    <a:pt x="2731189" y="1258919"/>
                    <a:pt x="2739115" y="1236961"/>
                    <a:pt x="2752436" y="1219200"/>
                  </a:cubicBezTo>
                  <a:cubicBezTo>
                    <a:pt x="2761672" y="1206885"/>
                    <a:pt x="2770127" y="1193942"/>
                    <a:pt x="2780145" y="1182254"/>
                  </a:cubicBezTo>
                  <a:cubicBezTo>
                    <a:pt x="2788646" y="1172336"/>
                    <a:pt x="2799492" y="1164580"/>
                    <a:pt x="2807854" y="1154545"/>
                  </a:cubicBezTo>
                  <a:cubicBezTo>
                    <a:pt x="2814961" y="1146017"/>
                    <a:pt x="2820819" y="1136474"/>
                    <a:pt x="2826327" y="1126836"/>
                  </a:cubicBezTo>
                  <a:cubicBezTo>
                    <a:pt x="2833158" y="1114882"/>
                    <a:pt x="2835985" y="1100468"/>
                    <a:pt x="2844800" y="1089891"/>
                  </a:cubicBezTo>
                  <a:cubicBezTo>
                    <a:pt x="2851907" y="1081363"/>
                    <a:pt x="2863273" y="1077576"/>
                    <a:pt x="2872509" y="1071418"/>
                  </a:cubicBezTo>
                  <a:cubicBezTo>
                    <a:pt x="2879390" y="1050775"/>
                    <a:pt x="2888789" y="1006373"/>
                    <a:pt x="2909454" y="988291"/>
                  </a:cubicBezTo>
                  <a:cubicBezTo>
                    <a:pt x="2926162" y="973671"/>
                    <a:pt x="2946399" y="963660"/>
                    <a:pt x="2964872" y="951345"/>
                  </a:cubicBezTo>
                  <a:cubicBezTo>
                    <a:pt x="3079716" y="874781"/>
                    <a:pt x="2981485" y="933198"/>
                    <a:pt x="3306618" y="923636"/>
                  </a:cubicBezTo>
                  <a:cubicBezTo>
                    <a:pt x="3315854" y="917478"/>
                    <a:pt x="3326478" y="913012"/>
                    <a:pt x="3334327" y="905163"/>
                  </a:cubicBezTo>
                  <a:cubicBezTo>
                    <a:pt x="3372042" y="867448"/>
                    <a:pt x="3329710" y="866679"/>
                    <a:pt x="3408218" y="840509"/>
                  </a:cubicBezTo>
                  <a:cubicBezTo>
                    <a:pt x="3539940" y="796601"/>
                    <a:pt x="3402852" y="840723"/>
                    <a:pt x="3500581" y="812800"/>
                  </a:cubicBezTo>
                  <a:cubicBezTo>
                    <a:pt x="3593325" y="786301"/>
                    <a:pt x="3449751" y="823197"/>
                    <a:pt x="3565236" y="794327"/>
                  </a:cubicBezTo>
                  <a:cubicBezTo>
                    <a:pt x="3629890" y="751223"/>
                    <a:pt x="3608339" y="775854"/>
                    <a:pt x="3639127" y="729672"/>
                  </a:cubicBezTo>
                  <a:cubicBezTo>
                    <a:pt x="3681171" y="603543"/>
                    <a:pt x="3635304" y="732434"/>
                    <a:pt x="3676072" y="637309"/>
                  </a:cubicBezTo>
                  <a:cubicBezTo>
                    <a:pt x="3679907" y="628360"/>
                    <a:pt x="3679908" y="617701"/>
                    <a:pt x="3685309" y="609600"/>
                  </a:cubicBezTo>
                  <a:cubicBezTo>
                    <a:pt x="3726167" y="548314"/>
                    <a:pt x="3701269" y="614624"/>
                    <a:pt x="3731490" y="554181"/>
                  </a:cubicBezTo>
                  <a:cubicBezTo>
                    <a:pt x="3735844" y="545473"/>
                    <a:pt x="3736892" y="535421"/>
                    <a:pt x="3740727" y="526472"/>
                  </a:cubicBezTo>
                  <a:cubicBezTo>
                    <a:pt x="3746151" y="513817"/>
                    <a:pt x="3752369" y="501482"/>
                    <a:pt x="3759200" y="489527"/>
                  </a:cubicBezTo>
                  <a:cubicBezTo>
                    <a:pt x="3764707" y="479889"/>
                    <a:pt x="3770297" y="470115"/>
                    <a:pt x="3777672" y="461818"/>
                  </a:cubicBezTo>
                  <a:cubicBezTo>
                    <a:pt x="3795028" y="442292"/>
                    <a:pt x="3833090" y="406400"/>
                    <a:pt x="3833090" y="406400"/>
                  </a:cubicBezTo>
                  <a:cubicBezTo>
                    <a:pt x="3856308" y="336750"/>
                    <a:pt x="3822288" y="419904"/>
                    <a:pt x="3870036" y="360218"/>
                  </a:cubicBezTo>
                  <a:cubicBezTo>
                    <a:pt x="3876118" y="352615"/>
                    <a:pt x="3873190" y="340112"/>
                    <a:pt x="3879272" y="332509"/>
                  </a:cubicBezTo>
                  <a:cubicBezTo>
                    <a:pt x="3892294" y="316231"/>
                    <a:pt x="3916436" y="310885"/>
                    <a:pt x="3934690" y="304800"/>
                  </a:cubicBezTo>
                  <a:cubicBezTo>
                    <a:pt x="3962399" y="307879"/>
                    <a:pt x="3990771" y="307274"/>
                    <a:pt x="4017818" y="314036"/>
                  </a:cubicBezTo>
                  <a:cubicBezTo>
                    <a:pt x="4028587" y="316728"/>
                    <a:pt x="4034451" y="331771"/>
                    <a:pt x="4045527" y="332509"/>
                  </a:cubicBezTo>
                  <a:cubicBezTo>
                    <a:pt x="4082518" y="334975"/>
                    <a:pt x="4119418" y="326351"/>
                    <a:pt x="4156363" y="323272"/>
                  </a:cubicBezTo>
                  <a:cubicBezTo>
                    <a:pt x="4168678" y="320193"/>
                    <a:pt x="4181641" y="319036"/>
                    <a:pt x="4193309" y="314036"/>
                  </a:cubicBezTo>
                  <a:cubicBezTo>
                    <a:pt x="4274272" y="279338"/>
                    <a:pt x="4170885" y="308567"/>
                    <a:pt x="4248727" y="286327"/>
                  </a:cubicBezTo>
                  <a:cubicBezTo>
                    <a:pt x="4260933" y="282840"/>
                    <a:pt x="4273466" y="280578"/>
                    <a:pt x="4285672" y="277091"/>
                  </a:cubicBezTo>
                  <a:cubicBezTo>
                    <a:pt x="4295033" y="274416"/>
                    <a:pt x="4303936" y="270215"/>
                    <a:pt x="4313381" y="267854"/>
                  </a:cubicBezTo>
                  <a:lnTo>
                    <a:pt x="4387272" y="249381"/>
                  </a:lnTo>
                  <a:cubicBezTo>
                    <a:pt x="4441308" y="195345"/>
                    <a:pt x="4429019" y="202409"/>
                    <a:pt x="4479636" y="166254"/>
                  </a:cubicBezTo>
                  <a:cubicBezTo>
                    <a:pt x="4488669" y="159802"/>
                    <a:pt x="4497201" y="152289"/>
                    <a:pt x="4507345" y="147781"/>
                  </a:cubicBezTo>
                  <a:cubicBezTo>
                    <a:pt x="4525139" y="139873"/>
                    <a:pt x="4562763" y="129309"/>
                    <a:pt x="4562763" y="129309"/>
                  </a:cubicBezTo>
                  <a:cubicBezTo>
                    <a:pt x="4626282" y="86962"/>
                    <a:pt x="4597119" y="99384"/>
                    <a:pt x="4645890" y="83127"/>
                  </a:cubicBezTo>
                  <a:cubicBezTo>
                    <a:pt x="4719958" y="33748"/>
                    <a:pt x="4679961" y="40082"/>
                    <a:pt x="4765963" y="64654"/>
                  </a:cubicBezTo>
                  <a:cubicBezTo>
                    <a:pt x="4783629" y="117649"/>
                    <a:pt x="4762549" y="68179"/>
                    <a:pt x="4802909" y="120072"/>
                  </a:cubicBezTo>
                  <a:cubicBezTo>
                    <a:pt x="4816539" y="137597"/>
                    <a:pt x="4819996" y="165562"/>
                    <a:pt x="4839854" y="175491"/>
                  </a:cubicBezTo>
                  <a:lnTo>
                    <a:pt x="4913745" y="212436"/>
                  </a:lnTo>
                  <a:cubicBezTo>
                    <a:pt x="4972242" y="206278"/>
                    <a:pt x="5031365" y="204485"/>
                    <a:pt x="5089236" y="193963"/>
                  </a:cubicBezTo>
                  <a:cubicBezTo>
                    <a:pt x="5125096" y="187443"/>
                    <a:pt x="5113392" y="170802"/>
                    <a:pt x="5126181" y="147781"/>
                  </a:cubicBezTo>
                  <a:cubicBezTo>
                    <a:pt x="5136963" y="128373"/>
                    <a:pt x="5144654" y="104678"/>
                    <a:pt x="5163127" y="92363"/>
                  </a:cubicBezTo>
                  <a:cubicBezTo>
                    <a:pt x="5172363" y="86206"/>
                    <a:pt x="5182308" y="80997"/>
                    <a:pt x="5190836" y="73891"/>
                  </a:cubicBezTo>
                  <a:cubicBezTo>
                    <a:pt x="5215137" y="53640"/>
                    <a:pt x="5240151" y="14066"/>
                    <a:pt x="5273963" y="9236"/>
                  </a:cubicBezTo>
                  <a:lnTo>
                    <a:pt x="5338618" y="0"/>
                  </a:lnTo>
                  <a:cubicBezTo>
                    <a:pt x="5378642" y="3079"/>
                    <a:pt x="5418858" y="4257"/>
                    <a:pt x="5458690" y="9236"/>
                  </a:cubicBezTo>
                  <a:cubicBezTo>
                    <a:pt x="5489648" y="13106"/>
                    <a:pt x="5486603" y="23192"/>
                    <a:pt x="5514109" y="36945"/>
                  </a:cubicBezTo>
                  <a:cubicBezTo>
                    <a:pt x="5522817" y="41299"/>
                    <a:pt x="5532425" y="43619"/>
                    <a:pt x="5541818" y="46181"/>
                  </a:cubicBezTo>
                  <a:cubicBezTo>
                    <a:pt x="5566312" y="52861"/>
                    <a:pt x="5591624" y="56625"/>
                    <a:pt x="5615709" y="64654"/>
                  </a:cubicBezTo>
                  <a:cubicBezTo>
                    <a:pt x="5624945" y="67733"/>
                    <a:pt x="5634710" y="69537"/>
                    <a:pt x="5643418" y="73891"/>
                  </a:cubicBezTo>
                  <a:cubicBezTo>
                    <a:pt x="5653347" y="78855"/>
                    <a:pt x="5661198" y="87399"/>
                    <a:pt x="5671127" y="92363"/>
                  </a:cubicBezTo>
                  <a:cubicBezTo>
                    <a:pt x="5685896" y="99747"/>
                    <a:pt x="5721963" y="106888"/>
                    <a:pt x="5735781" y="110836"/>
                  </a:cubicBezTo>
                  <a:cubicBezTo>
                    <a:pt x="5802056" y="129771"/>
                    <a:pt x="5715772" y="110528"/>
                    <a:pt x="5809672" y="129309"/>
                  </a:cubicBezTo>
                  <a:cubicBezTo>
                    <a:pt x="5832261" y="140603"/>
                    <a:pt x="5854742" y="149933"/>
                    <a:pt x="5874327" y="166254"/>
                  </a:cubicBezTo>
                  <a:cubicBezTo>
                    <a:pt x="5884362" y="174616"/>
                    <a:pt x="5890618" y="187619"/>
                    <a:pt x="5902036" y="193963"/>
                  </a:cubicBezTo>
                  <a:cubicBezTo>
                    <a:pt x="5933402" y="211389"/>
                    <a:pt x="5978466" y="215938"/>
                    <a:pt x="6012872" y="221672"/>
                  </a:cubicBezTo>
                  <a:lnTo>
                    <a:pt x="6068290" y="240145"/>
                  </a:lnTo>
                  <a:cubicBezTo>
                    <a:pt x="6077527" y="243224"/>
                    <a:pt x="6086453" y="247472"/>
                    <a:pt x="6096000" y="249381"/>
                  </a:cubicBezTo>
                  <a:cubicBezTo>
                    <a:pt x="6126788" y="255539"/>
                    <a:pt x="6158577" y="257925"/>
                    <a:pt x="6188363" y="267854"/>
                  </a:cubicBezTo>
                  <a:cubicBezTo>
                    <a:pt x="6197599" y="270933"/>
                    <a:pt x="6206711" y="274416"/>
                    <a:pt x="6216072" y="277091"/>
                  </a:cubicBezTo>
                  <a:cubicBezTo>
                    <a:pt x="6228278" y="280578"/>
                    <a:pt x="6240885" y="282594"/>
                    <a:pt x="6253018" y="286327"/>
                  </a:cubicBezTo>
                  <a:cubicBezTo>
                    <a:pt x="6280934" y="294917"/>
                    <a:pt x="6308436" y="304800"/>
                    <a:pt x="6336145" y="314036"/>
                  </a:cubicBezTo>
                  <a:cubicBezTo>
                    <a:pt x="6345381" y="317115"/>
                    <a:pt x="6355146" y="318918"/>
                    <a:pt x="6363854" y="323272"/>
                  </a:cubicBezTo>
                  <a:cubicBezTo>
                    <a:pt x="6409508" y="346099"/>
                    <a:pt x="6387738" y="337391"/>
                    <a:pt x="6428509" y="350981"/>
                  </a:cubicBezTo>
                  <a:cubicBezTo>
                    <a:pt x="6463463" y="374284"/>
                    <a:pt x="6448369" y="361604"/>
                    <a:pt x="6474690" y="387927"/>
                  </a:cubicBezTo>
                </a:path>
              </a:pathLst>
            </a:custGeom>
            <a:noFill/>
            <a:ln w="12700" cap="flat" cmpd="sng" algn="ctr">
              <a:solidFill>
                <a:schemeClr val="bg1">
                  <a:lumMod val="79839"/>
                  <a:alpha val="8064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8" name="任意多边形: 形状 87">
              <a:extLst>
                <a:ext uri="{FF2B5EF4-FFF2-40B4-BE49-F238E27FC236}">
                  <a16:creationId xmlns:a16="http://schemas.microsoft.com/office/drawing/2014/main" xmlns="" id="{7FC780F4-28BE-4A21-86EB-6D4AAF0A0607}"/>
                </a:ext>
              </a:extLst>
            </p:cNvPr>
            <p:cNvSpPr/>
            <p:nvPr/>
          </p:nvSpPr>
          <p:spPr>
            <a:xfrm>
              <a:off x="5855855" y="3872590"/>
              <a:ext cx="6474690" cy="3842327"/>
            </a:xfrm>
            <a:custGeom>
              <a:avLst/>
              <a:gdLst>
                <a:gd name="connsiteX0" fmla="*/ 0 w 6474690"/>
                <a:gd name="connsiteY0" fmla="*/ 3842327 h 3842327"/>
                <a:gd name="connsiteX1" fmla="*/ 0 w 6474690"/>
                <a:gd name="connsiteY1" fmla="*/ 3842327 h 3842327"/>
                <a:gd name="connsiteX2" fmla="*/ 46181 w 6474690"/>
                <a:gd name="connsiteY2" fmla="*/ 3768436 h 3842327"/>
                <a:gd name="connsiteX3" fmla="*/ 73890 w 6474690"/>
                <a:gd name="connsiteY3" fmla="*/ 3749963 h 3842327"/>
                <a:gd name="connsiteX4" fmla="*/ 83127 w 6474690"/>
                <a:gd name="connsiteY4" fmla="*/ 3722254 h 3842327"/>
                <a:gd name="connsiteX5" fmla="*/ 110836 w 6474690"/>
                <a:gd name="connsiteY5" fmla="*/ 3694545 h 3842327"/>
                <a:gd name="connsiteX6" fmla="*/ 120072 w 6474690"/>
                <a:gd name="connsiteY6" fmla="*/ 3666836 h 3842327"/>
                <a:gd name="connsiteX7" fmla="*/ 157018 w 6474690"/>
                <a:gd name="connsiteY7" fmla="*/ 3611418 h 3842327"/>
                <a:gd name="connsiteX8" fmla="*/ 240145 w 6474690"/>
                <a:gd name="connsiteY8" fmla="*/ 3565236 h 3842327"/>
                <a:gd name="connsiteX9" fmla="*/ 258618 w 6474690"/>
                <a:gd name="connsiteY9" fmla="*/ 3537527 h 3842327"/>
                <a:gd name="connsiteX10" fmla="*/ 350981 w 6474690"/>
                <a:gd name="connsiteY10" fmla="*/ 3472872 h 3842327"/>
                <a:gd name="connsiteX11" fmla="*/ 387927 w 6474690"/>
                <a:gd name="connsiteY11" fmla="*/ 3417454 h 3842327"/>
                <a:gd name="connsiteX12" fmla="*/ 406400 w 6474690"/>
                <a:gd name="connsiteY12" fmla="*/ 3389745 h 3842327"/>
                <a:gd name="connsiteX13" fmla="*/ 415636 w 6474690"/>
                <a:gd name="connsiteY13" fmla="*/ 3362036 h 3842327"/>
                <a:gd name="connsiteX14" fmla="*/ 424872 w 6474690"/>
                <a:gd name="connsiteY14" fmla="*/ 3325091 h 3842327"/>
                <a:gd name="connsiteX15" fmla="*/ 443345 w 6474690"/>
                <a:gd name="connsiteY15" fmla="*/ 3297381 h 3842327"/>
                <a:gd name="connsiteX16" fmla="*/ 452581 w 6474690"/>
                <a:gd name="connsiteY16" fmla="*/ 3241963 h 3842327"/>
                <a:gd name="connsiteX17" fmla="*/ 461818 w 6474690"/>
                <a:gd name="connsiteY17" fmla="*/ 3214254 h 3842327"/>
                <a:gd name="connsiteX18" fmla="*/ 471054 w 6474690"/>
                <a:gd name="connsiteY18" fmla="*/ 3168072 h 3842327"/>
                <a:gd name="connsiteX19" fmla="*/ 480290 w 6474690"/>
                <a:gd name="connsiteY19" fmla="*/ 3066472 h 3842327"/>
                <a:gd name="connsiteX20" fmla="*/ 563418 w 6474690"/>
                <a:gd name="connsiteY20" fmla="*/ 3001818 h 3842327"/>
                <a:gd name="connsiteX21" fmla="*/ 591127 w 6474690"/>
                <a:gd name="connsiteY21" fmla="*/ 2974109 h 3842327"/>
                <a:gd name="connsiteX22" fmla="*/ 628072 w 6474690"/>
                <a:gd name="connsiteY22" fmla="*/ 2946400 h 3842327"/>
                <a:gd name="connsiteX23" fmla="*/ 637309 w 6474690"/>
                <a:gd name="connsiteY23" fmla="*/ 2918691 h 3842327"/>
                <a:gd name="connsiteX24" fmla="*/ 665018 w 6474690"/>
                <a:gd name="connsiteY24" fmla="*/ 2890981 h 3842327"/>
                <a:gd name="connsiteX25" fmla="*/ 711200 w 6474690"/>
                <a:gd name="connsiteY25" fmla="*/ 2807854 h 3842327"/>
                <a:gd name="connsiteX26" fmla="*/ 766618 w 6474690"/>
                <a:gd name="connsiteY26" fmla="*/ 2724727 h 3842327"/>
                <a:gd name="connsiteX27" fmla="*/ 785090 w 6474690"/>
                <a:gd name="connsiteY27" fmla="*/ 2697018 h 3842327"/>
                <a:gd name="connsiteX28" fmla="*/ 812800 w 6474690"/>
                <a:gd name="connsiteY28" fmla="*/ 2669309 h 3842327"/>
                <a:gd name="connsiteX29" fmla="*/ 840509 w 6474690"/>
                <a:gd name="connsiteY29" fmla="*/ 2613891 h 3842327"/>
                <a:gd name="connsiteX30" fmla="*/ 868218 w 6474690"/>
                <a:gd name="connsiteY30" fmla="*/ 2576945 h 3842327"/>
                <a:gd name="connsiteX31" fmla="*/ 923636 w 6474690"/>
                <a:gd name="connsiteY31" fmla="*/ 2521527 h 3842327"/>
                <a:gd name="connsiteX32" fmla="*/ 951345 w 6474690"/>
                <a:gd name="connsiteY32" fmla="*/ 2466109 h 3842327"/>
                <a:gd name="connsiteX33" fmla="*/ 979054 w 6474690"/>
                <a:gd name="connsiteY33" fmla="*/ 2410691 h 3842327"/>
                <a:gd name="connsiteX34" fmla="*/ 1034472 w 6474690"/>
                <a:gd name="connsiteY34" fmla="*/ 2355272 h 3842327"/>
                <a:gd name="connsiteX35" fmla="*/ 1080654 w 6474690"/>
                <a:gd name="connsiteY35" fmla="*/ 2309091 h 3842327"/>
                <a:gd name="connsiteX36" fmla="*/ 1099127 w 6474690"/>
                <a:gd name="connsiteY36" fmla="*/ 2281381 h 3842327"/>
                <a:gd name="connsiteX37" fmla="*/ 1154545 w 6474690"/>
                <a:gd name="connsiteY37" fmla="*/ 2244436 h 3842327"/>
                <a:gd name="connsiteX38" fmla="*/ 1200727 w 6474690"/>
                <a:gd name="connsiteY38" fmla="*/ 2198254 h 3842327"/>
                <a:gd name="connsiteX39" fmla="*/ 1256145 w 6474690"/>
                <a:gd name="connsiteY39" fmla="*/ 2152072 h 3842327"/>
                <a:gd name="connsiteX40" fmla="*/ 1293090 w 6474690"/>
                <a:gd name="connsiteY40" fmla="*/ 2142836 h 3842327"/>
                <a:gd name="connsiteX41" fmla="*/ 1459345 w 6474690"/>
                <a:gd name="connsiteY41" fmla="*/ 2115127 h 3842327"/>
                <a:gd name="connsiteX42" fmla="*/ 1579418 w 6474690"/>
                <a:gd name="connsiteY42" fmla="*/ 2096654 h 3842327"/>
                <a:gd name="connsiteX43" fmla="*/ 1671781 w 6474690"/>
                <a:gd name="connsiteY43" fmla="*/ 2059709 h 3842327"/>
                <a:gd name="connsiteX44" fmla="*/ 1699490 w 6474690"/>
                <a:gd name="connsiteY44" fmla="*/ 2050472 h 3842327"/>
                <a:gd name="connsiteX45" fmla="*/ 1727200 w 6474690"/>
                <a:gd name="connsiteY45" fmla="*/ 2022763 h 3842327"/>
                <a:gd name="connsiteX46" fmla="*/ 1736436 w 6474690"/>
                <a:gd name="connsiteY46" fmla="*/ 1976581 h 3842327"/>
                <a:gd name="connsiteX47" fmla="*/ 1764145 w 6474690"/>
                <a:gd name="connsiteY47" fmla="*/ 1921163 h 3842327"/>
                <a:gd name="connsiteX48" fmla="*/ 1791854 w 6474690"/>
                <a:gd name="connsiteY48" fmla="*/ 1856509 h 3842327"/>
                <a:gd name="connsiteX49" fmla="*/ 1801090 w 6474690"/>
                <a:gd name="connsiteY49" fmla="*/ 1828800 h 3842327"/>
                <a:gd name="connsiteX50" fmla="*/ 1828800 w 6474690"/>
                <a:gd name="connsiteY50" fmla="*/ 1810327 h 3842327"/>
                <a:gd name="connsiteX51" fmla="*/ 1847272 w 6474690"/>
                <a:gd name="connsiteY51" fmla="*/ 1782618 h 3842327"/>
                <a:gd name="connsiteX52" fmla="*/ 1874981 w 6474690"/>
                <a:gd name="connsiteY52" fmla="*/ 1764145 h 3842327"/>
                <a:gd name="connsiteX53" fmla="*/ 1911927 w 6474690"/>
                <a:gd name="connsiteY53" fmla="*/ 1717963 h 3842327"/>
                <a:gd name="connsiteX54" fmla="*/ 1958109 w 6474690"/>
                <a:gd name="connsiteY54" fmla="*/ 1681018 h 3842327"/>
                <a:gd name="connsiteX55" fmla="*/ 1976581 w 6474690"/>
                <a:gd name="connsiteY55" fmla="*/ 1653309 h 3842327"/>
                <a:gd name="connsiteX56" fmla="*/ 2068945 w 6474690"/>
                <a:gd name="connsiteY56" fmla="*/ 1625600 h 3842327"/>
                <a:gd name="connsiteX57" fmla="*/ 2124363 w 6474690"/>
                <a:gd name="connsiteY57" fmla="*/ 1588654 h 3842327"/>
                <a:gd name="connsiteX58" fmla="*/ 2161309 w 6474690"/>
                <a:gd name="connsiteY58" fmla="*/ 1533236 h 3842327"/>
                <a:gd name="connsiteX59" fmla="*/ 2216727 w 6474690"/>
                <a:gd name="connsiteY59" fmla="*/ 1505527 h 3842327"/>
                <a:gd name="connsiteX60" fmla="*/ 2299854 w 6474690"/>
                <a:gd name="connsiteY60" fmla="*/ 1459345 h 3842327"/>
                <a:gd name="connsiteX61" fmla="*/ 2355272 w 6474690"/>
                <a:gd name="connsiteY61" fmla="*/ 1422400 h 3842327"/>
                <a:gd name="connsiteX62" fmla="*/ 2401454 w 6474690"/>
                <a:gd name="connsiteY62" fmla="*/ 1413163 h 3842327"/>
                <a:gd name="connsiteX63" fmla="*/ 2429163 w 6474690"/>
                <a:gd name="connsiteY63" fmla="*/ 1403927 h 3842327"/>
                <a:gd name="connsiteX64" fmla="*/ 2475345 w 6474690"/>
                <a:gd name="connsiteY64" fmla="*/ 1394691 h 3842327"/>
                <a:gd name="connsiteX65" fmla="*/ 2530763 w 6474690"/>
                <a:gd name="connsiteY65" fmla="*/ 1376218 h 3842327"/>
                <a:gd name="connsiteX66" fmla="*/ 2558472 w 6474690"/>
                <a:gd name="connsiteY66" fmla="*/ 1366981 h 3842327"/>
                <a:gd name="connsiteX67" fmla="*/ 2595418 w 6474690"/>
                <a:gd name="connsiteY67" fmla="*/ 1357745 h 3842327"/>
                <a:gd name="connsiteX68" fmla="*/ 2678545 w 6474690"/>
                <a:gd name="connsiteY68" fmla="*/ 1311563 h 3842327"/>
                <a:gd name="connsiteX69" fmla="*/ 2715490 w 6474690"/>
                <a:gd name="connsiteY69" fmla="*/ 1274618 h 3842327"/>
                <a:gd name="connsiteX70" fmla="*/ 2752436 w 6474690"/>
                <a:gd name="connsiteY70" fmla="*/ 1219200 h 3842327"/>
                <a:gd name="connsiteX71" fmla="*/ 2780145 w 6474690"/>
                <a:gd name="connsiteY71" fmla="*/ 1182254 h 3842327"/>
                <a:gd name="connsiteX72" fmla="*/ 2807854 w 6474690"/>
                <a:gd name="connsiteY72" fmla="*/ 1154545 h 3842327"/>
                <a:gd name="connsiteX73" fmla="*/ 2826327 w 6474690"/>
                <a:gd name="connsiteY73" fmla="*/ 1126836 h 3842327"/>
                <a:gd name="connsiteX74" fmla="*/ 2844800 w 6474690"/>
                <a:gd name="connsiteY74" fmla="*/ 1089891 h 3842327"/>
                <a:gd name="connsiteX75" fmla="*/ 2872509 w 6474690"/>
                <a:gd name="connsiteY75" fmla="*/ 1071418 h 3842327"/>
                <a:gd name="connsiteX76" fmla="*/ 2909454 w 6474690"/>
                <a:gd name="connsiteY76" fmla="*/ 988291 h 3842327"/>
                <a:gd name="connsiteX77" fmla="*/ 2964872 w 6474690"/>
                <a:gd name="connsiteY77" fmla="*/ 951345 h 3842327"/>
                <a:gd name="connsiteX78" fmla="*/ 3306618 w 6474690"/>
                <a:gd name="connsiteY78" fmla="*/ 923636 h 3842327"/>
                <a:gd name="connsiteX79" fmla="*/ 3334327 w 6474690"/>
                <a:gd name="connsiteY79" fmla="*/ 905163 h 3842327"/>
                <a:gd name="connsiteX80" fmla="*/ 3408218 w 6474690"/>
                <a:gd name="connsiteY80" fmla="*/ 840509 h 3842327"/>
                <a:gd name="connsiteX81" fmla="*/ 3500581 w 6474690"/>
                <a:gd name="connsiteY81" fmla="*/ 812800 h 3842327"/>
                <a:gd name="connsiteX82" fmla="*/ 3565236 w 6474690"/>
                <a:gd name="connsiteY82" fmla="*/ 794327 h 3842327"/>
                <a:gd name="connsiteX83" fmla="*/ 3639127 w 6474690"/>
                <a:gd name="connsiteY83" fmla="*/ 729672 h 3842327"/>
                <a:gd name="connsiteX84" fmla="*/ 3676072 w 6474690"/>
                <a:gd name="connsiteY84" fmla="*/ 637309 h 3842327"/>
                <a:gd name="connsiteX85" fmla="*/ 3685309 w 6474690"/>
                <a:gd name="connsiteY85" fmla="*/ 609600 h 3842327"/>
                <a:gd name="connsiteX86" fmla="*/ 3731490 w 6474690"/>
                <a:gd name="connsiteY86" fmla="*/ 554181 h 3842327"/>
                <a:gd name="connsiteX87" fmla="*/ 3740727 w 6474690"/>
                <a:gd name="connsiteY87" fmla="*/ 526472 h 3842327"/>
                <a:gd name="connsiteX88" fmla="*/ 3759200 w 6474690"/>
                <a:gd name="connsiteY88" fmla="*/ 489527 h 3842327"/>
                <a:gd name="connsiteX89" fmla="*/ 3777672 w 6474690"/>
                <a:gd name="connsiteY89" fmla="*/ 461818 h 3842327"/>
                <a:gd name="connsiteX90" fmla="*/ 3833090 w 6474690"/>
                <a:gd name="connsiteY90" fmla="*/ 406400 h 3842327"/>
                <a:gd name="connsiteX91" fmla="*/ 3870036 w 6474690"/>
                <a:gd name="connsiteY91" fmla="*/ 360218 h 3842327"/>
                <a:gd name="connsiteX92" fmla="*/ 3879272 w 6474690"/>
                <a:gd name="connsiteY92" fmla="*/ 332509 h 3842327"/>
                <a:gd name="connsiteX93" fmla="*/ 3934690 w 6474690"/>
                <a:gd name="connsiteY93" fmla="*/ 304800 h 3842327"/>
                <a:gd name="connsiteX94" fmla="*/ 4017818 w 6474690"/>
                <a:gd name="connsiteY94" fmla="*/ 314036 h 3842327"/>
                <a:gd name="connsiteX95" fmla="*/ 4045527 w 6474690"/>
                <a:gd name="connsiteY95" fmla="*/ 332509 h 3842327"/>
                <a:gd name="connsiteX96" fmla="*/ 4156363 w 6474690"/>
                <a:gd name="connsiteY96" fmla="*/ 323272 h 3842327"/>
                <a:gd name="connsiteX97" fmla="*/ 4193309 w 6474690"/>
                <a:gd name="connsiteY97" fmla="*/ 314036 h 3842327"/>
                <a:gd name="connsiteX98" fmla="*/ 4248727 w 6474690"/>
                <a:gd name="connsiteY98" fmla="*/ 286327 h 3842327"/>
                <a:gd name="connsiteX99" fmla="*/ 4285672 w 6474690"/>
                <a:gd name="connsiteY99" fmla="*/ 277091 h 3842327"/>
                <a:gd name="connsiteX100" fmla="*/ 4313381 w 6474690"/>
                <a:gd name="connsiteY100" fmla="*/ 267854 h 3842327"/>
                <a:gd name="connsiteX101" fmla="*/ 4387272 w 6474690"/>
                <a:gd name="connsiteY101" fmla="*/ 249381 h 3842327"/>
                <a:gd name="connsiteX102" fmla="*/ 4479636 w 6474690"/>
                <a:gd name="connsiteY102" fmla="*/ 166254 h 3842327"/>
                <a:gd name="connsiteX103" fmla="*/ 4507345 w 6474690"/>
                <a:gd name="connsiteY103" fmla="*/ 147781 h 3842327"/>
                <a:gd name="connsiteX104" fmla="*/ 4562763 w 6474690"/>
                <a:gd name="connsiteY104" fmla="*/ 129309 h 3842327"/>
                <a:gd name="connsiteX105" fmla="*/ 4645890 w 6474690"/>
                <a:gd name="connsiteY105" fmla="*/ 83127 h 3842327"/>
                <a:gd name="connsiteX106" fmla="*/ 4765963 w 6474690"/>
                <a:gd name="connsiteY106" fmla="*/ 64654 h 3842327"/>
                <a:gd name="connsiteX107" fmla="*/ 4802909 w 6474690"/>
                <a:gd name="connsiteY107" fmla="*/ 120072 h 3842327"/>
                <a:gd name="connsiteX108" fmla="*/ 4839854 w 6474690"/>
                <a:gd name="connsiteY108" fmla="*/ 175491 h 3842327"/>
                <a:gd name="connsiteX109" fmla="*/ 4913745 w 6474690"/>
                <a:gd name="connsiteY109" fmla="*/ 212436 h 3842327"/>
                <a:gd name="connsiteX110" fmla="*/ 5089236 w 6474690"/>
                <a:gd name="connsiteY110" fmla="*/ 193963 h 3842327"/>
                <a:gd name="connsiteX111" fmla="*/ 5126181 w 6474690"/>
                <a:gd name="connsiteY111" fmla="*/ 147781 h 3842327"/>
                <a:gd name="connsiteX112" fmla="*/ 5163127 w 6474690"/>
                <a:gd name="connsiteY112" fmla="*/ 92363 h 3842327"/>
                <a:gd name="connsiteX113" fmla="*/ 5190836 w 6474690"/>
                <a:gd name="connsiteY113" fmla="*/ 73891 h 3842327"/>
                <a:gd name="connsiteX114" fmla="*/ 5273963 w 6474690"/>
                <a:gd name="connsiteY114" fmla="*/ 9236 h 3842327"/>
                <a:gd name="connsiteX115" fmla="*/ 5338618 w 6474690"/>
                <a:gd name="connsiteY115" fmla="*/ 0 h 3842327"/>
                <a:gd name="connsiteX116" fmla="*/ 5458690 w 6474690"/>
                <a:gd name="connsiteY116" fmla="*/ 9236 h 3842327"/>
                <a:gd name="connsiteX117" fmla="*/ 5514109 w 6474690"/>
                <a:gd name="connsiteY117" fmla="*/ 36945 h 3842327"/>
                <a:gd name="connsiteX118" fmla="*/ 5541818 w 6474690"/>
                <a:gd name="connsiteY118" fmla="*/ 46181 h 3842327"/>
                <a:gd name="connsiteX119" fmla="*/ 5615709 w 6474690"/>
                <a:gd name="connsiteY119" fmla="*/ 64654 h 3842327"/>
                <a:gd name="connsiteX120" fmla="*/ 5643418 w 6474690"/>
                <a:gd name="connsiteY120" fmla="*/ 73891 h 3842327"/>
                <a:gd name="connsiteX121" fmla="*/ 5671127 w 6474690"/>
                <a:gd name="connsiteY121" fmla="*/ 92363 h 3842327"/>
                <a:gd name="connsiteX122" fmla="*/ 5735781 w 6474690"/>
                <a:gd name="connsiteY122" fmla="*/ 110836 h 3842327"/>
                <a:gd name="connsiteX123" fmla="*/ 5809672 w 6474690"/>
                <a:gd name="connsiteY123" fmla="*/ 129309 h 3842327"/>
                <a:gd name="connsiteX124" fmla="*/ 5874327 w 6474690"/>
                <a:gd name="connsiteY124" fmla="*/ 166254 h 3842327"/>
                <a:gd name="connsiteX125" fmla="*/ 5902036 w 6474690"/>
                <a:gd name="connsiteY125" fmla="*/ 193963 h 3842327"/>
                <a:gd name="connsiteX126" fmla="*/ 6012872 w 6474690"/>
                <a:gd name="connsiteY126" fmla="*/ 221672 h 3842327"/>
                <a:gd name="connsiteX127" fmla="*/ 6068290 w 6474690"/>
                <a:gd name="connsiteY127" fmla="*/ 240145 h 3842327"/>
                <a:gd name="connsiteX128" fmla="*/ 6096000 w 6474690"/>
                <a:gd name="connsiteY128" fmla="*/ 249381 h 3842327"/>
                <a:gd name="connsiteX129" fmla="*/ 6188363 w 6474690"/>
                <a:gd name="connsiteY129" fmla="*/ 267854 h 3842327"/>
                <a:gd name="connsiteX130" fmla="*/ 6216072 w 6474690"/>
                <a:gd name="connsiteY130" fmla="*/ 277091 h 3842327"/>
                <a:gd name="connsiteX131" fmla="*/ 6253018 w 6474690"/>
                <a:gd name="connsiteY131" fmla="*/ 286327 h 3842327"/>
                <a:gd name="connsiteX132" fmla="*/ 6336145 w 6474690"/>
                <a:gd name="connsiteY132" fmla="*/ 314036 h 3842327"/>
                <a:gd name="connsiteX133" fmla="*/ 6363854 w 6474690"/>
                <a:gd name="connsiteY133" fmla="*/ 323272 h 3842327"/>
                <a:gd name="connsiteX134" fmla="*/ 6428509 w 6474690"/>
                <a:gd name="connsiteY134" fmla="*/ 350981 h 3842327"/>
                <a:gd name="connsiteX135" fmla="*/ 6474690 w 6474690"/>
                <a:gd name="connsiteY135" fmla="*/ 387927 h 384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6474690" h="3842327">
                  <a:moveTo>
                    <a:pt x="0" y="3842327"/>
                  </a:moveTo>
                  <a:lnTo>
                    <a:pt x="0" y="3842327"/>
                  </a:lnTo>
                  <a:cubicBezTo>
                    <a:pt x="15394" y="3817697"/>
                    <a:pt x="28037" y="3791117"/>
                    <a:pt x="46181" y="3768436"/>
                  </a:cubicBezTo>
                  <a:cubicBezTo>
                    <a:pt x="53116" y="3759768"/>
                    <a:pt x="66955" y="3758631"/>
                    <a:pt x="73890" y="3749963"/>
                  </a:cubicBezTo>
                  <a:cubicBezTo>
                    <a:pt x="79972" y="3742360"/>
                    <a:pt x="77726" y="3730355"/>
                    <a:pt x="83127" y="3722254"/>
                  </a:cubicBezTo>
                  <a:cubicBezTo>
                    <a:pt x="90373" y="3711386"/>
                    <a:pt x="101600" y="3703781"/>
                    <a:pt x="110836" y="3694545"/>
                  </a:cubicBezTo>
                  <a:cubicBezTo>
                    <a:pt x="113915" y="3685309"/>
                    <a:pt x="115344" y="3675347"/>
                    <a:pt x="120072" y="3666836"/>
                  </a:cubicBezTo>
                  <a:cubicBezTo>
                    <a:pt x="130854" y="3647428"/>
                    <a:pt x="138545" y="3623733"/>
                    <a:pt x="157018" y="3611418"/>
                  </a:cubicBezTo>
                  <a:cubicBezTo>
                    <a:pt x="220537" y="3569071"/>
                    <a:pt x="191374" y="3581493"/>
                    <a:pt x="240145" y="3565236"/>
                  </a:cubicBezTo>
                  <a:cubicBezTo>
                    <a:pt x="246303" y="3556000"/>
                    <a:pt x="250264" y="3544837"/>
                    <a:pt x="258618" y="3537527"/>
                  </a:cubicBezTo>
                  <a:cubicBezTo>
                    <a:pt x="265350" y="3531636"/>
                    <a:pt x="338913" y="3486449"/>
                    <a:pt x="350981" y="3472872"/>
                  </a:cubicBezTo>
                  <a:cubicBezTo>
                    <a:pt x="365731" y="3456278"/>
                    <a:pt x="375612" y="3435927"/>
                    <a:pt x="387927" y="3417454"/>
                  </a:cubicBezTo>
                  <a:lnTo>
                    <a:pt x="406400" y="3389745"/>
                  </a:lnTo>
                  <a:cubicBezTo>
                    <a:pt x="409479" y="3380509"/>
                    <a:pt x="412961" y="3371397"/>
                    <a:pt x="415636" y="3362036"/>
                  </a:cubicBezTo>
                  <a:cubicBezTo>
                    <a:pt x="419123" y="3349830"/>
                    <a:pt x="419872" y="3336759"/>
                    <a:pt x="424872" y="3325091"/>
                  </a:cubicBezTo>
                  <a:cubicBezTo>
                    <a:pt x="429245" y="3314888"/>
                    <a:pt x="437187" y="3306618"/>
                    <a:pt x="443345" y="3297381"/>
                  </a:cubicBezTo>
                  <a:cubicBezTo>
                    <a:pt x="446424" y="3278908"/>
                    <a:pt x="448518" y="3260244"/>
                    <a:pt x="452581" y="3241963"/>
                  </a:cubicBezTo>
                  <a:cubicBezTo>
                    <a:pt x="454693" y="3232459"/>
                    <a:pt x="459457" y="3223699"/>
                    <a:pt x="461818" y="3214254"/>
                  </a:cubicBezTo>
                  <a:cubicBezTo>
                    <a:pt x="465626" y="3199024"/>
                    <a:pt x="467975" y="3183466"/>
                    <a:pt x="471054" y="3168072"/>
                  </a:cubicBezTo>
                  <a:cubicBezTo>
                    <a:pt x="474133" y="3134205"/>
                    <a:pt x="467342" y="3097917"/>
                    <a:pt x="480290" y="3066472"/>
                  </a:cubicBezTo>
                  <a:cubicBezTo>
                    <a:pt x="500114" y="3018329"/>
                    <a:pt x="526756" y="3014038"/>
                    <a:pt x="563418" y="3001818"/>
                  </a:cubicBezTo>
                  <a:cubicBezTo>
                    <a:pt x="572654" y="2992582"/>
                    <a:pt x="581209" y="2982610"/>
                    <a:pt x="591127" y="2974109"/>
                  </a:cubicBezTo>
                  <a:cubicBezTo>
                    <a:pt x="602815" y="2964091"/>
                    <a:pt x="618217" y="2958226"/>
                    <a:pt x="628072" y="2946400"/>
                  </a:cubicBezTo>
                  <a:cubicBezTo>
                    <a:pt x="634305" y="2938921"/>
                    <a:pt x="631908" y="2926792"/>
                    <a:pt x="637309" y="2918691"/>
                  </a:cubicBezTo>
                  <a:cubicBezTo>
                    <a:pt x="644555" y="2907822"/>
                    <a:pt x="655782" y="2900218"/>
                    <a:pt x="665018" y="2890981"/>
                  </a:cubicBezTo>
                  <a:cubicBezTo>
                    <a:pt x="681275" y="2842209"/>
                    <a:pt x="668853" y="2871375"/>
                    <a:pt x="711200" y="2807854"/>
                  </a:cubicBezTo>
                  <a:lnTo>
                    <a:pt x="766618" y="2724727"/>
                  </a:lnTo>
                  <a:cubicBezTo>
                    <a:pt x="772775" y="2715491"/>
                    <a:pt x="777241" y="2704867"/>
                    <a:pt x="785090" y="2697018"/>
                  </a:cubicBezTo>
                  <a:cubicBezTo>
                    <a:pt x="794327" y="2687782"/>
                    <a:pt x="804438" y="2679344"/>
                    <a:pt x="812800" y="2669309"/>
                  </a:cubicBezTo>
                  <a:cubicBezTo>
                    <a:pt x="856675" y="2616659"/>
                    <a:pt x="810217" y="2666901"/>
                    <a:pt x="840509" y="2613891"/>
                  </a:cubicBezTo>
                  <a:cubicBezTo>
                    <a:pt x="848147" y="2600525"/>
                    <a:pt x="857920" y="2588387"/>
                    <a:pt x="868218" y="2576945"/>
                  </a:cubicBezTo>
                  <a:cubicBezTo>
                    <a:pt x="885694" y="2557527"/>
                    <a:pt x="923636" y="2521527"/>
                    <a:pt x="923636" y="2521527"/>
                  </a:cubicBezTo>
                  <a:cubicBezTo>
                    <a:pt x="946851" y="2451880"/>
                    <a:pt x="915535" y="2537728"/>
                    <a:pt x="951345" y="2466109"/>
                  </a:cubicBezTo>
                  <a:cubicBezTo>
                    <a:pt x="969687" y="2429424"/>
                    <a:pt x="948800" y="2444727"/>
                    <a:pt x="979054" y="2410691"/>
                  </a:cubicBezTo>
                  <a:cubicBezTo>
                    <a:pt x="996410" y="2391165"/>
                    <a:pt x="1019981" y="2377009"/>
                    <a:pt x="1034472" y="2355272"/>
                  </a:cubicBezTo>
                  <a:cubicBezTo>
                    <a:pt x="1059103" y="2318327"/>
                    <a:pt x="1043709" y="2333720"/>
                    <a:pt x="1080654" y="2309091"/>
                  </a:cubicBezTo>
                  <a:cubicBezTo>
                    <a:pt x="1086812" y="2299854"/>
                    <a:pt x="1090773" y="2288691"/>
                    <a:pt x="1099127" y="2281381"/>
                  </a:cubicBezTo>
                  <a:cubicBezTo>
                    <a:pt x="1115835" y="2266761"/>
                    <a:pt x="1154545" y="2244436"/>
                    <a:pt x="1154545" y="2244436"/>
                  </a:cubicBezTo>
                  <a:cubicBezTo>
                    <a:pt x="1188412" y="2193636"/>
                    <a:pt x="1154545" y="2236739"/>
                    <a:pt x="1200727" y="2198254"/>
                  </a:cubicBezTo>
                  <a:cubicBezTo>
                    <a:pt x="1224224" y="2178673"/>
                    <a:pt x="1227818" y="2164212"/>
                    <a:pt x="1256145" y="2152072"/>
                  </a:cubicBezTo>
                  <a:cubicBezTo>
                    <a:pt x="1267813" y="2147072"/>
                    <a:pt x="1280931" y="2146484"/>
                    <a:pt x="1293090" y="2142836"/>
                  </a:cubicBezTo>
                  <a:cubicBezTo>
                    <a:pt x="1406890" y="2108696"/>
                    <a:pt x="1284914" y="2133487"/>
                    <a:pt x="1459345" y="2115127"/>
                  </a:cubicBezTo>
                  <a:cubicBezTo>
                    <a:pt x="1491621" y="2111730"/>
                    <a:pt x="1546327" y="2102170"/>
                    <a:pt x="1579418" y="2096654"/>
                  </a:cubicBezTo>
                  <a:cubicBezTo>
                    <a:pt x="1633783" y="2069471"/>
                    <a:pt x="1603296" y="2082537"/>
                    <a:pt x="1671781" y="2059709"/>
                  </a:cubicBezTo>
                  <a:lnTo>
                    <a:pt x="1699490" y="2050472"/>
                  </a:lnTo>
                  <a:cubicBezTo>
                    <a:pt x="1708727" y="2041236"/>
                    <a:pt x="1721358" y="2034446"/>
                    <a:pt x="1727200" y="2022763"/>
                  </a:cubicBezTo>
                  <a:cubicBezTo>
                    <a:pt x="1734221" y="2008722"/>
                    <a:pt x="1732629" y="1991811"/>
                    <a:pt x="1736436" y="1976581"/>
                  </a:cubicBezTo>
                  <a:cubicBezTo>
                    <a:pt x="1744084" y="1945988"/>
                    <a:pt x="1746085" y="1948253"/>
                    <a:pt x="1764145" y="1921163"/>
                  </a:cubicBezTo>
                  <a:cubicBezTo>
                    <a:pt x="1783367" y="1844271"/>
                    <a:pt x="1759961" y="1920295"/>
                    <a:pt x="1791854" y="1856509"/>
                  </a:cubicBezTo>
                  <a:cubicBezTo>
                    <a:pt x="1796208" y="1847801"/>
                    <a:pt x="1795008" y="1836402"/>
                    <a:pt x="1801090" y="1828800"/>
                  </a:cubicBezTo>
                  <a:cubicBezTo>
                    <a:pt x="1808025" y="1820132"/>
                    <a:pt x="1819563" y="1816485"/>
                    <a:pt x="1828800" y="1810327"/>
                  </a:cubicBezTo>
                  <a:cubicBezTo>
                    <a:pt x="1834957" y="1801091"/>
                    <a:pt x="1839423" y="1790467"/>
                    <a:pt x="1847272" y="1782618"/>
                  </a:cubicBezTo>
                  <a:cubicBezTo>
                    <a:pt x="1855121" y="1774768"/>
                    <a:pt x="1868046" y="1772813"/>
                    <a:pt x="1874981" y="1764145"/>
                  </a:cubicBezTo>
                  <a:cubicBezTo>
                    <a:pt x="1925969" y="1700411"/>
                    <a:pt x="1832517" y="1770904"/>
                    <a:pt x="1911927" y="1717963"/>
                  </a:cubicBezTo>
                  <a:cubicBezTo>
                    <a:pt x="1964870" y="1638550"/>
                    <a:pt x="1894373" y="1732007"/>
                    <a:pt x="1958109" y="1681018"/>
                  </a:cubicBezTo>
                  <a:cubicBezTo>
                    <a:pt x="1966777" y="1674084"/>
                    <a:pt x="1968053" y="1660415"/>
                    <a:pt x="1976581" y="1653309"/>
                  </a:cubicBezTo>
                  <a:cubicBezTo>
                    <a:pt x="2003429" y="1630935"/>
                    <a:pt x="2036462" y="1631014"/>
                    <a:pt x="2068945" y="1625600"/>
                  </a:cubicBezTo>
                  <a:cubicBezTo>
                    <a:pt x="2101310" y="1614811"/>
                    <a:pt x="2100148" y="1619788"/>
                    <a:pt x="2124363" y="1588654"/>
                  </a:cubicBezTo>
                  <a:cubicBezTo>
                    <a:pt x="2137993" y="1571129"/>
                    <a:pt x="2142836" y="1545551"/>
                    <a:pt x="2161309" y="1533236"/>
                  </a:cubicBezTo>
                  <a:cubicBezTo>
                    <a:pt x="2197119" y="1509362"/>
                    <a:pt x="2178487" y="1518273"/>
                    <a:pt x="2216727" y="1505527"/>
                  </a:cubicBezTo>
                  <a:cubicBezTo>
                    <a:pt x="2280246" y="1463180"/>
                    <a:pt x="2251083" y="1475602"/>
                    <a:pt x="2299854" y="1459345"/>
                  </a:cubicBezTo>
                  <a:cubicBezTo>
                    <a:pt x="2318327" y="1447030"/>
                    <a:pt x="2333502" y="1426754"/>
                    <a:pt x="2355272" y="1422400"/>
                  </a:cubicBezTo>
                  <a:cubicBezTo>
                    <a:pt x="2370666" y="1419321"/>
                    <a:pt x="2386224" y="1416971"/>
                    <a:pt x="2401454" y="1413163"/>
                  </a:cubicBezTo>
                  <a:cubicBezTo>
                    <a:pt x="2410899" y="1410802"/>
                    <a:pt x="2419718" y="1406288"/>
                    <a:pt x="2429163" y="1403927"/>
                  </a:cubicBezTo>
                  <a:cubicBezTo>
                    <a:pt x="2444393" y="1400120"/>
                    <a:pt x="2460199" y="1398822"/>
                    <a:pt x="2475345" y="1394691"/>
                  </a:cubicBezTo>
                  <a:cubicBezTo>
                    <a:pt x="2494131" y="1389568"/>
                    <a:pt x="2512290" y="1382376"/>
                    <a:pt x="2530763" y="1376218"/>
                  </a:cubicBezTo>
                  <a:cubicBezTo>
                    <a:pt x="2539999" y="1373139"/>
                    <a:pt x="2549027" y="1369342"/>
                    <a:pt x="2558472" y="1366981"/>
                  </a:cubicBezTo>
                  <a:lnTo>
                    <a:pt x="2595418" y="1357745"/>
                  </a:lnTo>
                  <a:cubicBezTo>
                    <a:pt x="2658937" y="1315399"/>
                    <a:pt x="2629774" y="1327821"/>
                    <a:pt x="2678545" y="1311563"/>
                  </a:cubicBezTo>
                  <a:cubicBezTo>
                    <a:pt x="2703174" y="1237673"/>
                    <a:pt x="2666230" y="1323877"/>
                    <a:pt x="2715490" y="1274618"/>
                  </a:cubicBezTo>
                  <a:cubicBezTo>
                    <a:pt x="2731189" y="1258919"/>
                    <a:pt x="2739115" y="1236961"/>
                    <a:pt x="2752436" y="1219200"/>
                  </a:cubicBezTo>
                  <a:cubicBezTo>
                    <a:pt x="2761672" y="1206885"/>
                    <a:pt x="2770127" y="1193942"/>
                    <a:pt x="2780145" y="1182254"/>
                  </a:cubicBezTo>
                  <a:cubicBezTo>
                    <a:pt x="2788646" y="1172336"/>
                    <a:pt x="2799492" y="1164580"/>
                    <a:pt x="2807854" y="1154545"/>
                  </a:cubicBezTo>
                  <a:cubicBezTo>
                    <a:pt x="2814961" y="1146017"/>
                    <a:pt x="2820819" y="1136474"/>
                    <a:pt x="2826327" y="1126836"/>
                  </a:cubicBezTo>
                  <a:cubicBezTo>
                    <a:pt x="2833158" y="1114882"/>
                    <a:pt x="2835985" y="1100468"/>
                    <a:pt x="2844800" y="1089891"/>
                  </a:cubicBezTo>
                  <a:cubicBezTo>
                    <a:pt x="2851907" y="1081363"/>
                    <a:pt x="2863273" y="1077576"/>
                    <a:pt x="2872509" y="1071418"/>
                  </a:cubicBezTo>
                  <a:cubicBezTo>
                    <a:pt x="2879390" y="1050775"/>
                    <a:pt x="2888789" y="1006373"/>
                    <a:pt x="2909454" y="988291"/>
                  </a:cubicBezTo>
                  <a:cubicBezTo>
                    <a:pt x="2926162" y="973671"/>
                    <a:pt x="2946399" y="963660"/>
                    <a:pt x="2964872" y="951345"/>
                  </a:cubicBezTo>
                  <a:cubicBezTo>
                    <a:pt x="3079716" y="874781"/>
                    <a:pt x="2981485" y="933198"/>
                    <a:pt x="3306618" y="923636"/>
                  </a:cubicBezTo>
                  <a:cubicBezTo>
                    <a:pt x="3315854" y="917478"/>
                    <a:pt x="3326478" y="913012"/>
                    <a:pt x="3334327" y="905163"/>
                  </a:cubicBezTo>
                  <a:cubicBezTo>
                    <a:pt x="3372042" y="867448"/>
                    <a:pt x="3329710" y="866679"/>
                    <a:pt x="3408218" y="840509"/>
                  </a:cubicBezTo>
                  <a:cubicBezTo>
                    <a:pt x="3539940" y="796601"/>
                    <a:pt x="3402852" y="840723"/>
                    <a:pt x="3500581" y="812800"/>
                  </a:cubicBezTo>
                  <a:cubicBezTo>
                    <a:pt x="3593325" y="786301"/>
                    <a:pt x="3449751" y="823197"/>
                    <a:pt x="3565236" y="794327"/>
                  </a:cubicBezTo>
                  <a:cubicBezTo>
                    <a:pt x="3629890" y="751223"/>
                    <a:pt x="3608339" y="775854"/>
                    <a:pt x="3639127" y="729672"/>
                  </a:cubicBezTo>
                  <a:cubicBezTo>
                    <a:pt x="3681171" y="603543"/>
                    <a:pt x="3635304" y="732434"/>
                    <a:pt x="3676072" y="637309"/>
                  </a:cubicBezTo>
                  <a:cubicBezTo>
                    <a:pt x="3679907" y="628360"/>
                    <a:pt x="3679908" y="617701"/>
                    <a:pt x="3685309" y="609600"/>
                  </a:cubicBezTo>
                  <a:cubicBezTo>
                    <a:pt x="3726167" y="548314"/>
                    <a:pt x="3701269" y="614624"/>
                    <a:pt x="3731490" y="554181"/>
                  </a:cubicBezTo>
                  <a:cubicBezTo>
                    <a:pt x="3735844" y="545473"/>
                    <a:pt x="3736892" y="535421"/>
                    <a:pt x="3740727" y="526472"/>
                  </a:cubicBezTo>
                  <a:cubicBezTo>
                    <a:pt x="3746151" y="513817"/>
                    <a:pt x="3752369" y="501482"/>
                    <a:pt x="3759200" y="489527"/>
                  </a:cubicBezTo>
                  <a:cubicBezTo>
                    <a:pt x="3764707" y="479889"/>
                    <a:pt x="3770297" y="470115"/>
                    <a:pt x="3777672" y="461818"/>
                  </a:cubicBezTo>
                  <a:cubicBezTo>
                    <a:pt x="3795028" y="442292"/>
                    <a:pt x="3833090" y="406400"/>
                    <a:pt x="3833090" y="406400"/>
                  </a:cubicBezTo>
                  <a:cubicBezTo>
                    <a:pt x="3856308" y="336750"/>
                    <a:pt x="3822288" y="419904"/>
                    <a:pt x="3870036" y="360218"/>
                  </a:cubicBezTo>
                  <a:cubicBezTo>
                    <a:pt x="3876118" y="352615"/>
                    <a:pt x="3873190" y="340112"/>
                    <a:pt x="3879272" y="332509"/>
                  </a:cubicBezTo>
                  <a:cubicBezTo>
                    <a:pt x="3892294" y="316231"/>
                    <a:pt x="3916436" y="310885"/>
                    <a:pt x="3934690" y="304800"/>
                  </a:cubicBezTo>
                  <a:cubicBezTo>
                    <a:pt x="3962399" y="307879"/>
                    <a:pt x="3990771" y="307274"/>
                    <a:pt x="4017818" y="314036"/>
                  </a:cubicBezTo>
                  <a:cubicBezTo>
                    <a:pt x="4028587" y="316728"/>
                    <a:pt x="4034451" y="331771"/>
                    <a:pt x="4045527" y="332509"/>
                  </a:cubicBezTo>
                  <a:cubicBezTo>
                    <a:pt x="4082518" y="334975"/>
                    <a:pt x="4119418" y="326351"/>
                    <a:pt x="4156363" y="323272"/>
                  </a:cubicBezTo>
                  <a:cubicBezTo>
                    <a:pt x="4168678" y="320193"/>
                    <a:pt x="4181641" y="319036"/>
                    <a:pt x="4193309" y="314036"/>
                  </a:cubicBezTo>
                  <a:cubicBezTo>
                    <a:pt x="4274272" y="279338"/>
                    <a:pt x="4170885" y="308567"/>
                    <a:pt x="4248727" y="286327"/>
                  </a:cubicBezTo>
                  <a:cubicBezTo>
                    <a:pt x="4260933" y="282840"/>
                    <a:pt x="4273466" y="280578"/>
                    <a:pt x="4285672" y="277091"/>
                  </a:cubicBezTo>
                  <a:cubicBezTo>
                    <a:pt x="4295033" y="274416"/>
                    <a:pt x="4303936" y="270215"/>
                    <a:pt x="4313381" y="267854"/>
                  </a:cubicBezTo>
                  <a:lnTo>
                    <a:pt x="4387272" y="249381"/>
                  </a:lnTo>
                  <a:cubicBezTo>
                    <a:pt x="4441308" y="195345"/>
                    <a:pt x="4429019" y="202409"/>
                    <a:pt x="4479636" y="166254"/>
                  </a:cubicBezTo>
                  <a:cubicBezTo>
                    <a:pt x="4488669" y="159802"/>
                    <a:pt x="4497201" y="152289"/>
                    <a:pt x="4507345" y="147781"/>
                  </a:cubicBezTo>
                  <a:cubicBezTo>
                    <a:pt x="4525139" y="139873"/>
                    <a:pt x="4562763" y="129309"/>
                    <a:pt x="4562763" y="129309"/>
                  </a:cubicBezTo>
                  <a:cubicBezTo>
                    <a:pt x="4626282" y="86962"/>
                    <a:pt x="4597119" y="99384"/>
                    <a:pt x="4645890" y="83127"/>
                  </a:cubicBezTo>
                  <a:cubicBezTo>
                    <a:pt x="4719958" y="33748"/>
                    <a:pt x="4679961" y="40082"/>
                    <a:pt x="4765963" y="64654"/>
                  </a:cubicBezTo>
                  <a:cubicBezTo>
                    <a:pt x="4783629" y="117649"/>
                    <a:pt x="4762549" y="68179"/>
                    <a:pt x="4802909" y="120072"/>
                  </a:cubicBezTo>
                  <a:cubicBezTo>
                    <a:pt x="4816539" y="137597"/>
                    <a:pt x="4819996" y="165562"/>
                    <a:pt x="4839854" y="175491"/>
                  </a:cubicBezTo>
                  <a:lnTo>
                    <a:pt x="4913745" y="212436"/>
                  </a:lnTo>
                  <a:cubicBezTo>
                    <a:pt x="4972242" y="206278"/>
                    <a:pt x="5031365" y="204485"/>
                    <a:pt x="5089236" y="193963"/>
                  </a:cubicBezTo>
                  <a:cubicBezTo>
                    <a:pt x="5125096" y="187443"/>
                    <a:pt x="5113392" y="170802"/>
                    <a:pt x="5126181" y="147781"/>
                  </a:cubicBezTo>
                  <a:cubicBezTo>
                    <a:pt x="5136963" y="128373"/>
                    <a:pt x="5144654" y="104678"/>
                    <a:pt x="5163127" y="92363"/>
                  </a:cubicBezTo>
                  <a:cubicBezTo>
                    <a:pt x="5172363" y="86206"/>
                    <a:pt x="5182308" y="80997"/>
                    <a:pt x="5190836" y="73891"/>
                  </a:cubicBezTo>
                  <a:cubicBezTo>
                    <a:pt x="5215137" y="53640"/>
                    <a:pt x="5240151" y="14066"/>
                    <a:pt x="5273963" y="9236"/>
                  </a:cubicBezTo>
                  <a:lnTo>
                    <a:pt x="5338618" y="0"/>
                  </a:lnTo>
                  <a:cubicBezTo>
                    <a:pt x="5378642" y="3079"/>
                    <a:pt x="5418858" y="4257"/>
                    <a:pt x="5458690" y="9236"/>
                  </a:cubicBezTo>
                  <a:cubicBezTo>
                    <a:pt x="5489648" y="13106"/>
                    <a:pt x="5486603" y="23192"/>
                    <a:pt x="5514109" y="36945"/>
                  </a:cubicBezTo>
                  <a:cubicBezTo>
                    <a:pt x="5522817" y="41299"/>
                    <a:pt x="5532425" y="43619"/>
                    <a:pt x="5541818" y="46181"/>
                  </a:cubicBezTo>
                  <a:cubicBezTo>
                    <a:pt x="5566312" y="52861"/>
                    <a:pt x="5591624" y="56625"/>
                    <a:pt x="5615709" y="64654"/>
                  </a:cubicBezTo>
                  <a:cubicBezTo>
                    <a:pt x="5624945" y="67733"/>
                    <a:pt x="5634710" y="69537"/>
                    <a:pt x="5643418" y="73891"/>
                  </a:cubicBezTo>
                  <a:cubicBezTo>
                    <a:pt x="5653347" y="78855"/>
                    <a:pt x="5661198" y="87399"/>
                    <a:pt x="5671127" y="92363"/>
                  </a:cubicBezTo>
                  <a:cubicBezTo>
                    <a:pt x="5685896" y="99747"/>
                    <a:pt x="5721963" y="106888"/>
                    <a:pt x="5735781" y="110836"/>
                  </a:cubicBezTo>
                  <a:cubicBezTo>
                    <a:pt x="5802056" y="129771"/>
                    <a:pt x="5715772" y="110528"/>
                    <a:pt x="5809672" y="129309"/>
                  </a:cubicBezTo>
                  <a:cubicBezTo>
                    <a:pt x="5832261" y="140603"/>
                    <a:pt x="5854742" y="149933"/>
                    <a:pt x="5874327" y="166254"/>
                  </a:cubicBezTo>
                  <a:cubicBezTo>
                    <a:pt x="5884362" y="174616"/>
                    <a:pt x="5890618" y="187619"/>
                    <a:pt x="5902036" y="193963"/>
                  </a:cubicBezTo>
                  <a:cubicBezTo>
                    <a:pt x="5933402" y="211389"/>
                    <a:pt x="5978466" y="215938"/>
                    <a:pt x="6012872" y="221672"/>
                  </a:cubicBezTo>
                  <a:lnTo>
                    <a:pt x="6068290" y="240145"/>
                  </a:lnTo>
                  <a:cubicBezTo>
                    <a:pt x="6077527" y="243224"/>
                    <a:pt x="6086453" y="247472"/>
                    <a:pt x="6096000" y="249381"/>
                  </a:cubicBezTo>
                  <a:cubicBezTo>
                    <a:pt x="6126788" y="255539"/>
                    <a:pt x="6158577" y="257925"/>
                    <a:pt x="6188363" y="267854"/>
                  </a:cubicBezTo>
                  <a:cubicBezTo>
                    <a:pt x="6197599" y="270933"/>
                    <a:pt x="6206711" y="274416"/>
                    <a:pt x="6216072" y="277091"/>
                  </a:cubicBezTo>
                  <a:cubicBezTo>
                    <a:pt x="6228278" y="280578"/>
                    <a:pt x="6240885" y="282594"/>
                    <a:pt x="6253018" y="286327"/>
                  </a:cubicBezTo>
                  <a:cubicBezTo>
                    <a:pt x="6280934" y="294917"/>
                    <a:pt x="6308436" y="304800"/>
                    <a:pt x="6336145" y="314036"/>
                  </a:cubicBezTo>
                  <a:cubicBezTo>
                    <a:pt x="6345381" y="317115"/>
                    <a:pt x="6355146" y="318918"/>
                    <a:pt x="6363854" y="323272"/>
                  </a:cubicBezTo>
                  <a:cubicBezTo>
                    <a:pt x="6409508" y="346099"/>
                    <a:pt x="6387738" y="337391"/>
                    <a:pt x="6428509" y="350981"/>
                  </a:cubicBezTo>
                  <a:cubicBezTo>
                    <a:pt x="6463463" y="374284"/>
                    <a:pt x="6448369" y="361604"/>
                    <a:pt x="6474690" y="387927"/>
                  </a:cubicBezTo>
                </a:path>
              </a:pathLst>
            </a:custGeom>
            <a:noFill/>
            <a:ln w="12700" cap="flat" cmpd="sng" algn="ctr">
              <a:solidFill>
                <a:schemeClr val="bg1">
                  <a:lumMod val="80645"/>
                  <a:alpha val="7741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9" name="任意多边形: 形状 88">
              <a:extLst>
                <a:ext uri="{FF2B5EF4-FFF2-40B4-BE49-F238E27FC236}">
                  <a16:creationId xmlns:a16="http://schemas.microsoft.com/office/drawing/2014/main" xmlns="" id="{148A384A-3D17-49EF-A0BD-9A79E66E0296}"/>
                </a:ext>
              </a:extLst>
            </p:cNvPr>
            <p:cNvSpPr/>
            <p:nvPr/>
          </p:nvSpPr>
          <p:spPr>
            <a:xfrm>
              <a:off x="5855855" y="3977194"/>
              <a:ext cx="6474690" cy="3842327"/>
            </a:xfrm>
            <a:custGeom>
              <a:avLst/>
              <a:gdLst>
                <a:gd name="connsiteX0" fmla="*/ 0 w 6474690"/>
                <a:gd name="connsiteY0" fmla="*/ 3842327 h 3842327"/>
                <a:gd name="connsiteX1" fmla="*/ 0 w 6474690"/>
                <a:gd name="connsiteY1" fmla="*/ 3842327 h 3842327"/>
                <a:gd name="connsiteX2" fmla="*/ 46181 w 6474690"/>
                <a:gd name="connsiteY2" fmla="*/ 3768436 h 3842327"/>
                <a:gd name="connsiteX3" fmla="*/ 73890 w 6474690"/>
                <a:gd name="connsiteY3" fmla="*/ 3749963 h 3842327"/>
                <a:gd name="connsiteX4" fmla="*/ 83127 w 6474690"/>
                <a:gd name="connsiteY4" fmla="*/ 3722254 h 3842327"/>
                <a:gd name="connsiteX5" fmla="*/ 110836 w 6474690"/>
                <a:gd name="connsiteY5" fmla="*/ 3694545 h 3842327"/>
                <a:gd name="connsiteX6" fmla="*/ 120072 w 6474690"/>
                <a:gd name="connsiteY6" fmla="*/ 3666836 h 3842327"/>
                <a:gd name="connsiteX7" fmla="*/ 157018 w 6474690"/>
                <a:gd name="connsiteY7" fmla="*/ 3611418 h 3842327"/>
                <a:gd name="connsiteX8" fmla="*/ 240145 w 6474690"/>
                <a:gd name="connsiteY8" fmla="*/ 3565236 h 3842327"/>
                <a:gd name="connsiteX9" fmla="*/ 258618 w 6474690"/>
                <a:gd name="connsiteY9" fmla="*/ 3537527 h 3842327"/>
                <a:gd name="connsiteX10" fmla="*/ 350981 w 6474690"/>
                <a:gd name="connsiteY10" fmla="*/ 3472872 h 3842327"/>
                <a:gd name="connsiteX11" fmla="*/ 387927 w 6474690"/>
                <a:gd name="connsiteY11" fmla="*/ 3417454 h 3842327"/>
                <a:gd name="connsiteX12" fmla="*/ 406400 w 6474690"/>
                <a:gd name="connsiteY12" fmla="*/ 3389745 h 3842327"/>
                <a:gd name="connsiteX13" fmla="*/ 415636 w 6474690"/>
                <a:gd name="connsiteY13" fmla="*/ 3362036 h 3842327"/>
                <a:gd name="connsiteX14" fmla="*/ 424872 w 6474690"/>
                <a:gd name="connsiteY14" fmla="*/ 3325091 h 3842327"/>
                <a:gd name="connsiteX15" fmla="*/ 443345 w 6474690"/>
                <a:gd name="connsiteY15" fmla="*/ 3297381 h 3842327"/>
                <a:gd name="connsiteX16" fmla="*/ 452581 w 6474690"/>
                <a:gd name="connsiteY16" fmla="*/ 3241963 h 3842327"/>
                <a:gd name="connsiteX17" fmla="*/ 461818 w 6474690"/>
                <a:gd name="connsiteY17" fmla="*/ 3214254 h 3842327"/>
                <a:gd name="connsiteX18" fmla="*/ 471054 w 6474690"/>
                <a:gd name="connsiteY18" fmla="*/ 3168072 h 3842327"/>
                <a:gd name="connsiteX19" fmla="*/ 480290 w 6474690"/>
                <a:gd name="connsiteY19" fmla="*/ 3066472 h 3842327"/>
                <a:gd name="connsiteX20" fmla="*/ 563418 w 6474690"/>
                <a:gd name="connsiteY20" fmla="*/ 3001818 h 3842327"/>
                <a:gd name="connsiteX21" fmla="*/ 591127 w 6474690"/>
                <a:gd name="connsiteY21" fmla="*/ 2974109 h 3842327"/>
                <a:gd name="connsiteX22" fmla="*/ 628072 w 6474690"/>
                <a:gd name="connsiteY22" fmla="*/ 2946400 h 3842327"/>
                <a:gd name="connsiteX23" fmla="*/ 637309 w 6474690"/>
                <a:gd name="connsiteY23" fmla="*/ 2918691 h 3842327"/>
                <a:gd name="connsiteX24" fmla="*/ 665018 w 6474690"/>
                <a:gd name="connsiteY24" fmla="*/ 2890981 h 3842327"/>
                <a:gd name="connsiteX25" fmla="*/ 711200 w 6474690"/>
                <a:gd name="connsiteY25" fmla="*/ 2807854 h 3842327"/>
                <a:gd name="connsiteX26" fmla="*/ 766618 w 6474690"/>
                <a:gd name="connsiteY26" fmla="*/ 2724727 h 3842327"/>
                <a:gd name="connsiteX27" fmla="*/ 785090 w 6474690"/>
                <a:gd name="connsiteY27" fmla="*/ 2697018 h 3842327"/>
                <a:gd name="connsiteX28" fmla="*/ 812800 w 6474690"/>
                <a:gd name="connsiteY28" fmla="*/ 2669309 h 3842327"/>
                <a:gd name="connsiteX29" fmla="*/ 840509 w 6474690"/>
                <a:gd name="connsiteY29" fmla="*/ 2613891 h 3842327"/>
                <a:gd name="connsiteX30" fmla="*/ 868218 w 6474690"/>
                <a:gd name="connsiteY30" fmla="*/ 2576945 h 3842327"/>
                <a:gd name="connsiteX31" fmla="*/ 923636 w 6474690"/>
                <a:gd name="connsiteY31" fmla="*/ 2521527 h 3842327"/>
                <a:gd name="connsiteX32" fmla="*/ 951345 w 6474690"/>
                <a:gd name="connsiteY32" fmla="*/ 2466109 h 3842327"/>
                <a:gd name="connsiteX33" fmla="*/ 979054 w 6474690"/>
                <a:gd name="connsiteY33" fmla="*/ 2410691 h 3842327"/>
                <a:gd name="connsiteX34" fmla="*/ 1034472 w 6474690"/>
                <a:gd name="connsiteY34" fmla="*/ 2355272 h 3842327"/>
                <a:gd name="connsiteX35" fmla="*/ 1080654 w 6474690"/>
                <a:gd name="connsiteY35" fmla="*/ 2309091 h 3842327"/>
                <a:gd name="connsiteX36" fmla="*/ 1099127 w 6474690"/>
                <a:gd name="connsiteY36" fmla="*/ 2281381 h 3842327"/>
                <a:gd name="connsiteX37" fmla="*/ 1154545 w 6474690"/>
                <a:gd name="connsiteY37" fmla="*/ 2244436 h 3842327"/>
                <a:gd name="connsiteX38" fmla="*/ 1200727 w 6474690"/>
                <a:gd name="connsiteY38" fmla="*/ 2198254 h 3842327"/>
                <a:gd name="connsiteX39" fmla="*/ 1256145 w 6474690"/>
                <a:gd name="connsiteY39" fmla="*/ 2152072 h 3842327"/>
                <a:gd name="connsiteX40" fmla="*/ 1293090 w 6474690"/>
                <a:gd name="connsiteY40" fmla="*/ 2142836 h 3842327"/>
                <a:gd name="connsiteX41" fmla="*/ 1459345 w 6474690"/>
                <a:gd name="connsiteY41" fmla="*/ 2115127 h 3842327"/>
                <a:gd name="connsiteX42" fmla="*/ 1579418 w 6474690"/>
                <a:gd name="connsiteY42" fmla="*/ 2096654 h 3842327"/>
                <a:gd name="connsiteX43" fmla="*/ 1671781 w 6474690"/>
                <a:gd name="connsiteY43" fmla="*/ 2059709 h 3842327"/>
                <a:gd name="connsiteX44" fmla="*/ 1699490 w 6474690"/>
                <a:gd name="connsiteY44" fmla="*/ 2050472 h 3842327"/>
                <a:gd name="connsiteX45" fmla="*/ 1727200 w 6474690"/>
                <a:gd name="connsiteY45" fmla="*/ 2022763 h 3842327"/>
                <a:gd name="connsiteX46" fmla="*/ 1736436 w 6474690"/>
                <a:gd name="connsiteY46" fmla="*/ 1976581 h 3842327"/>
                <a:gd name="connsiteX47" fmla="*/ 1764145 w 6474690"/>
                <a:gd name="connsiteY47" fmla="*/ 1921163 h 3842327"/>
                <a:gd name="connsiteX48" fmla="*/ 1791854 w 6474690"/>
                <a:gd name="connsiteY48" fmla="*/ 1856509 h 3842327"/>
                <a:gd name="connsiteX49" fmla="*/ 1801090 w 6474690"/>
                <a:gd name="connsiteY49" fmla="*/ 1828800 h 3842327"/>
                <a:gd name="connsiteX50" fmla="*/ 1828800 w 6474690"/>
                <a:gd name="connsiteY50" fmla="*/ 1810327 h 3842327"/>
                <a:gd name="connsiteX51" fmla="*/ 1847272 w 6474690"/>
                <a:gd name="connsiteY51" fmla="*/ 1782618 h 3842327"/>
                <a:gd name="connsiteX52" fmla="*/ 1874981 w 6474690"/>
                <a:gd name="connsiteY52" fmla="*/ 1764145 h 3842327"/>
                <a:gd name="connsiteX53" fmla="*/ 1911927 w 6474690"/>
                <a:gd name="connsiteY53" fmla="*/ 1717963 h 3842327"/>
                <a:gd name="connsiteX54" fmla="*/ 1958109 w 6474690"/>
                <a:gd name="connsiteY54" fmla="*/ 1681018 h 3842327"/>
                <a:gd name="connsiteX55" fmla="*/ 1976581 w 6474690"/>
                <a:gd name="connsiteY55" fmla="*/ 1653309 h 3842327"/>
                <a:gd name="connsiteX56" fmla="*/ 2068945 w 6474690"/>
                <a:gd name="connsiteY56" fmla="*/ 1625600 h 3842327"/>
                <a:gd name="connsiteX57" fmla="*/ 2124363 w 6474690"/>
                <a:gd name="connsiteY57" fmla="*/ 1588654 h 3842327"/>
                <a:gd name="connsiteX58" fmla="*/ 2161309 w 6474690"/>
                <a:gd name="connsiteY58" fmla="*/ 1533236 h 3842327"/>
                <a:gd name="connsiteX59" fmla="*/ 2216727 w 6474690"/>
                <a:gd name="connsiteY59" fmla="*/ 1505527 h 3842327"/>
                <a:gd name="connsiteX60" fmla="*/ 2299854 w 6474690"/>
                <a:gd name="connsiteY60" fmla="*/ 1459345 h 3842327"/>
                <a:gd name="connsiteX61" fmla="*/ 2355272 w 6474690"/>
                <a:gd name="connsiteY61" fmla="*/ 1422400 h 3842327"/>
                <a:gd name="connsiteX62" fmla="*/ 2401454 w 6474690"/>
                <a:gd name="connsiteY62" fmla="*/ 1413163 h 3842327"/>
                <a:gd name="connsiteX63" fmla="*/ 2429163 w 6474690"/>
                <a:gd name="connsiteY63" fmla="*/ 1403927 h 3842327"/>
                <a:gd name="connsiteX64" fmla="*/ 2475345 w 6474690"/>
                <a:gd name="connsiteY64" fmla="*/ 1394691 h 3842327"/>
                <a:gd name="connsiteX65" fmla="*/ 2530763 w 6474690"/>
                <a:gd name="connsiteY65" fmla="*/ 1376218 h 3842327"/>
                <a:gd name="connsiteX66" fmla="*/ 2558472 w 6474690"/>
                <a:gd name="connsiteY66" fmla="*/ 1366981 h 3842327"/>
                <a:gd name="connsiteX67" fmla="*/ 2595418 w 6474690"/>
                <a:gd name="connsiteY67" fmla="*/ 1357745 h 3842327"/>
                <a:gd name="connsiteX68" fmla="*/ 2678545 w 6474690"/>
                <a:gd name="connsiteY68" fmla="*/ 1311563 h 3842327"/>
                <a:gd name="connsiteX69" fmla="*/ 2715490 w 6474690"/>
                <a:gd name="connsiteY69" fmla="*/ 1274618 h 3842327"/>
                <a:gd name="connsiteX70" fmla="*/ 2752436 w 6474690"/>
                <a:gd name="connsiteY70" fmla="*/ 1219200 h 3842327"/>
                <a:gd name="connsiteX71" fmla="*/ 2780145 w 6474690"/>
                <a:gd name="connsiteY71" fmla="*/ 1182254 h 3842327"/>
                <a:gd name="connsiteX72" fmla="*/ 2807854 w 6474690"/>
                <a:gd name="connsiteY72" fmla="*/ 1154545 h 3842327"/>
                <a:gd name="connsiteX73" fmla="*/ 2826327 w 6474690"/>
                <a:gd name="connsiteY73" fmla="*/ 1126836 h 3842327"/>
                <a:gd name="connsiteX74" fmla="*/ 2844800 w 6474690"/>
                <a:gd name="connsiteY74" fmla="*/ 1089891 h 3842327"/>
                <a:gd name="connsiteX75" fmla="*/ 2872509 w 6474690"/>
                <a:gd name="connsiteY75" fmla="*/ 1071418 h 3842327"/>
                <a:gd name="connsiteX76" fmla="*/ 2909454 w 6474690"/>
                <a:gd name="connsiteY76" fmla="*/ 988291 h 3842327"/>
                <a:gd name="connsiteX77" fmla="*/ 2964872 w 6474690"/>
                <a:gd name="connsiteY77" fmla="*/ 951345 h 3842327"/>
                <a:gd name="connsiteX78" fmla="*/ 3306618 w 6474690"/>
                <a:gd name="connsiteY78" fmla="*/ 923636 h 3842327"/>
                <a:gd name="connsiteX79" fmla="*/ 3334327 w 6474690"/>
                <a:gd name="connsiteY79" fmla="*/ 905163 h 3842327"/>
                <a:gd name="connsiteX80" fmla="*/ 3408218 w 6474690"/>
                <a:gd name="connsiteY80" fmla="*/ 840509 h 3842327"/>
                <a:gd name="connsiteX81" fmla="*/ 3500581 w 6474690"/>
                <a:gd name="connsiteY81" fmla="*/ 812800 h 3842327"/>
                <a:gd name="connsiteX82" fmla="*/ 3565236 w 6474690"/>
                <a:gd name="connsiteY82" fmla="*/ 794327 h 3842327"/>
                <a:gd name="connsiteX83" fmla="*/ 3639127 w 6474690"/>
                <a:gd name="connsiteY83" fmla="*/ 729672 h 3842327"/>
                <a:gd name="connsiteX84" fmla="*/ 3676072 w 6474690"/>
                <a:gd name="connsiteY84" fmla="*/ 637309 h 3842327"/>
                <a:gd name="connsiteX85" fmla="*/ 3685309 w 6474690"/>
                <a:gd name="connsiteY85" fmla="*/ 609600 h 3842327"/>
                <a:gd name="connsiteX86" fmla="*/ 3731490 w 6474690"/>
                <a:gd name="connsiteY86" fmla="*/ 554181 h 3842327"/>
                <a:gd name="connsiteX87" fmla="*/ 3740727 w 6474690"/>
                <a:gd name="connsiteY87" fmla="*/ 526472 h 3842327"/>
                <a:gd name="connsiteX88" fmla="*/ 3759200 w 6474690"/>
                <a:gd name="connsiteY88" fmla="*/ 489527 h 3842327"/>
                <a:gd name="connsiteX89" fmla="*/ 3777672 w 6474690"/>
                <a:gd name="connsiteY89" fmla="*/ 461818 h 3842327"/>
                <a:gd name="connsiteX90" fmla="*/ 3833090 w 6474690"/>
                <a:gd name="connsiteY90" fmla="*/ 406400 h 3842327"/>
                <a:gd name="connsiteX91" fmla="*/ 3870036 w 6474690"/>
                <a:gd name="connsiteY91" fmla="*/ 360218 h 3842327"/>
                <a:gd name="connsiteX92" fmla="*/ 3879272 w 6474690"/>
                <a:gd name="connsiteY92" fmla="*/ 332509 h 3842327"/>
                <a:gd name="connsiteX93" fmla="*/ 3934690 w 6474690"/>
                <a:gd name="connsiteY93" fmla="*/ 304800 h 3842327"/>
                <a:gd name="connsiteX94" fmla="*/ 4017818 w 6474690"/>
                <a:gd name="connsiteY94" fmla="*/ 314036 h 3842327"/>
                <a:gd name="connsiteX95" fmla="*/ 4045527 w 6474690"/>
                <a:gd name="connsiteY95" fmla="*/ 332509 h 3842327"/>
                <a:gd name="connsiteX96" fmla="*/ 4156363 w 6474690"/>
                <a:gd name="connsiteY96" fmla="*/ 323272 h 3842327"/>
                <a:gd name="connsiteX97" fmla="*/ 4193309 w 6474690"/>
                <a:gd name="connsiteY97" fmla="*/ 314036 h 3842327"/>
                <a:gd name="connsiteX98" fmla="*/ 4248727 w 6474690"/>
                <a:gd name="connsiteY98" fmla="*/ 286327 h 3842327"/>
                <a:gd name="connsiteX99" fmla="*/ 4285672 w 6474690"/>
                <a:gd name="connsiteY99" fmla="*/ 277091 h 3842327"/>
                <a:gd name="connsiteX100" fmla="*/ 4313381 w 6474690"/>
                <a:gd name="connsiteY100" fmla="*/ 267854 h 3842327"/>
                <a:gd name="connsiteX101" fmla="*/ 4387272 w 6474690"/>
                <a:gd name="connsiteY101" fmla="*/ 249381 h 3842327"/>
                <a:gd name="connsiteX102" fmla="*/ 4479636 w 6474690"/>
                <a:gd name="connsiteY102" fmla="*/ 166254 h 3842327"/>
                <a:gd name="connsiteX103" fmla="*/ 4507345 w 6474690"/>
                <a:gd name="connsiteY103" fmla="*/ 147781 h 3842327"/>
                <a:gd name="connsiteX104" fmla="*/ 4562763 w 6474690"/>
                <a:gd name="connsiteY104" fmla="*/ 129309 h 3842327"/>
                <a:gd name="connsiteX105" fmla="*/ 4645890 w 6474690"/>
                <a:gd name="connsiteY105" fmla="*/ 83127 h 3842327"/>
                <a:gd name="connsiteX106" fmla="*/ 4765963 w 6474690"/>
                <a:gd name="connsiteY106" fmla="*/ 64654 h 3842327"/>
                <a:gd name="connsiteX107" fmla="*/ 4802909 w 6474690"/>
                <a:gd name="connsiteY107" fmla="*/ 120072 h 3842327"/>
                <a:gd name="connsiteX108" fmla="*/ 4839854 w 6474690"/>
                <a:gd name="connsiteY108" fmla="*/ 175491 h 3842327"/>
                <a:gd name="connsiteX109" fmla="*/ 4913745 w 6474690"/>
                <a:gd name="connsiteY109" fmla="*/ 212436 h 3842327"/>
                <a:gd name="connsiteX110" fmla="*/ 5089236 w 6474690"/>
                <a:gd name="connsiteY110" fmla="*/ 193963 h 3842327"/>
                <a:gd name="connsiteX111" fmla="*/ 5126181 w 6474690"/>
                <a:gd name="connsiteY111" fmla="*/ 147781 h 3842327"/>
                <a:gd name="connsiteX112" fmla="*/ 5163127 w 6474690"/>
                <a:gd name="connsiteY112" fmla="*/ 92363 h 3842327"/>
                <a:gd name="connsiteX113" fmla="*/ 5190836 w 6474690"/>
                <a:gd name="connsiteY113" fmla="*/ 73891 h 3842327"/>
                <a:gd name="connsiteX114" fmla="*/ 5273963 w 6474690"/>
                <a:gd name="connsiteY114" fmla="*/ 9236 h 3842327"/>
                <a:gd name="connsiteX115" fmla="*/ 5338618 w 6474690"/>
                <a:gd name="connsiteY115" fmla="*/ 0 h 3842327"/>
                <a:gd name="connsiteX116" fmla="*/ 5458690 w 6474690"/>
                <a:gd name="connsiteY116" fmla="*/ 9236 h 3842327"/>
                <a:gd name="connsiteX117" fmla="*/ 5514109 w 6474690"/>
                <a:gd name="connsiteY117" fmla="*/ 36945 h 3842327"/>
                <a:gd name="connsiteX118" fmla="*/ 5541818 w 6474690"/>
                <a:gd name="connsiteY118" fmla="*/ 46181 h 3842327"/>
                <a:gd name="connsiteX119" fmla="*/ 5615709 w 6474690"/>
                <a:gd name="connsiteY119" fmla="*/ 64654 h 3842327"/>
                <a:gd name="connsiteX120" fmla="*/ 5643418 w 6474690"/>
                <a:gd name="connsiteY120" fmla="*/ 73891 h 3842327"/>
                <a:gd name="connsiteX121" fmla="*/ 5671127 w 6474690"/>
                <a:gd name="connsiteY121" fmla="*/ 92363 h 3842327"/>
                <a:gd name="connsiteX122" fmla="*/ 5735781 w 6474690"/>
                <a:gd name="connsiteY122" fmla="*/ 110836 h 3842327"/>
                <a:gd name="connsiteX123" fmla="*/ 5809672 w 6474690"/>
                <a:gd name="connsiteY123" fmla="*/ 129309 h 3842327"/>
                <a:gd name="connsiteX124" fmla="*/ 5874327 w 6474690"/>
                <a:gd name="connsiteY124" fmla="*/ 166254 h 3842327"/>
                <a:gd name="connsiteX125" fmla="*/ 5902036 w 6474690"/>
                <a:gd name="connsiteY125" fmla="*/ 193963 h 3842327"/>
                <a:gd name="connsiteX126" fmla="*/ 6012872 w 6474690"/>
                <a:gd name="connsiteY126" fmla="*/ 221672 h 3842327"/>
                <a:gd name="connsiteX127" fmla="*/ 6068290 w 6474690"/>
                <a:gd name="connsiteY127" fmla="*/ 240145 h 3842327"/>
                <a:gd name="connsiteX128" fmla="*/ 6096000 w 6474690"/>
                <a:gd name="connsiteY128" fmla="*/ 249381 h 3842327"/>
                <a:gd name="connsiteX129" fmla="*/ 6188363 w 6474690"/>
                <a:gd name="connsiteY129" fmla="*/ 267854 h 3842327"/>
                <a:gd name="connsiteX130" fmla="*/ 6216072 w 6474690"/>
                <a:gd name="connsiteY130" fmla="*/ 277091 h 3842327"/>
                <a:gd name="connsiteX131" fmla="*/ 6253018 w 6474690"/>
                <a:gd name="connsiteY131" fmla="*/ 286327 h 3842327"/>
                <a:gd name="connsiteX132" fmla="*/ 6336145 w 6474690"/>
                <a:gd name="connsiteY132" fmla="*/ 314036 h 3842327"/>
                <a:gd name="connsiteX133" fmla="*/ 6363854 w 6474690"/>
                <a:gd name="connsiteY133" fmla="*/ 323272 h 3842327"/>
                <a:gd name="connsiteX134" fmla="*/ 6428509 w 6474690"/>
                <a:gd name="connsiteY134" fmla="*/ 350981 h 3842327"/>
                <a:gd name="connsiteX135" fmla="*/ 6474690 w 6474690"/>
                <a:gd name="connsiteY135" fmla="*/ 387927 h 384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6474690" h="3842327">
                  <a:moveTo>
                    <a:pt x="0" y="3842327"/>
                  </a:moveTo>
                  <a:lnTo>
                    <a:pt x="0" y="3842327"/>
                  </a:lnTo>
                  <a:cubicBezTo>
                    <a:pt x="15394" y="3817697"/>
                    <a:pt x="28037" y="3791117"/>
                    <a:pt x="46181" y="3768436"/>
                  </a:cubicBezTo>
                  <a:cubicBezTo>
                    <a:pt x="53116" y="3759768"/>
                    <a:pt x="66955" y="3758631"/>
                    <a:pt x="73890" y="3749963"/>
                  </a:cubicBezTo>
                  <a:cubicBezTo>
                    <a:pt x="79972" y="3742360"/>
                    <a:pt x="77726" y="3730355"/>
                    <a:pt x="83127" y="3722254"/>
                  </a:cubicBezTo>
                  <a:cubicBezTo>
                    <a:pt x="90373" y="3711386"/>
                    <a:pt x="101600" y="3703781"/>
                    <a:pt x="110836" y="3694545"/>
                  </a:cubicBezTo>
                  <a:cubicBezTo>
                    <a:pt x="113915" y="3685309"/>
                    <a:pt x="115344" y="3675347"/>
                    <a:pt x="120072" y="3666836"/>
                  </a:cubicBezTo>
                  <a:cubicBezTo>
                    <a:pt x="130854" y="3647428"/>
                    <a:pt x="138545" y="3623733"/>
                    <a:pt x="157018" y="3611418"/>
                  </a:cubicBezTo>
                  <a:cubicBezTo>
                    <a:pt x="220537" y="3569071"/>
                    <a:pt x="191374" y="3581493"/>
                    <a:pt x="240145" y="3565236"/>
                  </a:cubicBezTo>
                  <a:cubicBezTo>
                    <a:pt x="246303" y="3556000"/>
                    <a:pt x="250264" y="3544837"/>
                    <a:pt x="258618" y="3537527"/>
                  </a:cubicBezTo>
                  <a:cubicBezTo>
                    <a:pt x="265350" y="3531636"/>
                    <a:pt x="338913" y="3486449"/>
                    <a:pt x="350981" y="3472872"/>
                  </a:cubicBezTo>
                  <a:cubicBezTo>
                    <a:pt x="365731" y="3456278"/>
                    <a:pt x="375612" y="3435927"/>
                    <a:pt x="387927" y="3417454"/>
                  </a:cubicBezTo>
                  <a:lnTo>
                    <a:pt x="406400" y="3389745"/>
                  </a:lnTo>
                  <a:cubicBezTo>
                    <a:pt x="409479" y="3380509"/>
                    <a:pt x="412961" y="3371397"/>
                    <a:pt x="415636" y="3362036"/>
                  </a:cubicBezTo>
                  <a:cubicBezTo>
                    <a:pt x="419123" y="3349830"/>
                    <a:pt x="419872" y="3336759"/>
                    <a:pt x="424872" y="3325091"/>
                  </a:cubicBezTo>
                  <a:cubicBezTo>
                    <a:pt x="429245" y="3314888"/>
                    <a:pt x="437187" y="3306618"/>
                    <a:pt x="443345" y="3297381"/>
                  </a:cubicBezTo>
                  <a:cubicBezTo>
                    <a:pt x="446424" y="3278908"/>
                    <a:pt x="448518" y="3260244"/>
                    <a:pt x="452581" y="3241963"/>
                  </a:cubicBezTo>
                  <a:cubicBezTo>
                    <a:pt x="454693" y="3232459"/>
                    <a:pt x="459457" y="3223699"/>
                    <a:pt x="461818" y="3214254"/>
                  </a:cubicBezTo>
                  <a:cubicBezTo>
                    <a:pt x="465626" y="3199024"/>
                    <a:pt x="467975" y="3183466"/>
                    <a:pt x="471054" y="3168072"/>
                  </a:cubicBezTo>
                  <a:cubicBezTo>
                    <a:pt x="474133" y="3134205"/>
                    <a:pt x="467342" y="3097917"/>
                    <a:pt x="480290" y="3066472"/>
                  </a:cubicBezTo>
                  <a:cubicBezTo>
                    <a:pt x="500114" y="3018329"/>
                    <a:pt x="526756" y="3014038"/>
                    <a:pt x="563418" y="3001818"/>
                  </a:cubicBezTo>
                  <a:cubicBezTo>
                    <a:pt x="572654" y="2992582"/>
                    <a:pt x="581209" y="2982610"/>
                    <a:pt x="591127" y="2974109"/>
                  </a:cubicBezTo>
                  <a:cubicBezTo>
                    <a:pt x="602815" y="2964091"/>
                    <a:pt x="618217" y="2958226"/>
                    <a:pt x="628072" y="2946400"/>
                  </a:cubicBezTo>
                  <a:cubicBezTo>
                    <a:pt x="634305" y="2938921"/>
                    <a:pt x="631908" y="2926792"/>
                    <a:pt x="637309" y="2918691"/>
                  </a:cubicBezTo>
                  <a:cubicBezTo>
                    <a:pt x="644555" y="2907822"/>
                    <a:pt x="655782" y="2900218"/>
                    <a:pt x="665018" y="2890981"/>
                  </a:cubicBezTo>
                  <a:cubicBezTo>
                    <a:pt x="681275" y="2842209"/>
                    <a:pt x="668853" y="2871375"/>
                    <a:pt x="711200" y="2807854"/>
                  </a:cubicBezTo>
                  <a:lnTo>
                    <a:pt x="766618" y="2724727"/>
                  </a:lnTo>
                  <a:cubicBezTo>
                    <a:pt x="772775" y="2715491"/>
                    <a:pt x="777241" y="2704867"/>
                    <a:pt x="785090" y="2697018"/>
                  </a:cubicBezTo>
                  <a:cubicBezTo>
                    <a:pt x="794327" y="2687782"/>
                    <a:pt x="804438" y="2679344"/>
                    <a:pt x="812800" y="2669309"/>
                  </a:cubicBezTo>
                  <a:cubicBezTo>
                    <a:pt x="856675" y="2616659"/>
                    <a:pt x="810217" y="2666901"/>
                    <a:pt x="840509" y="2613891"/>
                  </a:cubicBezTo>
                  <a:cubicBezTo>
                    <a:pt x="848147" y="2600525"/>
                    <a:pt x="857920" y="2588387"/>
                    <a:pt x="868218" y="2576945"/>
                  </a:cubicBezTo>
                  <a:cubicBezTo>
                    <a:pt x="885694" y="2557527"/>
                    <a:pt x="923636" y="2521527"/>
                    <a:pt x="923636" y="2521527"/>
                  </a:cubicBezTo>
                  <a:cubicBezTo>
                    <a:pt x="946851" y="2451880"/>
                    <a:pt x="915535" y="2537728"/>
                    <a:pt x="951345" y="2466109"/>
                  </a:cubicBezTo>
                  <a:cubicBezTo>
                    <a:pt x="969687" y="2429424"/>
                    <a:pt x="948800" y="2444727"/>
                    <a:pt x="979054" y="2410691"/>
                  </a:cubicBezTo>
                  <a:cubicBezTo>
                    <a:pt x="996410" y="2391165"/>
                    <a:pt x="1019981" y="2377009"/>
                    <a:pt x="1034472" y="2355272"/>
                  </a:cubicBezTo>
                  <a:cubicBezTo>
                    <a:pt x="1059103" y="2318327"/>
                    <a:pt x="1043709" y="2333720"/>
                    <a:pt x="1080654" y="2309091"/>
                  </a:cubicBezTo>
                  <a:cubicBezTo>
                    <a:pt x="1086812" y="2299854"/>
                    <a:pt x="1090773" y="2288691"/>
                    <a:pt x="1099127" y="2281381"/>
                  </a:cubicBezTo>
                  <a:cubicBezTo>
                    <a:pt x="1115835" y="2266761"/>
                    <a:pt x="1154545" y="2244436"/>
                    <a:pt x="1154545" y="2244436"/>
                  </a:cubicBezTo>
                  <a:cubicBezTo>
                    <a:pt x="1188412" y="2193636"/>
                    <a:pt x="1154545" y="2236739"/>
                    <a:pt x="1200727" y="2198254"/>
                  </a:cubicBezTo>
                  <a:cubicBezTo>
                    <a:pt x="1224224" y="2178673"/>
                    <a:pt x="1227818" y="2164212"/>
                    <a:pt x="1256145" y="2152072"/>
                  </a:cubicBezTo>
                  <a:cubicBezTo>
                    <a:pt x="1267813" y="2147072"/>
                    <a:pt x="1280931" y="2146484"/>
                    <a:pt x="1293090" y="2142836"/>
                  </a:cubicBezTo>
                  <a:cubicBezTo>
                    <a:pt x="1406890" y="2108696"/>
                    <a:pt x="1284914" y="2133487"/>
                    <a:pt x="1459345" y="2115127"/>
                  </a:cubicBezTo>
                  <a:cubicBezTo>
                    <a:pt x="1491621" y="2111730"/>
                    <a:pt x="1546327" y="2102170"/>
                    <a:pt x="1579418" y="2096654"/>
                  </a:cubicBezTo>
                  <a:cubicBezTo>
                    <a:pt x="1633783" y="2069471"/>
                    <a:pt x="1603296" y="2082537"/>
                    <a:pt x="1671781" y="2059709"/>
                  </a:cubicBezTo>
                  <a:lnTo>
                    <a:pt x="1699490" y="2050472"/>
                  </a:lnTo>
                  <a:cubicBezTo>
                    <a:pt x="1708727" y="2041236"/>
                    <a:pt x="1721358" y="2034446"/>
                    <a:pt x="1727200" y="2022763"/>
                  </a:cubicBezTo>
                  <a:cubicBezTo>
                    <a:pt x="1734221" y="2008722"/>
                    <a:pt x="1732629" y="1991811"/>
                    <a:pt x="1736436" y="1976581"/>
                  </a:cubicBezTo>
                  <a:cubicBezTo>
                    <a:pt x="1744084" y="1945988"/>
                    <a:pt x="1746085" y="1948253"/>
                    <a:pt x="1764145" y="1921163"/>
                  </a:cubicBezTo>
                  <a:cubicBezTo>
                    <a:pt x="1783367" y="1844271"/>
                    <a:pt x="1759961" y="1920295"/>
                    <a:pt x="1791854" y="1856509"/>
                  </a:cubicBezTo>
                  <a:cubicBezTo>
                    <a:pt x="1796208" y="1847801"/>
                    <a:pt x="1795008" y="1836402"/>
                    <a:pt x="1801090" y="1828800"/>
                  </a:cubicBezTo>
                  <a:cubicBezTo>
                    <a:pt x="1808025" y="1820132"/>
                    <a:pt x="1819563" y="1816485"/>
                    <a:pt x="1828800" y="1810327"/>
                  </a:cubicBezTo>
                  <a:cubicBezTo>
                    <a:pt x="1834957" y="1801091"/>
                    <a:pt x="1839423" y="1790467"/>
                    <a:pt x="1847272" y="1782618"/>
                  </a:cubicBezTo>
                  <a:cubicBezTo>
                    <a:pt x="1855121" y="1774768"/>
                    <a:pt x="1868046" y="1772813"/>
                    <a:pt x="1874981" y="1764145"/>
                  </a:cubicBezTo>
                  <a:cubicBezTo>
                    <a:pt x="1925969" y="1700411"/>
                    <a:pt x="1832517" y="1770904"/>
                    <a:pt x="1911927" y="1717963"/>
                  </a:cubicBezTo>
                  <a:cubicBezTo>
                    <a:pt x="1964870" y="1638550"/>
                    <a:pt x="1894373" y="1732007"/>
                    <a:pt x="1958109" y="1681018"/>
                  </a:cubicBezTo>
                  <a:cubicBezTo>
                    <a:pt x="1966777" y="1674084"/>
                    <a:pt x="1968053" y="1660415"/>
                    <a:pt x="1976581" y="1653309"/>
                  </a:cubicBezTo>
                  <a:cubicBezTo>
                    <a:pt x="2003429" y="1630935"/>
                    <a:pt x="2036462" y="1631014"/>
                    <a:pt x="2068945" y="1625600"/>
                  </a:cubicBezTo>
                  <a:cubicBezTo>
                    <a:pt x="2101310" y="1614811"/>
                    <a:pt x="2100148" y="1619788"/>
                    <a:pt x="2124363" y="1588654"/>
                  </a:cubicBezTo>
                  <a:cubicBezTo>
                    <a:pt x="2137993" y="1571129"/>
                    <a:pt x="2142836" y="1545551"/>
                    <a:pt x="2161309" y="1533236"/>
                  </a:cubicBezTo>
                  <a:cubicBezTo>
                    <a:pt x="2197119" y="1509362"/>
                    <a:pt x="2178487" y="1518273"/>
                    <a:pt x="2216727" y="1505527"/>
                  </a:cubicBezTo>
                  <a:cubicBezTo>
                    <a:pt x="2280246" y="1463180"/>
                    <a:pt x="2251083" y="1475602"/>
                    <a:pt x="2299854" y="1459345"/>
                  </a:cubicBezTo>
                  <a:cubicBezTo>
                    <a:pt x="2318327" y="1447030"/>
                    <a:pt x="2333502" y="1426754"/>
                    <a:pt x="2355272" y="1422400"/>
                  </a:cubicBezTo>
                  <a:cubicBezTo>
                    <a:pt x="2370666" y="1419321"/>
                    <a:pt x="2386224" y="1416971"/>
                    <a:pt x="2401454" y="1413163"/>
                  </a:cubicBezTo>
                  <a:cubicBezTo>
                    <a:pt x="2410899" y="1410802"/>
                    <a:pt x="2419718" y="1406288"/>
                    <a:pt x="2429163" y="1403927"/>
                  </a:cubicBezTo>
                  <a:cubicBezTo>
                    <a:pt x="2444393" y="1400120"/>
                    <a:pt x="2460199" y="1398822"/>
                    <a:pt x="2475345" y="1394691"/>
                  </a:cubicBezTo>
                  <a:cubicBezTo>
                    <a:pt x="2494131" y="1389568"/>
                    <a:pt x="2512290" y="1382376"/>
                    <a:pt x="2530763" y="1376218"/>
                  </a:cubicBezTo>
                  <a:cubicBezTo>
                    <a:pt x="2539999" y="1373139"/>
                    <a:pt x="2549027" y="1369342"/>
                    <a:pt x="2558472" y="1366981"/>
                  </a:cubicBezTo>
                  <a:lnTo>
                    <a:pt x="2595418" y="1357745"/>
                  </a:lnTo>
                  <a:cubicBezTo>
                    <a:pt x="2658937" y="1315399"/>
                    <a:pt x="2629774" y="1327821"/>
                    <a:pt x="2678545" y="1311563"/>
                  </a:cubicBezTo>
                  <a:cubicBezTo>
                    <a:pt x="2703174" y="1237673"/>
                    <a:pt x="2666230" y="1323877"/>
                    <a:pt x="2715490" y="1274618"/>
                  </a:cubicBezTo>
                  <a:cubicBezTo>
                    <a:pt x="2731189" y="1258919"/>
                    <a:pt x="2739115" y="1236961"/>
                    <a:pt x="2752436" y="1219200"/>
                  </a:cubicBezTo>
                  <a:cubicBezTo>
                    <a:pt x="2761672" y="1206885"/>
                    <a:pt x="2770127" y="1193942"/>
                    <a:pt x="2780145" y="1182254"/>
                  </a:cubicBezTo>
                  <a:cubicBezTo>
                    <a:pt x="2788646" y="1172336"/>
                    <a:pt x="2799492" y="1164580"/>
                    <a:pt x="2807854" y="1154545"/>
                  </a:cubicBezTo>
                  <a:cubicBezTo>
                    <a:pt x="2814961" y="1146017"/>
                    <a:pt x="2820819" y="1136474"/>
                    <a:pt x="2826327" y="1126836"/>
                  </a:cubicBezTo>
                  <a:cubicBezTo>
                    <a:pt x="2833158" y="1114882"/>
                    <a:pt x="2835985" y="1100468"/>
                    <a:pt x="2844800" y="1089891"/>
                  </a:cubicBezTo>
                  <a:cubicBezTo>
                    <a:pt x="2851907" y="1081363"/>
                    <a:pt x="2863273" y="1077576"/>
                    <a:pt x="2872509" y="1071418"/>
                  </a:cubicBezTo>
                  <a:cubicBezTo>
                    <a:pt x="2879390" y="1050775"/>
                    <a:pt x="2888789" y="1006373"/>
                    <a:pt x="2909454" y="988291"/>
                  </a:cubicBezTo>
                  <a:cubicBezTo>
                    <a:pt x="2926162" y="973671"/>
                    <a:pt x="2946399" y="963660"/>
                    <a:pt x="2964872" y="951345"/>
                  </a:cubicBezTo>
                  <a:cubicBezTo>
                    <a:pt x="3079716" y="874781"/>
                    <a:pt x="2981485" y="933198"/>
                    <a:pt x="3306618" y="923636"/>
                  </a:cubicBezTo>
                  <a:cubicBezTo>
                    <a:pt x="3315854" y="917478"/>
                    <a:pt x="3326478" y="913012"/>
                    <a:pt x="3334327" y="905163"/>
                  </a:cubicBezTo>
                  <a:cubicBezTo>
                    <a:pt x="3372042" y="867448"/>
                    <a:pt x="3329710" y="866679"/>
                    <a:pt x="3408218" y="840509"/>
                  </a:cubicBezTo>
                  <a:cubicBezTo>
                    <a:pt x="3539940" y="796601"/>
                    <a:pt x="3402852" y="840723"/>
                    <a:pt x="3500581" y="812800"/>
                  </a:cubicBezTo>
                  <a:cubicBezTo>
                    <a:pt x="3593325" y="786301"/>
                    <a:pt x="3449751" y="823197"/>
                    <a:pt x="3565236" y="794327"/>
                  </a:cubicBezTo>
                  <a:cubicBezTo>
                    <a:pt x="3629890" y="751223"/>
                    <a:pt x="3608339" y="775854"/>
                    <a:pt x="3639127" y="729672"/>
                  </a:cubicBezTo>
                  <a:cubicBezTo>
                    <a:pt x="3681171" y="603543"/>
                    <a:pt x="3635304" y="732434"/>
                    <a:pt x="3676072" y="637309"/>
                  </a:cubicBezTo>
                  <a:cubicBezTo>
                    <a:pt x="3679907" y="628360"/>
                    <a:pt x="3679908" y="617701"/>
                    <a:pt x="3685309" y="609600"/>
                  </a:cubicBezTo>
                  <a:cubicBezTo>
                    <a:pt x="3726167" y="548314"/>
                    <a:pt x="3701269" y="614624"/>
                    <a:pt x="3731490" y="554181"/>
                  </a:cubicBezTo>
                  <a:cubicBezTo>
                    <a:pt x="3735844" y="545473"/>
                    <a:pt x="3736892" y="535421"/>
                    <a:pt x="3740727" y="526472"/>
                  </a:cubicBezTo>
                  <a:cubicBezTo>
                    <a:pt x="3746151" y="513817"/>
                    <a:pt x="3752369" y="501482"/>
                    <a:pt x="3759200" y="489527"/>
                  </a:cubicBezTo>
                  <a:cubicBezTo>
                    <a:pt x="3764707" y="479889"/>
                    <a:pt x="3770297" y="470115"/>
                    <a:pt x="3777672" y="461818"/>
                  </a:cubicBezTo>
                  <a:cubicBezTo>
                    <a:pt x="3795028" y="442292"/>
                    <a:pt x="3833090" y="406400"/>
                    <a:pt x="3833090" y="406400"/>
                  </a:cubicBezTo>
                  <a:cubicBezTo>
                    <a:pt x="3856308" y="336750"/>
                    <a:pt x="3822288" y="419904"/>
                    <a:pt x="3870036" y="360218"/>
                  </a:cubicBezTo>
                  <a:cubicBezTo>
                    <a:pt x="3876118" y="352615"/>
                    <a:pt x="3873190" y="340112"/>
                    <a:pt x="3879272" y="332509"/>
                  </a:cubicBezTo>
                  <a:cubicBezTo>
                    <a:pt x="3892294" y="316231"/>
                    <a:pt x="3916436" y="310885"/>
                    <a:pt x="3934690" y="304800"/>
                  </a:cubicBezTo>
                  <a:cubicBezTo>
                    <a:pt x="3962399" y="307879"/>
                    <a:pt x="3990771" y="307274"/>
                    <a:pt x="4017818" y="314036"/>
                  </a:cubicBezTo>
                  <a:cubicBezTo>
                    <a:pt x="4028587" y="316728"/>
                    <a:pt x="4034451" y="331771"/>
                    <a:pt x="4045527" y="332509"/>
                  </a:cubicBezTo>
                  <a:cubicBezTo>
                    <a:pt x="4082518" y="334975"/>
                    <a:pt x="4119418" y="326351"/>
                    <a:pt x="4156363" y="323272"/>
                  </a:cubicBezTo>
                  <a:cubicBezTo>
                    <a:pt x="4168678" y="320193"/>
                    <a:pt x="4181641" y="319036"/>
                    <a:pt x="4193309" y="314036"/>
                  </a:cubicBezTo>
                  <a:cubicBezTo>
                    <a:pt x="4274272" y="279338"/>
                    <a:pt x="4170885" y="308567"/>
                    <a:pt x="4248727" y="286327"/>
                  </a:cubicBezTo>
                  <a:cubicBezTo>
                    <a:pt x="4260933" y="282840"/>
                    <a:pt x="4273466" y="280578"/>
                    <a:pt x="4285672" y="277091"/>
                  </a:cubicBezTo>
                  <a:cubicBezTo>
                    <a:pt x="4295033" y="274416"/>
                    <a:pt x="4303936" y="270215"/>
                    <a:pt x="4313381" y="267854"/>
                  </a:cubicBezTo>
                  <a:lnTo>
                    <a:pt x="4387272" y="249381"/>
                  </a:lnTo>
                  <a:cubicBezTo>
                    <a:pt x="4441308" y="195345"/>
                    <a:pt x="4429019" y="202409"/>
                    <a:pt x="4479636" y="166254"/>
                  </a:cubicBezTo>
                  <a:cubicBezTo>
                    <a:pt x="4488669" y="159802"/>
                    <a:pt x="4497201" y="152289"/>
                    <a:pt x="4507345" y="147781"/>
                  </a:cubicBezTo>
                  <a:cubicBezTo>
                    <a:pt x="4525139" y="139873"/>
                    <a:pt x="4562763" y="129309"/>
                    <a:pt x="4562763" y="129309"/>
                  </a:cubicBezTo>
                  <a:cubicBezTo>
                    <a:pt x="4626282" y="86962"/>
                    <a:pt x="4597119" y="99384"/>
                    <a:pt x="4645890" y="83127"/>
                  </a:cubicBezTo>
                  <a:cubicBezTo>
                    <a:pt x="4719958" y="33748"/>
                    <a:pt x="4679961" y="40082"/>
                    <a:pt x="4765963" y="64654"/>
                  </a:cubicBezTo>
                  <a:cubicBezTo>
                    <a:pt x="4783629" y="117649"/>
                    <a:pt x="4762549" y="68179"/>
                    <a:pt x="4802909" y="120072"/>
                  </a:cubicBezTo>
                  <a:cubicBezTo>
                    <a:pt x="4816539" y="137597"/>
                    <a:pt x="4819996" y="165562"/>
                    <a:pt x="4839854" y="175491"/>
                  </a:cubicBezTo>
                  <a:lnTo>
                    <a:pt x="4913745" y="212436"/>
                  </a:lnTo>
                  <a:cubicBezTo>
                    <a:pt x="4972242" y="206278"/>
                    <a:pt x="5031365" y="204485"/>
                    <a:pt x="5089236" y="193963"/>
                  </a:cubicBezTo>
                  <a:cubicBezTo>
                    <a:pt x="5125096" y="187443"/>
                    <a:pt x="5113392" y="170802"/>
                    <a:pt x="5126181" y="147781"/>
                  </a:cubicBezTo>
                  <a:cubicBezTo>
                    <a:pt x="5136963" y="128373"/>
                    <a:pt x="5144654" y="104678"/>
                    <a:pt x="5163127" y="92363"/>
                  </a:cubicBezTo>
                  <a:cubicBezTo>
                    <a:pt x="5172363" y="86206"/>
                    <a:pt x="5182308" y="80997"/>
                    <a:pt x="5190836" y="73891"/>
                  </a:cubicBezTo>
                  <a:cubicBezTo>
                    <a:pt x="5215137" y="53640"/>
                    <a:pt x="5240151" y="14066"/>
                    <a:pt x="5273963" y="9236"/>
                  </a:cubicBezTo>
                  <a:lnTo>
                    <a:pt x="5338618" y="0"/>
                  </a:lnTo>
                  <a:cubicBezTo>
                    <a:pt x="5378642" y="3079"/>
                    <a:pt x="5418858" y="4257"/>
                    <a:pt x="5458690" y="9236"/>
                  </a:cubicBezTo>
                  <a:cubicBezTo>
                    <a:pt x="5489648" y="13106"/>
                    <a:pt x="5486603" y="23192"/>
                    <a:pt x="5514109" y="36945"/>
                  </a:cubicBezTo>
                  <a:cubicBezTo>
                    <a:pt x="5522817" y="41299"/>
                    <a:pt x="5532425" y="43619"/>
                    <a:pt x="5541818" y="46181"/>
                  </a:cubicBezTo>
                  <a:cubicBezTo>
                    <a:pt x="5566312" y="52861"/>
                    <a:pt x="5591624" y="56625"/>
                    <a:pt x="5615709" y="64654"/>
                  </a:cubicBezTo>
                  <a:cubicBezTo>
                    <a:pt x="5624945" y="67733"/>
                    <a:pt x="5634710" y="69537"/>
                    <a:pt x="5643418" y="73891"/>
                  </a:cubicBezTo>
                  <a:cubicBezTo>
                    <a:pt x="5653347" y="78855"/>
                    <a:pt x="5661198" y="87399"/>
                    <a:pt x="5671127" y="92363"/>
                  </a:cubicBezTo>
                  <a:cubicBezTo>
                    <a:pt x="5685896" y="99747"/>
                    <a:pt x="5721963" y="106888"/>
                    <a:pt x="5735781" y="110836"/>
                  </a:cubicBezTo>
                  <a:cubicBezTo>
                    <a:pt x="5802056" y="129771"/>
                    <a:pt x="5715772" y="110528"/>
                    <a:pt x="5809672" y="129309"/>
                  </a:cubicBezTo>
                  <a:cubicBezTo>
                    <a:pt x="5832261" y="140603"/>
                    <a:pt x="5854742" y="149933"/>
                    <a:pt x="5874327" y="166254"/>
                  </a:cubicBezTo>
                  <a:cubicBezTo>
                    <a:pt x="5884362" y="174616"/>
                    <a:pt x="5890618" y="187619"/>
                    <a:pt x="5902036" y="193963"/>
                  </a:cubicBezTo>
                  <a:cubicBezTo>
                    <a:pt x="5933402" y="211389"/>
                    <a:pt x="5978466" y="215938"/>
                    <a:pt x="6012872" y="221672"/>
                  </a:cubicBezTo>
                  <a:lnTo>
                    <a:pt x="6068290" y="240145"/>
                  </a:lnTo>
                  <a:cubicBezTo>
                    <a:pt x="6077527" y="243224"/>
                    <a:pt x="6086453" y="247472"/>
                    <a:pt x="6096000" y="249381"/>
                  </a:cubicBezTo>
                  <a:cubicBezTo>
                    <a:pt x="6126788" y="255539"/>
                    <a:pt x="6158577" y="257925"/>
                    <a:pt x="6188363" y="267854"/>
                  </a:cubicBezTo>
                  <a:cubicBezTo>
                    <a:pt x="6197599" y="270933"/>
                    <a:pt x="6206711" y="274416"/>
                    <a:pt x="6216072" y="277091"/>
                  </a:cubicBezTo>
                  <a:cubicBezTo>
                    <a:pt x="6228278" y="280578"/>
                    <a:pt x="6240885" y="282594"/>
                    <a:pt x="6253018" y="286327"/>
                  </a:cubicBezTo>
                  <a:cubicBezTo>
                    <a:pt x="6280934" y="294917"/>
                    <a:pt x="6308436" y="304800"/>
                    <a:pt x="6336145" y="314036"/>
                  </a:cubicBezTo>
                  <a:cubicBezTo>
                    <a:pt x="6345381" y="317115"/>
                    <a:pt x="6355146" y="318918"/>
                    <a:pt x="6363854" y="323272"/>
                  </a:cubicBezTo>
                  <a:cubicBezTo>
                    <a:pt x="6409508" y="346099"/>
                    <a:pt x="6387738" y="337391"/>
                    <a:pt x="6428509" y="350981"/>
                  </a:cubicBezTo>
                  <a:cubicBezTo>
                    <a:pt x="6463463" y="374284"/>
                    <a:pt x="6448369" y="361604"/>
                    <a:pt x="6474690" y="387927"/>
                  </a:cubicBezTo>
                </a:path>
              </a:pathLst>
            </a:custGeom>
            <a:noFill/>
            <a:ln w="12700" cap="flat" cmpd="sng" algn="ctr">
              <a:solidFill>
                <a:schemeClr val="bg1">
                  <a:lumMod val="81452"/>
                  <a:alpha val="7419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90" name="任意多边形: 形状 89">
              <a:extLst>
                <a:ext uri="{FF2B5EF4-FFF2-40B4-BE49-F238E27FC236}">
                  <a16:creationId xmlns:a16="http://schemas.microsoft.com/office/drawing/2014/main" xmlns="" id="{8C863E44-28F8-4BA9-BD1A-0B75E8984651}"/>
                </a:ext>
              </a:extLst>
            </p:cNvPr>
            <p:cNvSpPr/>
            <p:nvPr/>
          </p:nvSpPr>
          <p:spPr>
            <a:xfrm>
              <a:off x="5855855" y="4081798"/>
              <a:ext cx="6474690" cy="3842327"/>
            </a:xfrm>
            <a:custGeom>
              <a:avLst/>
              <a:gdLst>
                <a:gd name="connsiteX0" fmla="*/ 0 w 6474690"/>
                <a:gd name="connsiteY0" fmla="*/ 3842327 h 3842327"/>
                <a:gd name="connsiteX1" fmla="*/ 0 w 6474690"/>
                <a:gd name="connsiteY1" fmla="*/ 3842327 h 3842327"/>
                <a:gd name="connsiteX2" fmla="*/ 46181 w 6474690"/>
                <a:gd name="connsiteY2" fmla="*/ 3768436 h 3842327"/>
                <a:gd name="connsiteX3" fmla="*/ 73890 w 6474690"/>
                <a:gd name="connsiteY3" fmla="*/ 3749963 h 3842327"/>
                <a:gd name="connsiteX4" fmla="*/ 83127 w 6474690"/>
                <a:gd name="connsiteY4" fmla="*/ 3722254 h 3842327"/>
                <a:gd name="connsiteX5" fmla="*/ 110836 w 6474690"/>
                <a:gd name="connsiteY5" fmla="*/ 3694545 h 3842327"/>
                <a:gd name="connsiteX6" fmla="*/ 120072 w 6474690"/>
                <a:gd name="connsiteY6" fmla="*/ 3666836 h 3842327"/>
                <a:gd name="connsiteX7" fmla="*/ 157018 w 6474690"/>
                <a:gd name="connsiteY7" fmla="*/ 3611418 h 3842327"/>
                <a:gd name="connsiteX8" fmla="*/ 240145 w 6474690"/>
                <a:gd name="connsiteY8" fmla="*/ 3565236 h 3842327"/>
                <a:gd name="connsiteX9" fmla="*/ 258618 w 6474690"/>
                <a:gd name="connsiteY9" fmla="*/ 3537527 h 3842327"/>
                <a:gd name="connsiteX10" fmla="*/ 350981 w 6474690"/>
                <a:gd name="connsiteY10" fmla="*/ 3472872 h 3842327"/>
                <a:gd name="connsiteX11" fmla="*/ 387927 w 6474690"/>
                <a:gd name="connsiteY11" fmla="*/ 3417454 h 3842327"/>
                <a:gd name="connsiteX12" fmla="*/ 406400 w 6474690"/>
                <a:gd name="connsiteY12" fmla="*/ 3389745 h 3842327"/>
                <a:gd name="connsiteX13" fmla="*/ 415636 w 6474690"/>
                <a:gd name="connsiteY13" fmla="*/ 3362036 h 3842327"/>
                <a:gd name="connsiteX14" fmla="*/ 424872 w 6474690"/>
                <a:gd name="connsiteY14" fmla="*/ 3325091 h 3842327"/>
                <a:gd name="connsiteX15" fmla="*/ 443345 w 6474690"/>
                <a:gd name="connsiteY15" fmla="*/ 3297381 h 3842327"/>
                <a:gd name="connsiteX16" fmla="*/ 452581 w 6474690"/>
                <a:gd name="connsiteY16" fmla="*/ 3241963 h 3842327"/>
                <a:gd name="connsiteX17" fmla="*/ 461818 w 6474690"/>
                <a:gd name="connsiteY17" fmla="*/ 3214254 h 3842327"/>
                <a:gd name="connsiteX18" fmla="*/ 471054 w 6474690"/>
                <a:gd name="connsiteY18" fmla="*/ 3168072 h 3842327"/>
                <a:gd name="connsiteX19" fmla="*/ 480290 w 6474690"/>
                <a:gd name="connsiteY19" fmla="*/ 3066472 h 3842327"/>
                <a:gd name="connsiteX20" fmla="*/ 563418 w 6474690"/>
                <a:gd name="connsiteY20" fmla="*/ 3001818 h 3842327"/>
                <a:gd name="connsiteX21" fmla="*/ 591127 w 6474690"/>
                <a:gd name="connsiteY21" fmla="*/ 2974109 h 3842327"/>
                <a:gd name="connsiteX22" fmla="*/ 628072 w 6474690"/>
                <a:gd name="connsiteY22" fmla="*/ 2946400 h 3842327"/>
                <a:gd name="connsiteX23" fmla="*/ 637309 w 6474690"/>
                <a:gd name="connsiteY23" fmla="*/ 2918691 h 3842327"/>
                <a:gd name="connsiteX24" fmla="*/ 665018 w 6474690"/>
                <a:gd name="connsiteY24" fmla="*/ 2890981 h 3842327"/>
                <a:gd name="connsiteX25" fmla="*/ 711200 w 6474690"/>
                <a:gd name="connsiteY25" fmla="*/ 2807854 h 3842327"/>
                <a:gd name="connsiteX26" fmla="*/ 766618 w 6474690"/>
                <a:gd name="connsiteY26" fmla="*/ 2724727 h 3842327"/>
                <a:gd name="connsiteX27" fmla="*/ 785090 w 6474690"/>
                <a:gd name="connsiteY27" fmla="*/ 2697018 h 3842327"/>
                <a:gd name="connsiteX28" fmla="*/ 812800 w 6474690"/>
                <a:gd name="connsiteY28" fmla="*/ 2669309 h 3842327"/>
                <a:gd name="connsiteX29" fmla="*/ 840509 w 6474690"/>
                <a:gd name="connsiteY29" fmla="*/ 2613891 h 3842327"/>
                <a:gd name="connsiteX30" fmla="*/ 868218 w 6474690"/>
                <a:gd name="connsiteY30" fmla="*/ 2576945 h 3842327"/>
                <a:gd name="connsiteX31" fmla="*/ 923636 w 6474690"/>
                <a:gd name="connsiteY31" fmla="*/ 2521527 h 3842327"/>
                <a:gd name="connsiteX32" fmla="*/ 951345 w 6474690"/>
                <a:gd name="connsiteY32" fmla="*/ 2466109 h 3842327"/>
                <a:gd name="connsiteX33" fmla="*/ 979054 w 6474690"/>
                <a:gd name="connsiteY33" fmla="*/ 2410691 h 3842327"/>
                <a:gd name="connsiteX34" fmla="*/ 1034472 w 6474690"/>
                <a:gd name="connsiteY34" fmla="*/ 2355272 h 3842327"/>
                <a:gd name="connsiteX35" fmla="*/ 1080654 w 6474690"/>
                <a:gd name="connsiteY35" fmla="*/ 2309091 h 3842327"/>
                <a:gd name="connsiteX36" fmla="*/ 1099127 w 6474690"/>
                <a:gd name="connsiteY36" fmla="*/ 2281381 h 3842327"/>
                <a:gd name="connsiteX37" fmla="*/ 1154545 w 6474690"/>
                <a:gd name="connsiteY37" fmla="*/ 2244436 h 3842327"/>
                <a:gd name="connsiteX38" fmla="*/ 1200727 w 6474690"/>
                <a:gd name="connsiteY38" fmla="*/ 2198254 h 3842327"/>
                <a:gd name="connsiteX39" fmla="*/ 1256145 w 6474690"/>
                <a:gd name="connsiteY39" fmla="*/ 2152072 h 3842327"/>
                <a:gd name="connsiteX40" fmla="*/ 1293090 w 6474690"/>
                <a:gd name="connsiteY40" fmla="*/ 2142836 h 3842327"/>
                <a:gd name="connsiteX41" fmla="*/ 1459345 w 6474690"/>
                <a:gd name="connsiteY41" fmla="*/ 2115127 h 3842327"/>
                <a:gd name="connsiteX42" fmla="*/ 1579418 w 6474690"/>
                <a:gd name="connsiteY42" fmla="*/ 2096654 h 3842327"/>
                <a:gd name="connsiteX43" fmla="*/ 1671781 w 6474690"/>
                <a:gd name="connsiteY43" fmla="*/ 2059709 h 3842327"/>
                <a:gd name="connsiteX44" fmla="*/ 1699490 w 6474690"/>
                <a:gd name="connsiteY44" fmla="*/ 2050472 h 3842327"/>
                <a:gd name="connsiteX45" fmla="*/ 1727200 w 6474690"/>
                <a:gd name="connsiteY45" fmla="*/ 2022763 h 3842327"/>
                <a:gd name="connsiteX46" fmla="*/ 1736436 w 6474690"/>
                <a:gd name="connsiteY46" fmla="*/ 1976581 h 3842327"/>
                <a:gd name="connsiteX47" fmla="*/ 1764145 w 6474690"/>
                <a:gd name="connsiteY47" fmla="*/ 1921163 h 3842327"/>
                <a:gd name="connsiteX48" fmla="*/ 1791854 w 6474690"/>
                <a:gd name="connsiteY48" fmla="*/ 1856509 h 3842327"/>
                <a:gd name="connsiteX49" fmla="*/ 1801090 w 6474690"/>
                <a:gd name="connsiteY49" fmla="*/ 1828800 h 3842327"/>
                <a:gd name="connsiteX50" fmla="*/ 1828800 w 6474690"/>
                <a:gd name="connsiteY50" fmla="*/ 1810327 h 3842327"/>
                <a:gd name="connsiteX51" fmla="*/ 1847272 w 6474690"/>
                <a:gd name="connsiteY51" fmla="*/ 1782618 h 3842327"/>
                <a:gd name="connsiteX52" fmla="*/ 1874981 w 6474690"/>
                <a:gd name="connsiteY52" fmla="*/ 1764145 h 3842327"/>
                <a:gd name="connsiteX53" fmla="*/ 1911927 w 6474690"/>
                <a:gd name="connsiteY53" fmla="*/ 1717963 h 3842327"/>
                <a:gd name="connsiteX54" fmla="*/ 1958109 w 6474690"/>
                <a:gd name="connsiteY54" fmla="*/ 1681018 h 3842327"/>
                <a:gd name="connsiteX55" fmla="*/ 1976581 w 6474690"/>
                <a:gd name="connsiteY55" fmla="*/ 1653309 h 3842327"/>
                <a:gd name="connsiteX56" fmla="*/ 2068945 w 6474690"/>
                <a:gd name="connsiteY56" fmla="*/ 1625600 h 3842327"/>
                <a:gd name="connsiteX57" fmla="*/ 2124363 w 6474690"/>
                <a:gd name="connsiteY57" fmla="*/ 1588654 h 3842327"/>
                <a:gd name="connsiteX58" fmla="*/ 2161309 w 6474690"/>
                <a:gd name="connsiteY58" fmla="*/ 1533236 h 3842327"/>
                <a:gd name="connsiteX59" fmla="*/ 2216727 w 6474690"/>
                <a:gd name="connsiteY59" fmla="*/ 1505527 h 3842327"/>
                <a:gd name="connsiteX60" fmla="*/ 2299854 w 6474690"/>
                <a:gd name="connsiteY60" fmla="*/ 1459345 h 3842327"/>
                <a:gd name="connsiteX61" fmla="*/ 2355272 w 6474690"/>
                <a:gd name="connsiteY61" fmla="*/ 1422400 h 3842327"/>
                <a:gd name="connsiteX62" fmla="*/ 2401454 w 6474690"/>
                <a:gd name="connsiteY62" fmla="*/ 1413163 h 3842327"/>
                <a:gd name="connsiteX63" fmla="*/ 2429163 w 6474690"/>
                <a:gd name="connsiteY63" fmla="*/ 1403927 h 3842327"/>
                <a:gd name="connsiteX64" fmla="*/ 2475345 w 6474690"/>
                <a:gd name="connsiteY64" fmla="*/ 1394691 h 3842327"/>
                <a:gd name="connsiteX65" fmla="*/ 2530763 w 6474690"/>
                <a:gd name="connsiteY65" fmla="*/ 1376218 h 3842327"/>
                <a:gd name="connsiteX66" fmla="*/ 2558472 w 6474690"/>
                <a:gd name="connsiteY66" fmla="*/ 1366981 h 3842327"/>
                <a:gd name="connsiteX67" fmla="*/ 2595418 w 6474690"/>
                <a:gd name="connsiteY67" fmla="*/ 1357745 h 3842327"/>
                <a:gd name="connsiteX68" fmla="*/ 2678545 w 6474690"/>
                <a:gd name="connsiteY68" fmla="*/ 1311563 h 3842327"/>
                <a:gd name="connsiteX69" fmla="*/ 2715490 w 6474690"/>
                <a:gd name="connsiteY69" fmla="*/ 1274618 h 3842327"/>
                <a:gd name="connsiteX70" fmla="*/ 2752436 w 6474690"/>
                <a:gd name="connsiteY70" fmla="*/ 1219200 h 3842327"/>
                <a:gd name="connsiteX71" fmla="*/ 2780145 w 6474690"/>
                <a:gd name="connsiteY71" fmla="*/ 1182254 h 3842327"/>
                <a:gd name="connsiteX72" fmla="*/ 2807854 w 6474690"/>
                <a:gd name="connsiteY72" fmla="*/ 1154545 h 3842327"/>
                <a:gd name="connsiteX73" fmla="*/ 2826327 w 6474690"/>
                <a:gd name="connsiteY73" fmla="*/ 1126836 h 3842327"/>
                <a:gd name="connsiteX74" fmla="*/ 2844800 w 6474690"/>
                <a:gd name="connsiteY74" fmla="*/ 1089891 h 3842327"/>
                <a:gd name="connsiteX75" fmla="*/ 2872509 w 6474690"/>
                <a:gd name="connsiteY75" fmla="*/ 1071418 h 3842327"/>
                <a:gd name="connsiteX76" fmla="*/ 2909454 w 6474690"/>
                <a:gd name="connsiteY76" fmla="*/ 988291 h 3842327"/>
                <a:gd name="connsiteX77" fmla="*/ 2964872 w 6474690"/>
                <a:gd name="connsiteY77" fmla="*/ 951345 h 3842327"/>
                <a:gd name="connsiteX78" fmla="*/ 3306618 w 6474690"/>
                <a:gd name="connsiteY78" fmla="*/ 923636 h 3842327"/>
                <a:gd name="connsiteX79" fmla="*/ 3334327 w 6474690"/>
                <a:gd name="connsiteY79" fmla="*/ 905163 h 3842327"/>
                <a:gd name="connsiteX80" fmla="*/ 3408218 w 6474690"/>
                <a:gd name="connsiteY80" fmla="*/ 840509 h 3842327"/>
                <a:gd name="connsiteX81" fmla="*/ 3500581 w 6474690"/>
                <a:gd name="connsiteY81" fmla="*/ 812800 h 3842327"/>
                <a:gd name="connsiteX82" fmla="*/ 3565236 w 6474690"/>
                <a:gd name="connsiteY82" fmla="*/ 794327 h 3842327"/>
                <a:gd name="connsiteX83" fmla="*/ 3639127 w 6474690"/>
                <a:gd name="connsiteY83" fmla="*/ 729672 h 3842327"/>
                <a:gd name="connsiteX84" fmla="*/ 3676072 w 6474690"/>
                <a:gd name="connsiteY84" fmla="*/ 637309 h 3842327"/>
                <a:gd name="connsiteX85" fmla="*/ 3685309 w 6474690"/>
                <a:gd name="connsiteY85" fmla="*/ 609600 h 3842327"/>
                <a:gd name="connsiteX86" fmla="*/ 3731490 w 6474690"/>
                <a:gd name="connsiteY86" fmla="*/ 554181 h 3842327"/>
                <a:gd name="connsiteX87" fmla="*/ 3740727 w 6474690"/>
                <a:gd name="connsiteY87" fmla="*/ 526472 h 3842327"/>
                <a:gd name="connsiteX88" fmla="*/ 3759200 w 6474690"/>
                <a:gd name="connsiteY88" fmla="*/ 489527 h 3842327"/>
                <a:gd name="connsiteX89" fmla="*/ 3777672 w 6474690"/>
                <a:gd name="connsiteY89" fmla="*/ 461818 h 3842327"/>
                <a:gd name="connsiteX90" fmla="*/ 3833090 w 6474690"/>
                <a:gd name="connsiteY90" fmla="*/ 406400 h 3842327"/>
                <a:gd name="connsiteX91" fmla="*/ 3870036 w 6474690"/>
                <a:gd name="connsiteY91" fmla="*/ 360218 h 3842327"/>
                <a:gd name="connsiteX92" fmla="*/ 3879272 w 6474690"/>
                <a:gd name="connsiteY92" fmla="*/ 332509 h 3842327"/>
                <a:gd name="connsiteX93" fmla="*/ 3934690 w 6474690"/>
                <a:gd name="connsiteY93" fmla="*/ 304800 h 3842327"/>
                <a:gd name="connsiteX94" fmla="*/ 4017818 w 6474690"/>
                <a:gd name="connsiteY94" fmla="*/ 314036 h 3842327"/>
                <a:gd name="connsiteX95" fmla="*/ 4045527 w 6474690"/>
                <a:gd name="connsiteY95" fmla="*/ 332509 h 3842327"/>
                <a:gd name="connsiteX96" fmla="*/ 4156363 w 6474690"/>
                <a:gd name="connsiteY96" fmla="*/ 323272 h 3842327"/>
                <a:gd name="connsiteX97" fmla="*/ 4193309 w 6474690"/>
                <a:gd name="connsiteY97" fmla="*/ 314036 h 3842327"/>
                <a:gd name="connsiteX98" fmla="*/ 4248727 w 6474690"/>
                <a:gd name="connsiteY98" fmla="*/ 286327 h 3842327"/>
                <a:gd name="connsiteX99" fmla="*/ 4285672 w 6474690"/>
                <a:gd name="connsiteY99" fmla="*/ 277091 h 3842327"/>
                <a:gd name="connsiteX100" fmla="*/ 4313381 w 6474690"/>
                <a:gd name="connsiteY100" fmla="*/ 267854 h 3842327"/>
                <a:gd name="connsiteX101" fmla="*/ 4387272 w 6474690"/>
                <a:gd name="connsiteY101" fmla="*/ 249381 h 3842327"/>
                <a:gd name="connsiteX102" fmla="*/ 4479636 w 6474690"/>
                <a:gd name="connsiteY102" fmla="*/ 166254 h 3842327"/>
                <a:gd name="connsiteX103" fmla="*/ 4507345 w 6474690"/>
                <a:gd name="connsiteY103" fmla="*/ 147781 h 3842327"/>
                <a:gd name="connsiteX104" fmla="*/ 4562763 w 6474690"/>
                <a:gd name="connsiteY104" fmla="*/ 129309 h 3842327"/>
                <a:gd name="connsiteX105" fmla="*/ 4645890 w 6474690"/>
                <a:gd name="connsiteY105" fmla="*/ 83127 h 3842327"/>
                <a:gd name="connsiteX106" fmla="*/ 4765963 w 6474690"/>
                <a:gd name="connsiteY106" fmla="*/ 64654 h 3842327"/>
                <a:gd name="connsiteX107" fmla="*/ 4802909 w 6474690"/>
                <a:gd name="connsiteY107" fmla="*/ 120072 h 3842327"/>
                <a:gd name="connsiteX108" fmla="*/ 4839854 w 6474690"/>
                <a:gd name="connsiteY108" fmla="*/ 175491 h 3842327"/>
                <a:gd name="connsiteX109" fmla="*/ 4913745 w 6474690"/>
                <a:gd name="connsiteY109" fmla="*/ 212436 h 3842327"/>
                <a:gd name="connsiteX110" fmla="*/ 5089236 w 6474690"/>
                <a:gd name="connsiteY110" fmla="*/ 193963 h 3842327"/>
                <a:gd name="connsiteX111" fmla="*/ 5126181 w 6474690"/>
                <a:gd name="connsiteY111" fmla="*/ 147781 h 3842327"/>
                <a:gd name="connsiteX112" fmla="*/ 5163127 w 6474690"/>
                <a:gd name="connsiteY112" fmla="*/ 92363 h 3842327"/>
                <a:gd name="connsiteX113" fmla="*/ 5190836 w 6474690"/>
                <a:gd name="connsiteY113" fmla="*/ 73891 h 3842327"/>
                <a:gd name="connsiteX114" fmla="*/ 5273963 w 6474690"/>
                <a:gd name="connsiteY114" fmla="*/ 9236 h 3842327"/>
                <a:gd name="connsiteX115" fmla="*/ 5338618 w 6474690"/>
                <a:gd name="connsiteY115" fmla="*/ 0 h 3842327"/>
                <a:gd name="connsiteX116" fmla="*/ 5458690 w 6474690"/>
                <a:gd name="connsiteY116" fmla="*/ 9236 h 3842327"/>
                <a:gd name="connsiteX117" fmla="*/ 5514109 w 6474690"/>
                <a:gd name="connsiteY117" fmla="*/ 36945 h 3842327"/>
                <a:gd name="connsiteX118" fmla="*/ 5541818 w 6474690"/>
                <a:gd name="connsiteY118" fmla="*/ 46181 h 3842327"/>
                <a:gd name="connsiteX119" fmla="*/ 5615709 w 6474690"/>
                <a:gd name="connsiteY119" fmla="*/ 64654 h 3842327"/>
                <a:gd name="connsiteX120" fmla="*/ 5643418 w 6474690"/>
                <a:gd name="connsiteY120" fmla="*/ 73891 h 3842327"/>
                <a:gd name="connsiteX121" fmla="*/ 5671127 w 6474690"/>
                <a:gd name="connsiteY121" fmla="*/ 92363 h 3842327"/>
                <a:gd name="connsiteX122" fmla="*/ 5735781 w 6474690"/>
                <a:gd name="connsiteY122" fmla="*/ 110836 h 3842327"/>
                <a:gd name="connsiteX123" fmla="*/ 5809672 w 6474690"/>
                <a:gd name="connsiteY123" fmla="*/ 129309 h 3842327"/>
                <a:gd name="connsiteX124" fmla="*/ 5874327 w 6474690"/>
                <a:gd name="connsiteY124" fmla="*/ 166254 h 3842327"/>
                <a:gd name="connsiteX125" fmla="*/ 5902036 w 6474690"/>
                <a:gd name="connsiteY125" fmla="*/ 193963 h 3842327"/>
                <a:gd name="connsiteX126" fmla="*/ 6012872 w 6474690"/>
                <a:gd name="connsiteY126" fmla="*/ 221672 h 3842327"/>
                <a:gd name="connsiteX127" fmla="*/ 6068290 w 6474690"/>
                <a:gd name="connsiteY127" fmla="*/ 240145 h 3842327"/>
                <a:gd name="connsiteX128" fmla="*/ 6096000 w 6474690"/>
                <a:gd name="connsiteY128" fmla="*/ 249381 h 3842327"/>
                <a:gd name="connsiteX129" fmla="*/ 6188363 w 6474690"/>
                <a:gd name="connsiteY129" fmla="*/ 267854 h 3842327"/>
                <a:gd name="connsiteX130" fmla="*/ 6216072 w 6474690"/>
                <a:gd name="connsiteY130" fmla="*/ 277091 h 3842327"/>
                <a:gd name="connsiteX131" fmla="*/ 6253018 w 6474690"/>
                <a:gd name="connsiteY131" fmla="*/ 286327 h 3842327"/>
                <a:gd name="connsiteX132" fmla="*/ 6336145 w 6474690"/>
                <a:gd name="connsiteY132" fmla="*/ 314036 h 3842327"/>
                <a:gd name="connsiteX133" fmla="*/ 6363854 w 6474690"/>
                <a:gd name="connsiteY133" fmla="*/ 323272 h 3842327"/>
                <a:gd name="connsiteX134" fmla="*/ 6428509 w 6474690"/>
                <a:gd name="connsiteY134" fmla="*/ 350981 h 3842327"/>
                <a:gd name="connsiteX135" fmla="*/ 6474690 w 6474690"/>
                <a:gd name="connsiteY135" fmla="*/ 387927 h 384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6474690" h="3842327">
                  <a:moveTo>
                    <a:pt x="0" y="3842327"/>
                  </a:moveTo>
                  <a:lnTo>
                    <a:pt x="0" y="3842327"/>
                  </a:lnTo>
                  <a:cubicBezTo>
                    <a:pt x="15394" y="3817697"/>
                    <a:pt x="28037" y="3791117"/>
                    <a:pt x="46181" y="3768436"/>
                  </a:cubicBezTo>
                  <a:cubicBezTo>
                    <a:pt x="53116" y="3759768"/>
                    <a:pt x="66955" y="3758631"/>
                    <a:pt x="73890" y="3749963"/>
                  </a:cubicBezTo>
                  <a:cubicBezTo>
                    <a:pt x="79972" y="3742360"/>
                    <a:pt x="77726" y="3730355"/>
                    <a:pt x="83127" y="3722254"/>
                  </a:cubicBezTo>
                  <a:cubicBezTo>
                    <a:pt x="90373" y="3711386"/>
                    <a:pt x="101600" y="3703781"/>
                    <a:pt x="110836" y="3694545"/>
                  </a:cubicBezTo>
                  <a:cubicBezTo>
                    <a:pt x="113915" y="3685309"/>
                    <a:pt x="115344" y="3675347"/>
                    <a:pt x="120072" y="3666836"/>
                  </a:cubicBezTo>
                  <a:cubicBezTo>
                    <a:pt x="130854" y="3647428"/>
                    <a:pt x="138545" y="3623733"/>
                    <a:pt x="157018" y="3611418"/>
                  </a:cubicBezTo>
                  <a:cubicBezTo>
                    <a:pt x="220537" y="3569071"/>
                    <a:pt x="191374" y="3581493"/>
                    <a:pt x="240145" y="3565236"/>
                  </a:cubicBezTo>
                  <a:cubicBezTo>
                    <a:pt x="246303" y="3556000"/>
                    <a:pt x="250264" y="3544837"/>
                    <a:pt x="258618" y="3537527"/>
                  </a:cubicBezTo>
                  <a:cubicBezTo>
                    <a:pt x="265350" y="3531636"/>
                    <a:pt x="338913" y="3486449"/>
                    <a:pt x="350981" y="3472872"/>
                  </a:cubicBezTo>
                  <a:cubicBezTo>
                    <a:pt x="365731" y="3456278"/>
                    <a:pt x="375612" y="3435927"/>
                    <a:pt x="387927" y="3417454"/>
                  </a:cubicBezTo>
                  <a:lnTo>
                    <a:pt x="406400" y="3389745"/>
                  </a:lnTo>
                  <a:cubicBezTo>
                    <a:pt x="409479" y="3380509"/>
                    <a:pt x="412961" y="3371397"/>
                    <a:pt x="415636" y="3362036"/>
                  </a:cubicBezTo>
                  <a:cubicBezTo>
                    <a:pt x="419123" y="3349830"/>
                    <a:pt x="419872" y="3336759"/>
                    <a:pt x="424872" y="3325091"/>
                  </a:cubicBezTo>
                  <a:cubicBezTo>
                    <a:pt x="429245" y="3314888"/>
                    <a:pt x="437187" y="3306618"/>
                    <a:pt x="443345" y="3297381"/>
                  </a:cubicBezTo>
                  <a:cubicBezTo>
                    <a:pt x="446424" y="3278908"/>
                    <a:pt x="448518" y="3260244"/>
                    <a:pt x="452581" y="3241963"/>
                  </a:cubicBezTo>
                  <a:cubicBezTo>
                    <a:pt x="454693" y="3232459"/>
                    <a:pt x="459457" y="3223699"/>
                    <a:pt x="461818" y="3214254"/>
                  </a:cubicBezTo>
                  <a:cubicBezTo>
                    <a:pt x="465626" y="3199024"/>
                    <a:pt x="467975" y="3183466"/>
                    <a:pt x="471054" y="3168072"/>
                  </a:cubicBezTo>
                  <a:cubicBezTo>
                    <a:pt x="474133" y="3134205"/>
                    <a:pt x="467342" y="3097917"/>
                    <a:pt x="480290" y="3066472"/>
                  </a:cubicBezTo>
                  <a:cubicBezTo>
                    <a:pt x="500114" y="3018329"/>
                    <a:pt x="526756" y="3014038"/>
                    <a:pt x="563418" y="3001818"/>
                  </a:cubicBezTo>
                  <a:cubicBezTo>
                    <a:pt x="572654" y="2992582"/>
                    <a:pt x="581209" y="2982610"/>
                    <a:pt x="591127" y="2974109"/>
                  </a:cubicBezTo>
                  <a:cubicBezTo>
                    <a:pt x="602815" y="2964091"/>
                    <a:pt x="618217" y="2958226"/>
                    <a:pt x="628072" y="2946400"/>
                  </a:cubicBezTo>
                  <a:cubicBezTo>
                    <a:pt x="634305" y="2938921"/>
                    <a:pt x="631908" y="2926792"/>
                    <a:pt x="637309" y="2918691"/>
                  </a:cubicBezTo>
                  <a:cubicBezTo>
                    <a:pt x="644555" y="2907822"/>
                    <a:pt x="655782" y="2900218"/>
                    <a:pt x="665018" y="2890981"/>
                  </a:cubicBezTo>
                  <a:cubicBezTo>
                    <a:pt x="681275" y="2842209"/>
                    <a:pt x="668853" y="2871375"/>
                    <a:pt x="711200" y="2807854"/>
                  </a:cubicBezTo>
                  <a:lnTo>
                    <a:pt x="766618" y="2724727"/>
                  </a:lnTo>
                  <a:cubicBezTo>
                    <a:pt x="772775" y="2715491"/>
                    <a:pt x="777241" y="2704867"/>
                    <a:pt x="785090" y="2697018"/>
                  </a:cubicBezTo>
                  <a:cubicBezTo>
                    <a:pt x="794327" y="2687782"/>
                    <a:pt x="804438" y="2679344"/>
                    <a:pt x="812800" y="2669309"/>
                  </a:cubicBezTo>
                  <a:cubicBezTo>
                    <a:pt x="856675" y="2616659"/>
                    <a:pt x="810217" y="2666901"/>
                    <a:pt x="840509" y="2613891"/>
                  </a:cubicBezTo>
                  <a:cubicBezTo>
                    <a:pt x="848147" y="2600525"/>
                    <a:pt x="857920" y="2588387"/>
                    <a:pt x="868218" y="2576945"/>
                  </a:cubicBezTo>
                  <a:cubicBezTo>
                    <a:pt x="885694" y="2557527"/>
                    <a:pt x="923636" y="2521527"/>
                    <a:pt x="923636" y="2521527"/>
                  </a:cubicBezTo>
                  <a:cubicBezTo>
                    <a:pt x="946851" y="2451880"/>
                    <a:pt x="915535" y="2537728"/>
                    <a:pt x="951345" y="2466109"/>
                  </a:cubicBezTo>
                  <a:cubicBezTo>
                    <a:pt x="969687" y="2429424"/>
                    <a:pt x="948800" y="2444727"/>
                    <a:pt x="979054" y="2410691"/>
                  </a:cubicBezTo>
                  <a:cubicBezTo>
                    <a:pt x="996410" y="2391165"/>
                    <a:pt x="1019981" y="2377009"/>
                    <a:pt x="1034472" y="2355272"/>
                  </a:cubicBezTo>
                  <a:cubicBezTo>
                    <a:pt x="1059103" y="2318327"/>
                    <a:pt x="1043709" y="2333720"/>
                    <a:pt x="1080654" y="2309091"/>
                  </a:cubicBezTo>
                  <a:cubicBezTo>
                    <a:pt x="1086812" y="2299854"/>
                    <a:pt x="1090773" y="2288691"/>
                    <a:pt x="1099127" y="2281381"/>
                  </a:cubicBezTo>
                  <a:cubicBezTo>
                    <a:pt x="1115835" y="2266761"/>
                    <a:pt x="1154545" y="2244436"/>
                    <a:pt x="1154545" y="2244436"/>
                  </a:cubicBezTo>
                  <a:cubicBezTo>
                    <a:pt x="1188412" y="2193636"/>
                    <a:pt x="1154545" y="2236739"/>
                    <a:pt x="1200727" y="2198254"/>
                  </a:cubicBezTo>
                  <a:cubicBezTo>
                    <a:pt x="1224224" y="2178673"/>
                    <a:pt x="1227818" y="2164212"/>
                    <a:pt x="1256145" y="2152072"/>
                  </a:cubicBezTo>
                  <a:cubicBezTo>
                    <a:pt x="1267813" y="2147072"/>
                    <a:pt x="1280931" y="2146484"/>
                    <a:pt x="1293090" y="2142836"/>
                  </a:cubicBezTo>
                  <a:cubicBezTo>
                    <a:pt x="1406890" y="2108696"/>
                    <a:pt x="1284914" y="2133487"/>
                    <a:pt x="1459345" y="2115127"/>
                  </a:cubicBezTo>
                  <a:cubicBezTo>
                    <a:pt x="1491621" y="2111730"/>
                    <a:pt x="1546327" y="2102170"/>
                    <a:pt x="1579418" y="2096654"/>
                  </a:cubicBezTo>
                  <a:cubicBezTo>
                    <a:pt x="1633783" y="2069471"/>
                    <a:pt x="1603296" y="2082537"/>
                    <a:pt x="1671781" y="2059709"/>
                  </a:cubicBezTo>
                  <a:lnTo>
                    <a:pt x="1699490" y="2050472"/>
                  </a:lnTo>
                  <a:cubicBezTo>
                    <a:pt x="1708727" y="2041236"/>
                    <a:pt x="1721358" y="2034446"/>
                    <a:pt x="1727200" y="2022763"/>
                  </a:cubicBezTo>
                  <a:cubicBezTo>
                    <a:pt x="1734221" y="2008722"/>
                    <a:pt x="1732629" y="1991811"/>
                    <a:pt x="1736436" y="1976581"/>
                  </a:cubicBezTo>
                  <a:cubicBezTo>
                    <a:pt x="1744084" y="1945988"/>
                    <a:pt x="1746085" y="1948253"/>
                    <a:pt x="1764145" y="1921163"/>
                  </a:cubicBezTo>
                  <a:cubicBezTo>
                    <a:pt x="1783367" y="1844271"/>
                    <a:pt x="1759961" y="1920295"/>
                    <a:pt x="1791854" y="1856509"/>
                  </a:cubicBezTo>
                  <a:cubicBezTo>
                    <a:pt x="1796208" y="1847801"/>
                    <a:pt x="1795008" y="1836402"/>
                    <a:pt x="1801090" y="1828800"/>
                  </a:cubicBezTo>
                  <a:cubicBezTo>
                    <a:pt x="1808025" y="1820132"/>
                    <a:pt x="1819563" y="1816485"/>
                    <a:pt x="1828800" y="1810327"/>
                  </a:cubicBezTo>
                  <a:cubicBezTo>
                    <a:pt x="1834957" y="1801091"/>
                    <a:pt x="1839423" y="1790467"/>
                    <a:pt x="1847272" y="1782618"/>
                  </a:cubicBezTo>
                  <a:cubicBezTo>
                    <a:pt x="1855121" y="1774768"/>
                    <a:pt x="1868046" y="1772813"/>
                    <a:pt x="1874981" y="1764145"/>
                  </a:cubicBezTo>
                  <a:cubicBezTo>
                    <a:pt x="1925969" y="1700411"/>
                    <a:pt x="1832517" y="1770904"/>
                    <a:pt x="1911927" y="1717963"/>
                  </a:cubicBezTo>
                  <a:cubicBezTo>
                    <a:pt x="1964870" y="1638550"/>
                    <a:pt x="1894373" y="1732007"/>
                    <a:pt x="1958109" y="1681018"/>
                  </a:cubicBezTo>
                  <a:cubicBezTo>
                    <a:pt x="1966777" y="1674084"/>
                    <a:pt x="1968053" y="1660415"/>
                    <a:pt x="1976581" y="1653309"/>
                  </a:cubicBezTo>
                  <a:cubicBezTo>
                    <a:pt x="2003429" y="1630935"/>
                    <a:pt x="2036462" y="1631014"/>
                    <a:pt x="2068945" y="1625600"/>
                  </a:cubicBezTo>
                  <a:cubicBezTo>
                    <a:pt x="2101310" y="1614811"/>
                    <a:pt x="2100148" y="1619788"/>
                    <a:pt x="2124363" y="1588654"/>
                  </a:cubicBezTo>
                  <a:cubicBezTo>
                    <a:pt x="2137993" y="1571129"/>
                    <a:pt x="2142836" y="1545551"/>
                    <a:pt x="2161309" y="1533236"/>
                  </a:cubicBezTo>
                  <a:cubicBezTo>
                    <a:pt x="2197119" y="1509362"/>
                    <a:pt x="2178487" y="1518273"/>
                    <a:pt x="2216727" y="1505527"/>
                  </a:cubicBezTo>
                  <a:cubicBezTo>
                    <a:pt x="2280246" y="1463180"/>
                    <a:pt x="2251083" y="1475602"/>
                    <a:pt x="2299854" y="1459345"/>
                  </a:cubicBezTo>
                  <a:cubicBezTo>
                    <a:pt x="2318327" y="1447030"/>
                    <a:pt x="2333502" y="1426754"/>
                    <a:pt x="2355272" y="1422400"/>
                  </a:cubicBezTo>
                  <a:cubicBezTo>
                    <a:pt x="2370666" y="1419321"/>
                    <a:pt x="2386224" y="1416971"/>
                    <a:pt x="2401454" y="1413163"/>
                  </a:cubicBezTo>
                  <a:cubicBezTo>
                    <a:pt x="2410899" y="1410802"/>
                    <a:pt x="2419718" y="1406288"/>
                    <a:pt x="2429163" y="1403927"/>
                  </a:cubicBezTo>
                  <a:cubicBezTo>
                    <a:pt x="2444393" y="1400120"/>
                    <a:pt x="2460199" y="1398822"/>
                    <a:pt x="2475345" y="1394691"/>
                  </a:cubicBezTo>
                  <a:cubicBezTo>
                    <a:pt x="2494131" y="1389568"/>
                    <a:pt x="2512290" y="1382376"/>
                    <a:pt x="2530763" y="1376218"/>
                  </a:cubicBezTo>
                  <a:cubicBezTo>
                    <a:pt x="2539999" y="1373139"/>
                    <a:pt x="2549027" y="1369342"/>
                    <a:pt x="2558472" y="1366981"/>
                  </a:cubicBezTo>
                  <a:lnTo>
                    <a:pt x="2595418" y="1357745"/>
                  </a:lnTo>
                  <a:cubicBezTo>
                    <a:pt x="2658937" y="1315399"/>
                    <a:pt x="2629774" y="1327821"/>
                    <a:pt x="2678545" y="1311563"/>
                  </a:cubicBezTo>
                  <a:cubicBezTo>
                    <a:pt x="2703174" y="1237673"/>
                    <a:pt x="2666230" y="1323877"/>
                    <a:pt x="2715490" y="1274618"/>
                  </a:cubicBezTo>
                  <a:cubicBezTo>
                    <a:pt x="2731189" y="1258919"/>
                    <a:pt x="2739115" y="1236961"/>
                    <a:pt x="2752436" y="1219200"/>
                  </a:cubicBezTo>
                  <a:cubicBezTo>
                    <a:pt x="2761672" y="1206885"/>
                    <a:pt x="2770127" y="1193942"/>
                    <a:pt x="2780145" y="1182254"/>
                  </a:cubicBezTo>
                  <a:cubicBezTo>
                    <a:pt x="2788646" y="1172336"/>
                    <a:pt x="2799492" y="1164580"/>
                    <a:pt x="2807854" y="1154545"/>
                  </a:cubicBezTo>
                  <a:cubicBezTo>
                    <a:pt x="2814961" y="1146017"/>
                    <a:pt x="2820819" y="1136474"/>
                    <a:pt x="2826327" y="1126836"/>
                  </a:cubicBezTo>
                  <a:cubicBezTo>
                    <a:pt x="2833158" y="1114882"/>
                    <a:pt x="2835985" y="1100468"/>
                    <a:pt x="2844800" y="1089891"/>
                  </a:cubicBezTo>
                  <a:cubicBezTo>
                    <a:pt x="2851907" y="1081363"/>
                    <a:pt x="2863273" y="1077576"/>
                    <a:pt x="2872509" y="1071418"/>
                  </a:cubicBezTo>
                  <a:cubicBezTo>
                    <a:pt x="2879390" y="1050775"/>
                    <a:pt x="2888789" y="1006373"/>
                    <a:pt x="2909454" y="988291"/>
                  </a:cubicBezTo>
                  <a:cubicBezTo>
                    <a:pt x="2926162" y="973671"/>
                    <a:pt x="2946399" y="963660"/>
                    <a:pt x="2964872" y="951345"/>
                  </a:cubicBezTo>
                  <a:cubicBezTo>
                    <a:pt x="3079716" y="874781"/>
                    <a:pt x="2981485" y="933198"/>
                    <a:pt x="3306618" y="923636"/>
                  </a:cubicBezTo>
                  <a:cubicBezTo>
                    <a:pt x="3315854" y="917478"/>
                    <a:pt x="3326478" y="913012"/>
                    <a:pt x="3334327" y="905163"/>
                  </a:cubicBezTo>
                  <a:cubicBezTo>
                    <a:pt x="3372042" y="867448"/>
                    <a:pt x="3329710" y="866679"/>
                    <a:pt x="3408218" y="840509"/>
                  </a:cubicBezTo>
                  <a:cubicBezTo>
                    <a:pt x="3539940" y="796601"/>
                    <a:pt x="3402852" y="840723"/>
                    <a:pt x="3500581" y="812800"/>
                  </a:cubicBezTo>
                  <a:cubicBezTo>
                    <a:pt x="3593325" y="786301"/>
                    <a:pt x="3449751" y="823197"/>
                    <a:pt x="3565236" y="794327"/>
                  </a:cubicBezTo>
                  <a:cubicBezTo>
                    <a:pt x="3629890" y="751223"/>
                    <a:pt x="3608339" y="775854"/>
                    <a:pt x="3639127" y="729672"/>
                  </a:cubicBezTo>
                  <a:cubicBezTo>
                    <a:pt x="3681171" y="603543"/>
                    <a:pt x="3635304" y="732434"/>
                    <a:pt x="3676072" y="637309"/>
                  </a:cubicBezTo>
                  <a:cubicBezTo>
                    <a:pt x="3679907" y="628360"/>
                    <a:pt x="3679908" y="617701"/>
                    <a:pt x="3685309" y="609600"/>
                  </a:cubicBezTo>
                  <a:cubicBezTo>
                    <a:pt x="3726167" y="548314"/>
                    <a:pt x="3701269" y="614624"/>
                    <a:pt x="3731490" y="554181"/>
                  </a:cubicBezTo>
                  <a:cubicBezTo>
                    <a:pt x="3735844" y="545473"/>
                    <a:pt x="3736892" y="535421"/>
                    <a:pt x="3740727" y="526472"/>
                  </a:cubicBezTo>
                  <a:cubicBezTo>
                    <a:pt x="3746151" y="513817"/>
                    <a:pt x="3752369" y="501482"/>
                    <a:pt x="3759200" y="489527"/>
                  </a:cubicBezTo>
                  <a:cubicBezTo>
                    <a:pt x="3764707" y="479889"/>
                    <a:pt x="3770297" y="470115"/>
                    <a:pt x="3777672" y="461818"/>
                  </a:cubicBezTo>
                  <a:cubicBezTo>
                    <a:pt x="3795028" y="442292"/>
                    <a:pt x="3833090" y="406400"/>
                    <a:pt x="3833090" y="406400"/>
                  </a:cubicBezTo>
                  <a:cubicBezTo>
                    <a:pt x="3856308" y="336750"/>
                    <a:pt x="3822288" y="419904"/>
                    <a:pt x="3870036" y="360218"/>
                  </a:cubicBezTo>
                  <a:cubicBezTo>
                    <a:pt x="3876118" y="352615"/>
                    <a:pt x="3873190" y="340112"/>
                    <a:pt x="3879272" y="332509"/>
                  </a:cubicBezTo>
                  <a:cubicBezTo>
                    <a:pt x="3892294" y="316231"/>
                    <a:pt x="3916436" y="310885"/>
                    <a:pt x="3934690" y="304800"/>
                  </a:cubicBezTo>
                  <a:cubicBezTo>
                    <a:pt x="3962399" y="307879"/>
                    <a:pt x="3990771" y="307274"/>
                    <a:pt x="4017818" y="314036"/>
                  </a:cubicBezTo>
                  <a:cubicBezTo>
                    <a:pt x="4028587" y="316728"/>
                    <a:pt x="4034451" y="331771"/>
                    <a:pt x="4045527" y="332509"/>
                  </a:cubicBezTo>
                  <a:cubicBezTo>
                    <a:pt x="4082518" y="334975"/>
                    <a:pt x="4119418" y="326351"/>
                    <a:pt x="4156363" y="323272"/>
                  </a:cubicBezTo>
                  <a:cubicBezTo>
                    <a:pt x="4168678" y="320193"/>
                    <a:pt x="4181641" y="319036"/>
                    <a:pt x="4193309" y="314036"/>
                  </a:cubicBezTo>
                  <a:cubicBezTo>
                    <a:pt x="4274272" y="279338"/>
                    <a:pt x="4170885" y="308567"/>
                    <a:pt x="4248727" y="286327"/>
                  </a:cubicBezTo>
                  <a:cubicBezTo>
                    <a:pt x="4260933" y="282840"/>
                    <a:pt x="4273466" y="280578"/>
                    <a:pt x="4285672" y="277091"/>
                  </a:cubicBezTo>
                  <a:cubicBezTo>
                    <a:pt x="4295033" y="274416"/>
                    <a:pt x="4303936" y="270215"/>
                    <a:pt x="4313381" y="267854"/>
                  </a:cubicBezTo>
                  <a:lnTo>
                    <a:pt x="4387272" y="249381"/>
                  </a:lnTo>
                  <a:cubicBezTo>
                    <a:pt x="4441308" y="195345"/>
                    <a:pt x="4429019" y="202409"/>
                    <a:pt x="4479636" y="166254"/>
                  </a:cubicBezTo>
                  <a:cubicBezTo>
                    <a:pt x="4488669" y="159802"/>
                    <a:pt x="4497201" y="152289"/>
                    <a:pt x="4507345" y="147781"/>
                  </a:cubicBezTo>
                  <a:cubicBezTo>
                    <a:pt x="4525139" y="139873"/>
                    <a:pt x="4562763" y="129309"/>
                    <a:pt x="4562763" y="129309"/>
                  </a:cubicBezTo>
                  <a:cubicBezTo>
                    <a:pt x="4626282" y="86962"/>
                    <a:pt x="4597119" y="99384"/>
                    <a:pt x="4645890" y="83127"/>
                  </a:cubicBezTo>
                  <a:cubicBezTo>
                    <a:pt x="4719958" y="33748"/>
                    <a:pt x="4679961" y="40082"/>
                    <a:pt x="4765963" y="64654"/>
                  </a:cubicBezTo>
                  <a:cubicBezTo>
                    <a:pt x="4783629" y="117649"/>
                    <a:pt x="4762549" y="68179"/>
                    <a:pt x="4802909" y="120072"/>
                  </a:cubicBezTo>
                  <a:cubicBezTo>
                    <a:pt x="4816539" y="137597"/>
                    <a:pt x="4819996" y="165562"/>
                    <a:pt x="4839854" y="175491"/>
                  </a:cubicBezTo>
                  <a:lnTo>
                    <a:pt x="4913745" y="212436"/>
                  </a:lnTo>
                  <a:cubicBezTo>
                    <a:pt x="4972242" y="206278"/>
                    <a:pt x="5031365" y="204485"/>
                    <a:pt x="5089236" y="193963"/>
                  </a:cubicBezTo>
                  <a:cubicBezTo>
                    <a:pt x="5125096" y="187443"/>
                    <a:pt x="5113392" y="170802"/>
                    <a:pt x="5126181" y="147781"/>
                  </a:cubicBezTo>
                  <a:cubicBezTo>
                    <a:pt x="5136963" y="128373"/>
                    <a:pt x="5144654" y="104678"/>
                    <a:pt x="5163127" y="92363"/>
                  </a:cubicBezTo>
                  <a:cubicBezTo>
                    <a:pt x="5172363" y="86206"/>
                    <a:pt x="5182308" y="80997"/>
                    <a:pt x="5190836" y="73891"/>
                  </a:cubicBezTo>
                  <a:cubicBezTo>
                    <a:pt x="5215137" y="53640"/>
                    <a:pt x="5240151" y="14066"/>
                    <a:pt x="5273963" y="9236"/>
                  </a:cubicBezTo>
                  <a:lnTo>
                    <a:pt x="5338618" y="0"/>
                  </a:lnTo>
                  <a:cubicBezTo>
                    <a:pt x="5378642" y="3079"/>
                    <a:pt x="5418858" y="4257"/>
                    <a:pt x="5458690" y="9236"/>
                  </a:cubicBezTo>
                  <a:cubicBezTo>
                    <a:pt x="5489648" y="13106"/>
                    <a:pt x="5486603" y="23192"/>
                    <a:pt x="5514109" y="36945"/>
                  </a:cubicBezTo>
                  <a:cubicBezTo>
                    <a:pt x="5522817" y="41299"/>
                    <a:pt x="5532425" y="43619"/>
                    <a:pt x="5541818" y="46181"/>
                  </a:cubicBezTo>
                  <a:cubicBezTo>
                    <a:pt x="5566312" y="52861"/>
                    <a:pt x="5591624" y="56625"/>
                    <a:pt x="5615709" y="64654"/>
                  </a:cubicBezTo>
                  <a:cubicBezTo>
                    <a:pt x="5624945" y="67733"/>
                    <a:pt x="5634710" y="69537"/>
                    <a:pt x="5643418" y="73891"/>
                  </a:cubicBezTo>
                  <a:cubicBezTo>
                    <a:pt x="5653347" y="78855"/>
                    <a:pt x="5661198" y="87399"/>
                    <a:pt x="5671127" y="92363"/>
                  </a:cubicBezTo>
                  <a:cubicBezTo>
                    <a:pt x="5685896" y="99747"/>
                    <a:pt x="5721963" y="106888"/>
                    <a:pt x="5735781" y="110836"/>
                  </a:cubicBezTo>
                  <a:cubicBezTo>
                    <a:pt x="5802056" y="129771"/>
                    <a:pt x="5715772" y="110528"/>
                    <a:pt x="5809672" y="129309"/>
                  </a:cubicBezTo>
                  <a:cubicBezTo>
                    <a:pt x="5832261" y="140603"/>
                    <a:pt x="5854742" y="149933"/>
                    <a:pt x="5874327" y="166254"/>
                  </a:cubicBezTo>
                  <a:cubicBezTo>
                    <a:pt x="5884362" y="174616"/>
                    <a:pt x="5890618" y="187619"/>
                    <a:pt x="5902036" y="193963"/>
                  </a:cubicBezTo>
                  <a:cubicBezTo>
                    <a:pt x="5933402" y="211389"/>
                    <a:pt x="5978466" y="215938"/>
                    <a:pt x="6012872" y="221672"/>
                  </a:cubicBezTo>
                  <a:lnTo>
                    <a:pt x="6068290" y="240145"/>
                  </a:lnTo>
                  <a:cubicBezTo>
                    <a:pt x="6077527" y="243224"/>
                    <a:pt x="6086453" y="247472"/>
                    <a:pt x="6096000" y="249381"/>
                  </a:cubicBezTo>
                  <a:cubicBezTo>
                    <a:pt x="6126788" y="255539"/>
                    <a:pt x="6158577" y="257925"/>
                    <a:pt x="6188363" y="267854"/>
                  </a:cubicBezTo>
                  <a:cubicBezTo>
                    <a:pt x="6197599" y="270933"/>
                    <a:pt x="6206711" y="274416"/>
                    <a:pt x="6216072" y="277091"/>
                  </a:cubicBezTo>
                  <a:cubicBezTo>
                    <a:pt x="6228278" y="280578"/>
                    <a:pt x="6240885" y="282594"/>
                    <a:pt x="6253018" y="286327"/>
                  </a:cubicBezTo>
                  <a:cubicBezTo>
                    <a:pt x="6280934" y="294917"/>
                    <a:pt x="6308436" y="304800"/>
                    <a:pt x="6336145" y="314036"/>
                  </a:cubicBezTo>
                  <a:cubicBezTo>
                    <a:pt x="6345381" y="317115"/>
                    <a:pt x="6355146" y="318918"/>
                    <a:pt x="6363854" y="323272"/>
                  </a:cubicBezTo>
                  <a:cubicBezTo>
                    <a:pt x="6409508" y="346099"/>
                    <a:pt x="6387738" y="337391"/>
                    <a:pt x="6428509" y="350981"/>
                  </a:cubicBezTo>
                  <a:cubicBezTo>
                    <a:pt x="6463463" y="374284"/>
                    <a:pt x="6448369" y="361604"/>
                    <a:pt x="6474690" y="387927"/>
                  </a:cubicBezTo>
                </a:path>
              </a:pathLst>
            </a:custGeom>
            <a:noFill/>
            <a:ln w="12700" cap="flat" cmpd="sng" algn="ctr">
              <a:solidFill>
                <a:schemeClr val="bg1">
                  <a:lumMod val="82258"/>
                  <a:alpha val="7096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91" name="任意多边形: 形状 90">
              <a:extLst>
                <a:ext uri="{FF2B5EF4-FFF2-40B4-BE49-F238E27FC236}">
                  <a16:creationId xmlns:a16="http://schemas.microsoft.com/office/drawing/2014/main" xmlns="" id="{6834CE11-F4B9-45C5-83E8-7FDCE73D55B2}"/>
                </a:ext>
              </a:extLst>
            </p:cNvPr>
            <p:cNvSpPr/>
            <p:nvPr/>
          </p:nvSpPr>
          <p:spPr>
            <a:xfrm>
              <a:off x="5855855" y="4186401"/>
              <a:ext cx="6474690" cy="3842327"/>
            </a:xfrm>
            <a:custGeom>
              <a:avLst/>
              <a:gdLst>
                <a:gd name="connsiteX0" fmla="*/ 0 w 6474690"/>
                <a:gd name="connsiteY0" fmla="*/ 3842327 h 3842327"/>
                <a:gd name="connsiteX1" fmla="*/ 0 w 6474690"/>
                <a:gd name="connsiteY1" fmla="*/ 3842327 h 3842327"/>
                <a:gd name="connsiteX2" fmla="*/ 46181 w 6474690"/>
                <a:gd name="connsiteY2" fmla="*/ 3768436 h 3842327"/>
                <a:gd name="connsiteX3" fmla="*/ 73890 w 6474690"/>
                <a:gd name="connsiteY3" fmla="*/ 3749963 h 3842327"/>
                <a:gd name="connsiteX4" fmla="*/ 83127 w 6474690"/>
                <a:gd name="connsiteY4" fmla="*/ 3722254 h 3842327"/>
                <a:gd name="connsiteX5" fmla="*/ 110836 w 6474690"/>
                <a:gd name="connsiteY5" fmla="*/ 3694545 h 3842327"/>
                <a:gd name="connsiteX6" fmla="*/ 120072 w 6474690"/>
                <a:gd name="connsiteY6" fmla="*/ 3666836 h 3842327"/>
                <a:gd name="connsiteX7" fmla="*/ 157018 w 6474690"/>
                <a:gd name="connsiteY7" fmla="*/ 3611418 h 3842327"/>
                <a:gd name="connsiteX8" fmla="*/ 240145 w 6474690"/>
                <a:gd name="connsiteY8" fmla="*/ 3565236 h 3842327"/>
                <a:gd name="connsiteX9" fmla="*/ 258618 w 6474690"/>
                <a:gd name="connsiteY9" fmla="*/ 3537527 h 3842327"/>
                <a:gd name="connsiteX10" fmla="*/ 350981 w 6474690"/>
                <a:gd name="connsiteY10" fmla="*/ 3472872 h 3842327"/>
                <a:gd name="connsiteX11" fmla="*/ 387927 w 6474690"/>
                <a:gd name="connsiteY11" fmla="*/ 3417454 h 3842327"/>
                <a:gd name="connsiteX12" fmla="*/ 406400 w 6474690"/>
                <a:gd name="connsiteY12" fmla="*/ 3389745 h 3842327"/>
                <a:gd name="connsiteX13" fmla="*/ 415636 w 6474690"/>
                <a:gd name="connsiteY13" fmla="*/ 3362036 h 3842327"/>
                <a:gd name="connsiteX14" fmla="*/ 424872 w 6474690"/>
                <a:gd name="connsiteY14" fmla="*/ 3325091 h 3842327"/>
                <a:gd name="connsiteX15" fmla="*/ 443345 w 6474690"/>
                <a:gd name="connsiteY15" fmla="*/ 3297381 h 3842327"/>
                <a:gd name="connsiteX16" fmla="*/ 452581 w 6474690"/>
                <a:gd name="connsiteY16" fmla="*/ 3241963 h 3842327"/>
                <a:gd name="connsiteX17" fmla="*/ 461818 w 6474690"/>
                <a:gd name="connsiteY17" fmla="*/ 3214254 h 3842327"/>
                <a:gd name="connsiteX18" fmla="*/ 471054 w 6474690"/>
                <a:gd name="connsiteY18" fmla="*/ 3168072 h 3842327"/>
                <a:gd name="connsiteX19" fmla="*/ 480290 w 6474690"/>
                <a:gd name="connsiteY19" fmla="*/ 3066472 h 3842327"/>
                <a:gd name="connsiteX20" fmla="*/ 563418 w 6474690"/>
                <a:gd name="connsiteY20" fmla="*/ 3001818 h 3842327"/>
                <a:gd name="connsiteX21" fmla="*/ 591127 w 6474690"/>
                <a:gd name="connsiteY21" fmla="*/ 2974109 h 3842327"/>
                <a:gd name="connsiteX22" fmla="*/ 628072 w 6474690"/>
                <a:gd name="connsiteY22" fmla="*/ 2946400 h 3842327"/>
                <a:gd name="connsiteX23" fmla="*/ 637309 w 6474690"/>
                <a:gd name="connsiteY23" fmla="*/ 2918691 h 3842327"/>
                <a:gd name="connsiteX24" fmla="*/ 665018 w 6474690"/>
                <a:gd name="connsiteY24" fmla="*/ 2890981 h 3842327"/>
                <a:gd name="connsiteX25" fmla="*/ 711200 w 6474690"/>
                <a:gd name="connsiteY25" fmla="*/ 2807854 h 3842327"/>
                <a:gd name="connsiteX26" fmla="*/ 766618 w 6474690"/>
                <a:gd name="connsiteY26" fmla="*/ 2724727 h 3842327"/>
                <a:gd name="connsiteX27" fmla="*/ 785090 w 6474690"/>
                <a:gd name="connsiteY27" fmla="*/ 2697018 h 3842327"/>
                <a:gd name="connsiteX28" fmla="*/ 812800 w 6474690"/>
                <a:gd name="connsiteY28" fmla="*/ 2669309 h 3842327"/>
                <a:gd name="connsiteX29" fmla="*/ 840509 w 6474690"/>
                <a:gd name="connsiteY29" fmla="*/ 2613891 h 3842327"/>
                <a:gd name="connsiteX30" fmla="*/ 868218 w 6474690"/>
                <a:gd name="connsiteY30" fmla="*/ 2576945 h 3842327"/>
                <a:gd name="connsiteX31" fmla="*/ 923636 w 6474690"/>
                <a:gd name="connsiteY31" fmla="*/ 2521527 h 3842327"/>
                <a:gd name="connsiteX32" fmla="*/ 951345 w 6474690"/>
                <a:gd name="connsiteY32" fmla="*/ 2466109 h 3842327"/>
                <a:gd name="connsiteX33" fmla="*/ 979054 w 6474690"/>
                <a:gd name="connsiteY33" fmla="*/ 2410691 h 3842327"/>
                <a:gd name="connsiteX34" fmla="*/ 1034472 w 6474690"/>
                <a:gd name="connsiteY34" fmla="*/ 2355272 h 3842327"/>
                <a:gd name="connsiteX35" fmla="*/ 1080654 w 6474690"/>
                <a:gd name="connsiteY35" fmla="*/ 2309091 h 3842327"/>
                <a:gd name="connsiteX36" fmla="*/ 1099127 w 6474690"/>
                <a:gd name="connsiteY36" fmla="*/ 2281381 h 3842327"/>
                <a:gd name="connsiteX37" fmla="*/ 1154545 w 6474690"/>
                <a:gd name="connsiteY37" fmla="*/ 2244436 h 3842327"/>
                <a:gd name="connsiteX38" fmla="*/ 1200727 w 6474690"/>
                <a:gd name="connsiteY38" fmla="*/ 2198254 h 3842327"/>
                <a:gd name="connsiteX39" fmla="*/ 1256145 w 6474690"/>
                <a:gd name="connsiteY39" fmla="*/ 2152072 h 3842327"/>
                <a:gd name="connsiteX40" fmla="*/ 1293090 w 6474690"/>
                <a:gd name="connsiteY40" fmla="*/ 2142836 h 3842327"/>
                <a:gd name="connsiteX41" fmla="*/ 1459345 w 6474690"/>
                <a:gd name="connsiteY41" fmla="*/ 2115127 h 3842327"/>
                <a:gd name="connsiteX42" fmla="*/ 1579418 w 6474690"/>
                <a:gd name="connsiteY42" fmla="*/ 2096654 h 3842327"/>
                <a:gd name="connsiteX43" fmla="*/ 1671781 w 6474690"/>
                <a:gd name="connsiteY43" fmla="*/ 2059709 h 3842327"/>
                <a:gd name="connsiteX44" fmla="*/ 1699490 w 6474690"/>
                <a:gd name="connsiteY44" fmla="*/ 2050472 h 3842327"/>
                <a:gd name="connsiteX45" fmla="*/ 1727200 w 6474690"/>
                <a:gd name="connsiteY45" fmla="*/ 2022763 h 3842327"/>
                <a:gd name="connsiteX46" fmla="*/ 1736436 w 6474690"/>
                <a:gd name="connsiteY46" fmla="*/ 1976581 h 3842327"/>
                <a:gd name="connsiteX47" fmla="*/ 1764145 w 6474690"/>
                <a:gd name="connsiteY47" fmla="*/ 1921163 h 3842327"/>
                <a:gd name="connsiteX48" fmla="*/ 1791854 w 6474690"/>
                <a:gd name="connsiteY48" fmla="*/ 1856509 h 3842327"/>
                <a:gd name="connsiteX49" fmla="*/ 1801090 w 6474690"/>
                <a:gd name="connsiteY49" fmla="*/ 1828800 h 3842327"/>
                <a:gd name="connsiteX50" fmla="*/ 1828800 w 6474690"/>
                <a:gd name="connsiteY50" fmla="*/ 1810327 h 3842327"/>
                <a:gd name="connsiteX51" fmla="*/ 1847272 w 6474690"/>
                <a:gd name="connsiteY51" fmla="*/ 1782618 h 3842327"/>
                <a:gd name="connsiteX52" fmla="*/ 1874981 w 6474690"/>
                <a:gd name="connsiteY52" fmla="*/ 1764145 h 3842327"/>
                <a:gd name="connsiteX53" fmla="*/ 1911927 w 6474690"/>
                <a:gd name="connsiteY53" fmla="*/ 1717963 h 3842327"/>
                <a:gd name="connsiteX54" fmla="*/ 1958109 w 6474690"/>
                <a:gd name="connsiteY54" fmla="*/ 1681018 h 3842327"/>
                <a:gd name="connsiteX55" fmla="*/ 1976581 w 6474690"/>
                <a:gd name="connsiteY55" fmla="*/ 1653309 h 3842327"/>
                <a:gd name="connsiteX56" fmla="*/ 2068945 w 6474690"/>
                <a:gd name="connsiteY56" fmla="*/ 1625600 h 3842327"/>
                <a:gd name="connsiteX57" fmla="*/ 2124363 w 6474690"/>
                <a:gd name="connsiteY57" fmla="*/ 1588654 h 3842327"/>
                <a:gd name="connsiteX58" fmla="*/ 2161309 w 6474690"/>
                <a:gd name="connsiteY58" fmla="*/ 1533236 h 3842327"/>
                <a:gd name="connsiteX59" fmla="*/ 2216727 w 6474690"/>
                <a:gd name="connsiteY59" fmla="*/ 1505527 h 3842327"/>
                <a:gd name="connsiteX60" fmla="*/ 2299854 w 6474690"/>
                <a:gd name="connsiteY60" fmla="*/ 1459345 h 3842327"/>
                <a:gd name="connsiteX61" fmla="*/ 2355272 w 6474690"/>
                <a:gd name="connsiteY61" fmla="*/ 1422400 h 3842327"/>
                <a:gd name="connsiteX62" fmla="*/ 2401454 w 6474690"/>
                <a:gd name="connsiteY62" fmla="*/ 1413163 h 3842327"/>
                <a:gd name="connsiteX63" fmla="*/ 2429163 w 6474690"/>
                <a:gd name="connsiteY63" fmla="*/ 1403927 h 3842327"/>
                <a:gd name="connsiteX64" fmla="*/ 2475345 w 6474690"/>
                <a:gd name="connsiteY64" fmla="*/ 1394691 h 3842327"/>
                <a:gd name="connsiteX65" fmla="*/ 2530763 w 6474690"/>
                <a:gd name="connsiteY65" fmla="*/ 1376218 h 3842327"/>
                <a:gd name="connsiteX66" fmla="*/ 2558472 w 6474690"/>
                <a:gd name="connsiteY66" fmla="*/ 1366981 h 3842327"/>
                <a:gd name="connsiteX67" fmla="*/ 2595418 w 6474690"/>
                <a:gd name="connsiteY67" fmla="*/ 1357745 h 3842327"/>
                <a:gd name="connsiteX68" fmla="*/ 2678545 w 6474690"/>
                <a:gd name="connsiteY68" fmla="*/ 1311563 h 3842327"/>
                <a:gd name="connsiteX69" fmla="*/ 2715490 w 6474690"/>
                <a:gd name="connsiteY69" fmla="*/ 1274618 h 3842327"/>
                <a:gd name="connsiteX70" fmla="*/ 2752436 w 6474690"/>
                <a:gd name="connsiteY70" fmla="*/ 1219200 h 3842327"/>
                <a:gd name="connsiteX71" fmla="*/ 2780145 w 6474690"/>
                <a:gd name="connsiteY71" fmla="*/ 1182254 h 3842327"/>
                <a:gd name="connsiteX72" fmla="*/ 2807854 w 6474690"/>
                <a:gd name="connsiteY72" fmla="*/ 1154545 h 3842327"/>
                <a:gd name="connsiteX73" fmla="*/ 2826327 w 6474690"/>
                <a:gd name="connsiteY73" fmla="*/ 1126836 h 3842327"/>
                <a:gd name="connsiteX74" fmla="*/ 2844800 w 6474690"/>
                <a:gd name="connsiteY74" fmla="*/ 1089891 h 3842327"/>
                <a:gd name="connsiteX75" fmla="*/ 2872509 w 6474690"/>
                <a:gd name="connsiteY75" fmla="*/ 1071418 h 3842327"/>
                <a:gd name="connsiteX76" fmla="*/ 2909454 w 6474690"/>
                <a:gd name="connsiteY76" fmla="*/ 988291 h 3842327"/>
                <a:gd name="connsiteX77" fmla="*/ 2964872 w 6474690"/>
                <a:gd name="connsiteY77" fmla="*/ 951345 h 3842327"/>
                <a:gd name="connsiteX78" fmla="*/ 3306618 w 6474690"/>
                <a:gd name="connsiteY78" fmla="*/ 923636 h 3842327"/>
                <a:gd name="connsiteX79" fmla="*/ 3334327 w 6474690"/>
                <a:gd name="connsiteY79" fmla="*/ 905163 h 3842327"/>
                <a:gd name="connsiteX80" fmla="*/ 3408218 w 6474690"/>
                <a:gd name="connsiteY80" fmla="*/ 840509 h 3842327"/>
                <a:gd name="connsiteX81" fmla="*/ 3500581 w 6474690"/>
                <a:gd name="connsiteY81" fmla="*/ 812800 h 3842327"/>
                <a:gd name="connsiteX82" fmla="*/ 3565236 w 6474690"/>
                <a:gd name="connsiteY82" fmla="*/ 794327 h 3842327"/>
                <a:gd name="connsiteX83" fmla="*/ 3639127 w 6474690"/>
                <a:gd name="connsiteY83" fmla="*/ 729672 h 3842327"/>
                <a:gd name="connsiteX84" fmla="*/ 3676072 w 6474690"/>
                <a:gd name="connsiteY84" fmla="*/ 637309 h 3842327"/>
                <a:gd name="connsiteX85" fmla="*/ 3685309 w 6474690"/>
                <a:gd name="connsiteY85" fmla="*/ 609600 h 3842327"/>
                <a:gd name="connsiteX86" fmla="*/ 3731490 w 6474690"/>
                <a:gd name="connsiteY86" fmla="*/ 554181 h 3842327"/>
                <a:gd name="connsiteX87" fmla="*/ 3740727 w 6474690"/>
                <a:gd name="connsiteY87" fmla="*/ 526472 h 3842327"/>
                <a:gd name="connsiteX88" fmla="*/ 3759200 w 6474690"/>
                <a:gd name="connsiteY88" fmla="*/ 489527 h 3842327"/>
                <a:gd name="connsiteX89" fmla="*/ 3777672 w 6474690"/>
                <a:gd name="connsiteY89" fmla="*/ 461818 h 3842327"/>
                <a:gd name="connsiteX90" fmla="*/ 3833090 w 6474690"/>
                <a:gd name="connsiteY90" fmla="*/ 406400 h 3842327"/>
                <a:gd name="connsiteX91" fmla="*/ 3870036 w 6474690"/>
                <a:gd name="connsiteY91" fmla="*/ 360218 h 3842327"/>
                <a:gd name="connsiteX92" fmla="*/ 3879272 w 6474690"/>
                <a:gd name="connsiteY92" fmla="*/ 332509 h 3842327"/>
                <a:gd name="connsiteX93" fmla="*/ 3934690 w 6474690"/>
                <a:gd name="connsiteY93" fmla="*/ 304800 h 3842327"/>
                <a:gd name="connsiteX94" fmla="*/ 4017818 w 6474690"/>
                <a:gd name="connsiteY94" fmla="*/ 314036 h 3842327"/>
                <a:gd name="connsiteX95" fmla="*/ 4045527 w 6474690"/>
                <a:gd name="connsiteY95" fmla="*/ 332509 h 3842327"/>
                <a:gd name="connsiteX96" fmla="*/ 4156363 w 6474690"/>
                <a:gd name="connsiteY96" fmla="*/ 323272 h 3842327"/>
                <a:gd name="connsiteX97" fmla="*/ 4193309 w 6474690"/>
                <a:gd name="connsiteY97" fmla="*/ 314036 h 3842327"/>
                <a:gd name="connsiteX98" fmla="*/ 4248727 w 6474690"/>
                <a:gd name="connsiteY98" fmla="*/ 286327 h 3842327"/>
                <a:gd name="connsiteX99" fmla="*/ 4285672 w 6474690"/>
                <a:gd name="connsiteY99" fmla="*/ 277091 h 3842327"/>
                <a:gd name="connsiteX100" fmla="*/ 4313381 w 6474690"/>
                <a:gd name="connsiteY100" fmla="*/ 267854 h 3842327"/>
                <a:gd name="connsiteX101" fmla="*/ 4387272 w 6474690"/>
                <a:gd name="connsiteY101" fmla="*/ 249381 h 3842327"/>
                <a:gd name="connsiteX102" fmla="*/ 4479636 w 6474690"/>
                <a:gd name="connsiteY102" fmla="*/ 166254 h 3842327"/>
                <a:gd name="connsiteX103" fmla="*/ 4507345 w 6474690"/>
                <a:gd name="connsiteY103" fmla="*/ 147781 h 3842327"/>
                <a:gd name="connsiteX104" fmla="*/ 4562763 w 6474690"/>
                <a:gd name="connsiteY104" fmla="*/ 129309 h 3842327"/>
                <a:gd name="connsiteX105" fmla="*/ 4645890 w 6474690"/>
                <a:gd name="connsiteY105" fmla="*/ 83127 h 3842327"/>
                <a:gd name="connsiteX106" fmla="*/ 4765963 w 6474690"/>
                <a:gd name="connsiteY106" fmla="*/ 64654 h 3842327"/>
                <a:gd name="connsiteX107" fmla="*/ 4802909 w 6474690"/>
                <a:gd name="connsiteY107" fmla="*/ 120072 h 3842327"/>
                <a:gd name="connsiteX108" fmla="*/ 4839854 w 6474690"/>
                <a:gd name="connsiteY108" fmla="*/ 175491 h 3842327"/>
                <a:gd name="connsiteX109" fmla="*/ 4913745 w 6474690"/>
                <a:gd name="connsiteY109" fmla="*/ 212436 h 3842327"/>
                <a:gd name="connsiteX110" fmla="*/ 5089236 w 6474690"/>
                <a:gd name="connsiteY110" fmla="*/ 193963 h 3842327"/>
                <a:gd name="connsiteX111" fmla="*/ 5126181 w 6474690"/>
                <a:gd name="connsiteY111" fmla="*/ 147781 h 3842327"/>
                <a:gd name="connsiteX112" fmla="*/ 5163127 w 6474690"/>
                <a:gd name="connsiteY112" fmla="*/ 92363 h 3842327"/>
                <a:gd name="connsiteX113" fmla="*/ 5190836 w 6474690"/>
                <a:gd name="connsiteY113" fmla="*/ 73891 h 3842327"/>
                <a:gd name="connsiteX114" fmla="*/ 5273963 w 6474690"/>
                <a:gd name="connsiteY114" fmla="*/ 9236 h 3842327"/>
                <a:gd name="connsiteX115" fmla="*/ 5338618 w 6474690"/>
                <a:gd name="connsiteY115" fmla="*/ 0 h 3842327"/>
                <a:gd name="connsiteX116" fmla="*/ 5458690 w 6474690"/>
                <a:gd name="connsiteY116" fmla="*/ 9236 h 3842327"/>
                <a:gd name="connsiteX117" fmla="*/ 5514109 w 6474690"/>
                <a:gd name="connsiteY117" fmla="*/ 36945 h 3842327"/>
                <a:gd name="connsiteX118" fmla="*/ 5541818 w 6474690"/>
                <a:gd name="connsiteY118" fmla="*/ 46181 h 3842327"/>
                <a:gd name="connsiteX119" fmla="*/ 5615709 w 6474690"/>
                <a:gd name="connsiteY119" fmla="*/ 64654 h 3842327"/>
                <a:gd name="connsiteX120" fmla="*/ 5643418 w 6474690"/>
                <a:gd name="connsiteY120" fmla="*/ 73891 h 3842327"/>
                <a:gd name="connsiteX121" fmla="*/ 5671127 w 6474690"/>
                <a:gd name="connsiteY121" fmla="*/ 92363 h 3842327"/>
                <a:gd name="connsiteX122" fmla="*/ 5735781 w 6474690"/>
                <a:gd name="connsiteY122" fmla="*/ 110836 h 3842327"/>
                <a:gd name="connsiteX123" fmla="*/ 5809672 w 6474690"/>
                <a:gd name="connsiteY123" fmla="*/ 129309 h 3842327"/>
                <a:gd name="connsiteX124" fmla="*/ 5874327 w 6474690"/>
                <a:gd name="connsiteY124" fmla="*/ 166254 h 3842327"/>
                <a:gd name="connsiteX125" fmla="*/ 5902036 w 6474690"/>
                <a:gd name="connsiteY125" fmla="*/ 193963 h 3842327"/>
                <a:gd name="connsiteX126" fmla="*/ 6012872 w 6474690"/>
                <a:gd name="connsiteY126" fmla="*/ 221672 h 3842327"/>
                <a:gd name="connsiteX127" fmla="*/ 6068290 w 6474690"/>
                <a:gd name="connsiteY127" fmla="*/ 240145 h 3842327"/>
                <a:gd name="connsiteX128" fmla="*/ 6096000 w 6474690"/>
                <a:gd name="connsiteY128" fmla="*/ 249381 h 3842327"/>
                <a:gd name="connsiteX129" fmla="*/ 6188363 w 6474690"/>
                <a:gd name="connsiteY129" fmla="*/ 267854 h 3842327"/>
                <a:gd name="connsiteX130" fmla="*/ 6216072 w 6474690"/>
                <a:gd name="connsiteY130" fmla="*/ 277091 h 3842327"/>
                <a:gd name="connsiteX131" fmla="*/ 6253018 w 6474690"/>
                <a:gd name="connsiteY131" fmla="*/ 286327 h 3842327"/>
                <a:gd name="connsiteX132" fmla="*/ 6336145 w 6474690"/>
                <a:gd name="connsiteY132" fmla="*/ 314036 h 3842327"/>
                <a:gd name="connsiteX133" fmla="*/ 6363854 w 6474690"/>
                <a:gd name="connsiteY133" fmla="*/ 323272 h 3842327"/>
                <a:gd name="connsiteX134" fmla="*/ 6428509 w 6474690"/>
                <a:gd name="connsiteY134" fmla="*/ 350981 h 3842327"/>
                <a:gd name="connsiteX135" fmla="*/ 6474690 w 6474690"/>
                <a:gd name="connsiteY135" fmla="*/ 387927 h 384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6474690" h="3842327">
                  <a:moveTo>
                    <a:pt x="0" y="3842327"/>
                  </a:moveTo>
                  <a:lnTo>
                    <a:pt x="0" y="3842327"/>
                  </a:lnTo>
                  <a:cubicBezTo>
                    <a:pt x="15394" y="3817697"/>
                    <a:pt x="28037" y="3791117"/>
                    <a:pt x="46181" y="3768436"/>
                  </a:cubicBezTo>
                  <a:cubicBezTo>
                    <a:pt x="53116" y="3759768"/>
                    <a:pt x="66955" y="3758631"/>
                    <a:pt x="73890" y="3749963"/>
                  </a:cubicBezTo>
                  <a:cubicBezTo>
                    <a:pt x="79972" y="3742360"/>
                    <a:pt x="77726" y="3730355"/>
                    <a:pt x="83127" y="3722254"/>
                  </a:cubicBezTo>
                  <a:cubicBezTo>
                    <a:pt x="90373" y="3711386"/>
                    <a:pt x="101600" y="3703781"/>
                    <a:pt x="110836" y="3694545"/>
                  </a:cubicBezTo>
                  <a:cubicBezTo>
                    <a:pt x="113915" y="3685309"/>
                    <a:pt x="115344" y="3675347"/>
                    <a:pt x="120072" y="3666836"/>
                  </a:cubicBezTo>
                  <a:cubicBezTo>
                    <a:pt x="130854" y="3647428"/>
                    <a:pt x="138545" y="3623733"/>
                    <a:pt x="157018" y="3611418"/>
                  </a:cubicBezTo>
                  <a:cubicBezTo>
                    <a:pt x="220537" y="3569071"/>
                    <a:pt x="191374" y="3581493"/>
                    <a:pt x="240145" y="3565236"/>
                  </a:cubicBezTo>
                  <a:cubicBezTo>
                    <a:pt x="246303" y="3556000"/>
                    <a:pt x="250264" y="3544837"/>
                    <a:pt x="258618" y="3537527"/>
                  </a:cubicBezTo>
                  <a:cubicBezTo>
                    <a:pt x="265350" y="3531636"/>
                    <a:pt x="338913" y="3486449"/>
                    <a:pt x="350981" y="3472872"/>
                  </a:cubicBezTo>
                  <a:cubicBezTo>
                    <a:pt x="365731" y="3456278"/>
                    <a:pt x="375612" y="3435927"/>
                    <a:pt x="387927" y="3417454"/>
                  </a:cubicBezTo>
                  <a:lnTo>
                    <a:pt x="406400" y="3389745"/>
                  </a:lnTo>
                  <a:cubicBezTo>
                    <a:pt x="409479" y="3380509"/>
                    <a:pt x="412961" y="3371397"/>
                    <a:pt x="415636" y="3362036"/>
                  </a:cubicBezTo>
                  <a:cubicBezTo>
                    <a:pt x="419123" y="3349830"/>
                    <a:pt x="419872" y="3336759"/>
                    <a:pt x="424872" y="3325091"/>
                  </a:cubicBezTo>
                  <a:cubicBezTo>
                    <a:pt x="429245" y="3314888"/>
                    <a:pt x="437187" y="3306618"/>
                    <a:pt x="443345" y="3297381"/>
                  </a:cubicBezTo>
                  <a:cubicBezTo>
                    <a:pt x="446424" y="3278908"/>
                    <a:pt x="448518" y="3260244"/>
                    <a:pt x="452581" y="3241963"/>
                  </a:cubicBezTo>
                  <a:cubicBezTo>
                    <a:pt x="454693" y="3232459"/>
                    <a:pt x="459457" y="3223699"/>
                    <a:pt x="461818" y="3214254"/>
                  </a:cubicBezTo>
                  <a:cubicBezTo>
                    <a:pt x="465626" y="3199024"/>
                    <a:pt x="467975" y="3183466"/>
                    <a:pt x="471054" y="3168072"/>
                  </a:cubicBezTo>
                  <a:cubicBezTo>
                    <a:pt x="474133" y="3134205"/>
                    <a:pt x="467342" y="3097917"/>
                    <a:pt x="480290" y="3066472"/>
                  </a:cubicBezTo>
                  <a:cubicBezTo>
                    <a:pt x="500114" y="3018329"/>
                    <a:pt x="526756" y="3014038"/>
                    <a:pt x="563418" y="3001818"/>
                  </a:cubicBezTo>
                  <a:cubicBezTo>
                    <a:pt x="572654" y="2992582"/>
                    <a:pt x="581209" y="2982610"/>
                    <a:pt x="591127" y="2974109"/>
                  </a:cubicBezTo>
                  <a:cubicBezTo>
                    <a:pt x="602815" y="2964091"/>
                    <a:pt x="618217" y="2958226"/>
                    <a:pt x="628072" y="2946400"/>
                  </a:cubicBezTo>
                  <a:cubicBezTo>
                    <a:pt x="634305" y="2938921"/>
                    <a:pt x="631908" y="2926792"/>
                    <a:pt x="637309" y="2918691"/>
                  </a:cubicBezTo>
                  <a:cubicBezTo>
                    <a:pt x="644555" y="2907822"/>
                    <a:pt x="655782" y="2900218"/>
                    <a:pt x="665018" y="2890981"/>
                  </a:cubicBezTo>
                  <a:cubicBezTo>
                    <a:pt x="681275" y="2842209"/>
                    <a:pt x="668853" y="2871375"/>
                    <a:pt x="711200" y="2807854"/>
                  </a:cubicBezTo>
                  <a:lnTo>
                    <a:pt x="766618" y="2724727"/>
                  </a:lnTo>
                  <a:cubicBezTo>
                    <a:pt x="772775" y="2715491"/>
                    <a:pt x="777241" y="2704867"/>
                    <a:pt x="785090" y="2697018"/>
                  </a:cubicBezTo>
                  <a:cubicBezTo>
                    <a:pt x="794327" y="2687782"/>
                    <a:pt x="804438" y="2679344"/>
                    <a:pt x="812800" y="2669309"/>
                  </a:cubicBezTo>
                  <a:cubicBezTo>
                    <a:pt x="856675" y="2616659"/>
                    <a:pt x="810217" y="2666901"/>
                    <a:pt x="840509" y="2613891"/>
                  </a:cubicBezTo>
                  <a:cubicBezTo>
                    <a:pt x="848147" y="2600525"/>
                    <a:pt x="857920" y="2588387"/>
                    <a:pt x="868218" y="2576945"/>
                  </a:cubicBezTo>
                  <a:cubicBezTo>
                    <a:pt x="885694" y="2557527"/>
                    <a:pt x="923636" y="2521527"/>
                    <a:pt x="923636" y="2521527"/>
                  </a:cubicBezTo>
                  <a:cubicBezTo>
                    <a:pt x="946851" y="2451880"/>
                    <a:pt x="915535" y="2537728"/>
                    <a:pt x="951345" y="2466109"/>
                  </a:cubicBezTo>
                  <a:cubicBezTo>
                    <a:pt x="969687" y="2429424"/>
                    <a:pt x="948800" y="2444727"/>
                    <a:pt x="979054" y="2410691"/>
                  </a:cubicBezTo>
                  <a:cubicBezTo>
                    <a:pt x="996410" y="2391165"/>
                    <a:pt x="1019981" y="2377009"/>
                    <a:pt x="1034472" y="2355272"/>
                  </a:cubicBezTo>
                  <a:cubicBezTo>
                    <a:pt x="1059103" y="2318327"/>
                    <a:pt x="1043709" y="2333720"/>
                    <a:pt x="1080654" y="2309091"/>
                  </a:cubicBezTo>
                  <a:cubicBezTo>
                    <a:pt x="1086812" y="2299854"/>
                    <a:pt x="1090773" y="2288691"/>
                    <a:pt x="1099127" y="2281381"/>
                  </a:cubicBezTo>
                  <a:cubicBezTo>
                    <a:pt x="1115835" y="2266761"/>
                    <a:pt x="1154545" y="2244436"/>
                    <a:pt x="1154545" y="2244436"/>
                  </a:cubicBezTo>
                  <a:cubicBezTo>
                    <a:pt x="1188412" y="2193636"/>
                    <a:pt x="1154545" y="2236739"/>
                    <a:pt x="1200727" y="2198254"/>
                  </a:cubicBezTo>
                  <a:cubicBezTo>
                    <a:pt x="1224224" y="2178673"/>
                    <a:pt x="1227818" y="2164212"/>
                    <a:pt x="1256145" y="2152072"/>
                  </a:cubicBezTo>
                  <a:cubicBezTo>
                    <a:pt x="1267813" y="2147072"/>
                    <a:pt x="1280931" y="2146484"/>
                    <a:pt x="1293090" y="2142836"/>
                  </a:cubicBezTo>
                  <a:cubicBezTo>
                    <a:pt x="1406890" y="2108696"/>
                    <a:pt x="1284914" y="2133487"/>
                    <a:pt x="1459345" y="2115127"/>
                  </a:cubicBezTo>
                  <a:cubicBezTo>
                    <a:pt x="1491621" y="2111730"/>
                    <a:pt x="1546327" y="2102170"/>
                    <a:pt x="1579418" y="2096654"/>
                  </a:cubicBezTo>
                  <a:cubicBezTo>
                    <a:pt x="1633783" y="2069471"/>
                    <a:pt x="1603296" y="2082537"/>
                    <a:pt x="1671781" y="2059709"/>
                  </a:cubicBezTo>
                  <a:lnTo>
                    <a:pt x="1699490" y="2050472"/>
                  </a:lnTo>
                  <a:cubicBezTo>
                    <a:pt x="1708727" y="2041236"/>
                    <a:pt x="1721358" y="2034446"/>
                    <a:pt x="1727200" y="2022763"/>
                  </a:cubicBezTo>
                  <a:cubicBezTo>
                    <a:pt x="1734221" y="2008722"/>
                    <a:pt x="1732629" y="1991811"/>
                    <a:pt x="1736436" y="1976581"/>
                  </a:cubicBezTo>
                  <a:cubicBezTo>
                    <a:pt x="1744084" y="1945988"/>
                    <a:pt x="1746085" y="1948253"/>
                    <a:pt x="1764145" y="1921163"/>
                  </a:cubicBezTo>
                  <a:cubicBezTo>
                    <a:pt x="1783367" y="1844271"/>
                    <a:pt x="1759961" y="1920295"/>
                    <a:pt x="1791854" y="1856509"/>
                  </a:cubicBezTo>
                  <a:cubicBezTo>
                    <a:pt x="1796208" y="1847801"/>
                    <a:pt x="1795008" y="1836402"/>
                    <a:pt x="1801090" y="1828800"/>
                  </a:cubicBezTo>
                  <a:cubicBezTo>
                    <a:pt x="1808025" y="1820132"/>
                    <a:pt x="1819563" y="1816485"/>
                    <a:pt x="1828800" y="1810327"/>
                  </a:cubicBezTo>
                  <a:cubicBezTo>
                    <a:pt x="1834957" y="1801091"/>
                    <a:pt x="1839423" y="1790467"/>
                    <a:pt x="1847272" y="1782618"/>
                  </a:cubicBezTo>
                  <a:cubicBezTo>
                    <a:pt x="1855121" y="1774768"/>
                    <a:pt x="1868046" y="1772813"/>
                    <a:pt x="1874981" y="1764145"/>
                  </a:cubicBezTo>
                  <a:cubicBezTo>
                    <a:pt x="1925969" y="1700411"/>
                    <a:pt x="1832517" y="1770904"/>
                    <a:pt x="1911927" y="1717963"/>
                  </a:cubicBezTo>
                  <a:cubicBezTo>
                    <a:pt x="1964870" y="1638550"/>
                    <a:pt x="1894373" y="1732007"/>
                    <a:pt x="1958109" y="1681018"/>
                  </a:cubicBezTo>
                  <a:cubicBezTo>
                    <a:pt x="1966777" y="1674084"/>
                    <a:pt x="1968053" y="1660415"/>
                    <a:pt x="1976581" y="1653309"/>
                  </a:cubicBezTo>
                  <a:cubicBezTo>
                    <a:pt x="2003429" y="1630935"/>
                    <a:pt x="2036462" y="1631014"/>
                    <a:pt x="2068945" y="1625600"/>
                  </a:cubicBezTo>
                  <a:cubicBezTo>
                    <a:pt x="2101310" y="1614811"/>
                    <a:pt x="2100148" y="1619788"/>
                    <a:pt x="2124363" y="1588654"/>
                  </a:cubicBezTo>
                  <a:cubicBezTo>
                    <a:pt x="2137993" y="1571129"/>
                    <a:pt x="2142836" y="1545551"/>
                    <a:pt x="2161309" y="1533236"/>
                  </a:cubicBezTo>
                  <a:cubicBezTo>
                    <a:pt x="2197119" y="1509362"/>
                    <a:pt x="2178487" y="1518273"/>
                    <a:pt x="2216727" y="1505527"/>
                  </a:cubicBezTo>
                  <a:cubicBezTo>
                    <a:pt x="2280246" y="1463180"/>
                    <a:pt x="2251083" y="1475602"/>
                    <a:pt x="2299854" y="1459345"/>
                  </a:cubicBezTo>
                  <a:cubicBezTo>
                    <a:pt x="2318327" y="1447030"/>
                    <a:pt x="2333502" y="1426754"/>
                    <a:pt x="2355272" y="1422400"/>
                  </a:cubicBezTo>
                  <a:cubicBezTo>
                    <a:pt x="2370666" y="1419321"/>
                    <a:pt x="2386224" y="1416971"/>
                    <a:pt x="2401454" y="1413163"/>
                  </a:cubicBezTo>
                  <a:cubicBezTo>
                    <a:pt x="2410899" y="1410802"/>
                    <a:pt x="2419718" y="1406288"/>
                    <a:pt x="2429163" y="1403927"/>
                  </a:cubicBezTo>
                  <a:cubicBezTo>
                    <a:pt x="2444393" y="1400120"/>
                    <a:pt x="2460199" y="1398822"/>
                    <a:pt x="2475345" y="1394691"/>
                  </a:cubicBezTo>
                  <a:cubicBezTo>
                    <a:pt x="2494131" y="1389568"/>
                    <a:pt x="2512290" y="1382376"/>
                    <a:pt x="2530763" y="1376218"/>
                  </a:cubicBezTo>
                  <a:cubicBezTo>
                    <a:pt x="2539999" y="1373139"/>
                    <a:pt x="2549027" y="1369342"/>
                    <a:pt x="2558472" y="1366981"/>
                  </a:cubicBezTo>
                  <a:lnTo>
                    <a:pt x="2595418" y="1357745"/>
                  </a:lnTo>
                  <a:cubicBezTo>
                    <a:pt x="2658937" y="1315399"/>
                    <a:pt x="2629774" y="1327821"/>
                    <a:pt x="2678545" y="1311563"/>
                  </a:cubicBezTo>
                  <a:cubicBezTo>
                    <a:pt x="2703174" y="1237673"/>
                    <a:pt x="2666230" y="1323877"/>
                    <a:pt x="2715490" y="1274618"/>
                  </a:cubicBezTo>
                  <a:cubicBezTo>
                    <a:pt x="2731189" y="1258919"/>
                    <a:pt x="2739115" y="1236961"/>
                    <a:pt x="2752436" y="1219200"/>
                  </a:cubicBezTo>
                  <a:cubicBezTo>
                    <a:pt x="2761672" y="1206885"/>
                    <a:pt x="2770127" y="1193942"/>
                    <a:pt x="2780145" y="1182254"/>
                  </a:cubicBezTo>
                  <a:cubicBezTo>
                    <a:pt x="2788646" y="1172336"/>
                    <a:pt x="2799492" y="1164580"/>
                    <a:pt x="2807854" y="1154545"/>
                  </a:cubicBezTo>
                  <a:cubicBezTo>
                    <a:pt x="2814961" y="1146017"/>
                    <a:pt x="2820819" y="1136474"/>
                    <a:pt x="2826327" y="1126836"/>
                  </a:cubicBezTo>
                  <a:cubicBezTo>
                    <a:pt x="2833158" y="1114882"/>
                    <a:pt x="2835985" y="1100468"/>
                    <a:pt x="2844800" y="1089891"/>
                  </a:cubicBezTo>
                  <a:cubicBezTo>
                    <a:pt x="2851907" y="1081363"/>
                    <a:pt x="2863273" y="1077576"/>
                    <a:pt x="2872509" y="1071418"/>
                  </a:cubicBezTo>
                  <a:cubicBezTo>
                    <a:pt x="2879390" y="1050775"/>
                    <a:pt x="2888789" y="1006373"/>
                    <a:pt x="2909454" y="988291"/>
                  </a:cubicBezTo>
                  <a:cubicBezTo>
                    <a:pt x="2926162" y="973671"/>
                    <a:pt x="2946399" y="963660"/>
                    <a:pt x="2964872" y="951345"/>
                  </a:cubicBezTo>
                  <a:cubicBezTo>
                    <a:pt x="3079716" y="874781"/>
                    <a:pt x="2981485" y="933198"/>
                    <a:pt x="3306618" y="923636"/>
                  </a:cubicBezTo>
                  <a:cubicBezTo>
                    <a:pt x="3315854" y="917478"/>
                    <a:pt x="3326478" y="913012"/>
                    <a:pt x="3334327" y="905163"/>
                  </a:cubicBezTo>
                  <a:cubicBezTo>
                    <a:pt x="3372042" y="867448"/>
                    <a:pt x="3329710" y="866679"/>
                    <a:pt x="3408218" y="840509"/>
                  </a:cubicBezTo>
                  <a:cubicBezTo>
                    <a:pt x="3539940" y="796601"/>
                    <a:pt x="3402852" y="840723"/>
                    <a:pt x="3500581" y="812800"/>
                  </a:cubicBezTo>
                  <a:cubicBezTo>
                    <a:pt x="3593325" y="786301"/>
                    <a:pt x="3449751" y="823197"/>
                    <a:pt x="3565236" y="794327"/>
                  </a:cubicBezTo>
                  <a:cubicBezTo>
                    <a:pt x="3629890" y="751223"/>
                    <a:pt x="3608339" y="775854"/>
                    <a:pt x="3639127" y="729672"/>
                  </a:cubicBezTo>
                  <a:cubicBezTo>
                    <a:pt x="3681171" y="603543"/>
                    <a:pt x="3635304" y="732434"/>
                    <a:pt x="3676072" y="637309"/>
                  </a:cubicBezTo>
                  <a:cubicBezTo>
                    <a:pt x="3679907" y="628360"/>
                    <a:pt x="3679908" y="617701"/>
                    <a:pt x="3685309" y="609600"/>
                  </a:cubicBezTo>
                  <a:cubicBezTo>
                    <a:pt x="3726167" y="548314"/>
                    <a:pt x="3701269" y="614624"/>
                    <a:pt x="3731490" y="554181"/>
                  </a:cubicBezTo>
                  <a:cubicBezTo>
                    <a:pt x="3735844" y="545473"/>
                    <a:pt x="3736892" y="535421"/>
                    <a:pt x="3740727" y="526472"/>
                  </a:cubicBezTo>
                  <a:cubicBezTo>
                    <a:pt x="3746151" y="513817"/>
                    <a:pt x="3752369" y="501482"/>
                    <a:pt x="3759200" y="489527"/>
                  </a:cubicBezTo>
                  <a:cubicBezTo>
                    <a:pt x="3764707" y="479889"/>
                    <a:pt x="3770297" y="470115"/>
                    <a:pt x="3777672" y="461818"/>
                  </a:cubicBezTo>
                  <a:cubicBezTo>
                    <a:pt x="3795028" y="442292"/>
                    <a:pt x="3833090" y="406400"/>
                    <a:pt x="3833090" y="406400"/>
                  </a:cubicBezTo>
                  <a:cubicBezTo>
                    <a:pt x="3856308" y="336750"/>
                    <a:pt x="3822288" y="419904"/>
                    <a:pt x="3870036" y="360218"/>
                  </a:cubicBezTo>
                  <a:cubicBezTo>
                    <a:pt x="3876118" y="352615"/>
                    <a:pt x="3873190" y="340112"/>
                    <a:pt x="3879272" y="332509"/>
                  </a:cubicBezTo>
                  <a:cubicBezTo>
                    <a:pt x="3892294" y="316231"/>
                    <a:pt x="3916436" y="310885"/>
                    <a:pt x="3934690" y="304800"/>
                  </a:cubicBezTo>
                  <a:cubicBezTo>
                    <a:pt x="3962399" y="307879"/>
                    <a:pt x="3990771" y="307274"/>
                    <a:pt x="4017818" y="314036"/>
                  </a:cubicBezTo>
                  <a:cubicBezTo>
                    <a:pt x="4028587" y="316728"/>
                    <a:pt x="4034451" y="331771"/>
                    <a:pt x="4045527" y="332509"/>
                  </a:cubicBezTo>
                  <a:cubicBezTo>
                    <a:pt x="4082518" y="334975"/>
                    <a:pt x="4119418" y="326351"/>
                    <a:pt x="4156363" y="323272"/>
                  </a:cubicBezTo>
                  <a:cubicBezTo>
                    <a:pt x="4168678" y="320193"/>
                    <a:pt x="4181641" y="319036"/>
                    <a:pt x="4193309" y="314036"/>
                  </a:cubicBezTo>
                  <a:cubicBezTo>
                    <a:pt x="4274272" y="279338"/>
                    <a:pt x="4170885" y="308567"/>
                    <a:pt x="4248727" y="286327"/>
                  </a:cubicBezTo>
                  <a:cubicBezTo>
                    <a:pt x="4260933" y="282840"/>
                    <a:pt x="4273466" y="280578"/>
                    <a:pt x="4285672" y="277091"/>
                  </a:cubicBezTo>
                  <a:cubicBezTo>
                    <a:pt x="4295033" y="274416"/>
                    <a:pt x="4303936" y="270215"/>
                    <a:pt x="4313381" y="267854"/>
                  </a:cubicBezTo>
                  <a:lnTo>
                    <a:pt x="4387272" y="249381"/>
                  </a:lnTo>
                  <a:cubicBezTo>
                    <a:pt x="4441308" y="195345"/>
                    <a:pt x="4429019" y="202409"/>
                    <a:pt x="4479636" y="166254"/>
                  </a:cubicBezTo>
                  <a:cubicBezTo>
                    <a:pt x="4488669" y="159802"/>
                    <a:pt x="4497201" y="152289"/>
                    <a:pt x="4507345" y="147781"/>
                  </a:cubicBezTo>
                  <a:cubicBezTo>
                    <a:pt x="4525139" y="139873"/>
                    <a:pt x="4562763" y="129309"/>
                    <a:pt x="4562763" y="129309"/>
                  </a:cubicBezTo>
                  <a:cubicBezTo>
                    <a:pt x="4626282" y="86962"/>
                    <a:pt x="4597119" y="99384"/>
                    <a:pt x="4645890" y="83127"/>
                  </a:cubicBezTo>
                  <a:cubicBezTo>
                    <a:pt x="4719958" y="33748"/>
                    <a:pt x="4679961" y="40082"/>
                    <a:pt x="4765963" y="64654"/>
                  </a:cubicBezTo>
                  <a:cubicBezTo>
                    <a:pt x="4783629" y="117649"/>
                    <a:pt x="4762549" y="68179"/>
                    <a:pt x="4802909" y="120072"/>
                  </a:cubicBezTo>
                  <a:cubicBezTo>
                    <a:pt x="4816539" y="137597"/>
                    <a:pt x="4819996" y="165562"/>
                    <a:pt x="4839854" y="175491"/>
                  </a:cubicBezTo>
                  <a:lnTo>
                    <a:pt x="4913745" y="212436"/>
                  </a:lnTo>
                  <a:cubicBezTo>
                    <a:pt x="4972242" y="206278"/>
                    <a:pt x="5031365" y="204485"/>
                    <a:pt x="5089236" y="193963"/>
                  </a:cubicBezTo>
                  <a:cubicBezTo>
                    <a:pt x="5125096" y="187443"/>
                    <a:pt x="5113392" y="170802"/>
                    <a:pt x="5126181" y="147781"/>
                  </a:cubicBezTo>
                  <a:cubicBezTo>
                    <a:pt x="5136963" y="128373"/>
                    <a:pt x="5144654" y="104678"/>
                    <a:pt x="5163127" y="92363"/>
                  </a:cubicBezTo>
                  <a:cubicBezTo>
                    <a:pt x="5172363" y="86206"/>
                    <a:pt x="5182308" y="80997"/>
                    <a:pt x="5190836" y="73891"/>
                  </a:cubicBezTo>
                  <a:cubicBezTo>
                    <a:pt x="5215137" y="53640"/>
                    <a:pt x="5240151" y="14066"/>
                    <a:pt x="5273963" y="9236"/>
                  </a:cubicBezTo>
                  <a:lnTo>
                    <a:pt x="5338618" y="0"/>
                  </a:lnTo>
                  <a:cubicBezTo>
                    <a:pt x="5378642" y="3079"/>
                    <a:pt x="5418858" y="4257"/>
                    <a:pt x="5458690" y="9236"/>
                  </a:cubicBezTo>
                  <a:cubicBezTo>
                    <a:pt x="5489648" y="13106"/>
                    <a:pt x="5486603" y="23192"/>
                    <a:pt x="5514109" y="36945"/>
                  </a:cubicBezTo>
                  <a:cubicBezTo>
                    <a:pt x="5522817" y="41299"/>
                    <a:pt x="5532425" y="43619"/>
                    <a:pt x="5541818" y="46181"/>
                  </a:cubicBezTo>
                  <a:cubicBezTo>
                    <a:pt x="5566312" y="52861"/>
                    <a:pt x="5591624" y="56625"/>
                    <a:pt x="5615709" y="64654"/>
                  </a:cubicBezTo>
                  <a:cubicBezTo>
                    <a:pt x="5624945" y="67733"/>
                    <a:pt x="5634710" y="69537"/>
                    <a:pt x="5643418" y="73891"/>
                  </a:cubicBezTo>
                  <a:cubicBezTo>
                    <a:pt x="5653347" y="78855"/>
                    <a:pt x="5661198" y="87399"/>
                    <a:pt x="5671127" y="92363"/>
                  </a:cubicBezTo>
                  <a:cubicBezTo>
                    <a:pt x="5685896" y="99747"/>
                    <a:pt x="5721963" y="106888"/>
                    <a:pt x="5735781" y="110836"/>
                  </a:cubicBezTo>
                  <a:cubicBezTo>
                    <a:pt x="5802056" y="129771"/>
                    <a:pt x="5715772" y="110528"/>
                    <a:pt x="5809672" y="129309"/>
                  </a:cubicBezTo>
                  <a:cubicBezTo>
                    <a:pt x="5832261" y="140603"/>
                    <a:pt x="5854742" y="149933"/>
                    <a:pt x="5874327" y="166254"/>
                  </a:cubicBezTo>
                  <a:cubicBezTo>
                    <a:pt x="5884362" y="174616"/>
                    <a:pt x="5890618" y="187619"/>
                    <a:pt x="5902036" y="193963"/>
                  </a:cubicBezTo>
                  <a:cubicBezTo>
                    <a:pt x="5933402" y="211389"/>
                    <a:pt x="5978466" y="215938"/>
                    <a:pt x="6012872" y="221672"/>
                  </a:cubicBezTo>
                  <a:lnTo>
                    <a:pt x="6068290" y="240145"/>
                  </a:lnTo>
                  <a:cubicBezTo>
                    <a:pt x="6077527" y="243224"/>
                    <a:pt x="6086453" y="247472"/>
                    <a:pt x="6096000" y="249381"/>
                  </a:cubicBezTo>
                  <a:cubicBezTo>
                    <a:pt x="6126788" y="255539"/>
                    <a:pt x="6158577" y="257925"/>
                    <a:pt x="6188363" y="267854"/>
                  </a:cubicBezTo>
                  <a:cubicBezTo>
                    <a:pt x="6197599" y="270933"/>
                    <a:pt x="6206711" y="274416"/>
                    <a:pt x="6216072" y="277091"/>
                  </a:cubicBezTo>
                  <a:cubicBezTo>
                    <a:pt x="6228278" y="280578"/>
                    <a:pt x="6240885" y="282594"/>
                    <a:pt x="6253018" y="286327"/>
                  </a:cubicBezTo>
                  <a:cubicBezTo>
                    <a:pt x="6280934" y="294917"/>
                    <a:pt x="6308436" y="304800"/>
                    <a:pt x="6336145" y="314036"/>
                  </a:cubicBezTo>
                  <a:cubicBezTo>
                    <a:pt x="6345381" y="317115"/>
                    <a:pt x="6355146" y="318918"/>
                    <a:pt x="6363854" y="323272"/>
                  </a:cubicBezTo>
                  <a:cubicBezTo>
                    <a:pt x="6409508" y="346099"/>
                    <a:pt x="6387738" y="337391"/>
                    <a:pt x="6428509" y="350981"/>
                  </a:cubicBezTo>
                  <a:cubicBezTo>
                    <a:pt x="6463463" y="374284"/>
                    <a:pt x="6448369" y="361604"/>
                    <a:pt x="6474690" y="387927"/>
                  </a:cubicBezTo>
                </a:path>
              </a:pathLst>
            </a:custGeom>
            <a:noFill/>
            <a:ln w="12700" cap="flat" cmpd="sng" algn="ctr">
              <a:solidFill>
                <a:schemeClr val="bg1">
                  <a:lumMod val="83065"/>
                  <a:alpha val="6774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92" name="任意多边形: 形状 91">
              <a:extLst>
                <a:ext uri="{FF2B5EF4-FFF2-40B4-BE49-F238E27FC236}">
                  <a16:creationId xmlns:a16="http://schemas.microsoft.com/office/drawing/2014/main" xmlns="" id="{F0D81A1C-22F5-4A83-8D37-859EE058C46A}"/>
                </a:ext>
              </a:extLst>
            </p:cNvPr>
            <p:cNvSpPr/>
            <p:nvPr/>
          </p:nvSpPr>
          <p:spPr>
            <a:xfrm>
              <a:off x="5855855" y="4291005"/>
              <a:ext cx="6474690" cy="3842327"/>
            </a:xfrm>
            <a:custGeom>
              <a:avLst/>
              <a:gdLst>
                <a:gd name="connsiteX0" fmla="*/ 0 w 6474690"/>
                <a:gd name="connsiteY0" fmla="*/ 3842327 h 3842327"/>
                <a:gd name="connsiteX1" fmla="*/ 0 w 6474690"/>
                <a:gd name="connsiteY1" fmla="*/ 3842327 h 3842327"/>
                <a:gd name="connsiteX2" fmla="*/ 46181 w 6474690"/>
                <a:gd name="connsiteY2" fmla="*/ 3768436 h 3842327"/>
                <a:gd name="connsiteX3" fmla="*/ 73890 w 6474690"/>
                <a:gd name="connsiteY3" fmla="*/ 3749963 h 3842327"/>
                <a:gd name="connsiteX4" fmla="*/ 83127 w 6474690"/>
                <a:gd name="connsiteY4" fmla="*/ 3722254 h 3842327"/>
                <a:gd name="connsiteX5" fmla="*/ 110836 w 6474690"/>
                <a:gd name="connsiteY5" fmla="*/ 3694545 h 3842327"/>
                <a:gd name="connsiteX6" fmla="*/ 120072 w 6474690"/>
                <a:gd name="connsiteY6" fmla="*/ 3666836 h 3842327"/>
                <a:gd name="connsiteX7" fmla="*/ 157018 w 6474690"/>
                <a:gd name="connsiteY7" fmla="*/ 3611418 h 3842327"/>
                <a:gd name="connsiteX8" fmla="*/ 240145 w 6474690"/>
                <a:gd name="connsiteY8" fmla="*/ 3565236 h 3842327"/>
                <a:gd name="connsiteX9" fmla="*/ 258618 w 6474690"/>
                <a:gd name="connsiteY9" fmla="*/ 3537527 h 3842327"/>
                <a:gd name="connsiteX10" fmla="*/ 350981 w 6474690"/>
                <a:gd name="connsiteY10" fmla="*/ 3472872 h 3842327"/>
                <a:gd name="connsiteX11" fmla="*/ 387927 w 6474690"/>
                <a:gd name="connsiteY11" fmla="*/ 3417454 h 3842327"/>
                <a:gd name="connsiteX12" fmla="*/ 406400 w 6474690"/>
                <a:gd name="connsiteY12" fmla="*/ 3389745 h 3842327"/>
                <a:gd name="connsiteX13" fmla="*/ 415636 w 6474690"/>
                <a:gd name="connsiteY13" fmla="*/ 3362036 h 3842327"/>
                <a:gd name="connsiteX14" fmla="*/ 424872 w 6474690"/>
                <a:gd name="connsiteY14" fmla="*/ 3325091 h 3842327"/>
                <a:gd name="connsiteX15" fmla="*/ 443345 w 6474690"/>
                <a:gd name="connsiteY15" fmla="*/ 3297381 h 3842327"/>
                <a:gd name="connsiteX16" fmla="*/ 452581 w 6474690"/>
                <a:gd name="connsiteY16" fmla="*/ 3241963 h 3842327"/>
                <a:gd name="connsiteX17" fmla="*/ 461818 w 6474690"/>
                <a:gd name="connsiteY17" fmla="*/ 3214254 h 3842327"/>
                <a:gd name="connsiteX18" fmla="*/ 471054 w 6474690"/>
                <a:gd name="connsiteY18" fmla="*/ 3168072 h 3842327"/>
                <a:gd name="connsiteX19" fmla="*/ 480290 w 6474690"/>
                <a:gd name="connsiteY19" fmla="*/ 3066472 h 3842327"/>
                <a:gd name="connsiteX20" fmla="*/ 563418 w 6474690"/>
                <a:gd name="connsiteY20" fmla="*/ 3001818 h 3842327"/>
                <a:gd name="connsiteX21" fmla="*/ 591127 w 6474690"/>
                <a:gd name="connsiteY21" fmla="*/ 2974109 h 3842327"/>
                <a:gd name="connsiteX22" fmla="*/ 628072 w 6474690"/>
                <a:gd name="connsiteY22" fmla="*/ 2946400 h 3842327"/>
                <a:gd name="connsiteX23" fmla="*/ 637309 w 6474690"/>
                <a:gd name="connsiteY23" fmla="*/ 2918691 h 3842327"/>
                <a:gd name="connsiteX24" fmla="*/ 665018 w 6474690"/>
                <a:gd name="connsiteY24" fmla="*/ 2890981 h 3842327"/>
                <a:gd name="connsiteX25" fmla="*/ 711200 w 6474690"/>
                <a:gd name="connsiteY25" fmla="*/ 2807854 h 3842327"/>
                <a:gd name="connsiteX26" fmla="*/ 766618 w 6474690"/>
                <a:gd name="connsiteY26" fmla="*/ 2724727 h 3842327"/>
                <a:gd name="connsiteX27" fmla="*/ 785090 w 6474690"/>
                <a:gd name="connsiteY27" fmla="*/ 2697018 h 3842327"/>
                <a:gd name="connsiteX28" fmla="*/ 812800 w 6474690"/>
                <a:gd name="connsiteY28" fmla="*/ 2669309 h 3842327"/>
                <a:gd name="connsiteX29" fmla="*/ 840509 w 6474690"/>
                <a:gd name="connsiteY29" fmla="*/ 2613891 h 3842327"/>
                <a:gd name="connsiteX30" fmla="*/ 868218 w 6474690"/>
                <a:gd name="connsiteY30" fmla="*/ 2576945 h 3842327"/>
                <a:gd name="connsiteX31" fmla="*/ 923636 w 6474690"/>
                <a:gd name="connsiteY31" fmla="*/ 2521527 h 3842327"/>
                <a:gd name="connsiteX32" fmla="*/ 951345 w 6474690"/>
                <a:gd name="connsiteY32" fmla="*/ 2466109 h 3842327"/>
                <a:gd name="connsiteX33" fmla="*/ 979054 w 6474690"/>
                <a:gd name="connsiteY33" fmla="*/ 2410691 h 3842327"/>
                <a:gd name="connsiteX34" fmla="*/ 1034472 w 6474690"/>
                <a:gd name="connsiteY34" fmla="*/ 2355272 h 3842327"/>
                <a:gd name="connsiteX35" fmla="*/ 1080654 w 6474690"/>
                <a:gd name="connsiteY35" fmla="*/ 2309091 h 3842327"/>
                <a:gd name="connsiteX36" fmla="*/ 1099127 w 6474690"/>
                <a:gd name="connsiteY36" fmla="*/ 2281381 h 3842327"/>
                <a:gd name="connsiteX37" fmla="*/ 1154545 w 6474690"/>
                <a:gd name="connsiteY37" fmla="*/ 2244436 h 3842327"/>
                <a:gd name="connsiteX38" fmla="*/ 1200727 w 6474690"/>
                <a:gd name="connsiteY38" fmla="*/ 2198254 h 3842327"/>
                <a:gd name="connsiteX39" fmla="*/ 1256145 w 6474690"/>
                <a:gd name="connsiteY39" fmla="*/ 2152072 h 3842327"/>
                <a:gd name="connsiteX40" fmla="*/ 1293090 w 6474690"/>
                <a:gd name="connsiteY40" fmla="*/ 2142836 h 3842327"/>
                <a:gd name="connsiteX41" fmla="*/ 1459345 w 6474690"/>
                <a:gd name="connsiteY41" fmla="*/ 2115127 h 3842327"/>
                <a:gd name="connsiteX42" fmla="*/ 1579418 w 6474690"/>
                <a:gd name="connsiteY42" fmla="*/ 2096654 h 3842327"/>
                <a:gd name="connsiteX43" fmla="*/ 1671781 w 6474690"/>
                <a:gd name="connsiteY43" fmla="*/ 2059709 h 3842327"/>
                <a:gd name="connsiteX44" fmla="*/ 1699490 w 6474690"/>
                <a:gd name="connsiteY44" fmla="*/ 2050472 h 3842327"/>
                <a:gd name="connsiteX45" fmla="*/ 1727200 w 6474690"/>
                <a:gd name="connsiteY45" fmla="*/ 2022763 h 3842327"/>
                <a:gd name="connsiteX46" fmla="*/ 1736436 w 6474690"/>
                <a:gd name="connsiteY46" fmla="*/ 1976581 h 3842327"/>
                <a:gd name="connsiteX47" fmla="*/ 1764145 w 6474690"/>
                <a:gd name="connsiteY47" fmla="*/ 1921163 h 3842327"/>
                <a:gd name="connsiteX48" fmla="*/ 1791854 w 6474690"/>
                <a:gd name="connsiteY48" fmla="*/ 1856509 h 3842327"/>
                <a:gd name="connsiteX49" fmla="*/ 1801090 w 6474690"/>
                <a:gd name="connsiteY49" fmla="*/ 1828800 h 3842327"/>
                <a:gd name="connsiteX50" fmla="*/ 1828800 w 6474690"/>
                <a:gd name="connsiteY50" fmla="*/ 1810327 h 3842327"/>
                <a:gd name="connsiteX51" fmla="*/ 1847272 w 6474690"/>
                <a:gd name="connsiteY51" fmla="*/ 1782618 h 3842327"/>
                <a:gd name="connsiteX52" fmla="*/ 1874981 w 6474690"/>
                <a:gd name="connsiteY52" fmla="*/ 1764145 h 3842327"/>
                <a:gd name="connsiteX53" fmla="*/ 1911927 w 6474690"/>
                <a:gd name="connsiteY53" fmla="*/ 1717963 h 3842327"/>
                <a:gd name="connsiteX54" fmla="*/ 1958109 w 6474690"/>
                <a:gd name="connsiteY54" fmla="*/ 1681018 h 3842327"/>
                <a:gd name="connsiteX55" fmla="*/ 1976581 w 6474690"/>
                <a:gd name="connsiteY55" fmla="*/ 1653309 h 3842327"/>
                <a:gd name="connsiteX56" fmla="*/ 2068945 w 6474690"/>
                <a:gd name="connsiteY56" fmla="*/ 1625600 h 3842327"/>
                <a:gd name="connsiteX57" fmla="*/ 2124363 w 6474690"/>
                <a:gd name="connsiteY57" fmla="*/ 1588654 h 3842327"/>
                <a:gd name="connsiteX58" fmla="*/ 2161309 w 6474690"/>
                <a:gd name="connsiteY58" fmla="*/ 1533236 h 3842327"/>
                <a:gd name="connsiteX59" fmla="*/ 2216727 w 6474690"/>
                <a:gd name="connsiteY59" fmla="*/ 1505527 h 3842327"/>
                <a:gd name="connsiteX60" fmla="*/ 2299854 w 6474690"/>
                <a:gd name="connsiteY60" fmla="*/ 1459345 h 3842327"/>
                <a:gd name="connsiteX61" fmla="*/ 2355272 w 6474690"/>
                <a:gd name="connsiteY61" fmla="*/ 1422400 h 3842327"/>
                <a:gd name="connsiteX62" fmla="*/ 2401454 w 6474690"/>
                <a:gd name="connsiteY62" fmla="*/ 1413163 h 3842327"/>
                <a:gd name="connsiteX63" fmla="*/ 2429163 w 6474690"/>
                <a:gd name="connsiteY63" fmla="*/ 1403927 h 3842327"/>
                <a:gd name="connsiteX64" fmla="*/ 2475345 w 6474690"/>
                <a:gd name="connsiteY64" fmla="*/ 1394691 h 3842327"/>
                <a:gd name="connsiteX65" fmla="*/ 2530763 w 6474690"/>
                <a:gd name="connsiteY65" fmla="*/ 1376218 h 3842327"/>
                <a:gd name="connsiteX66" fmla="*/ 2558472 w 6474690"/>
                <a:gd name="connsiteY66" fmla="*/ 1366981 h 3842327"/>
                <a:gd name="connsiteX67" fmla="*/ 2595418 w 6474690"/>
                <a:gd name="connsiteY67" fmla="*/ 1357745 h 3842327"/>
                <a:gd name="connsiteX68" fmla="*/ 2678545 w 6474690"/>
                <a:gd name="connsiteY68" fmla="*/ 1311563 h 3842327"/>
                <a:gd name="connsiteX69" fmla="*/ 2715490 w 6474690"/>
                <a:gd name="connsiteY69" fmla="*/ 1274618 h 3842327"/>
                <a:gd name="connsiteX70" fmla="*/ 2752436 w 6474690"/>
                <a:gd name="connsiteY70" fmla="*/ 1219200 h 3842327"/>
                <a:gd name="connsiteX71" fmla="*/ 2780145 w 6474690"/>
                <a:gd name="connsiteY71" fmla="*/ 1182254 h 3842327"/>
                <a:gd name="connsiteX72" fmla="*/ 2807854 w 6474690"/>
                <a:gd name="connsiteY72" fmla="*/ 1154545 h 3842327"/>
                <a:gd name="connsiteX73" fmla="*/ 2826327 w 6474690"/>
                <a:gd name="connsiteY73" fmla="*/ 1126836 h 3842327"/>
                <a:gd name="connsiteX74" fmla="*/ 2844800 w 6474690"/>
                <a:gd name="connsiteY74" fmla="*/ 1089891 h 3842327"/>
                <a:gd name="connsiteX75" fmla="*/ 2872509 w 6474690"/>
                <a:gd name="connsiteY75" fmla="*/ 1071418 h 3842327"/>
                <a:gd name="connsiteX76" fmla="*/ 2909454 w 6474690"/>
                <a:gd name="connsiteY76" fmla="*/ 988291 h 3842327"/>
                <a:gd name="connsiteX77" fmla="*/ 2964872 w 6474690"/>
                <a:gd name="connsiteY77" fmla="*/ 951345 h 3842327"/>
                <a:gd name="connsiteX78" fmla="*/ 3306618 w 6474690"/>
                <a:gd name="connsiteY78" fmla="*/ 923636 h 3842327"/>
                <a:gd name="connsiteX79" fmla="*/ 3334327 w 6474690"/>
                <a:gd name="connsiteY79" fmla="*/ 905163 h 3842327"/>
                <a:gd name="connsiteX80" fmla="*/ 3408218 w 6474690"/>
                <a:gd name="connsiteY80" fmla="*/ 840509 h 3842327"/>
                <a:gd name="connsiteX81" fmla="*/ 3500581 w 6474690"/>
                <a:gd name="connsiteY81" fmla="*/ 812800 h 3842327"/>
                <a:gd name="connsiteX82" fmla="*/ 3565236 w 6474690"/>
                <a:gd name="connsiteY82" fmla="*/ 794327 h 3842327"/>
                <a:gd name="connsiteX83" fmla="*/ 3639127 w 6474690"/>
                <a:gd name="connsiteY83" fmla="*/ 729672 h 3842327"/>
                <a:gd name="connsiteX84" fmla="*/ 3676072 w 6474690"/>
                <a:gd name="connsiteY84" fmla="*/ 637309 h 3842327"/>
                <a:gd name="connsiteX85" fmla="*/ 3685309 w 6474690"/>
                <a:gd name="connsiteY85" fmla="*/ 609600 h 3842327"/>
                <a:gd name="connsiteX86" fmla="*/ 3731490 w 6474690"/>
                <a:gd name="connsiteY86" fmla="*/ 554181 h 3842327"/>
                <a:gd name="connsiteX87" fmla="*/ 3740727 w 6474690"/>
                <a:gd name="connsiteY87" fmla="*/ 526472 h 3842327"/>
                <a:gd name="connsiteX88" fmla="*/ 3759200 w 6474690"/>
                <a:gd name="connsiteY88" fmla="*/ 489527 h 3842327"/>
                <a:gd name="connsiteX89" fmla="*/ 3777672 w 6474690"/>
                <a:gd name="connsiteY89" fmla="*/ 461818 h 3842327"/>
                <a:gd name="connsiteX90" fmla="*/ 3833090 w 6474690"/>
                <a:gd name="connsiteY90" fmla="*/ 406400 h 3842327"/>
                <a:gd name="connsiteX91" fmla="*/ 3870036 w 6474690"/>
                <a:gd name="connsiteY91" fmla="*/ 360218 h 3842327"/>
                <a:gd name="connsiteX92" fmla="*/ 3879272 w 6474690"/>
                <a:gd name="connsiteY92" fmla="*/ 332509 h 3842327"/>
                <a:gd name="connsiteX93" fmla="*/ 3934690 w 6474690"/>
                <a:gd name="connsiteY93" fmla="*/ 304800 h 3842327"/>
                <a:gd name="connsiteX94" fmla="*/ 4017818 w 6474690"/>
                <a:gd name="connsiteY94" fmla="*/ 314036 h 3842327"/>
                <a:gd name="connsiteX95" fmla="*/ 4045527 w 6474690"/>
                <a:gd name="connsiteY95" fmla="*/ 332509 h 3842327"/>
                <a:gd name="connsiteX96" fmla="*/ 4156363 w 6474690"/>
                <a:gd name="connsiteY96" fmla="*/ 323272 h 3842327"/>
                <a:gd name="connsiteX97" fmla="*/ 4193309 w 6474690"/>
                <a:gd name="connsiteY97" fmla="*/ 314036 h 3842327"/>
                <a:gd name="connsiteX98" fmla="*/ 4248727 w 6474690"/>
                <a:gd name="connsiteY98" fmla="*/ 286327 h 3842327"/>
                <a:gd name="connsiteX99" fmla="*/ 4285672 w 6474690"/>
                <a:gd name="connsiteY99" fmla="*/ 277091 h 3842327"/>
                <a:gd name="connsiteX100" fmla="*/ 4313381 w 6474690"/>
                <a:gd name="connsiteY100" fmla="*/ 267854 h 3842327"/>
                <a:gd name="connsiteX101" fmla="*/ 4387272 w 6474690"/>
                <a:gd name="connsiteY101" fmla="*/ 249381 h 3842327"/>
                <a:gd name="connsiteX102" fmla="*/ 4479636 w 6474690"/>
                <a:gd name="connsiteY102" fmla="*/ 166254 h 3842327"/>
                <a:gd name="connsiteX103" fmla="*/ 4507345 w 6474690"/>
                <a:gd name="connsiteY103" fmla="*/ 147781 h 3842327"/>
                <a:gd name="connsiteX104" fmla="*/ 4562763 w 6474690"/>
                <a:gd name="connsiteY104" fmla="*/ 129309 h 3842327"/>
                <a:gd name="connsiteX105" fmla="*/ 4645890 w 6474690"/>
                <a:gd name="connsiteY105" fmla="*/ 83127 h 3842327"/>
                <a:gd name="connsiteX106" fmla="*/ 4765963 w 6474690"/>
                <a:gd name="connsiteY106" fmla="*/ 64654 h 3842327"/>
                <a:gd name="connsiteX107" fmla="*/ 4802909 w 6474690"/>
                <a:gd name="connsiteY107" fmla="*/ 120072 h 3842327"/>
                <a:gd name="connsiteX108" fmla="*/ 4839854 w 6474690"/>
                <a:gd name="connsiteY108" fmla="*/ 175491 h 3842327"/>
                <a:gd name="connsiteX109" fmla="*/ 4913745 w 6474690"/>
                <a:gd name="connsiteY109" fmla="*/ 212436 h 3842327"/>
                <a:gd name="connsiteX110" fmla="*/ 5089236 w 6474690"/>
                <a:gd name="connsiteY110" fmla="*/ 193963 h 3842327"/>
                <a:gd name="connsiteX111" fmla="*/ 5126181 w 6474690"/>
                <a:gd name="connsiteY111" fmla="*/ 147781 h 3842327"/>
                <a:gd name="connsiteX112" fmla="*/ 5163127 w 6474690"/>
                <a:gd name="connsiteY112" fmla="*/ 92363 h 3842327"/>
                <a:gd name="connsiteX113" fmla="*/ 5190836 w 6474690"/>
                <a:gd name="connsiteY113" fmla="*/ 73891 h 3842327"/>
                <a:gd name="connsiteX114" fmla="*/ 5273963 w 6474690"/>
                <a:gd name="connsiteY114" fmla="*/ 9236 h 3842327"/>
                <a:gd name="connsiteX115" fmla="*/ 5338618 w 6474690"/>
                <a:gd name="connsiteY115" fmla="*/ 0 h 3842327"/>
                <a:gd name="connsiteX116" fmla="*/ 5458690 w 6474690"/>
                <a:gd name="connsiteY116" fmla="*/ 9236 h 3842327"/>
                <a:gd name="connsiteX117" fmla="*/ 5514109 w 6474690"/>
                <a:gd name="connsiteY117" fmla="*/ 36945 h 3842327"/>
                <a:gd name="connsiteX118" fmla="*/ 5541818 w 6474690"/>
                <a:gd name="connsiteY118" fmla="*/ 46181 h 3842327"/>
                <a:gd name="connsiteX119" fmla="*/ 5615709 w 6474690"/>
                <a:gd name="connsiteY119" fmla="*/ 64654 h 3842327"/>
                <a:gd name="connsiteX120" fmla="*/ 5643418 w 6474690"/>
                <a:gd name="connsiteY120" fmla="*/ 73891 h 3842327"/>
                <a:gd name="connsiteX121" fmla="*/ 5671127 w 6474690"/>
                <a:gd name="connsiteY121" fmla="*/ 92363 h 3842327"/>
                <a:gd name="connsiteX122" fmla="*/ 5735781 w 6474690"/>
                <a:gd name="connsiteY122" fmla="*/ 110836 h 3842327"/>
                <a:gd name="connsiteX123" fmla="*/ 5809672 w 6474690"/>
                <a:gd name="connsiteY123" fmla="*/ 129309 h 3842327"/>
                <a:gd name="connsiteX124" fmla="*/ 5874327 w 6474690"/>
                <a:gd name="connsiteY124" fmla="*/ 166254 h 3842327"/>
                <a:gd name="connsiteX125" fmla="*/ 5902036 w 6474690"/>
                <a:gd name="connsiteY125" fmla="*/ 193963 h 3842327"/>
                <a:gd name="connsiteX126" fmla="*/ 6012872 w 6474690"/>
                <a:gd name="connsiteY126" fmla="*/ 221672 h 3842327"/>
                <a:gd name="connsiteX127" fmla="*/ 6068290 w 6474690"/>
                <a:gd name="connsiteY127" fmla="*/ 240145 h 3842327"/>
                <a:gd name="connsiteX128" fmla="*/ 6096000 w 6474690"/>
                <a:gd name="connsiteY128" fmla="*/ 249381 h 3842327"/>
                <a:gd name="connsiteX129" fmla="*/ 6188363 w 6474690"/>
                <a:gd name="connsiteY129" fmla="*/ 267854 h 3842327"/>
                <a:gd name="connsiteX130" fmla="*/ 6216072 w 6474690"/>
                <a:gd name="connsiteY130" fmla="*/ 277091 h 3842327"/>
                <a:gd name="connsiteX131" fmla="*/ 6253018 w 6474690"/>
                <a:gd name="connsiteY131" fmla="*/ 286327 h 3842327"/>
                <a:gd name="connsiteX132" fmla="*/ 6336145 w 6474690"/>
                <a:gd name="connsiteY132" fmla="*/ 314036 h 3842327"/>
                <a:gd name="connsiteX133" fmla="*/ 6363854 w 6474690"/>
                <a:gd name="connsiteY133" fmla="*/ 323272 h 3842327"/>
                <a:gd name="connsiteX134" fmla="*/ 6428509 w 6474690"/>
                <a:gd name="connsiteY134" fmla="*/ 350981 h 3842327"/>
                <a:gd name="connsiteX135" fmla="*/ 6474690 w 6474690"/>
                <a:gd name="connsiteY135" fmla="*/ 387927 h 384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6474690" h="3842327">
                  <a:moveTo>
                    <a:pt x="0" y="3842327"/>
                  </a:moveTo>
                  <a:lnTo>
                    <a:pt x="0" y="3842327"/>
                  </a:lnTo>
                  <a:cubicBezTo>
                    <a:pt x="15394" y="3817697"/>
                    <a:pt x="28037" y="3791117"/>
                    <a:pt x="46181" y="3768436"/>
                  </a:cubicBezTo>
                  <a:cubicBezTo>
                    <a:pt x="53116" y="3759768"/>
                    <a:pt x="66955" y="3758631"/>
                    <a:pt x="73890" y="3749963"/>
                  </a:cubicBezTo>
                  <a:cubicBezTo>
                    <a:pt x="79972" y="3742360"/>
                    <a:pt x="77726" y="3730355"/>
                    <a:pt x="83127" y="3722254"/>
                  </a:cubicBezTo>
                  <a:cubicBezTo>
                    <a:pt x="90373" y="3711386"/>
                    <a:pt x="101600" y="3703781"/>
                    <a:pt x="110836" y="3694545"/>
                  </a:cubicBezTo>
                  <a:cubicBezTo>
                    <a:pt x="113915" y="3685309"/>
                    <a:pt x="115344" y="3675347"/>
                    <a:pt x="120072" y="3666836"/>
                  </a:cubicBezTo>
                  <a:cubicBezTo>
                    <a:pt x="130854" y="3647428"/>
                    <a:pt x="138545" y="3623733"/>
                    <a:pt x="157018" y="3611418"/>
                  </a:cubicBezTo>
                  <a:cubicBezTo>
                    <a:pt x="220537" y="3569071"/>
                    <a:pt x="191374" y="3581493"/>
                    <a:pt x="240145" y="3565236"/>
                  </a:cubicBezTo>
                  <a:cubicBezTo>
                    <a:pt x="246303" y="3556000"/>
                    <a:pt x="250264" y="3544837"/>
                    <a:pt x="258618" y="3537527"/>
                  </a:cubicBezTo>
                  <a:cubicBezTo>
                    <a:pt x="265350" y="3531636"/>
                    <a:pt x="338913" y="3486449"/>
                    <a:pt x="350981" y="3472872"/>
                  </a:cubicBezTo>
                  <a:cubicBezTo>
                    <a:pt x="365731" y="3456278"/>
                    <a:pt x="375612" y="3435927"/>
                    <a:pt x="387927" y="3417454"/>
                  </a:cubicBezTo>
                  <a:lnTo>
                    <a:pt x="406400" y="3389745"/>
                  </a:lnTo>
                  <a:cubicBezTo>
                    <a:pt x="409479" y="3380509"/>
                    <a:pt x="412961" y="3371397"/>
                    <a:pt x="415636" y="3362036"/>
                  </a:cubicBezTo>
                  <a:cubicBezTo>
                    <a:pt x="419123" y="3349830"/>
                    <a:pt x="419872" y="3336759"/>
                    <a:pt x="424872" y="3325091"/>
                  </a:cubicBezTo>
                  <a:cubicBezTo>
                    <a:pt x="429245" y="3314888"/>
                    <a:pt x="437187" y="3306618"/>
                    <a:pt x="443345" y="3297381"/>
                  </a:cubicBezTo>
                  <a:cubicBezTo>
                    <a:pt x="446424" y="3278908"/>
                    <a:pt x="448518" y="3260244"/>
                    <a:pt x="452581" y="3241963"/>
                  </a:cubicBezTo>
                  <a:cubicBezTo>
                    <a:pt x="454693" y="3232459"/>
                    <a:pt x="459457" y="3223699"/>
                    <a:pt x="461818" y="3214254"/>
                  </a:cubicBezTo>
                  <a:cubicBezTo>
                    <a:pt x="465626" y="3199024"/>
                    <a:pt x="467975" y="3183466"/>
                    <a:pt x="471054" y="3168072"/>
                  </a:cubicBezTo>
                  <a:cubicBezTo>
                    <a:pt x="474133" y="3134205"/>
                    <a:pt x="467342" y="3097917"/>
                    <a:pt x="480290" y="3066472"/>
                  </a:cubicBezTo>
                  <a:cubicBezTo>
                    <a:pt x="500114" y="3018329"/>
                    <a:pt x="526756" y="3014038"/>
                    <a:pt x="563418" y="3001818"/>
                  </a:cubicBezTo>
                  <a:cubicBezTo>
                    <a:pt x="572654" y="2992582"/>
                    <a:pt x="581209" y="2982610"/>
                    <a:pt x="591127" y="2974109"/>
                  </a:cubicBezTo>
                  <a:cubicBezTo>
                    <a:pt x="602815" y="2964091"/>
                    <a:pt x="618217" y="2958226"/>
                    <a:pt x="628072" y="2946400"/>
                  </a:cubicBezTo>
                  <a:cubicBezTo>
                    <a:pt x="634305" y="2938921"/>
                    <a:pt x="631908" y="2926792"/>
                    <a:pt x="637309" y="2918691"/>
                  </a:cubicBezTo>
                  <a:cubicBezTo>
                    <a:pt x="644555" y="2907822"/>
                    <a:pt x="655782" y="2900218"/>
                    <a:pt x="665018" y="2890981"/>
                  </a:cubicBezTo>
                  <a:cubicBezTo>
                    <a:pt x="681275" y="2842209"/>
                    <a:pt x="668853" y="2871375"/>
                    <a:pt x="711200" y="2807854"/>
                  </a:cubicBezTo>
                  <a:lnTo>
                    <a:pt x="766618" y="2724727"/>
                  </a:lnTo>
                  <a:cubicBezTo>
                    <a:pt x="772775" y="2715491"/>
                    <a:pt x="777241" y="2704867"/>
                    <a:pt x="785090" y="2697018"/>
                  </a:cubicBezTo>
                  <a:cubicBezTo>
                    <a:pt x="794327" y="2687782"/>
                    <a:pt x="804438" y="2679344"/>
                    <a:pt x="812800" y="2669309"/>
                  </a:cubicBezTo>
                  <a:cubicBezTo>
                    <a:pt x="856675" y="2616659"/>
                    <a:pt x="810217" y="2666901"/>
                    <a:pt x="840509" y="2613891"/>
                  </a:cubicBezTo>
                  <a:cubicBezTo>
                    <a:pt x="848147" y="2600525"/>
                    <a:pt x="857920" y="2588387"/>
                    <a:pt x="868218" y="2576945"/>
                  </a:cubicBezTo>
                  <a:cubicBezTo>
                    <a:pt x="885694" y="2557527"/>
                    <a:pt x="923636" y="2521527"/>
                    <a:pt x="923636" y="2521527"/>
                  </a:cubicBezTo>
                  <a:cubicBezTo>
                    <a:pt x="946851" y="2451880"/>
                    <a:pt x="915535" y="2537728"/>
                    <a:pt x="951345" y="2466109"/>
                  </a:cubicBezTo>
                  <a:cubicBezTo>
                    <a:pt x="969687" y="2429424"/>
                    <a:pt x="948800" y="2444727"/>
                    <a:pt x="979054" y="2410691"/>
                  </a:cubicBezTo>
                  <a:cubicBezTo>
                    <a:pt x="996410" y="2391165"/>
                    <a:pt x="1019981" y="2377009"/>
                    <a:pt x="1034472" y="2355272"/>
                  </a:cubicBezTo>
                  <a:cubicBezTo>
                    <a:pt x="1059103" y="2318327"/>
                    <a:pt x="1043709" y="2333720"/>
                    <a:pt x="1080654" y="2309091"/>
                  </a:cubicBezTo>
                  <a:cubicBezTo>
                    <a:pt x="1086812" y="2299854"/>
                    <a:pt x="1090773" y="2288691"/>
                    <a:pt x="1099127" y="2281381"/>
                  </a:cubicBezTo>
                  <a:cubicBezTo>
                    <a:pt x="1115835" y="2266761"/>
                    <a:pt x="1154545" y="2244436"/>
                    <a:pt x="1154545" y="2244436"/>
                  </a:cubicBezTo>
                  <a:cubicBezTo>
                    <a:pt x="1188412" y="2193636"/>
                    <a:pt x="1154545" y="2236739"/>
                    <a:pt x="1200727" y="2198254"/>
                  </a:cubicBezTo>
                  <a:cubicBezTo>
                    <a:pt x="1224224" y="2178673"/>
                    <a:pt x="1227818" y="2164212"/>
                    <a:pt x="1256145" y="2152072"/>
                  </a:cubicBezTo>
                  <a:cubicBezTo>
                    <a:pt x="1267813" y="2147072"/>
                    <a:pt x="1280931" y="2146484"/>
                    <a:pt x="1293090" y="2142836"/>
                  </a:cubicBezTo>
                  <a:cubicBezTo>
                    <a:pt x="1406890" y="2108696"/>
                    <a:pt x="1284914" y="2133487"/>
                    <a:pt x="1459345" y="2115127"/>
                  </a:cubicBezTo>
                  <a:cubicBezTo>
                    <a:pt x="1491621" y="2111730"/>
                    <a:pt x="1546327" y="2102170"/>
                    <a:pt x="1579418" y="2096654"/>
                  </a:cubicBezTo>
                  <a:cubicBezTo>
                    <a:pt x="1633783" y="2069471"/>
                    <a:pt x="1603296" y="2082537"/>
                    <a:pt x="1671781" y="2059709"/>
                  </a:cubicBezTo>
                  <a:lnTo>
                    <a:pt x="1699490" y="2050472"/>
                  </a:lnTo>
                  <a:cubicBezTo>
                    <a:pt x="1708727" y="2041236"/>
                    <a:pt x="1721358" y="2034446"/>
                    <a:pt x="1727200" y="2022763"/>
                  </a:cubicBezTo>
                  <a:cubicBezTo>
                    <a:pt x="1734221" y="2008722"/>
                    <a:pt x="1732629" y="1991811"/>
                    <a:pt x="1736436" y="1976581"/>
                  </a:cubicBezTo>
                  <a:cubicBezTo>
                    <a:pt x="1744084" y="1945988"/>
                    <a:pt x="1746085" y="1948253"/>
                    <a:pt x="1764145" y="1921163"/>
                  </a:cubicBezTo>
                  <a:cubicBezTo>
                    <a:pt x="1783367" y="1844271"/>
                    <a:pt x="1759961" y="1920295"/>
                    <a:pt x="1791854" y="1856509"/>
                  </a:cubicBezTo>
                  <a:cubicBezTo>
                    <a:pt x="1796208" y="1847801"/>
                    <a:pt x="1795008" y="1836402"/>
                    <a:pt x="1801090" y="1828800"/>
                  </a:cubicBezTo>
                  <a:cubicBezTo>
                    <a:pt x="1808025" y="1820132"/>
                    <a:pt x="1819563" y="1816485"/>
                    <a:pt x="1828800" y="1810327"/>
                  </a:cubicBezTo>
                  <a:cubicBezTo>
                    <a:pt x="1834957" y="1801091"/>
                    <a:pt x="1839423" y="1790467"/>
                    <a:pt x="1847272" y="1782618"/>
                  </a:cubicBezTo>
                  <a:cubicBezTo>
                    <a:pt x="1855121" y="1774768"/>
                    <a:pt x="1868046" y="1772813"/>
                    <a:pt x="1874981" y="1764145"/>
                  </a:cubicBezTo>
                  <a:cubicBezTo>
                    <a:pt x="1925969" y="1700411"/>
                    <a:pt x="1832517" y="1770904"/>
                    <a:pt x="1911927" y="1717963"/>
                  </a:cubicBezTo>
                  <a:cubicBezTo>
                    <a:pt x="1964870" y="1638550"/>
                    <a:pt x="1894373" y="1732007"/>
                    <a:pt x="1958109" y="1681018"/>
                  </a:cubicBezTo>
                  <a:cubicBezTo>
                    <a:pt x="1966777" y="1674084"/>
                    <a:pt x="1968053" y="1660415"/>
                    <a:pt x="1976581" y="1653309"/>
                  </a:cubicBezTo>
                  <a:cubicBezTo>
                    <a:pt x="2003429" y="1630935"/>
                    <a:pt x="2036462" y="1631014"/>
                    <a:pt x="2068945" y="1625600"/>
                  </a:cubicBezTo>
                  <a:cubicBezTo>
                    <a:pt x="2101310" y="1614811"/>
                    <a:pt x="2100148" y="1619788"/>
                    <a:pt x="2124363" y="1588654"/>
                  </a:cubicBezTo>
                  <a:cubicBezTo>
                    <a:pt x="2137993" y="1571129"/>
                    <a:pt x="2142836" y="1545551"/>
                    <a:pt x="2161309" y="1533236"/>
                  </a:cubicBezTo>
                  <a:cubicBezTo>
                    <a:pt x="2197119" y="1509362"/>
                    <a:pt x="2178487" y="1518273"/>
                    <a:pt x="2216727" y="1505527"/>
                  </a:cubicBezTo>
                  <a:cubicBezTo>
                    <a:pt x="2280246" y="1463180"/>
                    <a:pt x="2251083" y="1475602"/>
                    <a:pt x="2299854" y="1459345"/>
                  </a:cubicBezTo>
                  <a:cubicBezTo>
                    <a:pt x="2318327" y="1447030"/>
                    <a:pt x="2333502" y="1426754"/>
                    <a:pt x="2355272" y="1422400"/>
                  </a:cubicBezTo>
                  <a:cubicBezTo>
                    <a:pt x="2370666" y="1419321"/>
                    <a:pt x="2386224" y="1416971"/>
                    <a:pt x="2401454" y="1413163"/>
                  </a:cubicBezTo>
                  <a:cubicBezTo>
                    <a:pt x="2410899" y="1410802"/>
                    <a:pt x="2419718" y="1406288"/>
                    <a:pt x="2429163" y="1403927"/>
                  </a:cubicBezTo>
                  <a:cubicBezTo>
                    <a:pt x="2444393" y="1400120"/>
                    <a:pt x="2460199" y="1398822"/>
                    <a:pt x="2475345" y="1394691"/>
                  </a:cubicBezTo>
                  <a:cubicBezTo>
                    <a:pt x="2494131" y="1389568"/>
                    <a:pt x="2512290" y="1382376"/>
                    <a:pt x="2530763" y="1376218"/>
                  </a:cubicBezTo>
                  <a:cubicBezTo>
                    <a:pt x="2539999" y="1373139"/>
                    <a:pt x="2549027" y="1369342"/>
                    <a:pt x="2558472" y="1366981"/>
                  </a:cubicBezTo>
                  <a:lnTo>
                    <a:pt x="2595418" y="1357745"/>
                  </a:lnTo>
                  <a:cubicBezTo>
                    <a:pt x="2658937" y="1315399"/>
                    <a:pt x="2629774" y="1327821"/>
                    <a:pt x="2678545" y="1311563"/>
                  </a:cubicBezTo>
                  <a:cubicBezTo>
                    <a:pt x="2703174" y="1237673"/>
                    <a:pt x="2666230" y="1323877"/>
                    <a:pt x="2715490" y="1274618"/>
                  </a:cubicBezTo>
                  <a:cubicBezTo>
                    <a:pt x="2731189" y="1258919"/>
                    <a:pt x="2739115" y="1236961"/>
                    <a:pt x="2752436" y="1219200"/>
                  </a:cubicBezTo>
                  <a:cubicBezTo>
                    <a:pt x="2761672" y="1206885"/>
                    <a:pt x="2770127" y="1193942"/>
                    <a:pt x="2780145" y="1182254"/>
                  </a:cubicBezTo>
                  <a:cubicBezTo>
                    <a:pt x="2788646" y="1172336"/>
                    <a:pt x="2799492" y="1164580"/>
                    <a:pt x="2807854" y="1154545"/>
                  </a:cubicBezTo>
                  <a:cubicBezTo>
                    <a:pt x="2814961" y="1146017"/>
                    <a:pt x="2820819" y="1136474"/>
                    <a:pt x="2826327" y="1126836"/>
                  </a:cubicBezTo>
                  <a:cubicBezTo>
                    <a:pt x="2833158" y="1114882"/>
                    <a:pt x="2835985" y="1100468"/>
                    <a:pt x="2844800" y="1089891"/>
                  </a:cubicBezTo>
                  <a:cubicBezTo>
                    <a:pt x="2851907" y="1081363"/>
                    <a:pt x="2863273" y="1077576"/>
                    <a:pt x="2872509" y="1071418"/>
                  </a:cubicBezTo>
                  <a:cubicBezTo>
                    <a:pt x="2879390" y="1050775"/>
                    <a:pt x="2888789" y="1006373"/>
                    <a:pt x="2909454" y="988291"/>
                  </a:cubicBezTo>
                  <a:cubicBezTo>
                    <a:pt x="2926162" y="973671"/>
                    <a:pt x="2946399" y="963660"/>
                    <a:pt x="2964872" y="951345"/>
                  </a:cubicBezTo>
                  <a:cubicBezTo>
                    <a:pt x="3079716" y="874781"/>
                    <a:pt x="2981485" y="933198"/>
                    <a:pt x="3306618" y="923636"/>
                  </a:cubicBezTo>
                  <a:cubicBezTo>
                    <a:pt x="3315854" y="917478"/>
                    <a:pt x="3326478" y="913012"/>
                    <a:pt x="3334327" y="905163"/>
                  </a:cubicBezTo>
                  <a:cubicBezTo>
                    <a:pt x="3372042" y="867448"/>
                    <a:pt x="3329710" y="866679"/>
                    <a:pt x="3408218" y="840509"/>
                  </a:cubicBezTo>
                  <a:cubicBezTo>
                    <a:pt x="3539940" y="796601"/>
                    <a:pt x="3402852" y="840723"/>
                    <a:pt x="3500581" y="812800"/>
                  </a:cubicBezTo>
                  <a:cubicBezTo>
                    <a:pt x="3593325" y="786301"/>
                    <a:pt x="3449751" y="823197"/>
                    <a:pt x="3565236" y="794327"/>
                  </a:cubicBezTo>
                  <a:cubicBezTo>
                    <a:pt x="3629890" y="751223"/>
                    <a:pt x="3608339" y="775854"/>
                    <a:pt x="3639127" y="729672"/>
                  </a:cubicBezTo>
                  <a:cubicBezTo>
                    <a:pt x="3681171" y="603543"/>
                    <a:pt x="3635304" y="732434"/>
                    <a:pt x="3676072" y="637309"/>
                  </a:cubicBezTo>
                  <a:cubicBezTo>
                    <a:pt x="3679907" y="628360"/>
                    <a:pt x="3679908" y="617701"/>
                    <a:pt x="3685309" y="609600"/>
                  </a:cubicBezTo>
                  <a:cubicBezTo>
                    <a:pt x="3726167" y="548314"/>
                    <a:pt x="3701269" y="614624"/>
                    <a:pt x="3731490" y="554181"/>
                  </a:cubicBezTo>
                  <a:cubicBezTo>
                    <a:pt x="3735844" y="545473"/>
                    <a:pt x="3736892" y="535421"/>
                    <a:pt x="3740727" y="526472"/>
                  </a:cubicBezTo>
                  <a:cubicBezTo>
                    <a:pt x="3746151" y="513817"/>
                    <a:pt x="3752369" y="501482"/>
                    <a:pt x="3759200" y="489527"/>
                  </a:cubicBezTo>
                  <a:cubicBezTo>
                    <a:pt x="3764707" y="479889"/>
                    <a:pt x="3770297" y="470115"/>
                    <a:pt x="3777672" y="461818"/>
                  </a:cubicBezTo>
                  <a:cubicBezTo>
                    <a:pt x="3795028" y="442292"/>
                    <a:pt x="3833090" y="406400"/>
                    <a:pt x="3833090" y="406400"/>
                  </a:cubicBezTo>
                  <a:cubicBezTo>
                    <a:pt x="3856308" y="336750"/>
                    <a:pt x="3822288" y="419904"/>
                    <a:pt x="3870036" y="360218"/>
                  </a:cubicBezTo>
                  <a:cubicBezTo>
                    <a:pt x="3876118" y="352615"/>
                    <a:pt x="3873190" y="340112"/>
                    <a:pt x="3879272" y="332509"/>
                  </a:cubicBezTo>
                  <a:cubicBezTo>
                    <a:pt x="3892294" y="316231"/>
                    <a:pt x="3916436" y="310885"/>
                    <a:pt x="3934690" y="304800"/>
                  </a:cubicBezTo>
                  <a:cubicBezTo>
                    <a:pt x="3962399" y="307879"/>
                    <a:pt x="3990771" y="307274"/>
                    <a:pt x="4017818" y="314036"/>
                  </a:cubicBezTo>
                  <a:cubicBezTo>
                    <a:pt x="4028587" y="316728"/>
                    <a:pt x="4034451" y="331771"/>
                    <a:pt x="4045527" y="332509"/>
                  </a:cubicBezTo>
                  <a:cubicBezTo>
                    <a:pt x="4082518" y="334975"/>
                    <a:pt x="4119418" y="326351"/>
                    <a:pt x="4156363" y="323272"/>
                  </a:cubicBezTo>
                  <a:cubicBezTo>
                    <a:pt x="4168678" y="320193"/>
                    <a:pt x="4181641" y="319036"/>
                    <a:pt x="4193309" y="314036"/>
                  </a:cubicBezTo>
                  <a:cubicBezTo>
                    <a:pt x="4274272" y="279338"/>
                    <a:pt x="4170885" y="308567"/>
                    <a:pt x="4248727" y="286327"/>
                  </a:cubicBezTo>
                  <a:cubicBezTo>
                    <a:pt x="4260933" y="282840"/>
                    <a:pt x="4273466" y="280578"/>
                    <a:pt x="4285672" y="277091"/>
                  </a:cubicBezTo>
                  <a:cubicBezTo>
                    <a:pt x="4295033" y="274416"/>
                    <a:pt x="4303936" y="270215"/>
                    <a:pt x="4313381" y="267854"/>
                  </a:cubicBezTo>
                  <a:lnTo>
                    <a:pt x="4387272" y="249381"/>
                  </a:lnTo>
                  <a:cubicBezTo>
                    <a:pt x="4441308" y="195345"/>
                    <a:pt x="4429019" y="202409"/>
                    <a:pt x="4479636" y="166254"/>
                  </a:cubicBezTo>
                  <a:cubicBezTo>
                    <a:pt x="4488669" y="159802"/>
                    <a:pt x="4497201" y="152289"/>
                    <a:pt x="4507345" y="147781"/>
                  </a:cubicBezTo>
                  <a:cubicBezTo>
                    <a:pt x="4525139" y="139873"/>
                    <a:pt x="4562763" y="129309"/>
                    <a:pt x="4562763" y="129309"/>
                  </a:cubicBezTo>
                  <a:cubicBezTo>
                    <a:pt x="4626282" y="86962"/>
                    <a:pt x="4597119" y="99384"/>
                    <a:pt x="4645890" y="83127"/>
                  </a:cubicBezTo>
                  <a:cubicBezTo>
                    <a:pt x="4719958" y="33748"/>
                    <a:pt x="4679961" y="40082"/>
                    <a:pt x="4765963" y="64654"/>
                  </a:cubicBezTo>
                  <a:cubicBezTo>
                    <a:pt x="4783629" y="117649"/>
                    <a:pt x="4762549" y="68179"/>
                    <a:pt x="4802909" y="120072"/>
                  </a:cubicBezTo>
                  <a:cubicBezTo>
                    <a:pt x="4816539" y="137597"/>
                    <a:pt x="4819996" y="165562"/>
                    <a:pt x="4839854" y="175491"/>
                  </a:cubicBezTo>
                  <a:lnTo>
                    <a:pt x="4913745" y="212436"/>
                  </a:lnTo>
                  <a:cubicBezTo>
                    <a:pt x="4972242" y="206278"/>
                    <a:pt x="5031365" y="204485"/>
                    <a:pt x="5089236" y="193963"/>
                  </a:cubicBezTo>
                  <a:cubicBezTo>
                    <a:pt x="5125096" y="187443"/>
                    <a:pt x="5113392" y="170802"/>
                    <a:pt x="5126181" y="147781"/>
                  </a:cubicBezTo>
                  <a:cubicBezTo>
                    <a:pt x="5136963" y="128373"/>
                    <a:pt x="5144654" y="104678"/>
                    <a:pt x="5163127" y="92363"/>
                  </a:cubicBezTo>
                  <a:cubicBezTo>
                    <a:pt x="5172363" y="86206"/>
                    <a:pt x="5182308" y="80997"/>
                    <a:pt x="5190836" y="73891"/>
                  </a:cubicBezTo>
                  <a:cubicBezTo>
                    <a:pt x="5215137" y="53640"/>
                    <a:pt x="5240151" y="14066"/>
                    <a:pt x="5273963" y="9236"/>
                  </a:cubicBezTo>
                  <a:lnTo>
                    <a:pt x="5338618" y="0"/>
                  </a:lnTo>
                  <a:cubicBezTo>
                    <a:pt x="5378642" y="3079"/>
                    <a:pt x="5418858" y="4257"/>
                    <a:pt x="5458690" y="9236"/>
                  </a:cubicBezTo>
                  <a:cubicBezTo>
                    <a:pt x="5489648" y="13106"/>
                    <a:pt x="5486603" y="23192"/>
                    <a:pt x="5514109" y="36945"/>
                  </a:cubicBezTo>
                  <a:cubicBezTo>
                    <a:pt x="5522817" y="41299"/>
                    <a:pt x="5532425" y="43619"/>
                    <a:pt x="5541818" y="46181"/>
                  </a:cubicBezTo>
                  <a:cubicBezTo>
                    <a:pt x="5566312" y="52861"/>
                    <a:pt x="5591624" y="56625"/>
                    <a:pt x="5615709" y="64654"/>
                  </a:cubicBezTo>
                  <a:cubicBezTo>
                    <a:pt x="5624945" y="67733"/>
                    <a:pt x="5634710" y="69537"/>
                    <a:pt x="5643418" y="73891"/>
                  </a:cubicBezTo>
                  <a:cubicBezTo>
                    <a:pt x="5653347" y="78855"/>
                    <a:pt x="5661198" y="87399"/>
                    <a:pt x="5671127" y="92363"/>
                  </a:cubicBezTo>
                  <a:cubicBezTo>
                    <a:pt x="5685896" y="99747"/>
                    <a:pt x="5721963" y="106888"/>
                    <a:pt x="5735781" y="110836"/>
                  </a:cubicBezTo>
                  <a:cubicBezTo>
                    <a:pt x="5802056" y="129771"/>
                    <a:pt x="5715772" y="110528"/>
                    <a:pt x="5809672" y="129309"/>
                  </a:cubicBezTo>
                  <a:cubicBezTo>
                    <a:pt x="5832261" y="140603"/>
                    <a:pt x="5854742" y="149933"/>
                    <a:pt x="5874327" y="166254"/>
                  </a:cubicBezTo>
                  <a:cubicBezTo>
                    <a:pt x="5884362" y="174616"/>
                    <a:pt x="5890618" y="187619"/>
                    <a:pt x="5902036" y="193963"/>
                  </a:cubicBezTo>
                  <a:cubicBezTo>
                    <a:pt x="5933402" y="211389"/>
                    <a:pt x="5978466" y="215938"/>
                    <a:pt x="6012872" y="221672"/>
                  </a:cubicBezTo>
                  <a:lnTo>
                    <a:pt x="6068290" y="240145"/>
                  </a:lnTo>
                  <a:cubicBezTo>
                    <a:pt x="6077527" y="243224"/>
                    <a:pt x="6086453" y="247472"/>
                    <a:pt x="6096000" y="249381"/>
                  </a:cubicBezTo>
                  <a:cubicBezTo>
                    <a:pt x="6126788" y="255539"/>
                    <a:pt x="6158577" y="257925"/>
                    <a:pt x="6188363" y="267854"/>
                  </a:cubicBezTo>
                  <a:cubicBezTo>
                    <a:pt x="6197599" y="270933"/>
                    <a:pt x="6206711" y="274416"/>
                    <a:pt x="6216072" y="277091"/>
                  </a:cubicBezTo>
                  <a:cubicBezTo>
                    <a:pt x="6228278" y="280578"/>
                    <a:pt x="6240885" y="282594"/>
                    <a:pt x="6253018" y="286327"/>
                  </a:cubicBezTo>
                  <a:cubicBezTo>
                    <a:pt x="6280934" y="294917"/>
                    <a:pt x="6308436" y="304800"/>
                    <a:pt x="6336145" y="314036"/>
                  </a:cubicBezTo>
                  <a:cubicBezTo>
                    <a:pt x="6345381" y="317115"/>
                    <a:pt x="6355146" y="318918"/>
                    <a:pt x="6363854" y="323272"/>
                  </a:cubicBezTo>
                  <a:cubicBezTo>
                    <a:pt x="6409508" y="346099"/>
                    <a:pt x="6387738" y="337391"/>
                    <a:pt x="6428509" y="350981"/>
                  </a:cubicBezTo>
                  <a:cubicBezTo>
                    <a:pt x="6463463" y="374284"/>
                    <a:pt x="6448369" y="361604"/>
                    <a:pt x="6474690" y="387927"/>
                  </a:cubicBezTo>
                </a:path>
              </a:pathLst>
            </a:custGeom>
            <a:noFill/>
            <a:ln w="12700" cap="flat" cmpd="sng" algn="ctr">
              <a:solidFill>
                <a:schemeClr val="bg1">
                  <a:lumMod val="83871"/>
                  <a:alpha val="6451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93" name="任意多边形: 形状 92">
              <a:extLst>
                <a:ext uri="{FF2B5EF4-FFF2-40B4-BE49-F238E27FC236}">
                  <a16:creationId xmlns:a16="http://schemas.microsoft.com/office/drawing/2014/main" xmlns="" id="{39D0BD7F-002D-4C79-B83F-EA95C851D66C}"/>
                </a:ext>
              </a:extLst>
            </p:cNvPr>
            <p:cNvSpPr/>
            <p:nvPr/>
          </p:nvSpPr>
          <p:spPr>
            <a:xfrm>
              <a:off x="5855855" y="4395609"/>
              <a:ext cx="6474690" cy="3842327"/>
            </a:xfrm>
            <a:custGeom>
              <a:avLst/>
              <a:gdLst>
                <a:gd name="connsiteX0" fmla="*/ 0 w 6474690"/>
                <a:gd name="connsiteY0" fmla="*/ 3842327 h 3842327"/>
                <a:gd name="connsiteX1" fmla="*/ 0 w 6474690"/>
                <a:gd name="connsiteY1" fmla="*/ 3842327 h 3842327"/>
                <a:gd name="connsiteX2" fmla="*/ 46181 w 6474690"/>
                <a:gd name="connsiteY2" fmla="*/ 3768436 h 3842327"/>
                <a:gd name="connsiteX3" fmla="*/ 73890 w 6474690"/>
                <a:gd name="connsiteY3" fmla="*/ 3749963 h 3842327"/>
                <a:gd name="connsiteX4" fmla="*/ 83127 w 6474690"/>
                <a:gd name="connsiteY4" fmla="*/ 3722254 h 3842327"/>
                <a:gd name="connsiteX5" fmla="*/ 110836 w 6474690"/>
                <a:gd name="connsiteY5" fmla="*/ 3694545 h 3842327"/>
                <a:gd name="connsiteX6" fmla="*/ 120072 w 6474690"/>
                <a:gd name="connsiteY6" fmla="*/ 3666836 h 3842327"/>
                <a:gd name="connsiteX7" fmla="*/ 157018 w 6474690"/>
                <a:gd name="connsiteY7" fmla="*/ 3611418 h 3842327"/>
                <a:gd name="connsiteX8" fmla="*/ 240145 w 6474690"/>
                <a:gd name="connsiteY8" fmla="*/ 3565236 h 3842327"/>
                <a:gd name="connsiteX9" fmla="*/ 258618 w 6474690"/>
                <a:gd name="connsiteY9" fmla="*/ 3537527 h 3842327"/>
                <a:gd name="connsiteX10" fmla="*/ 350981 w 6474690"/>
                <a:gd name="connsiteY10" fmla="*/ 3472872 h 3842327"/>
                <a:gd name="connsiteX11" fmla="*/ 387927 w 6474690"/>
                <a:gd name="connsiteY11" fmla="*/ 3417454 h 3842327"/>
                <a:gd name="connsiteX12" fmla="*/ 406400 w 6474690"/>
                <a:gd name="connsiteY12" fmla="*/ 3389745 h 3842327"/>
                <a:gd name="connsiteX13" fmla="*/ 415636 w 6474690"/>
                <a:gd name="connsiteY13" fmla="*/ 3362036 h 3842327"/>
                <a:gd name="connsiteX14" fmla="*/ 424872 w 6474690"/>
                <a:gd name="connsiteY14" fmla="*/ 3325091 h 3842327"/>
                <a:gd name="connsiteX15" fmla="*/ 443345 w 6474690"/>
                <a:gd name="connsiteY15" fmla="*/ 3297381 h 3842327"/>
                <a:gd name="connsiteX16" fmla="*/ 452581 w 6474690"/>
                <a:gd name="connsiteY16" fmla="*/ 3241963 h 3842327"/>
                <a:gd name="connsiteX17" fmla="*/ 461818 w 6474690"/>
                <a:gd name="connsiteY17" fmla="*/ 3214254 h 3842327"/>
                <a:gd name="connsiteX18" fmla="*/ 471054 w 6474690"/>
                <a:gd name="connsiteY18" fmla="*/ 3168072 h 3842327"/>
                <a:gd name="connsiteX19" fmla="*/ 480290 w 6474690"/>
                <a:gd name="connsiteY19" fmla="*/ 3066472 h 3842327"/>
                <a:gd name="connsiteX20" fmla="*/ 563418 w 6474690"/>
                <a:gd name="connsiteY20" fmla="*/ 3001818 h 3842327"/>
                <a:gd name="connsiteX21" fmla="*/ 591127 w 6474690"/>
                <a:gd name="connsiteY21" fmla="*/ 2974109 h 3842327"/>
                <a:gd name="connsiteX22" fmla="*/ 628072 w 6474690"/>
                <a:gd name="connsiteY22" fmla="*/ 2946400 h 3842327"/>
                <a:gd name="connsiteX23" fmla="*/ 637309 w 6474690"/>
                <a:gd name="connsiteY23" fmla="*/ 2918691 h 3842327"/>
                <a:gd name="connsiteX24" fmla="*/ 665018 w 6474690"/>
                <a:gd name="connsiteY24" fmla="*/ 2890981 h 3842327"/>
                <a:gd name="connsiteX25" fmla="*/ 711200 w 6474690"/>
                <a:gd name="connsiteY25" fmla="*/ 2807854 h 3842327"/>
                <a:gd name="connsiteX26" fmla="*/ 766618 w 6474690"/>
                <a:gd name="connsiteY26" fmla="*/ 2724727 h 3842327"/>
                <a:gd name="connsiteX27" fmla="*/ 785090 w 6474690"/>
                <a:gd name="connsiteY27" fmla="*/ 2697018 h 3842327"/>
                <a:gd name="connsiteX28" fmla="*/ 812800 w 6474690"/>
                <a:gd name="connsiteY28" fmla="*/ 2669309 h 3842327"/>
                <a:gd name="connsiteX29" fmla="*/ 840509 w 6474690"/>
                <a:gd name="connsiteY29" fmla="*/ 2613891 h 3842327"/>
                <a:gd name="connsiteX30" fmla="*/ 868218 w 6474690"/>
                <a:gd name="connsiteY30" fmla="*/ 2576945 h 3842327"/>
                <a:gd name="connsiteX31" fmla="*/ 923636 w 6474690"/>
                <a:gd name="connsiteY31" fmla="*/ 2521527 h 3842327"/>
                <a:gd name="connsiteX32" fmla="*/ 951345 w 6474690"/>
                <a:gd name="connsiteY32" fmla="*/ 2466109 h 3842327"/>
                <a:gd name="connsiteX33" fmla="*/ 979054 w 6474690"/>
                <a:gd name="connsiteY33" fmla="*/ 2410691 h 3842327"/>
                <a:gd name="connsiteX34" fmla="*/ 1034472 w 6474690"/>
                <a:gd name="connsiteY34" fmla="*/ 2355272 h 3842327"/>
                <a:gd name="connsiteX35" fmla="*/ 1080654 w 6474690"/>
                <a:gd name="connsiteY35" fmla="*/ 2309091 h 3842327"/>
                <a:gd name="connsiteX36" fmla="*/ 1099127 w 6474690"/>
                <a:gd name="connsiteY36" fmla="*/ 2281381 h 3842327"/>
                <a:gd name="connsiteX37" fmla="*/ 1154545 w 6474690"/>
                <a:gd name="connsiteY37" fmla="*/ 2244436 h 3842327"/>
                <a:gd name="connsiteX38" fmla="*/ 1200727 w 6474690"/>
                <a:gd name="connsiteY38" fmla="*/ 2198254 h 3842327"/>
                <a:gd name="connsiteX39" fmla="*/ 1256145 w 6474690"/>
                <a:gd name="connsiteY39" fmla="*/ 2152072 h 3842327"/>
                <a:gd name="connsiteX40" fmla="*/ 1293090 w 6474690"/>
                <a:gd name="connsiteY40" fmla="*/ 2142836 h 3842327"/>
                <a:gd name="connsiteX41" fmla="*/ 1459345 w 6474690"/>
                <a:gd name="connsiteY41" fmla="*/ 2115127 h 3842327"/>
                <a:gd name="connsiteX42" fmla="*/ 1579418 w 6474690"/>
                <a:gd name="connsiteY42" fmla="*/ 2096654 h 3842327"/>
                <a:gd name="connsiteX43" fmla="*/ 1671781 w 6474690"/>
                <a:gd name="connsiteY43" fmla="*/ 2059709 h 3842327"/>
                <a:gd name="connsiteX44" fmla="*/ 1699490 w 6474690"/>
                <a:gd name="connsiteY44" fmla="*/ 2050472 h 3842327"/>
                <a:gd name="connsiteX45" fmla="*/ 1727200 w 6474690"/>
                <a:gd name="connsiteY45" fmla="*/ 2022763 h 3842327"/>
                <a:gd name="connsiteX46" fmla="*/ 1736436 w 6474690"/>
                <a:gd name="connsiteY46" fmla="*/ 1976581 h 3842327"/>
                <a:gd name="connsiteX47" fmla="*/ 1764145 w 6474690"/>
                <a:gd name="connsiteY47" fmla="*/ 1921163 h 3842327"/>
                <a:gd name="connsiteX48" fmla="*/ 1791854 w 6474690"/>
                <a:gd name="connsiteY48" fmla="*/ 1856509 h 3842327"/>
                <a:gd name="connsiteX49" fmla="*/ 1801090 w 6474690"/>
                <a:gd name="connsiteY49" fmla="*/ 1828800 h 3842327"/>
                <a:gd name="connsiteX50" fmla="*/ 1828800 w 6474690"/>
                <a:gd name="connsiteY50" fmla="*/ 1810327 h 3842327"/>
                <a:gd name="connsiteX51" fmla="*/ 1847272 w 6474690"/>
                <a:gd name="connsiteY51" fmla="*/ 1782618 h 3842327"/>
                <a:gd name="connsiteX52" fmla="*/ 1874981 w 6474690"/>
                <a:gd name="connsiteY52" fmla="*/ 1764145 h 3842327"/>
                <a:gd name="connsiteX53" fmla="*/ 1911927 w 6474690"/>
                <a:gd name="connsiteY53" fmla="*/ 1717963 h 3842327"/>
                <a:gd name="connsiteX54" fmla="*/ 1958109 w 6474690"/>
                <a:gd name="connsiteY54" fmla="*/ 1681018 h 3842327"/>
                <a:gd name="connsiteX55" fmla="*/ 1976581 w 6474690"/>
                <a:gd name="connsiteY55" fmla="*/ 1653309 h 3842327"/>
                <a:gd name="connsiteX56" fmla="*/ 2068945 w 6474690"/>
                <a:gd name="connsiteY56" fmla="*/ 1625600 h 3842327"/>
                <a:gd name="connsiteX57" fmla="*/ 2124363 w 6474690"/>
                <a:gd name="connsiteY57" fmla="*/ 1588654 h 3842327"/>
                <a:gd name="connsiteX58" fmla="*/ 2161309 w 6474690"/>
                <a:gd name="connsiteY58" fmla="*/ 1533236 h 3842327"/>
                <a:gd name="connsiteX59" fmla="*/ 2216727 w 6474690"/>
                <a:gd name="connsiteY59" fmla="*/ 1505527 h 3842327"/>
                <a:gd name="connsiteX60" fmla="*/ 2299854 w 6474690"/>
                <a:gd name="connsiteY60" fmla="*/ 1459345 h 3842327"/>
                <a:gd name="connsiteX61" fmla="*/ 2355272 w 6474690"/>
                <a:gd name="connsiteY61" fmla="*/ 1422400 h 3842327"/>
                <a:gd name="connsiteX62" fmla="*/ 2401454 w 6474690"/>
                <a:gd name="connsiteY62" fmla="*/ 1413163 h 3842327"/>
                <a:gd name="connsiteX63" fmla="*/ 2429163 w 6474690"/>
                <a:gd name="connsiteY63" fmla="*/ 1403927 h 3842327"/>
                <a:gd name="connsiteX64" fmla="*/ 2475345 w 6474690"/>
                <a:gd name="connsiteY64" fmla="*/ 1394691 h 3842327"/>
                <a:gd name="connsiteX65" fmla="*/ 2530763 w 6474690"/>
                <a:gd name="connsiteY65" fmla="*/ 1376218 h 3842327"/>
                <a:gd name="connsiteX66" fmla="*/ 2558472 w 6474690"/>
                <a:gd name="connsiteY66" fmla="*/ 1366981 h 3842327"/>
                <a:gd name="connsiteX67" fmla="*/ 2595418 w 6474690"/>
                <a:gd name="connsiteY67" fmla="*/ 1357745 h 3842327"/>
                <a:gd name="connsiteX68" fmla="*/ 2678545 w 6474690"/>
                <a:gd name="connsiteY68" fmla="*/ 1311563 h 3842327"/>
                <a:gd name="connsiteX69" fmla="*/ 2715490 w 6474690"/>
                <a:gd name="connsiteY69" fmla="*/ 1274618 h 3842327"/>
                <a:gd name="connsiteX70" fmla="*/ 2752436 w 6474690"/>
                <a:gd name="connsiteY70" fmla="*/ 1219200 h 3842327"/>
                <a:gd name="connsiteX71" fmla="*/ 2780145 w 6474690"/>
                <a:gd name="connsiteY71" fmla="*/ 1182254 h 3842327"/>
                <a:gd name="connsiteX72" fmla="*/ 2807854 w 6474690"/>
                <a:gd name="connsiteY72" fmla="*/ 1154545 h 3842327"/>
                <a:gd name="connsiteX73" fmla="*/ 2826327 w 6474690"/>
                <a:gd name="connsiteY73" fmla="*/ 1126836 h 3842327"/>
                <a:gd name="connsiteX74" fmla="*/ 2844800 w 6474690"/>
                <a:gd name="connsiteY74" fmla="*/ 1089891 h 3842327"/>
                <a:gd name="connsiteX75" fmla="*/ 2872509 w 6474690"/>
                <a:gd name="connsiteY75" fmla="*/ 1071418 h 3842327"/>
                <a:gd name="connsiteX76" fmla="*/ 2909454 w 6474690"/>
                <a:gd name="connsiteY76" fmla="*/ 988291 h 3842327"/>
                <a:gd name="connsiteX77" fmla="*/ 2964872 w 6474690"/>
                <a:gd name="connsiteY77" fmla="*/ 951345 h 3842327"/>
                <a:gd name="connsiteX78" fmla="*/ 3306618 w 6474690"/>
                <a:gd name="connsiteY78" fmla="*/ 923636 h 3842327"/>
                <a:gd name="connsiteX79" fmla="*/ 3334327 w 6474690"/>
                <a:gd name="connsiteY79" fmla="*/ 905163 h 3842327"/>
                <a:gd name="connsiteX80" fmla="*/ 3408218 w 6474690"/>
                <a:gd name="connsiteY80" fmla="*/ 840509 h 3842327"/>
                <a:gd name="connsiteX81" fmla="*/ 3500581 w 6474690"/>
                <a:gd name="connsiteY81" fmla="*/ 812800 h 3842327"/>
                <a:gd name="connsiteX82" fmla="*/ 3565236 w 6474690"/>
                <a:gd name="connsiteY82" fmla="*/ 794327 h 3842327"/>
                <a:gd name="connsiteX83" fmla="*/ 3639127 w 6474690"/>
                <a:gd name="connsiteY83" fmla="*/ 729672 h 3842327"/>
                <a:gd name="connsiteX84" fmla="*/ 3676072 w 6474690"/>
                <a:gd name="connsiteY84" fmla="*/ 637309 h 3842327"/>
                <a:gd name="connsiteX85" fmla="*/ 3685309 w 6474690"/>
                <a:gd name="connsiteY85" fmla="*/ 609600 h 3842327"/>
                <a:gd name="connsiteX86" fmla="*/ 3731490 w 6474690"/>
                <a:gd name="connsiteY86" fmla="*/ 554181 h 3842327"/>
                <a:gd name="connsiteX87" fmla="*/ 3740727 w 6474690"/>
                <a:gd name="connsiteY87" fmla="*/ 526472 h 3842327"/>
                <a:gd name="connsiteX88" fmla="*/ 3759200 w 6474690"/>
                <a:gd name="connsiteY88" fmla="*/ 489527 h 3842327"/>
                <a:gd name="connsiteX89" fmla="*/ 3777672 w 6474690"/>
                <a:gd name="connsiteY89" fmla="*/ 461818 h 3842327"/>
                <a:gd name="connsiteX90" fmla="*/ 3833090 w 6474690"/>
                <a:gd name="connsiteY90" fmla="*/ 406400 h 3842327"/>
                <a:gd name="connsiteX91" fmla="*/ 3870036 w 6474690"/>
                <a:gd name="connsiteY91" fmla="*/ 360218 h 3842327"/>
                <a:gd name="connsiteX92" fmla="*/ 3879272 w 6474690"/>
                <a:gd name="connsiteY92" fmla="*/ 332509 h 3842327"/>
                <a:gd name="connsiteX93" fmla="*/ 3934690 w 6474690"/>
                <a:gd name="connsiteY93" fmla="*/ 304800 h 3842327"/>
                <a:gd name="connsiteX94" fmla="*/ 4017818 w 6474690"/>
                <a:gd name="connsiteY94" fmla="*/ 314036 h 3842327"/>
                <a:gd name="connsiteX95" fmla="*/ 4045527 w 6474690"/>
                <a:gd name="connsiteY95" fmla="*/ 332509 h 3842327"/>
                <a:gd name="connsiteX96" fmla="*/ 4156363 w 6474690"/>
                <a:gd name="connsiteY96" fmla="*/ 323272 h 3842327"/>
                <a:gd name="connsiteX97" fmla="*/ 4193309 w 6474690"/>
                <a:gd name="connsiteY97" fmla="*/ 314036 h 3842327"/>
                <a:gd name="connsiteX98" fmla="*/ 4248727 w 6474690"/>
                <a:gd name="connsiteY98" fmla="*/ 286327 h 3842327"/>
                <a:gd name="connsiteX99" fmla="*/ 4285672 w 6474690"/>
                <a:gd name="connsiteY99" fmla="*/ 277091 h 3842327"/>
                <a:gd name="connsiteX100" fmla="*/ 4313381 w 6474690"/>
                <a:gd name="connsiteY100" fmla="*/ 267854 h 3842327"/>
                <a:gd name="connsiteX101" fmla="*/ 4387272 w 6474690"/>
                <a:gd name="connsiteY101" fmla="*/ 249381 h 3842327"/>
                <a:gd name="connsiteX102" fmla="*/ 4479636 w 6474690"/>
                <a:gd name="connsiteY102" fmla="*/ 166254 h 3842327"/>
                <a:gd name="connsiteX103" fmla="*/ 4507345 w 6474690"/>
                <a:gd name="connsiteY103" fmla="*/ 147781 h 3842327"/>
                <a:gd name="connsiteX104" fmla="*/ 4562763 w 6474690"/>
                <a:gd name="connsiteY104" fmla="*/ 129309 h 3842327"/>
                <a:gd name="connsiteX105" fmla="*/ 4645890 w 6474690"/>
                <a:gd name="connsiteY105" fmla="*/ 83127 h 3842327"/>
                <a:gd name="connsiteX106" fmla="*/ 4765963 w 6474690"/>
                <a:gd name="connsiteY106" fmla="*/ 64654 h 3842327"/>
                <a:gd name="connsiteX107" fmla="*/ 4802909 w 6474690"/>
                <a:gd name="connsiteY107" fmla="*/ 120072 h 3842327"/>
                <a:gd name="connsiteX108" fmla="*/ 4839854 w 6474690"/>
                <a:gd name="connsiteY108" fmla="*/ 175491 h 3842327"/>
                <a:gd name="connsiteX109" fmla="*/ 4913745 w 6474690"/>
                <a:gd name="connsiteY109" fmla="*/ 212436 h 3842327"/>
                <a:gd name="connsiteX110" fmla="*/ 5089236 w 6474690"/>
                <a:gd name="connsiteY110" fmla="*/ 193963 h 3842327"/>
                <a:gd name="connsiteX111" fmla="*/ 5126181 w 6474690"/>
                <a:gd name="connsiteY111" fmla="*/ 147781 h 3842327"/>
                <a:gd name="connsiteX112" fmla="*/ 5163127 w 6474690"/>
                <a:gd name="connsiteY112" fmla="*/ 92363 h 3842327"/>
                <a:gd name="connsiteX113" fmla="*/ 5190836 w 6474690"/>
                <a:gd name="connsiteY113" fmla="*/ 73891 h 3842327"/>
                <a:gd name="connsiteX114" fmla="*/ 5273963 w 6474690"/>
                <a:gd name="connsiteY114" fmla="*/ 9236 h 3842327"/>
                <a:gd name="connsiteX115" fmla="*/ 5338618 w 6474690"/>
                <a:gd name="connsiteY115" fmla="*/ 0 h 3842327"/>
                <a:gd name="connsiteX116" fmla="*/ 5458690 w 6474690"/>
                <a:gd name="connsiteY116" fmla="*/ 9236 h 3842327"/>
                <a:gd name="connsiteX117" fmla="*/ 5514109 w 6474690"/>
                <a:gd name="connsiteY117" fmla="*/ 36945 h 3842327"/>
                <a:gd name="connsiteX118" fmla="*/ 5541818 w 6474690"/>
                <a:gd name="connsiteY118" fmla="*/ 46181 h 3842327"/>
                <a:gd name="connsiteX119" fmla="*/ 5615709 w 6474690"/>
                <a:gd name="connsiteY119" fmla="*/ 64654 h 3842327"/>
                <a:gd name="connsiteX120" fmla="*/ 5643418 w 6474690"/>
                <a:gd name="connsiteY120" fmla="*/ 73891 h 3842327"/>
                <a:gd name="connsiteX121" fmla="*/ 5671127 w 6474690"/>
                <a:gd name="connsiteY121" fmla="*/ 92363 h 3842327"/>
                <a:gd name="connsiteX122" fmla="*/ 5735781 w 6474690"/>
                <a:gd name="connsiteY122" fmla="*/ 110836 h 3842327"/>
                <a:gd name="connsiteX123" fmla="*/ 5809672 w 6474690"/>
                <a:gd name="connsiteY123" fmla="*/ 129309 h 3842327"/>
                <a:gd name="connsiteX124" fmla="*/ 5874327 w 6474690"/>
                <a:gd name="connsiteY124" fmla="*/ 166254 h 3842327"/>
                <a:gd name="connsiteX125" fmla="*/ 5902036 w 6474690"/>
                <a:gd name="connsiteY125" fmla="*/ 193963 h 3842327"/>
                <a:gd name="connsiteX126" fmla="*/ 6012872 w 6474690"/>
                <a:gd name="connsiteY126" fmla="*/ 221672 h 3842327"/>
                <a:gd name="connsiteX127" fmla="*/ 6068290 w 6474690"/>
                <a:gd name="connsiteY127" fmla="*/ 240145 h 3842327"/>
                <a:gd name="connsiteX128" fmla="*/ 6096000 w 6474690"/>
                <a:gd name="connsiteY128" fmla="*/ 249381 h 3842327"/>
                <a:gd name="connsiteX129" fmla="*/ 6188363 w 6474690"/>
                <a:gd name="connsiteY129" fmla="*/ 267854 h 3842327"/>
                <a:gd name="connsiteX130" fmla="*/ 6216072 w 6474690"/>
                <a:gd name="connsiteY130" fmla="*/ 277091 h 3842327"/>
                <a:gd name="connsiteX131" fmla="*/ 6253018 w 6474690"/>
                <a:gd name="connsiteY131" fmla="*/ 286327 h 3842327"/>
                <a:gd name="connsiteX132" fmla="*/ 6336145 w 6474690"/>
                <a:gd name="connsiteY132" fmla="*/ 314036 h 3842327"/>
                <a:gd name="connsiteX133" fmla="*/ 6363854 w 6474690"/>
                <a:gd name="connsiteY133" fmla="*/ 323272 h 3842327"/>
                <a:gd name="connsiteX134" fmla="*/ 6428509 w 6474690"/>
                <a:gd name="connsiteY134" fmla="*/ 350981 h 3842327"/>
                <a:gd name="connsiteX135" fmla="*/ 6474690 w 6474690"/>
                <a:gd name="connsiteY135" fmla="*/ 387927 h 384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6474690" h="3842327">
                  <a:moveTo>
                    <a:pt x="0" y="3842327"/>
                  </a:moveTo>
                  <a:lnTo>
                    <a:pt x="0" y="3842327"/>
                  </a:lnTo>
                  <a:cubicBezTo>
                    <a:pt x="15394" y="3817697"/>
                    <a:pt x="28037" y="3791117"/>
                    <a:pt x="46181" y="3768436"/>
                  </a:cubicBezTo>
                  <a:cubicBezTo>
                    <a:pt x="53116" y="3759768"/>
                    <a:pt x="66955" y="3758631"/>
                    <a:pt x="73890" y="3749963"/>
                  </a:cubicBezTo>
                  <a:cubicBezTo>
                    <a:pt x="79972" y="3742360"/>
                    <a:pt x="77726" y="3730355"/>
                    <a:pt x="83127" y="3722254"/>
                  </a:cubicBezTo>
                  <a:cubicBezTo>
                    <a:pt x="90373" y="3711386"/>
                    <a:pt x="101600" y="3703781"/>
                    <a:pt x="110836" y="3694545"/>
                  </a:cubicBezTo>
                  <a:cubicBezTo>
                    <a:pt x="113915" y="3685309"/>
                    <a:pt x="115344" y="3675347"/>
                    <a:pt x="120072" y="3666836"/>
                  </a:cubicBezTo>
                  <a:cubicBezTo>
                    <a:pt x="130854" y="3647428"/>
                    <a:pt x="138545" y="3623733"/>
                    <a:pt x="157018" y="3611418"/>
                  </a:cubicBezTo>
                  <a:cubicBezTo>
                    <a:pt x="220537" y="3569071"/>
                    <a:pt x="191374" y="3581493"/>
                    <a:pt x="240145" y="3565236"/>
                  </a:cubicBezTo>
                  <a:cubicBezTo>
                    <a:pt x="246303" y="3556000"/>
                    <a:pt x="250264" y="3544837"/>
                    <a:pt x="258618" y="3537527"/>
                  </a:cubicBezTo>
                  <a:cubicBezTo>
                    <a:pt x="265350" y="3531636"/>
                    <a:pt x="338913" y="3486449"/>
                    <a:pt x="350981" y="3472872"/>
                  </a:cubicBezTo>
                  <a:cubicBezTo>
                    <a:pt x="365731" y="3456278"/>
                    <a:pt x="375612" y="3435927"/>
                    <a:pt x="387927" y="3417454"/>
                  </a:cubicBezTo>
                  <a:lnTo>
                    <a:pt x="406400" y="3389745"/>
                  </a:lnTo>
                  <a:cubicBezTo>
                    <a:pt x="409479" y="3380509"/>
                    <a:pt x="412961" y="3371397"/>
                    <a:pt x="415636" y="3362036"/>
                  </a:cubicBezTo>
                  <a:cubicBezTo>
                    <a:pt x="419123" y="3349830"/>
                    <a:pt x="419872" y="3336759"/>
                    <a:pt x="424872" y="3325091"/>
                  </a:cubicBezTo>
                  <a:cubicBezTo>
                    <a:pt x="429245" y="3314888"/>
                    <a:pt x="437187" y="3306618"/>
                    <a:pt x="443345" y="3297381"/>
                  </a:cubicBezTo>
                  <a:cubicBezTo>
                    <a:pt x="446424" y="3278908"/>
                    <a:pt x="448518" y="3260244"/>
                    <a:pt x="452581" y="3241963"/>
                  </a:cubicBezTo>
                  <a:cubicBezTo>
                    <a:pt x="454693" y="3232459"/>
                    <a:pt x="459457" y="3223699"/>
                    <a:pt x="461818" y="3214254"/>
                  </a:cubicBezTo>
                  <a:cubicBezTo>
                    <a:pt x="465626" y="3199024"/>
                    <a:pt x="467975" y="3183466"/>
                    <a:pt x="471054" y="3168072"/>
                  </a:cubicBezTo>
                  <a:cubicBezTo>
                    <a:pt x="474133" y="3134205"/>
                    <a:pt x="467342" y="3097917"/>
                    <a:pt x="480290" y="3066472"/>
                  </a:cubicBezTo>
                  <a:cubicBezTo>
                    <a:pt x="500114" y="3018329"/>
                    <a:pt x="526756" y="3014038"/>
                    <a:pt x="563418" y="3001818"/>
                  </a:cubicBezTo>
                  <a:cubicBezTo>
                    <a:pt x="572654" y="2992582"/>
                    <a:pt x="581209" y="2982610"/>
                    <a:pt x="591127" y="2974109"/>
                  </a:cubicBezTo>
                  <a:cubicBezTo>
                    <a:pt x="602815" y="2964091"/>
                    <a:pt x="618217" y="2958226"/>
                    <a:pt x="628072" y="2946400"/>
                  </a:cubicBezTo>
                  <a:cubicBezTo>
                    <a:pt x="634305" y="2938921"/>
                    <a:pt x="631908" y="2926792"/>
                    <a:pt x="637309" y="2918691"/>
                  </a:cubicBezTo>
                  <a:cubicBezTo>
                    <a:pt x="644555" y="2907822"/>
                    <a:pt x="655782" y="2900218"/>
                    <a:pt x="665018" y="2890981"/>
                  </a:cubicBezTo>
                  <a:cubicBezTo>
                    <a:pt x="681275" y="2842209"/>
                    <a:pt x="668853" y="2871375"/>
                    <a:pt x="711200" y="2807854"/>
                  </a:cubicBezTo>
                  <a:lnTo>
                    <a:pt x="766618" y="2724727"/>
                  </a:lnTo>
                  <a:cubicBezTo>
                    <a:pt x="772775" y="2715491"/>
                    <a:pt x="777241" y="2704867"/>
                    <a:pt x="785090" y="2697018"/>
                  </a:cubicBezTo>
                  <a:cubicBezTo>
                    <a:pt x="794327" y="2687782"/>
                    <a:pt x="804438" y="2679344"/>
                    <a:pt x="812800" y="2669309"/>
                  </a:cubicBezTo>
                  <a:cubicBezTo>
                    <a:pt x="856675" y="2616659"/>
                    <a:pt x="810217" y="2666901"/>
                    <a:pt x="840509" y="2613891"/>
                  </a:cubicBezTo>
                  <a:cubicBezTo>
                    <a:pt x="848147" y="2600525"/>
                    <a:pt x="857920" y="2588387"/>
                    <a:pt x="868218" y="2576945"/>
                  </a:cubicBezTo>
                  <a:cubicBezTo>
                    <a:pt x="885694" y="2557527"/>
                    <a:pt x="923636" y="2521527"/>
                    <a:pt x="923636" y="2521527"/>
                  </a:cubicBezTo>
                  <a:cubicBezTo>
                    <a:pt x="946851" y="2451880"/>
                    <a:pt x="915535" y="2537728"/>
                    <a:pt x="951345" y="2466109"/>
                  </a:cubicBezTo>
                  <a:cubicBezTo>
                    <a:pt x="969687" y="2429424"/>
                    <a:pt x="948800" y="2444727"/>
                    <a:pt x="979054" y="2410691"/>
                  </a:cubicBezTo>
                  <a:cubicBezTo>
                    <a:pt x="996410" y="2391165"/>
                    <a:pt x="1019981" y="2377009"/>
                    <a:pt x="1034472" y="2355272"/>
                  </a:cubicBezTo>
                  <a:cubicBezTo>
                    <a:pt x="1059103" y="2318327"/>
                    <a:pt x="1043709" y="2333720"/>
                    <a:pt x="1080654" y="2309091"/>
                  </a:cubicBezTo>
                  <a:cubicBezTo>
                    <a:pt x="1086812" y="2299854"/>
                    <a:pt x="1090773" y="2288691"/>
                    <a:pt x="1099127" y="2281381"/>
                  </a:cubicBezTo>
                  <a:cubicBezTo>
                    <a:pt x="1115835" y="2266761"/>
                    <a:pt x="1154545" y="2244436"/>
                    <a:pt x="1154545" y="2244436"/>
                  </a:cubicBezTo>
                  <a:cubicBezTo>
                    <a:pt x="1188412" y="2193636"/>
                    <a:pt x="1154545" y="2236739"/>
                    <a:pt x="1200727" y="2198254"/>
                  </a:cubicBezTo>
                  <a:cubicBezTo>
                    <a:pt x="1224224" y="2178673"/>
                    <a:pt x="1227818" y="2164212"/>
                    <a:pt x="1256145" y="2152072"/>
                  </a:cubicBezTo>
                  <a:cubicBezTo>
                    <a:pt x="1267813" y="2147072"/>
                    <a:pt x="1280931" y="2146484"/>
                    <a:pt x="1293090" y="2142836"/>
                  </a:cubicBezTo>
                  <a:cubicBezTo>
                    <a:pt x="1406890" y="2108696"/>
                    <a:pt x="1284914" y="2133487"/>
                    <a:pt x="1459345" y="2115127"/>
                  </a:cubicBezTo>
                  <a:cubicBezTo>
                    <a:pt x="1491621" y="2111730"/>
                    <a:pt x="1546327" y="2102170"/>
                    <a:pt x="1579418" y="2096654"/>
                  </a:cubicBezTo>
                  <a:cubicBezTo>
                    <a:pt x="1633783" y="2069471"/>
                    <a:pt x="1603296" y="2082537"/>
                    <a:pt x="1671781" y="2059709"/>
                  </a:cubicBezTo>
                  <a:lnTo>
                    <a:pt x="1699490" y="2050472"/>
                  </a:lnTo>
                  <a:cubicBezTo>
                    <a:pt x="1708727" y="2041236"/>
                    <a:pt x="1721358" y="2034446"/>
                    <a:pt x="1727200" y="2022763"/>
                  </a:cubicBezTo>
                  <a:cubicBezTo>
                    <a:pt x="1734221" y="2008722"/>
                    <a:pt x="1732629" y="1991811"/>
                    <a:pt x="1736436" y="1976581"/>
                  </a:cubicBezTo>
                  <a:cubicBezTo>
                    <a:pt x="1744084" y="1945988"/>
                    <a:pt x="1746085" y="1948253"/>
                    <a:pt x="1764145" y="1921163"/>
                  </a:cubicBezTo>
                  <a:cubicBezTo>
                    <a:pt x="1783367" y="1844271"/>
                    <a:pt x="1759961" y="1920295"/>
                    <a:pt x="1791854" y="1856509"/>
                  </a:cubicBezTo>
                  <a:cubicBezTo>
                    <a:pt x="1796208" y="1847801"/>
                    <a:pt x="1795008" y="1836402"/>
                    <a:pt x="1801090" y="1828800"/>
                  </a:cubicBezTo>
                  <a:cubicBezTo>
                    <a:pt x="1808025" y="1820132"/>
                    <a:pt x="1819563" y="1816485"/>
                    <a:pt x="1828800" y="1810327"/>
                  </a:cubicBezTo>
                  <a:cubicBezTo>
                    <a:pt x="1834957" y="1801091"/>
                    <a:pt x="1839423" y="1790467"/>
                    <a:pt x="1847272" y="1782618"/>
                  </a:cubicBezTo>
                  <a:cubicBezTo>
                    <a:pt x="1855121" y="1774768"/>
                    <a:pt x="1868046" y="1772813"/>
                    <a:pt x="1874981" y="1764145"/>
                  </a:cubicBezTo>
                  <a:cubicBezTo>
                    <a:pt x="1925969" y="1700411"/>
                    <a:pt x="1832517" y="1770904"/>
                    <a:pt x="1911927" y="1717963"/>
                  </a:cubicBezTo>
                  <a:cubicBezTo>
                    <a:pt x="1964870" y="1638550"/>
                    <a:pt x="1894373" y="1732007"/>
                    <a:pt x="1958109" y="1681018"/>
                  </a:cubicBezTo>
                  <a:cubicBezTo>
                    <a:pt x="1966777" y="1674084"/>
                    <a:pt x="1968053" y="1660415"/>
                    <a:pt x="1976581" y="1653309"/>
                  </a:cubicBezTo>
                  <a:cubicBezTo>
                    <a:pt x="2003429" y="1630935"/>
                    <a:pt x="2036462" y="1631014"/>
                    <a:pt x="2068945" y="1625600"/>
                  </a:cubicBezTo>
                  <a:cubicBezTo>
                    <a:pt x="2101310" y="1614811"/>
                    <a:pt x="2100148" y="1619788"/>
                    <a:pt x="2124363" y="1588654"/>
                  </a:cubicBezTo>
                  <a:cubicBezTo>
                    <a:pt x="2137993" y="1571129"/>
                    <a:pt x="2142836" y="1545551"/>
                    <a:pt x="2161309" y="1533236"/>
                  </a:cubicBezTo>
                  <a:cubicBezTo>
                    <a:pt x="2197119" y="1509362"/>
                    <a:pt x="2178487" y="1518273"/>
                    <a:pt x="2216727" y="1505527"/>
                  </a:cubicBezTo>
                  <a:cubicBezTo>
                    <a:pt x="2280246" y="1463180"/>
                    <a:pt x="2251083" y="1475602"/>
                    <a:pt x="2299854" y="1459345"/>
                  </a:cubicBezTo>
                  <a:cubicBezTo>
                    <a:pt x="2318327" y="1447030"/>
                    <a:pt x="2333502" y="1426754"/>
                    <a:pt x="2355272" y="1422400"/>
                  </a:cubicBezTo>
                  <a:cubicBezTo>
                    <a:pt x="2370666" y="1419321"/>
                    <a:pt x="2386224" y="1416971"/>
                    <a:pt x="2401454" y="1413163"/>
                  </a:cubicBezTo>
                  <a:cubicBezTo>
                    <a:pt x="2410899" y="1410802"/>
                    <a:pt x="2419718" y="1406288"/>
                    <a:pt x="2429163" y="1403927"/>
                  </a:cubicBezTo>
                  <a:cubicBezTo>
                    <a:pt x="2444393" y="1400120"/>
                    <a:pt x="2460199" y="1398822"/>
                    <a:pt x="2475345" y="1394691"/>
                  </a:cubicBezTo>
                  <a:cubicBezTo>
                    <a:pt x="2494131" y="1389568"/>
                    <a:pt x="2512290" y="1382376"/>
                    <a:pt x="2530763" y="1376218"/>
                  </a:cubicBezTo>
                  <a:cubicBezTo>
                    <a:pt x="2539999" y="1373139"/>
                    <a:pt x="2549027" y="1369342"/>
                    <a:pt x="2558472" y="1366981"/>
                  </a:cubicBezTo>
                  <a:lnTo>
                    <a:pt x="2595418" y="1357745"/>
                  </a:lnTo>
                  <a:cubicBezTo>
                    <a:pt x="2658937" y="1315399"/>
                    <a:pt x="2629774" y="1327821"/>
                    <a:pt x="2678545" y="1311563"/>
                  </a:cubicBezTo>
                  <a:cubicBezTo>
                    <a:pt x="2703174" y="1237673"/>
                    <a:pt x="2666230" y="1323877"/>
                    <a:pt x="2715490" y="1274618"/>
                  </a:cubicBezTo>
                  <a:cubicBezTo>
                    <a:pt x="2731189" y="1258919"/>
                    <a:pt x="2739115" y="1236961"/>
                    <a:pt x="2752436" y="1219200"/>
                  </a:cubicBezTo>
                  <a:cubicBezTo>
                    <a:pt x="2761672" y="1206885"/>
                    <a:pt x="2770127" y="1193942"/>
                    <a:pt x="2780145" y="1182254"/>
                  </a:cubicBezTo>
                  <a:cubicBezTo>
                    <a:pt x="2788646" y="1172336"/>
                    <a:pt x="2799492" y="1164580"/>
                    <a:pt x="2807854" y="1154545"/>
                  </a:cubicBezTo>
                  <a:cubicBezTo>
                    <a:pt x="2814961" y="1146017"/>
                    <a:pt x="2820819" y="1136474"/>
                    <a:pt x="2826327" y="1126836"/>
                  </a:cubicBezTo>
                  <a:cubicBezTo>
                    <a:pt x="2833158" y="1114882"/>
                    <a:pt x="2835985" y="1100468"/>
                    <a:pt x="2844800" y="1089891"/>
                  </a:cubicBezTo>
                  <a:cubicBezTo>
                    <a:pt x="2851907" y="1081363"/>
                    <a:pt x="2863273" y="1077576"/>
                    <a:pt x="2872509" y="1071418"/>
                  </a:cubicBezTo>
                  <a:cubicBezTo>
                    <a:pt x="2879390" y="1050775"/>
                    <a:pt x="2888789" y="1006373"/>
                    <a:pt x="2909454" y="988291"/>
                  </a:cubicBezTo>
                  <a:cubicBezTo>
                    <a:pt x="2926162" y="973671"/>
                    <a:pt x="2946399" y="963660"/>
                    <a:pt x="2964872" y="951345"/>
                  </a:cubicBezTo>
                  <a:cubicBezTo>
                    <a:pt x="3079716" y="874781"/>
                    <a:pt x="2981485" y="933198"/>
                    <a:pt x="3306618" y="923636"/>
                  </a:cubicBezTo>
                  <a:cubicBezTo>
                    <a:pt x="3315854" y="917478"/>
                    <a:pt x="3326478" y="913012"/>
                    <a:pt x="3334327" y="905163"/>
                  </a:cubicBezTo>
                  <a:cubicBezTo>
                    <a:pt x="3372042" y="867448"/>
                    <a:pt x="3329710" y="866679"/>
                    <a:pt x="3408218" y="840509"/>
                  </a:cubicBezTo>
                  <a:cubicBezTo>
                    <a:pt x="3539940" y="796601"/>
                    <a:pt x="3402852" y="840723"/>
                    <a:pt x="3500581" y="812800"/>
                  </a:cubicBezTo>
                  <a:cubicBezTo>
                    <a:pt x="3593325" y="786301"/>
                    <a:pt x="3449751" y="823197"/>
                    <a:pt x="3565236" y="794327"/>
                  </a:cubicBezTo>
                  <a:cubicBezTo>
                    <a:pt x="3629890" y="751223"/>
                    <a:pt x="3608339" y="775854"/>
                    <a:pt x="3639127" y="729672"/>
                  </a:cubicBezTo>
                  <a:cubicBezTo>
                    <a:pt x="3681171" y="603543"/>
                    <a:pt x="3635304" y="732434"/>
                    <a:pt x="3676072" y="637309"/>
                  </a:cubicBezTo>
                  <a:cubicBezTo>
                    <a:pt x="3679907" y="628360"/>
                    <a:pt x="3679908" y="617701"/>
                    <a:pt x="3685309" y="609600"/>
                  </a:cubicBezTo>
                  <a:cubicBezTo>
                    <a:pt x="3726167" y="548314"/>
                    <a:pt x="3701269" y="614624"/>
                    <a:pt x="3731490" y="554181"/>
                  </a:cubicBezTo>
                  <a:cubicBezTo>
                    <a:pt x="3735844" y="545473"/>
                    <a:pt x="3736892" y="535421"/>
                    <a:pt x="3740727" y="526472"/>
                  </a:cubicBezTo>
                  <a:cubicBezTo>
                    <a:pt x="3746151" y="513817"/>
                    <a:pt x="3752369" y="501482"/>
                    <a:pt x="3759200" y="489527"/>
                  </a:cubicBezTo>
                  <a:cubicBezTo>
                    <a:pt x="3764707" y="479889"/>
                    <a:pt x="3770297" y="470115"/>
                    <a:pt x="3777672" y="461818"/>
                  </a:cubicBezTo>
                  <a:cubicBezTo>
                    <a:pt x="3795028" y="442292"/>
                    <a:pt x="3833090" y="406400"/>
                    <a:pt x="3833090" y="406400"/>
                  </a:cubicBezTo>
                  <a:cubicBezTo>
                    <a:pt x="3856308" y="336750"/>
                    <a:pt x="3822288" y="419904"/>
                    <a:pt x="3870036" y="360218"/>
                  </a:cubicBezTo>
                  <a:cubicBezTo>
                    <a:pt x="3876118" y="352615"/>
                    <a:pt x="3873190" y="340112"/>
                    <a:pt x="3879272" y="332509"/>
                  </a:cubicBezTo>
                  <a:cubicBezTo>
                    <a:pt x="3892294" y="316231"/>
                    <a:pt x="3916436" y="310885"/>
                    <a:pt x="3934690" y="304800"/>
                  </a:cubicBezTo>
                  <a:cubicBezTo>
                    <a:pt x="3962399" y="307879"/>
                    <a:pt x="3990771" y="307274"/>
                    <a:pt x="4017818" y="314036"/>
                  </a:cubicBezTo>
                  <a:cubicBezTo>
                    <a:pt x="4028587" y="316728"/>
                    <a:pt x="4034451" y="331771"/>
                    <a:pt x="4045527" y="332509"/>
                  </a:cubicBezTo>
                  <a:cubicBezTo>
                    <a:pt x="4082518" y="334975"/>
                    <a:pt x="4119418" y="326351"/>
                    <a:pt x="4156363" y="323272"/>
                  </a:cubicBezTo>
                  <a:cubicBezTo>
                    <a:pt x="4168678" y="320193"/>
                    <a:pt x="4181641" y="319036"/>
                    <a:pt x="4193309" y="314036"/>
                  </a:cubicBezTo>
                  <a:cubicBezTo>
                    <a:pt x="4274272" y="279338"/>
                    <a:pt x="4170885" y="308567"/>
                    <a:pt x="4248727" y="286327"/>
                  </a:cubicBezTo>
                  <a:cubicBezTo>
                    <a:pt x="4260933" y="282840"/>
                    <a:pt x="4273466" y="280578"/>
                    <a:pt x="4285672" y="277091"/>
                  </a:cubicBezTo>
                  <a:cubicBezTo>
                    <a:pt x="4295033" y="274416"/>
                    <a:pt x="4303936" y="270215"/>
                    <a:pt x="4313381" y="267854"/>
                  </a:cubicBezTo>
                  <a:lnTo>
                    <a:pt x="4387272" y="249381"/>
                  </a:lnTo>
                  <a:cubicBezTo>
                    <a:pt x="4441308" y="195345"/>
                    <a:pt x="4429019" y="202409"/>
                    <a:pt x="4479636" y="166254"/>
                  </a:cubicBezTo>
                  <a:cubicBezTo>
                    <a:pt x="4488669" y="159802"/>
                    <a:pt x="4497201" y="152289"/>
                    <a:pt x="4507345" y="147781"/>
                  </a:cubicBezTo>
                  <a:cubicBezTo>
                    <a:pt x="4525139" y="139873"/>
                    <a:pt x="4562763" y="129309"/>
                    <a:pt x="4562763" y="129309"/>
                  </a:cubicBezTo>
                  <a:cubicBezTo>
                    <a:pt x="4626282" y="86962"/>
                    <a:pt x="4597119" y="99384"/>
                    <a:pt x="4645890" y="83127"/>
                  </a:cubicBezTo>
                  <a:cubicBezTo>
                    <a:pt x="4719958" y="33748"/>
                    <a:pt x="4679961" y="40082"/>
                    <a:pt x="4765963" y="64654"/>
                  </a:cubicBezTo>
                  <a:cubicBezTo>
                    <a:pt x="4783629" y="117649"/>
                    <a:pt x="4762549" y="68179"/>
                    <a:pt x="4802909" y="120072"/>
                  </a:cubicBezTo>
                  <a:cubicBezTo>
                    <a:pt x="4816539" y="137597"/>
                    <a:pt x="4819996" y="165562"/>
                    <a:pt x="4839854" y="175491"/>
                  </a:cubicBezTo>
                  <a:lnTo>
                    <a:pt x="4913745" y="212436"/>
                  </a:lnTo>
                  <a:cubicBezTo>
                    <a:pt x="4972242" y="206278"/>
                    <a:pt x="5031365" y="204485"/>
                    <a:pt x="5089236" y="193963"/>
                  </a:cubicBezTo>
                  <a:cubicBezTo>
                    <a:pt x="5125096" y="187443"/>
                    <a:pt x="5113392" y="170802"/>
                    <a:pt x="5126181" y="147781"/>
                  </a:cubicBezTo>
                  <a:cubicBezTo>
                    <a:pt x="5136963" y="128373"/>
                    <a:pt x="5144654" y="104678"/>
                    <a:pt x="5163127" y="92363"/>
                  </a:cubicBezTo>
                  <a:cubicBezTo>
                    <a:pt x="5172363" y="86206"/>
                    <a:pt x="5182308" y="80997"/>
                    <a:pt x="5190836" y="73891"/>
                  </a:cubicBezTo>
                  <a:cubicBezTo>
                    <a:pt x="5215137" y="53640"/>
                    <a:pt x="5240151" y="14066"/>
                    <a:pt x="5273963" y="9236"/>
                  </a:cubicBezTo>
                  <a:lnTo>
                    <a:pt x="5338618" y="0"/>
                  </a:lnTo>
                  <a:cubicBezTo>
                    <a:pt x="5378642" y="3079"/>
                    <a:pt x="5418858" y="4257"/>
                    <a:pt x="5458690" y="9236"/>
                  </a:cubicBezTo>
                  <a:cubicBezTo>
                    <a:pt x="5489648" y="13106"/>
                    <a:pt x="5486603" y="23192"/>
                    <a:pt x="5514109" y="36945"/>
                  </a:cubicBezTo>
                  <a:cubicBezTo>
                    <a:pt x="5522817" y="41299"/>
                    <a:pt x="5532425" y="43619"/>
                    <a:pt x="5541818" y="46181"/>
                  </a:cubicBezTo>
                  <a:cubicBezTo>
                    <a:pt x="5566312" y="52861"/>
                    <a:pt x="5591624" y="56625"/>
                    <a:pt x="5615709" y="64654"/>
                  </a:cubicBezTo>
                  <a:cubicBezTo>
                    <a:pt x="5624945" y="67733"/>
                    <a:pt x="5634710" y="69537"/>
                    <a:pt x="5643418" y="73891"/>
                  </a:cubicBezTo>
                  <a:cubicBezTo>
                    <a:pt x="5653347" y="78855"/>
                    <a:pt x="5661198" y="87399"/>
                    <a:pt x="5671127" y="92363"/>
                  </a:cubicBezTo>
                  <a:cubicBezTo>
                    <a:pt x="5685896" y="99747"/>
                    <a:pt x="5721963" y="106888"/>
                    <a:pt x="5735781" y="110836"/>
                  </a:cubicBezTo>
                  <a:cubicBezTo>
                    <a:pt x="5802056" y="129771"/>
                    <a:pt x="5715772" y="110528"/>
                    <a:pt x="5809672" y="129309"/>
                  </a:cubicBezTo>
                  <a:cubicBezTo>
                    <a:pt x="5832261" y="140603"/>
                    <a:pt x="5854742" y="149933"/>
                    <a:pt x="5874327" y="166254"/>
                  </a:cubicBezTo>
                  <a:cubicBezTo>
                    <a:pt x="5884362" y="174616"/>
                    <a:pt x="5890618" y="187619"/>
                    <a:pt x="5902036" y="193963"/>
                  </a:cubicBezTo>
                  <a:cubicBezTo>
                    <a:pt x="5933402" y="211389"/>
                    <a:pt x="5978466" y="215938"/>
                    <a:pt x="6012872" y="221672"/>
                  </a:cubicBezTo>
                  <a:lnTo>
                    <a:pt x="6068290" y="240145"/>
                  </a:lnTo>
                  <a:cubicBezTo>
                    <a:pt x="6077527" y="243224"/>
                    <a:pt x="6086453" y="247472"/>
                    <a:pt x="6096000" y="249381"/>
                  </a:cubicBezTo>
                  <a:cubicBezTo>
                    <a:pt x="6126788" y="255539"/>
                    <a:pt x="6158577" y="257925"/>
                    <a:pt x="6188363" y="267854"/>
                  </a:cubicBezTo>
                  <a:cubicBezTo>
                    <a:pt x="6197599" y="270933"/>
                    <a:pt x="6206711" y="274416"/>
                    <a:pt x="6216072" y="277091"/>
                  </a:cubicBezTo>
                  <a:cubicBezTo>
                    <a:pt x="6228278" y="280578"/>
                    <a:pt x="6240885" y="282594"/>
                    <a:pt x="6253018" y="286327"/>
                  </a:cubicBezTo>
                  <a:cubicBezTo>
                    <a:pt x="6280934" y="294917"/>
                    <a:pt x="6308436" y="304800"/>
                    <a:pt x="6336145" y="314036"/>
                  </a:cubicBezTo>
                  <a:cubicBezTo>
                    <a:pt x="6345381" y="317115"/>
                    <a:pt x="6355146" y="318918"/>
                    <a:pt x="6363854" y="323272"/>
                  </a:cubicBezTo>
                  <a:cubicBezTo>
                    <a:pt x="6409508" y="346099"/>
                    <a:pt x="6387738" y="337391"/>
                    <a:pt x="6428509" y="350981"/>
                  </a:cubicBezTo>
                  <a:cubicBezTo>
                    <a:pt x="6463463" y="374284"/>
                    <a:pt x="6448369" y="361604"/>
                    <a:pt x="6474690" y="387927"/>
                  </a:cubicBezTo>
                </a:path>
              </a:pathLst>
            </a:custGeom>
            <a:noFill/>
            <a:ln w="12700" cap="flat" cmpd="sng" algn="ctr">
              <a:solidFill>
                <a:schemeClr val="bg1">
                  <a:lumMod val="84677"/>
                  <a:alpha val="6129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94" name="任意多边形: 形状 93">
              <a:extLst>
                <a:ext uri="{FF2B5EF4-FFF2-40B4-BE49-F238E27FC236}">
                  <a16:creationId xmlns:a16="http://schemas.microsoft.com/office/drawing/2014/main" xmlns="" id="{1B1C421B-B59D-4F2E-AB8F-DA4884EDF502}"/>
                </a:ext>
              </a:extLst>
            </p:cNvPr>
            <p:cNvSpPr/>
            <p:nvPr/>
          </p:nvSpPr>
          <p:spPr>
            <a:xfrm>
              <a:off x="5855855" y="4500213"/>
              <a:ext cx="6474690" cy="3842327"/>
            </a:xfrm>
            <a:custGeom>
              <a:avLst/>
              <a:gdLst>
                <a:gd name="connsiteX0" fmla="*/ 0 w 6474690"/>
                <a:gd name="connsiteY0" fmla="*/ 3842327 h 3842327"/>
                <a:gd name="connsiteX1" fmla="*/ 0 w 6474690"/>
                <a:gd name="connsiteY1" fmla="*/ 3842327 h 3842327"/>
                <a:gd name="connsiteX2" fmla="*/ 46181 w 6474690"/>
                <a:gd name="connsiteY2" fmla="*/ 3768436 h 3842327"/>
                <a:gd name="connsiteX3" fmla="*/ 73890 w 6474690"/>
                <a:gd name="connsiteY3" fmla="*/ 3749963 h 3842327"/>
                <a:gd name="connsiteX4" fmla="*/ 83127 w 6474690"/>
                <a:gd name="connsiteY4" fmla="*/ 3722254 h 3842327"/>
                <a:gd name="connsiteX5" fmla="*/ 110836 w 6474690"/>
                <a:gd name="connsiteY5" fmla="*/ 3694545 h 3842327"/>
                <a:gd name="connsiteX6" fmla="*/ 120072 w 6474690"/>
                <a:gd name="connsiteY6" fmla="*/ 3666836 h 3842327"/>
                <a:gd name="connsiteX7" fmla="*/ 157018 w 6474690"/>
                <a:gd name="connsiteY7" fmla="*/ 3611418 h 3842327"/>
                <a:gd name="connsiteX8" fmla="*/ 240145 w 6474690"/>
                <a:gd name="connsiteY8" fmla="*/ 3565236 h 3842327"/>
                <a:gd name="connsiteX9" fmla="*/ 258618 w 6474690"/>
                <a:gd name="connsiteY9" fmla="*/ 3537527 h 3842327"/>
                <a:gd name="connsiteX10" fmla="*/ 350981 w 6474690"/>
                <a:gd name="connsiteY10" fmla="*/ 3472872 h 3842327"/>
                <a:gd name="connsiteX11" fmla="*/ 387927 w 6474690"/>
                <a:gd name="connsiteY11" fmla="*/ 3417454 h 3842327"/>
                <a:gd name="connsiteX12" fmla="*/ 406400 w 6474690"/>
                <a:gd name="connsiteY12" fmla="*/ 3389745 h 3842327"/>
                <a:gd name="connsiteX13" fmla="*/ 415636 w 6474690"/>
                <a:gd name="connsiteY13" fmla="*/ 3362036 h 3842327"/>
                <a:gd name="connsiteX14" fmla="*/ 424872 w 6474690"/>
                <a:gd name="connsiteY14" fmla="*/ 3325091 h 3842327"/>
                <a:gd name="connsiteX15" fmla="*/ 443345 w 6474690"/>
                <a:gd name="connsiteY15" fmla="*/ 3297381 h 3842327"/>
                <a:gd name="connsiteX16" fmla="*/ 452581 w 6474690"/>
                <a:gd name="connsiteY16" fmla="*/ 3241963 h 3842327"/>
                <a:gd name="connsiteX17" fmla="*/ 461818 w 6474690"/>
                <a:gd name="connsiteY17" fmla="*/ 3214254 h 3842327"/>
                <a:gd name="connsiteX18" fmla="*/ 471054 w 6474690"/>
                <a:gd name="connsiteY18" fmla="*/ 3168072 h 3842327"/>
                <a:gd name="connsiteX19" fmla="*/ 480290 w 6474690"/>
                <a:gd name="connsiteY19" fmla="*/ 3066472 h 3842327"/>
                <a:gd name="connsiteX20" fmla="*/ 563418 w 6474690"/>
                <a:gd name="connsiteY20" fmla="*/ 3001818 h 3842327"/>
                <a:gd name="connsiteX21" fmla="*/ 591127 w 6474690"/>
                <a:gd name="connsiteY21" fmla="*/ 2974109 h 3842327"/>
                <a:gd name="connsiteX22" fmla="*/ 628072 w 6474690"/>
                <a:gd name="connsiteY22" fmla="*/ 2946400 h 3842327"/>
                <a:gd name="connsiteX23" fmla="*/ 637309 w 6474690"/>
                <a:gd name="connsiteY23" fmla="*/ 2918691 h 3842327"/>
                <a:gd name="connsiteX24" fmla="*/ 665018 w 6474690"/>
                <a:gd name="connsiteY24" fmla="*/ 2890981 h 3842327"/>
                <a:gd name="connsiteX25" fmla="*/ 711200 w 6474690"/>
                <a:gd name="connsiteY25" fmla="*/ 2807854 h 3842327"/>
                <a:gd name="connsiteX26" fmla="*/ 766618 w 6474690"/>
                <a:gd name="connsiteY26" fmla="*/ 2724727 h 3842327"/>
                <a:gd name="connsiteX27" fmla="*/ 785090 w 6474690"/>
                <a:gd name="connsiteY27" fmla="*/ 2697018 h 3842327"/>
                <a:gd name="connsiteX28" fmla="*/ 812800 w 6474690"/>
                <a:gd name="connsiteY28" fmla="*/ 2669309 h 3842327"/>
                <a:gd name="connsiteX29" fmla="*/ 840509 w 6474690"/>
                <a:gd name="connsiteY29" fmla="*/ 2613891 h 3842327"/>
                <a:gd name="connsiteX30" fmla="*/ 868218 w 6474690"/>
                <a:gd name="connsiteY30" fmla="*/ 2576945 h 3842327"/>
                <a:gd name="connsiteX31" fmla="*/ 923636 w 6474690"/>
                <a:gd name="connsiteY31" fmla="*/ 2521527 h 3842327"/>
                <a:gd name="connsiteX32" fmla="*/ 951345 w 6474690"/>
                <a:gd name="connsiteY32" fmla="*/ 2466109 h 3842327"/>
                <a:gd name="connsiteX33" fmla="*/ 979054 w 6474690"/>
                <a:gd name="connsiteY33" fmla="*/ 2410691 h 3842327"/>
                <a:gd name="connsiteX34" fmla="*/ 1034472 w 6474690"/>
                <a:gd name="connsiteY34" fmla="*/ 2355272 h 3842327"/>
                <a:gd name="connsiteX35" fmla="*/ 1080654 w 6474690"/>
                <a:gd name="connsiteY35" fmla="*/ 2309091 h 3842327"/>
                <a:gd name="connsiteX36" fmla="*/ 1099127 w 6474690"/>
                <a:gd name="connsiteY36" fmla="*/ 2281381 h 3842327"/>
                <a:gd name="connsiteX37" fmla="*/ 1154545 w 6474690"/>
                <a:gd name="connsiteY37" fmla="*/ 2244436 h 3842327"/>
                <a:gd name="connsiteX38" fmla="*/ 1200727 w 6474690"/>
                <a:gd name="connsiteY38" fmla="*/ 2198254 h 3842327"/>
                <a:gd name="connsiteX39" fmla="*/ 1256145 w 6474690"/>
                <a:gd name="connsiteY39" fmla="*/ 2152072 h 3842327"/>
                <a:gd name="connsiteX40" fmla="*/ 1293090 w 6474690"/>
                <a:gd name="connsiteY40" fmla="*/ 2142836 h 3842327"/>
                <a:gd name="connsiteX41" fmla="*/ 1459345 w 6474690"/>
                <a:gd name="connsiteY41" fmla="*/ 2115127 h 3842327"/>
                <a:gd name="connsiteX42" fmla="*/ 1579418 w 6474690"/>
                <a:gd name="connsiteY42" fmla="*/ 2096654 h 3842327"/>
                <a:gd name="connsiteX43" fmla="*/ 1671781 w 6474690"/>
                <a:gd name="connsiteY43" fmla="*/ 2059709 h 3842327"/>
                <a:gd name="connsiteX44" fmla="*/ 1699490 w 6474690"/>
                <a:gd name="connsiteY44" fmla="*/ 2050472 h 3842327"/>
                <a:gd name="connsiteX45" fmla="*/ 1727200 w 6474690"/>
                <a:gd name="connsiteY45" fmla="*/ 2022763 h 3842327"/>
                <a:gd name="connsiteX46" fmla="*/ 1736436 w 6474690"/>
                <a:gd name="connsiteY46" fmla="*/ 1976581 h 3842327"/>
                <a:gd name="connsiteX47" fmla="*/ 1764145 w 6474690"/>
                <a:gd name="connsiteY47" fmla="*/ 1921163 h 3842327"/>
                <a:gd name="connsiteX48" fmla="*/ 1791854 w 6474690"/>
                <a:gd name="connsiteY48" fmla="*/ 1856509 h 3842327"/>
                <a:gd name="connsiteX49" fmla="*/ 1801090 w 6474690"/>
                <a:gd name="connsiteY49" fmla="*/ 1828800 h 3842327"/>
                <a:gd name="connsiteX50" fmla="*/ 1828800 w 6474690"/>
                <a:gd name="connsiteY50" fmla="*/ 1810327 h 3842327"/>
                <a:gd name="connsiteX51" fmla="*/ 1847272 w 6474690"/>
                <a:gd name="connsiteY51" fmla="*/ 1782618 h 3842327"/>
                <a:gd name="connsiteX52" fmla="*/ 1874981 w 6474690"/>
                <a:gd name="connsiteY52" fmla="*/ 1764145 h 3842327"/>
                <a:gd name="connsiteX53" fmla="*/ 1911927 w 6474690"/>
                <a:gd name="connsiteY53" fmla="*/ 1717963 h 3842327"/>
                <a:gd name="connsiteX54" fmla="*/ 1958109 w 6474690"/>
                <a:gd name="connsiteY54" fmla="*/ 1681018 h 3842327"/>
                <a:gd name="connsiteX55" fmla="*/ 1976581 w 6474690"/>
                <a:gd name="connsiteY55" fmla="*/ 1653309 h 3842327"/>
                <a:gd name="connsiteX56" fmla="*/ 2068945 w 6474690"/>
                <a:gd name="connsiteY56" fmla="*/ 1625600 h 3842327"/>
                <a:gd name="connsiteX57" fmla="*/ 2124363 w 6474690"/>
                <a:gd name="connsiteY57" fmla="*/ 1588654 h 3842327"/>
                <a:gd name="connsiteX58" fmla="*/ 2161309 w 6474690"/>
                <a:gd name="connsiteY58" fmla="*/ 1533236 h 3842327"/>
                <a:gd name="connsiteX59" fmla="*/ 2216727 w 6474690"/>
                <a:gd name="connsiteY59" fmla="*/ 1505527 h 3842327"/>
                <a:gd name="connsiteX60" fmla="*/ 2299854 w 6474690"/>
                <a:gd name="connsiteY60" fmla="*/ 1459345 h 3842327"/>
                <a:gd name="connsiteX61" fmla="*/ 2355272 w 6474690"/>
                <a:gd name="connsiteY61" fmla="*/ 1422400 h 3842327"/>
                <a:gd name="connsiteX62" fmla="*/ 2401454 w 6474690"/>
                <a:gd name="connsiteY62" fmla="*/ 1413163 h 3842327"/>
                <a:gd name="connsiteX63" fmla="*/ 2429163 w 6474690"/>
                <a:gd name="connsiteY63" fmla="*/ 1403927 h 3842327"/>
                <a:gd name="connsiteX64" fmla="*/ 2475345 w 6474690"/>
                <a:gd name="connsiteY64" fmla="*/ 1394691 h 3842327"/>
                <a:gd name="connsiteX65" fmla="*/ 2530763 w 6474690"/>
                <a:gd name="connsiteY65" fmla="*/ 1376218 h 3842327"/>
                <a:gd name="connsiteX66" fmla="*/ 2558472 w 6474690"/>
                <a:gd name="connsiteY66" fmla="*/ 1366981 h 3842327"/>
                <a:gd name="connsiteX67" fmla="*/ 2595418 w 6474690"/>
                <a:gd name="connsiteY67" fmla="*/ 1357745 h 3842327"/>
                <a:gd name="connsiteX68" fmla="*/ 2678545 w 6474690"/>
                <a:gd name="connsiteY68" fmla="*/ 1311563 h 3842327"/>
                <a:gd name="connsiteX69" fmla="*/ 2715490 w 6474690"/>
                <a:gd name="connsiteY69" fmla="*/ 1274618 h 3842327"/>
                <a:gd name="connsiteX70" fmla="*/ 2752436 w 6474690"/>
                <a:gd name="connsiteY70" fmla="*/ 1219200 h 3842327"/>
                <a:gd name="connsiteX71" fmla="*/ 2780145 w 6474690"/>
                <a:gd name="connsiteY71" fmla="*/ 1182254 h 3842327"/>
                <a:gd name="connsiteX72" fmla="*/ 2807854 w 6474690"/>
                <a:gd name="connsiteY72" fmla="*/ 1154545 h 3842327"/>
                <a:gd name="connsiteX73" fmla="*/ 2826327 w 6474690"/>
                <a:gd name="connsiteY73" fmla="*/ 1126836 h 3842327"/>
                <a:gd name="connsiteX74" fmla="*/ 2844800 w 6474690"/>
                <a:gd name="connsiteY74" fmla="*/ 1089891 h 3842327"/>
                <a:gd name="connsiteX75" fmla="*/ 2872509 w 6474690"/>
                <a:gd name="connsiteY75" fmla="*/ 1071418 h 3842327"/>
                <a:gd name="connsiteX76" fmla="*/ 2909454 w 6474690"/>
                <a:gd name="connsiteY76" fmla="*/ 988291 h 3842327"/>
                <a:gd name="connsiteX77" fmla="*/ 2964872 w 6474690"/>
                <a:gd name="connsiteY77" fmla="*/ 951345 h 3842327"/>
                <a:gd name="connsiteX78" fmla="*/ 3306618 w 6474690"/>
                <a:gd name="connsiteY78" fmla="*/ 923636 h 3842327"/>
                <a:gd name="connsiteX79" fmla="*/ 3334327 w 6474690"/>
                <a:gd name="connsiteY79" fmla="*/ 905163 h 3842327"/>
                <a:gd name="connsiteX80" fmla="*/ 3408218 w 6474690"/>
                <a:gd name="connsiteY80" fmla="*/ 840509 h 3842327"/>
                <a:gd name="connsiteX81" fmla="*/ 3500581 w 6474690"/>
                <a:gd name="connsiteY81" fmla="*/ 812800 h 3842327"/>
                <a:gd name="connsiteX82" fmla="*/ 3565236 w 6474690"/>
                <a:gd name="connsiteY82" fmla="*/ 794327 h 3842327"/>
                <a:gd name="connsiteX83" fmla="*/ 3639127 w 6474690"/>
                <a:gd name="connsiteY83" fmla="*/ 729672 h 3842327"/>
                <a:gd name="connsiteX84" fmla="*/ 3676072 w 6474690"/>
                <a:gd name="connsiteY84" fmla="*/ 637309 h 3842327"/>
                <a:gd name="connsiteX85" fmla="*/ 3685309 w 6474690"/>
                <a:gd name="connsiteY85" fmla="*/ 609600 h 3842327"/>
                <a:gd name="connsiteX86" fmla="*/ 3731490 w 6474690"/>
                <a:gd name="connsiteY86" fmla="*/ 554181 h 3842327"/>
                <a:gd name="connsiteX87" fmla="*/ 3740727 w 6474690"/>
                <a:gd name="connsiteY87" fmla="*/ 526472 h 3842327"/>
                <a:gd name="connsiteX88" fmla="*/ 3759200 w 6474690"/>
                <a:gd name="connsiteY88" fmla="*/ 489527 h 3842327"/>
                <a:gd name="connsiteX89" fmla="*/ 3777672 w 6474690"/>
                <a:gd name="connsiteY89" fmla="*/ 461818 h 3842327"/>
                <a:gd name="connsiteX90" fmla="*/ 3833090 w 6474690"/>
                <a:gd name="connsiteY90" fmla="*/ 406400 h 3842327"/>
                <a:gd name="connsiteX91" fmla="*/ 3870036 w 6474690"/>
                <a:gd name="connsiteY91" fmla="*/ 360218 h 3842327"/>
                <a:gd name="connsiteX92" fmla="*/ 3879272 w 6474690"/>
                <a:gd name="connsiteY92" fmla="*/ 332509 h 3842327"/>
                <a:gd name="connsiteX93" fmla="*/ 3934690 w 6474690"/>
                <a:gd name="connsiteY93" fmla="*/ 304800 h 3842327"/>
                <a:gd name="connsiteX94" fmla="*/ 4017818 w 6474690"/>
                <a:gd name="connsiteY94" fmla="*/ 314036 h 3842327"/>
                <a:gd name="connsiteX95" fmla="*/ 4045527 w 6474690"/>
                <a:gd name="connsiteY95" fmla="*/ 332509 h 3842327"/>
                <a:gd name="connsiteX96" fmla="*/ 4156363 w 6474690"/>
                <a:gd name="connsiteY96" fmla="*/ 323272 h 3842327"/>
                <a:gd name="connsiteX97" fmla="*/ 4193309 w 6474690"/>
                <a:gd name="connsiteY97" fmla="*/ 314036 h 3842327"/>
                <a:gd name="connsiteX98" fmla="*/ 4248727 w 6474690"/>
                <a:gd name="connsiteY98" fmla="*/ 286327 h 3842327"/>
                <a:gd name="connsiteX99" fmla="*/ 4285672 w 6474690"/>
                <a:gd name="connsiteY99" fmla="*/ 277091 h 3842327"/>
                <a:gd name="connsiteX100" fmla="*/ 4313381 w 6474690"/>
                <a:gd name="connsiteY100" fmla="*/ 267854 h 3842327"/>
                <a:gd name="connsiteX101" fmla="*/ 4387272 w 6474690"/>
                <a:gd name="connsiteY101" fmla="*/ 249381 h 3842327"/>
                <a:gd name="connsiteX102" fmla="*/ 4479636 w 6474690"/>
                <a:gd name="connsiteY102" fmla="*/ 166254 h 3842327"/>
                <a:gd name="connsiteX103" fmla="*/ 4507345 w 6474690"/>
                <a:gd name="connsiteY103" fmla="*/ 147781 h 3842327"/>
                <a:gd name="connsiteX104" fmla="*/ 4562763 w 6474690"/>
                <a:gd name="connsiteY104" fmla="*/ 129309 h 3842327"/>
                <a:gd name="connsiteX105" fmla="*/ 4645890 w 6474690"/>
                <a:gd name="connsiteY105" fmla="*/ 83127 h 3842327"/>
                <a:gd name="connsiteX106" fmla="*/ 4765963 w 6474690"/>
                <a:gd name="connsiteY106" fmla="*/ 64654 h 3842327"/>
                <a:gd name="connsiteX107" fmla="*/ 4802909 w 6474690"/>
                <a:gd name="connsiteY107" fmla="*/ 120072 h 3842327"/>
                <a:gd name="connsiteX108" fmla="*/ 4839854 w 6474690"/>
                <a:gd name="connsiteY108" fmla="*/ 175491 h 3842327"/>
                <a:gd name="connsiteX109" fmla="*/ 4913745 w 6474690"/>
                <a:gd name="connsiteY109" fmla="*/ 212436 h 3842327"/>
                <a:gd name="connsiteX110" fmla="*/ 5089236 w 6474690"/>
                <a:gd name="connsiteY110" fmla="*/ 193963 h 3842327"/>
                <a:gd name="connsiteX111" fmla="*/ 5126181 w 6474690"/>
                <a:gd name="connsiteY111" fmla="*/ 147781 h 3842327"/>
                <a:gd name="connsiteX112" fmla="*/ 5163127 w 6474690"/>
                <a:gd name="connsiteY112" fmla="*/ 92363 h 3842327"/>
                <a:gd name="connsiteX113" fmla="*/ 5190836 w 6474690"/>
                <a:gd name="connsiteY113" fmla="*/ 73891 h 3842327"/>
                <a:gd name="connsiteX114" fmla="*/ 5273963 w 6474690"/>
                <a:gd name="connsiteY114" fmla="*/ 9236 h 3842327"/>
                <a:gd name="connsiteX115" fmla="*/ 5338618 w 6474690"/>
                <a:gd name="connsiteY115" fmla="*/ 0 h 3842327"/>
                <a:gd name="connsiteX116" fmla="*/ 5458690 w 6474690"/>
                <a:gd name="connsiteY116" fmla="*/ 9236 h 3842327"/>
                <a:gd name="connsiteX117" fmla="*/ 5514109 w 6474690"/>
                <a:gd name="connsiteY117" fmla="*/ 36945 h 3842327"/>
                <a:gd name="connsiteX118" fmla="*/ 5541818 w 6474690"/>
                <a:gd name="connsiteY118" fmla="*/ 46181 h 3842327"/>
                <a:gd name="connsiteX119" fmla="*/ 5615709 w 6474690"/>
                <a:gd name="connsiteY119" fmla="*/ 64654 h 3842327"/>
                <a:gd name="connsiteX120" fmla="*/ 5643418 w 6474690"/>
                <a:gd name="connsiteY120" fmla="*/ 73891 h 3842327"/>
                <a:gd name="connsiteX121" fmla="*/ 5671127 w 6474690"/>
                <a:gd name="connsiteY121" fmla="*/ 92363 h 3842327"/>
                <a:gd name="connsiteX122" fmla="*/ 5735781 w 6474690"/>
                <a:gd name="connsiteY122" fmla="*/ 110836 h 3842327"/>
                <a:gd name="connsiteX123" fmla="*/ 5809672 w 6474690"/>
                <a:gd name="connsiteY123" fmla="*/ 129309 h 3842327"/>
                <a:gd name="connsiteX124" fmla="*/ 5874327 w 6474690"/>
                <a:gd name="connsiteY124" fmla="*/ 166254 h 3842327"/>
                <a:gd name="connsiteX125" fmla="*/ 5902036 w 6474690"/>
                <a:gd name="connsiteY125" fmla="*/ 193963 h 3842327"/>
                <a:gd name="connsiteX126" fmla="*/ 6012872 w 6474690"/>
                <a:gd name="connsiteY126" fmla="*/ 221672 h 3842327"/>
                <a:gd name="connsiteX127" fmla="*/ 6068290 w 6474690"/>
                <a:gd name="connsiteY127" fmla="*/ 240145 h 3842327"/>
                <a:gd name="connsiteX128" fmla="*/ 6096000 w 6474690"/>
                <a:gd name="connsiteY128" fmla="*/ 249381 h 3842327"/>
                <a:gd name="connsiteX129" fmla="*/ 6188363 w 6474690"/>
                <a:gd name="connsiteY129" fmla="*/ 267854 h 3842327"/>
                <a:gd name="connsiteX130" fmla="*/ 6216072 w 6474690"/>
                <a:gd name="connsiteY130" fmla="*/ 277091 h 3842327"/>
                <a:gd name="connsiteX131" fmla="*/ 6253018 w 6474690"/>
                <a:gd name="connsiteY131" fmla="*/ 286327 h 3842327"/>
                <a:gd name="connsiteX132" fmla="*/ 6336145 w 6474690"/>
                <a:gd name="connsiteY132" fmla="*/ 314036 h 3842327"/>
                <a:gd name="connsiteX133" fmla="*/ 6363854 w 6474690"/>
                <a:gd name="connsiteY133" fmla="*/ 323272 h 3842327"/>
                <a:gd name="connsiteX134" fmla="*/ 6428509 w 6474690"/>
                <a:gd name="connsiteY134" fmla="*/ 350981 h 3842327"/>
                <a:gd name="connsiteX135" fmla="*/ 6474690 w 6474690"/>
                <a:gd name="connsiteY135" fmla="*/ 387927 h 384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6474690" h="3842327">
                  <a:moveTo>
                    <a:pt x="0" y="3842327"/>
                  </a:moveTo>
                  <a:lnTo>
                    <a:pt x="0" y="3842327"/>
                  </a:lnTo>
                  <a:cubicBezTo>
                    <a:pt x="15394" y="3817697"/>
                    <a:pt x="28037" y="3791117"/>
                    <a:pt x="46181" y="3768436"/>
                  </a:cubicBezTo>
                  <a:cubicBezTo>
                    <a:pt x="53116" y="3759768"/>
                    <a:pt x="66955" y="3758631"/>
                    <a:pt x="73890" y="3749963"/>
                  </a:cubicBezTo>
                  <a:cubicBezTo>
                    <a:pt x="79972" y="3742360"/>
                    <a:pt x="77726" y="3730355"/>
                    <a:pt x="83127" y="3722254"/>
                  </a:cubicBezTo>
                  <a:cubicBezTo>
                    <a:pt x="90373" y="3711386"/>
                    <a:pt x="101600" y="3703781"/>
                    <a:pt x="110836" y="3694545"/>
                  </a:cubicBezTo>
                  <a:cubicBezTo>
                    <a:pt x="113915" y="3685309"/>
                    <a:pt x="115344" y="3675347"/>
                    <a:pt x="120072" y="3666836"/>
                  </a:cubicBezTo>
                  <a:cubicBezTo>
                    <a:pt x="130854" y="3647428"/>
                    <a:pt x="138545" y="3623733"/>
                    <a:pt x="157018" y="3611418"/>
                  </a:cubicBezTo>
                  <a:cubicBezTo>
                    <a:pt x="220537" y="3569071"/>
                    <a:pt x="191374" y="3581493"/>
                    <a:pt x="240145" y="3565236"/>
                  </a:cubicBezTo>
                  <a:cubicBezTo>
                    <a:pt x="246303" y="3556000"/>
                    <a:pt x="250264" y="3544837"/>
                    <a:pt x="258618" y="3537527"/>
                  </a:cubicBezTo>
                  <a:cubicBezTo>
                    <a:pt x="265350" y="3531636"/>
                    <a:pt x="338913" y="3486449"/>
                    <a:pt x="350981" y="3472872"/>
                  </a:cubicBezTo>
                  <a:cubicBezTo>
                    <a:pt x="365731" y="3456278"/>
                    <a:pt x="375612" y="3435927"/>
                    <a:pt x="387927" y="3417454"/>
                  </a:cubicBezTo>
                  <a:lnTo>
                    <a:pt x="406400" y="3389745"/>
                  </a:lnTo>
                  <a:cubicBezTo>
                    <a:pt x="409479" y="3380509"/>
                    <a:pt x="412961" y="3371397"/>
                    <a:pt x="415636" y="3362036"/>
                  </a:cubicBezTo>
                  <a:cubicBezTo>
                    <a:pt x="419123" y="3349830"/>
                    <a:pt x="419872" y="3336759"/>
                    <a:pt x="424872" y="3325091"/>
                  </a:cubicBezTo>
                  <a:cubicBezTo>
                    <a:pt x="429245" y="3314888"/>
                    <a:pt x="437187" y="3306618"/>
                    <a:pt x="443345" y="3297381"/>
                  </a:cubicBezTo>
                  <a:cubicBezTo>
                    <a:pt x="446424" y="3278908"/>
                    <a:pt x="448518" y="3260244"/>
                    <a:pt x="452581" y="3241963"/>
                  </a:cubicBezTo>
                  <a:cubicBezTo>
                    <a:pt x="454693" y="3232459"/>
                    <a:pt x="459457" y="3223699"/>
                    <a:pt x="461818" y="3214254"/>
                  </a:cubicBezTo>
                  <a:cubicBezTo>
                    <a:pt x="465626" y="3199024"/>
                    <a:pt x="467975" y="3183466"/>
                    <a:pt x="471054" y="3168072"/>
                  </a:cubicBezTo>
                  <a:cubicBezTo>
                    <a:pt x="474133" y="3134205"/>
                    <a:pt x="467342" y="3097917"/>
                    <a:pt x="480290" y="3066472"/>
                  </a:cubicBezTo>
                  <a:cubicBezTo>
                    <a:pt x="500114" y="3018329"/>
                    <a:pt x="526756" y="3014038"/>
                    <a:pt x="563418" y="3001818"/>
                  </a:cubicBezTo>
                  <a:cubicBezTo>
                    <a:pt x="572654" y="2992582"/>
                    <a:pt x="581209" y="2982610"/>
                    <a:pt x="591127" y="2974109"/>
                  </a:cubicBezTo>
                  <a:cubicBezTo>
                    <a:pt x="602815" y="2964091"/>
                    <a:pt x="618217" y="2958226"/>
                    <a:pt x="628072" y="2946400"/>
                  </a:cubicBezTo>
                  <a:cubicBezTo>
                    <a:pt x="634305" y="2938921"/>
                    <a:pt x="631908" y="2926792"/>
                    <a:pt x="637309" y="2918691"/>
                  </a:cubicBezTo>
                  <a:cubicBezTo>
                    <a:pt x="644555" y="2907822"/>
                    <a:pt x="655782" y="2900218"/>
                    <a:pt x="665018" y="2890981"/>
                  </a:cubicBezTo>
                  <a:cubicBezTo>
                    <a:pt x="681275" y="2842209"/>
                    <a:pt x="668853" y="2871375"/>
                    <a:pt x="711200" y="2807854"/>
                  </a:cubicBezTo>
                  <a:lnTo>
                    <a:pt x="766618" y="2724727"/>
                  </a:lnTo>
                  <a:cubicBezTo>
                    <a:pt x="772775" y="2715491"/>
                    <a:pt x="777241" y="2704867"/>
                    <a:pt x="785090" y="2697018"/>
                  </a:cubicBezTo>
                  <a:cubicBezTo>
                    <a:pt x="794327" y="2687782"/>
                    <a:pt x="804438" y="2679344"/>
                    <a:pt x="812800" y="2669309"/>
                  </a:cubicBezTo>
                  <a:cubicBezTo>
                    <a:pt x="856675" y="2616659"/>
                    <a:pt x="810217" y="2666901"/>
                    <a:pt x="840509" y="2613891"/>
                  </a:cubicBezTo>
                  <a:cubicBezTo>
                    <a:pt x="848147" y="2600525"/>
                    <a:pt x="857920" y="2588387"/>
                    <a:pt x="868218" y="2576945"/>
                  </a:cubicBezTo>
                  <a:cubicBezTo>
                    <a:pt x="885694" y="2557527"/>
                    <a:pt x="923636" y="2521527"/>
                    <a:pt x="923636" y="2521527"/>
                  </a:cubicBezTo>
                  <a:cubicBezTo>
                    <a:pt x="946851" y="2451880"/>
                    <a:pt x="915535" y="2537728"/>
                    <a:pt x="951345" y="2466109"/>
                  </a:cubicBezTo>
                  <a:cubicBezTo>
                    <a:pt x="969687" y="2429424"/>
                    <a:pt x="948800" y="2444727"/>
                    <a:pt x="979054" y="2410691"/>
                  </a:cubicBezTo>
                  <a:cubicBezTo>
                    <a:pt x="996410" y="2391165"/>
                    <a:pt x="1019981" y="2377009"/>
                    <a:pt x="1034472" y="2355272"/>
                  </a:cubicBezTo>
                  <a:cubicBezTo>
                    <a:pt x="1059103" y="2318327"/>
                    <a:pt x="1043709" y="2333720"/>
                    <a:pt x="1080654" y="2309091"/>
                  </a:cubicBezTo>
                  <a:cubicBezTo>
                    <a:pt x="1086812" y="2299854"/>
                    <a:pt x="1090773" y="2288691"/>
                    <a:pt x="1099127" y="2281381"/>
                  </a:cubicBezTo>
                  <a:cubicBezTo>
                    <a:pt x="1115835" y="2266761"/>
                    <a:pt x="1154545" y="2244436"/>
                    <a:pt x="1154545" y="2244436"/>
                  </a:cubicBezTo>
                  <a:cubicBezTo>
                    <a:pt x="1188412" y="2193636"/>
                    <a:pt x="1154545" y="2236739"/>
                    <a:pt x="1200727" y="2198254"/>
                  </a:cubicBezTo>
                  <a:cubicBezTo>
                    <a:pt x="1224224" y="2178673"/>
                    <a:pt x="1227818" y="2164212"/>
                    <a:pt x="1256145" y="2152072"/>
                  </a:cubicBezTo>
                  <a:cubicBezTo>
                    <a:pt x="1267813" y="2147072"/>
                    <a:pt x="1280931" y="2146484"/>
                    <a:pt x="1293090" y="2142836"/>
                  </a:cubicBezTo>
                  <a:cubicBezTo>
                    <a:pt x="1406890" y="2108696"/>
                    <a:pt x="1284914" y="2133487"/>
                    <a:pt x="1459345" y="2115127"/>
                  </a:cubicBezTo>
                  <a:cubicBezTo>
                    <a:pt x="1491621" y="2111730"/>
                    <a:pt x="1546327" y="2102170"/>
                    <a:pt x="1579418" y="2096654"/>
                  </a:cubicBezTo>
                  <a:cubicBezTo>
                    <a:pt x="1633783" y="2069471"/>
                    <a:pt x="1603296" y="2082537"/>
                    <a:pt x="1671781" y="2059709"/>
                  </a:cubicBezTo>
                  <a:lnTo>
                    <a:pt x="1699490" y="2050472"/>
                  </a:lnTo>
                  <a:cubicBezTo>
                    <a:pt x="1708727" y="2041236"/>
                    <a:pt x="1721358" y="2034446"/>
                    <a:pt x="1727200" y="2022763"/>
                  </a:cubicBezTo>
                  <a:cubicBezTo>
                    <a:pt x="1734221" y="2008722"/>
                    <a:pt x="1732629" y="1991811"/>
                    <a:pt x="1736436" y="1976581"/>
                  </a:cubicBezTo>
                  <a:cubicBezTo>
                    <a:pt x="1744084" y="1945988"/>
                    <a:pt x="1746085" y="1948253"/>
                    <a:pt x="1764145" y="1921163"/>
                  </a:cubicBezTo>
                  <a:cubicBezTo>
                    <a:pt x="1783367" y="1844271"/>
                    <a:pt x="1759961" y="1920295"/>
                    <a:pt x="1791854" y="1856509"/>
                  </a:cubicBezTo>
                  <a:cubicBezTo>
                    <a:pt x="1796208" y="1847801"/>
                    <a:pt x="1795008" y="1836402"/>
                    <a:pt x="1801090" y="1828800"/>
                  </a:cubicBezTo>
                  <a:cubicBezTo>
                    <a:pt x="1808025" y="1820132"/>
                    <a:pt x="1819563" y="1816485"/>
                    <a:pt x="1828800" y="1810327"/>
                  </a:cubicBezTo>
                  <a:cubicBezTo>
                    <a:pt x="1834957" y="1801091"/>
                    <a:pt x="1839423" y="1790467"/>
                    <a:pt x="1847272" y="1782618"/>
                  </a:cubicBezTo>
                  <a:cubicBezTo>
                    <a:pt x="1855121" y="1774768"/>
                    <a:pt x="1868046" y="1772813"/>
                    <a:pt x="1874981" y="1764145"/>
                  </a:cubicBezTo>
                  <a:cubicBezTo>
                    <a:pt x="1925969" y="1700411"/>
                    <a:pt x="1832517" y="1770904"/>
                    <a:pt x="1911927" y="1717963"/>
                  </a:cubicBezTo>
                  <a:cubicBezTo>
                    <a:pt x="1964870" y="1638550"/>
                    <a:pt x="1894373" y="1732007"/>
                    <a:pt x="1958109" y="1681018"/>
                  </a:cubicBezTo>
                  <a:cubicBezTo>
                    <a:pt x="1966777" y="1674084"/>
                    <a:pt x="1968053" y="1660415"/>
                    <a:pt x="1976581" y="1653309"/>
                  </a:cubicBezTo>
                  <a:cubicBezTo>
                    <a:pt x="2003429" y="1630935"/>
                    <a:pt x="2036462" y="1631014"/>
                    <a:pt x="2068945" y="1625600"/>
                  </a:cubicBezTo>
                  <a:cubicBezTo>
                    <a:pt x="2101310" y="1614811"/>
                    <a:pt x="2100148" y="1619788"/>
                    <a:pt x="2124363" y="1588654"/>
                  </a:cubicBezTo>
                  <a:cubicBezTo>
                    <a:pt x="2137993" y="1571129"/>
                    <a:pt x="2142836" y="1545551"/>
                    <a:pt x="2161309" y="1533236"/>
                  </a:cubicBezTo>
                  <a:cubicBezTo>
                    <a:pt x="2197119" y="1509362"/>
                    <a:pt x="2178487" y="1518273"/>
                    <a:pt x="2216727" y="1505527"/>
                  </a:cubicBezTo>
                  <a:cubicBezTo>
                    <a:pt x="2280246" y="1463180"/>
                    <a:pt x="2251083" y="1475602"/>
                    <a:pt x="2299854" y="1459345"/>
                  </a:cubicBezTo>
                  <a:cubicBezTo>
                    <a:pt x="2318327" y="1447030"/>
                    <a:pt x="2333502" y="1426754"/>
                    <a:pt x="2355272" y="1422400"/>
                  </a:cubicBezTo>
                  <a:cubicBezTo>
                    <a:pt x="2370666" y="1419321"/>
                    <a:pt x="2386224" y="1416971"/>
                    <a:pt x="2401454" y="1413163"/>
                  </a:cubicBezTo>
                  <a:cubicBezTo>
                    <a:pt x="2410899" y="1410802"/>
                    <a:pt x="2419718" y="1406288"/>
                    <a:pt x="2429163" y="1403927"/>
                  </a:cubicBezTo>
                  <a:cubicBezTo>
                    <a:pt x="2444393" y="1400120"/>
                    <a:pt x="2460199" y="1398822"/>
                    <a:pt x="2475345" y="1394691"/>
                  </a:cubicBezTo>
                  <a:cubicBezTo>
                    <a:pt x="2494131" y="1389568"/>
                    <a:pt x="2512290" y="1382376"/>
                    <a:pt x="2530763" y="1376218"/>
                  </a:cubicBezTo>
                  <a:cubicBezTo>
                    <a:pt x="2539999" y="1373139"/>
                    <a:pt x="2549027" y="1369342"/>
                    <a:pt x="2558472" y="1366981"/>
                  </a:cubicBezTo>
                  <a:lnTo>
                    <a:pt x="2595418" y="1357745"/>
                  </a:lnTo>
                  <a:cubicBezTo>
                    <a:pt x="2658937" y="1315399"/>
                    <a:pt x="2629774" y="1327821"/>
                    <a:pt x="2678545" y="1311563"/>
                  </a:cubicBezTo>
                  <a:cubicBezTo>
                    <a:pt x="2703174" y="1237673"/>
                    <a:pt x="2666230" y="1323877"/>
                    <a:pt x="2715490" y="1274618"/>
                  </a:cubicBezTo>
                  <a:cubicBezTo>
                    <a:pt x="2731189" y="1258919"/>
                    <a:pt x="2739115" y="1236961"/>
                    <a:pt x="2752436" y="1219200"/>
                  </a:cubicBezTo>
                  <a:cubicBezTo>
                    <a:pt x="2761672" y="1206885"/>
                    <a:pt x="2770127" y="1193942"/>
                    <a:pt x="2780145" y="1182254"/>
                  </a:cubicBezTo>
                  <a:cubicBezTo>
                    <a:pt x="2788646" y="1172336"/>
                    <a:pt x="2799492" y="1164580"/>
                    <a:pt x="2807854" y="1154545"/>
                  </a:cubicBezTo>
                  <a:cubicBezTo>
                    <a:pt x="2814961" y="1146017"/>
                    <a:pt x="2820819" y="1136474"/>
                    <a:pt x="2826327" y="1126836"/>
                  </a:cubicBezTo>
                  <a:cubicBezTo>
                    <a:pt x="2833158" y="1114882"/>
                    <a:pt x="2835985" y="1100468"/>
                    <a:pt x="2844800" y="1089891"/>
                  </a:cubicBezTo>
                  <a:cubicBezTo>
                    <a:pt x="2851907" y="1081363"/>
                    <a:pt x="2863273" y="1077576"/>
                    <a:pt x="2872509" y="1071418"/>
                  </a:cubicBezTo>
                  <a:cubicBezTo>
                    <a:pt x="2879390" y="1050775"/>
                    <a:pt x="2888789" y="1006373"/>
                    <a:pt x="2909454" y="988291"/>
                  </a:cubicBezTo>
                  <a:cubicBezTo>
                    <a:pt x="2926162" y="973671"/>
                    <a:pt x="2946399" y="963660"/>
                    <a:pt x="2964872" y="951345"/>
                  </a:cubicBezTo>
                  <a:cubicBezTo>
                    <a:pt x="3079716" y="874781"/>
                    <a:pt x="2981485" y="933198"/>
                    <a:pt x="3306618" y="923636"/>
                  </a:cubicBezTo>
                  <a:cubicBezTo>
                    <a:pt x="3315854" y="917478"/>
                    <a:pt x="3326478" y="913012"/>
                    <a:pt x="3334327" y="905163"/>
                  </a:cubicBezTo>
                  <a:cubicBezTo>
                    <a:pt x="3372042" y="867448"/>
                    <a:pt x="3329710" y="866679"/>
                    <a:pt x="3408218" y="840509"/>
                  </a:cubicBezTo>
                  <a:cubicBezTo>
                    <a:pt x="3539940" y="796601"/>
                    <a:pt x="3402852" y="840723"/>
                    <a:pt x="3500581" y="812800"/>
                  </a:cubicBezTo>
                  <a:cubicBezTo>
                    <a:pt x="3593325" y="786301"/>
                    <a:pt x="3449751" y="823197"/>
                    <a:pt x="3565236" y="794327"/>
                  </a:cubicBezTo>
                  <a:cubicBezTo>
                    <a:pt x="3629890" y="751223"/>
                    <a:pt x="3608339" y="775854"/>
                    <a:pt x="3639127" y="729672"/>
                  </a:cubicBezTo>
                  <a:cubicBezTo>
                    <a:pt x="3681171" y="603543"/>
                    <a:pt x="3635304" y="732434"/>
                    <a:pt x="3676072" y="637309"/>
                  </a:cubicBezTo>
                  <a:cubicBezTo>
                    <a:pt x="3679907" y="628360"/>
                    <a:pt x="3679908" y="617701"/>
                    <a:pt x="3685309" y="609600"/>
                  </a:cubicBezTo>
                  <a:cubicBezTo>
                    <a:pt x="3726167" y="548314"/>
                    <a:pt x="3701269" y="614624"/>
                    <a:pt x="3731490" y="554181"/>
                  </a:cubicBezTo>
                  <a:cubicBezTo>
                    <a:pt x="3735844" y="545473"/>
                    <a:pt x="3736892" y="535421"/>
                    <a:pt x="3740727" y="526472"/>
                  </a:cubicBezTo>
                  <a:cubicBezTo>
                    <a:pt x="3746151" y="513817"/>
                    <a:pt x="3752369" y="501482"/>
                    <a:pt x="3759200" y="489527"/>
                  </a:cubicBezTo>
                  <a:cubicBezTo>
                    <a:pt x="3764707" y="479889"/>
                    <a:pt x="3770297" y="470115"/>
                    <a:pt x="3777672" y="461818"/>
                  </a:cubicBezTo>
                  <a:cubicBezTo>
                    <a:pt x="3795028" y="442292"/>
                    <a:pt x="3833090" y="406400"/>
                    <a:pt x="3833090" y="406400"/>
                  </a:cubicBezTo>
                  <a:cubicBezTo>
                    <a:pt x="3856308" y="336750"/>
                    <a:pt x="3822288" y="419904"/>
                    <a:pt x="3870036" y="360218"/>
                  </a:cubicBezTo>
                  <a:cubicBezTo>
                    <a:pt x="3876118" y="352615"/>
                    <a:pt x="3873190" y="340112"/>
                    <a:pt x="3879272" y="332509"/>
                  </a:cubicBezTo>
                  <a:cubicBezTo>
                    <a:pt x="3892294" y="316231"/>
                    <a:pt x="3916436" y="310885"/>
                    <a:pt x="3934690" y="304800"/>
                  </a:cubicBezTo>
                  <a:cubicBezTo>
                    <a:pt x="3962399" y="307879"/>
                    <a:pt x="3990771" y="307274"/>
                    <a:pt x="4017818" y="314036"/>
                  </a:cubicBezTo>
                  <a:cubicBezTo>
                    <a:pt x="4028587" y="316728"/>
                    <a:pt x="4034451" y="331771"/>
                    <a:pt x="4045527" y="332509"/>
                  </a:cubicBezTo>
                  <a:cubicBezTo>
                    <a:pt x="4082518" y="334975"/>
                    <a:pt x="4119418" y="326351"/>
                    <a:pt x="4156363" y="323272"/>
                  </a:cubicBezTo>
                  <a:cubicBezTo>
                    <a:pt x="4168678" y="320193"/>
                    <a:pt x="4181641" y="319036"/>
                    <a:pt x="4193309" y="314036"/>
                  </a:cubicBezTo>
                  <a:cubicBezTo>
                    <a:pt x="4274272" y="279338"/>
                    <a:pt x="4170885" y="308567"/>
                    <a:pt x="4248727" y="286327"/>
                  </a:cubicBezTo>
                  <a:cubicBezTo>
                    <a:pt x="4260933" y="282840"/>
                    <a:pt x="4273466" y="280578"/>
                    <a:pt x="4285672" y="277091"/>
                  </a:cubicBezTo>
                  <a:cubicBezTo>
                    <a:pt x="4295033" y="274416"/>
                    <a:pt x="4303936" y="270215"/>
                    <a:pt x="4313381" y="267854"/>
                  </a:cubicBezTo>
                  <a:lnTo>
                    <a:pt x="4387272" y="249381"/>
                  </a:lnTo>
                  <a:cubicBezTo>
                    <a:pt x="4441308" y="195345"/>
                    <a:pt x="4429019" y="202409"/>
                    <a:pt x="4479636" y="166254"/>
                  </a:cubicBezTo>
                  <a:cubicBezTo>
                    <a:pt x="4488669" y="159802"/>
                    <a:pt x="4497201" y="152289"/>
                    <a:pt x="4507345" y="147781"/>
                  </a:cubicBezTo>
                  <a:cubicBezTo>
                    <a:pt x="4525139" y="139873"/>
                    <a:pt x="4562763" y="129309"/>
                    <a:pt x="4562763" y="129309"/>
                  </a:cubicBezTo>
                  <a:cubicBezTo>
                    <a:pt x="4626282" y="86962"/>
                    <a:pt x="4597119" y="99384"/>
                    <a:pt x="4645890" y="83127"/>
                  </a:cubicBezTo>
                  <a:cubicBezTo>
                    <a:pt x="4719958" y="33748"/>
                    <a:pt x="4679961" y="40082"/>
                    <a:pt x="4765963" y="64654"/>
                  </a:cubicBezTo>
                  <a:cubicBezTo>
                    <a:pt x="4783629" y="117649"/>
                    <a:pt x="4762549" y="68179"/>
                    <a:pt x="4802909" y="120072"/>
                  </a:cubicBezTo>
                  <a:cubicBezTo>
                    <a:pt x="4816539" y="137597"/>
                    <a:pt x="4819996" y="165562"/>
                    <a:pt x="4839854" y="175491"/>
                  </a:cubicBezTo>
                  <a:lnTo>
                    <a:pt x="4913745" y="212436"/>
                  </a:lnTo>
                  <a:cubicBezTo>
                    <a:pt x="4972242" y="206278"/>
                    <a:pt x="5031365" y="204485"/>
                    <a:pt x="5089236" y="193963"/>
                  </a:cubicBezTo>
                  <a:cubicBezTo>
                    <a:pt x="5125096" y="187443"/>
                    <a:pt x="5113392" y="170802"/>
                    <a:pt x="5126181" y="147781"/>
                  </a:cubicBezTo>
                  <a:cubicBezTo>
                    <a:pt x="5136963" y="128373"/>
                    <a:pt x="5144654" y="104678"/>
                    <a:pt x="5163127" y="92363"/>
                  </a:cubicBezTo>
                  <a:cubicBezTo>
                    <a:pt x="5172363" y="86206"/>
                    <a:pt x="5182308" y="80997"/>
                    <a:pt x="5190836" y="73891"/>
                  </a:cubicBezTo>
                  <a:cubicBezTo>
                    <a:pt x="5215137" y="53640"/>
                    <a:pt x="5240151" y="14066"/>
                    <a:pt x="5273963" y="9236"/>
                  </a:cubicBezTo>
                  <a:lnTo>
                    <a:pt x="5338618" y="0"/>
                  </a:lnTo>
                  <a:cubicBezTo>
                    <a:pt x="5378642" y="3079"/>
                    <a:pt x="5418858" y="4257"/>
                    <a:pt x="5458690" y="9236"/>
                  </a:cubicBezTo>
                  <a:cubicBezTo>
                    <a:pt x="5489648" y="13106"/>
                    <a:pt x="5486603" y="23192"/>
                    <a:pt x="5514109" y="36945"/>
                  </a:cubicBezTo>
                  <a:cubicBezTo>
                    <a:pt x="5522817" y="41299"/>
                    <a:pt x="5532425" y="43619"/>
                    <a:pt x="5541818" y="46181"/>
                  </a:cubicBezTo>
                  <a:cubicBezTo>
                    <a:pt x="5566312" y="52861"/>
                    <a:pt x="5591624" y="56625"/>
                    <a:pt x="5615709" y="64654"/>
                  </a:cubicBezTo>
                  <a:cubicBezTo>
                    <a:pt x="5624945" y="67733"/>
                    <a:pt x="5634710" y="69537"/>
                    <a:pt x="5643418" y="73891"/>
                  </a:cubicBezTo>
                  <a:cubicBezTo>
                    <a:pt x="5653347" y="78855"/>
                    <a:pt x="5661198" y="87399"/>
                    <a:pt x="5671127" y="92363"/>
                  </a:cubicBezTo>
                  <a:cubicBezTo>
                    <a:pt x="5685896" y="99747"/>
                    <a:pt x="5721963" y="106888"/>
                    <a:pt x="5735781" y="110836"/>
                  </a:cubicBezTo>
                  <a:cubicBezTo>
                    <a:pt x="5802056" y="129771"/>
                    <a:pt x="5715772" y="110528"/>
                    <a:pt x="5809672" y="129309"/>
                  </a:cubicBezTo>
                  <a:cubicBezTo>
                    <a:pt x="5832261" y="140603"/>
                    <a:pt x="5854742" y="149933"/>
                    <a:pt x="5874327" y="166254"/>
                  </a:cubicBezTo>
                  <a:cubicBezTo>
                    <a:pt x="5884362" y="174616"/>
                    <a:pt x="5890618" y="187619"/>
                    <a:pt x="5902036" y="193963"/>
                  </a:cubicBezTo>
                  <a:cubicBezTo>
                    <a:pt x="5933402" y="211389"/>
                    <a:pt x="5978466" y="215938"/>
                    <a:pt x="6012872" y="221672"/>
                  </a:cubicBezTo>
                  <a:lnTo>
                    <a:pt x="6068290" y="240145"/>
                  </a:lnTo>
                  <a:cubicBezTo>
                    <a:pt x="6077527" y="243224"/>
                    <a:pt x="6086453" y="247472"/>
                    <a:pt x="6096000" y="249381"/>
                  </a:cubicBezTo>
                  <a:cubicBezTo>
                    <a:pt x="6126788" y="255539"/>
                    <a:pt x="6158577" y="257925"/>
                    <a:pt x="6188363" y="267854"/>
                  </a:cubicBezTo>
                  <a:cubicBezTo>
                    <a:pt x="6197599" y="270933"/>
                    <a:pt x="6206711" y="274416"/>
                    <a:pt x="6216072" y="277091"/>
                  </a:cubicBezTo>
                  <a:cubicBezTo>
                    <a:pt x="6228278" y="280578"/>
                    <a:pt x="6240885" y="282594"/>
                    <a:pt x="6253018" y="286327"/>
                  </a:cubicBezTo>
                  <a:cubicBezTo>
                    <a:pt x="6280934" y="294917"/>
                    <a:pt x="6308436" y="304800"/>
                    <a:pt x="6336145" y="314036"/>
                  </a:cubicBezTo>
                  <a:cubicBezTo>
                    <a:pt x="6345381" y="317115"/>
                    <a:pt x="6355146" y="318918"/>
                    <a:pt x="6363854" y="323272"/>
                  </a:cubicBezTo>
                  <a:cubicBezTo>
                    <a:pt x="6409508" y="346099"/>
                    <a:pt x="6387738" y="337391"/>
                    <a:pt x="6428509" y="350981"/>
                  </a:cubicBezTo>
                  <a:cubicBezTo>
                    <a:pt x="6463463" y="374284"/>
                    <a:pt x="6448369" y="361604"/>
                    <a:pt x="6474690" y="387927"/>
                  </a:cubicBezTo>
                </a:path>
              </a:pathLst>
            </a:custGeom>
            <a:noFill/>
            <a:ln w="12700" cap="flat" cmpd="sng" algn="ctr">
              <a:solidFill>
                <a:schemeClr val="bg1">
                  <a:lumMod val="85484"/>
                  <a:alpha val="5806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95" name="任意多边形: 形状 94">
              <a:extLst>
                <a:ext uri="{FF2B5EF4-FFF2-40B4-BE49-F238E27FC236}">
                  <a16:creationId xmlns:a16="http://schemas.microsoft.com/office/drawing/2014/main" xmlns="" id="{C488536A-9BFE-4CDD-912F-CB6D7E8167DF}"/>
                </a:ext>
              </a:extLst>
            </p:cNvPr>
            <p:cNvSpPr/>
            <p:nvPr/>
          </p:nvSpPr>
          <p:spPr>
            <a:xfrm>
              <a:off x="5855855" y="4604817"/>
              <a:ext cx="6474690" cy="3842327"/>
            </a:xfrm>
            <a:custGeom>
              <a:avLst/>
              <a:gdLst>
                <a:gd name="connsiteX0" fmla="*/ 0 w 6474690"/>
                <a:gd name="connsiteY0" fmla="*/ 3842327 h 3842327"/>
                <a:gd name="connsiteX1" fmla="*/ 0 w 6474690"/>
                <a:gd name="connsiteY1" fmla="*/ 3842327 h 3842327"/>
                <a:gd name="connsiteX2" fmla="*/ 46181 w 6474690"/>
                <a:gd name="connsiteY2" fmla="*/ 3768436 h 3842327"/>
                <a:gd name="connsiteX3" fmla="*/ 73890 w 6474690"/>
                <a:gd name="connsiteY3" fmla="*/ 3749963 h 3842327"/>
                <a:gd name="connsiteX4" fmla="*/ 83127 w 6474690"/>
                <a:gd name="connsiteY4" fmla="*/ 3722254 h 3842327"/>
                <a:gd name="connsiteX5" fmla="*/ 110836 w 6474690"/>
                <a:gd name="connsiteY5" fmla="*/ 3694545 h 3842327"/>
                <a:gd name="connsiteX6" fmla="*/ 120072 w 6474690"/>
                <a:gd name="connsiteY6" fmla="*/ 3666836 h 3842327"/>
                <a:gd name="connsiteX7" fmla="*/ 157018 w 6474690"/>
                <a:gd name="connsiteY7" fmla="*/ 3611418 h 3842327"/>
                <a:gd name="connsiteX8" fmla="*/ 240145 w 6474690"/>
                <a:gd name="connsiteY8" fmla="*/ 3565236 h 3842327"/>
                <a:gd name="connsiteX9" fmla="*/ 258618 w 6474690"/>
                <a:gd name="connsiteY9" fmla="*/ 3537527 h 3842327"/>
                <a:gd name="connsiteX10" fmla="*/ 350981 w 6474690"/>
                <a:gd name="connsiteY10" fmla="*/ 3472872 h 3842327"/>
                <a:gd name="connsiteX11" fmla="*/ 387927 w 6474690"/>
                <a:gd name="connsiteY11" fmla="*/ 3417454 h 3842327"/>
                <a:gd name="connsiteX12" fmla="*/ 406400 w 6474690"/>
                <a:gd name="connsiteY12" fmla="*/ 3389745 h 3842327"/>
                <a:gd name="connsiteX13" fmla="*/ 415636 w 6474690"/>
                <a:gd name="connsiteY13" fmla="*/ 3362036 h 3842327"/>
                <a:gd name="connsiteX14" fmla="*/ 424872 w 6474690"/>
                <a:gd name="connsiteY14" fmla="*/ 3325091 h 3842327"/>
                <a:gd name="connsiteX15" fmla="*/ 443345 w 6474690"/>
                <a:gd name="connsiteY15" fmla="*/ 3297381 h 3842327"/>
                <a:gd name="connsiteX16" fmla="*/ 452581 w 6474690"/>
                <a:gd name="connsiteY16" fmla="*/ 3241963 h 3842327"/>
                <a:gd name="connsiteX17" fmla="*/ 461818 w 6474690"/>
                <a:gd name="connsiteY17" fmla="*/ 3214254 h 3842327"/>
                <a:gd name="connsiteX18" fmla="*/ 471054 w 6474690"/>
                <a:gd name="connsiteY18" fmla="*/ 3168072 h 3842327"/>
                <a:gd name="connsiteX19" fmla="*/ 480290 w 6474690"/>
                <a:gd name="connsiteY19" fmla="*/ 3066472 h 3842327"/>
                <a:gd name="connsiteX20" fmla="*/ 563418 w 6474690"/>
                <a:gd name="connsiteY20" fmla="*/ 3001818 h 3842327"/>
                <a:gd name="connsiteX21" fmla="*/ 591127 w 6474690"/>
                <a:gd name="connsiteY21" fmla="*/ 2974109 h 3842327"/>
                <a:gd name="connsiteX22" fmla="*/ 628072 w 6474690"/>
                <a:gd name="connsiteY22" fmla="*/ 2946400 h 3842327"/>
                <a:gd name="connsiteX23" fmla="*/ 637309 w 6474690"/>
                <a:gd name="connsiteY23" fmla="*/ 2918691 h 3842327"/>
                <a:gd name="connsiteX24" fmla="*/ 665018 w 6474690"/>
                <a:gd name="connsiteY24" fmla="*/ 2890981 h 3842327"/>
                <a:gd name="connsiteX25" fmla="*/ 711200 w 6474690"/>
                <a:gd name="connsiteY25" fmla="*/ 2807854 h 3842327"/>
                <a:gd name="connsiteX26" fmla="*/ 766618 w 6474690"/>
                <a:gd name="connsiteY26" fmla="*/ 2724727 h 3842327"/>
                <a:gd name="connsiteX27" fmla="*/ 785090 w 6474690"/>
                <a:gd name="connsiteY27" fmla="*/ 2697018 h 3842327"/>
                <a:gd name="connsiteX28" fmla="*/ 812800 w 6474690"/>
                <a:gd name="connsiteY28" fmla="*/ 2669309 h 3842327"/>
                <a:gd name="connsiteX29" fmla="*/ 840509 w 6474690"/>
                <a:gd name="connsiteY29" fmla="*/ 2613891 h 3842327"/>
                <a:gd name="connsiteX30" fmla="*/ 868218 w 6474690"/>
                <a:gd name="connsiteY30" fmla="*/ 2576945 h 3842327"/>
                <a:gd name="connsiteX31" fmla="*/ 923636 w 6474690"/>
                <a:gd name="connsiteY31" fmla="*/ 2521527 h 3842327"/>
                <a:gd name="connsiteX32" fmla="*/ 951345 w 6474690"/>
                <a:gd name="connsiteY32" fmla="*/ 2466109 h 3842327"/>
                <a:gd name="connsiteX33" fmla="*/ 979054 w 6474690"/>
                <a:gd name="connsiteY33" fmla="*/ 2410691 h 3842327"/>
                <a:gd name="connsiteX34" fmla="*/ 1034472 w 6474690"/>
                <a:gd name="connsiteY34" fmla="*/ 2355272 h 3842327"/>
                <a:gd name="connsiteX35" fmla="*/ 1080654 w 6474690"/>
                <a:gd name="connsiteY35" fmla="*/ 2309091 h 3842327"/>
                <a:gd name="connsiteX36" fmla="*/ 1099127 w 6474690"/>
                <a:gd name="connsiteY36" fmla="*/ 2281381 h 3842327"/>
                <a:gd name="connsiteX37" fmla="*/ 1154545 w 6474690"/>
                <a:gd name="connsiteY37" fmla="*/ 2244436 h 3842327"/>
                <a:gd name="connsiteX38" fmla="*/ 1200727 w 6474690"/>
                <a:gd name="connsiteY38" fmla="*/ 2198254 h 3842327"/>
                <a:gd name="connsiteX39" fmla="*/ 1256145 w 6474690"/>
                <a:gd name="connsiteY39" fmla="*/ 2152072 h 3842327"/>
                <a:gd name="connsiteX40" fmla="*/ 1293090 w 6474690"/>
                <a:gd name="connsiteY40" fmla="*/ 2142836 h 3842327"/>
                <a:gd name="connsiteX41" fmla="*/ 1459345 w 6474690"/>
                <a:gd name="connsiteY41" fmla="*/ 2115127 h 3842327"/>
                <a:gd name="connsiteX42" fmla="*/ 1579418 w 6474690"/>
                <a:gd name="connsiteY42" fmla="*/ 2096654 h 3842327"/>
                <a:gd name="connsiteX43" fmla="*/ 1671781 w 6474690"/>
                <a:gd name="connsiteY43" fmla="*/ 2059709 h 3842327"/>
                <a:gd name="connsiteX44" fmla="*/ 1699490 w 6474690"/>
                <a:gd name="connsiteY44" fmla="*/ 2050472 h 3842327"/>
                <a:gd name="connsiteX45" fmla="*/ 1727200 w 6474690"/>
                <a:gd name="connsiteY45" fmla="*/ 2022763 h 3842327"/>
                <a:gd name="connsiteX46" fmla="*/ 1736436 w 6474690"/>
                <a:gd name="connsiteY46" fmla="*/ 1976581 h 3842327"/>
                <a:gd name="connsiteX47" fmla="*/ 1764145 w 6474690"/>
                <a:gd name="connsiteY47" fmla="*/ 1921163 h 3842327"/>
                <a:gd name="connsiteX48" fmla="*/ 1791854 w 6474690"/>
                <a:gd name="connsiteY48" fmla="*/ 1856509 h 3842327"/>
                <a:gd name="connsiteX49" fmla="*/ 1801090 w 6474690"/>
                <a:gd name="connsiteY49" fmla="*/ 1828800 h 3842327"/>
                <a:gd name="connsiteX50" fmla="*/ 1828800 w 6474690"/>
                <a:gd name="connsiteY50" fmla="*/ 1810327 h 3842327"/>
                <a:gd name="connsiteX51" fmla="*/ 1847272 w 6474690"/>
                <a:gd name="connsiteY51" fmla="*/ 1782618 h 3842327"/>
                <a:gd name="connsiteX52" fmla="*/ 1874981 w 6474690"/>
                <a:gd name="connsiteY52" fmla="*/ 1764145 h 3842327"/>
                <a:gd name="connsiteX53" fmla="*/ 1911927 w 6474690"/>
                <a:gd name="connsiteY53" fmla="*/ 1717963 h 3842327"/>
                <a:gd name="connsiteX54" fmla="*/ 1958109 w 6474690"/>
                <a:gd name="connsiteY54" fmla="*/ 1681018 h 3842327"/>
                <a:gd name="connsiteX55" fmla="*/ 1976581 w 6474690"/>
                <a:gd name="connsiteY55" fmla="*/ 1653309 h 3842327"/>
                <a:gd name="connsiteX56" fmla="*/ 2068945 w 6474690"/>
                <a:gd name="connsiteY56" fmla="*/ 1625600 h 3842327"/>
                <a:gd name="connsiteX57" fmla="*/ 2124363 w 6474690"/>
                <a:gd name="connsiteY57" fmla="*/ 1588654 h 3842327"/>
                <a:gd name="connsiteX58" fmla="*/ 2161309 w 6474690"/>
                <a:gd name="connsiteY58" fmla="*/ 1533236 h 3842327"/>
                <a:gd name="connsiteX59" fmla="*/ 2216727 w 6474690"/>
                <a:gd name="connsiteY59" fmla="*/ 1505527 h 3842327"/>
                <a:gd name="connsiteX60" fmla="*/ 2299854 w 6474690"/>
                <a:gd name="connsiteY60" fmla="*/ 1459345 h 3842327"/>
                <a:gd name="connsiteX61" fmla="*/ 2355272 w 6474690"/>
                <a:gd name="connsiteY61" fmla="*/ 1422400 h 3842327"/>
                <a:gd name="connsiteX62" fmla="*/ 2401454 w 6474690"/>
                <a:gd name="connsiteY62" fmla="*/ 1413163 h 3842327"/>
                <a:gd name="connsiteX63" fmla="*/ 2429163 w 6474690"/>
                <a:gd name="connsiteY63" fmla="*/ 1403927 h 3842327"/>
                <a:gd name="connsiteX64" fmla="*/ 2475345 w 6474690"/>
                <a:gd name="connsiteY64" fmla="*/ 1394691 h 3842327"/>
                <a:gd name="connsiteX65" fmla="*/ 2530763 w 6474690"/>
                <a:gd name="connsiteY65" fmla="*/ 1376218 h 3842327"/>
                <a:gd name="connsiteX66" fmla="*/ 2558472 w 6474690"/>
                <a:gd name="connsiteY66" fmla="*/ 1366981 h 3842327"/>
                <a:gd name="connsiteX67" fmla="*/ 2595418 w 6474690"/>
                <a:gd name="connsiteY67" fmla="*/ 1357745 h 3842327"/>
                <a:gd name="connsiteX68" fmla="*/ 2678545 w 6474690"/>
                <a:gd name="connsiteY68" fmla="*/ 1311563 h 3842327"/>
                <a:gd name="connsiteX69" fmla="*/ 2715490 w 6474690"/>
                <a:gd name="connsiteY69" fmla="*/ 1274618 h 3842327"/>
                <a:gd name="connsiteX70" fmla="*/ 2752436 w 6474690"/>
                <a:gd name="connsiteY70" fmla="*/ 1219200 h 3842327"/>
                <a:gd name="connsiteX71" fmla="*/ 2780145 w 6474690"/>
                <a:gd name="connsiteY71" fmla="*/ 1182254 h 3842327"/>
                <a:gd name="connsiteX72" fmla="*/ 2807854 w 6474690"/>
                <a:gd name="connsiteY72" fmla="*/ 1154545 h 3842327"/>
                <a:gd name="connsiteX73" fmla="*/ 2826327 w 6474690"/>
                <a:gd name="connsiteY73" fmla="*/ 1126836 h 3842327"/>
                <a:gd name="connsiteX74" fmla="*/ 2844800 w 6474690"/>
                <a:gd name="connsiteY74" fmla="*/ 1089891 h 3842327"/>
                <a:gd name="connsiteX75" fmla="*/ 2872509 w 6474690"/>
                <a:gd name="connsiteY75" fmla="*/ 1071418 h 3842327"/>
                <a:gd name="connsiteX76" fmla="*/ 2909454 w 6474690"/>
                <a:gd name="connsiteY76" fmla="*/ 988291 h 3842327"/>
                <a:gd name="connsiteX77" fmla="*/ 2964872 w 6474690"/>
                <a:gd name="connsiteY77" fmla="*/ 951345 h 3842327"/>
                <a:gd name="connsiteX78" fmla="*/ 3306618 w 6474690"/>
                <a:gd name="connsiteY78" fmla="*/ 923636 h 3842327"/>
                <a:gd name="connsiteX79" fmla="*/ 3334327 w 6474690"/>
                <a:gd name="connsiteY79" fmla="*/ 905163 h 3842327"/>
                <a:gd name="connsiteX80" fmla="*/ 3408218 w 6474690"/>
                <a:gd name="connsiteY80" fmla="*/ 840509 h 3842327"/>
                <a:gd name="connsiteX81" fmla="*/ 3500581 w 6474690"/>
                <a:gd name="connsiteY81" fmla="*/ 812800 h 3842327"/>
                <a:gd name="connsiteX82" fmla="*/ 3565236 w 6474690"/>
                <a:gd name="connsiteY82" fmla="*/ 794327 h 3842327"/>
                <a:gd name="connsiteX83" fmla="*/ 3639127 w 6474690"/>
                <a:gd name="connsiteY83" fmla="*/ 729672 h 3842327"/>
                <a:gd name="connsiteX84" fmla="*/ 3676072 w 6474690"/>
                <a:gd name="connsiteY84" fmla="*/ 637309 h 3842327"/>
                <a:gd name="connsiteX85" fmla="*/ 3685309 w 6474690"/>
                <a:gd name="connsiteY85" fmla="*/ 609600 h 3842327"/>
                <a:gd name="connsiteX86" fmla="*/ 3731490 w 6474690"/>
                <a:gd name="connsiteY86" fmla="*/ 554181 h 3842327"/>
                <a:gd name="connsiteX87" fmla="*/ 3740727 w 6474690"/>
                <a:gd name="connsiteY87" fmla="*/ 526472 h 3842327"/>
                <a:gd name="connsiteX88" fmla="*/ 3759200 w 6474690"/>
                <a:gd name="connsiteY88" fmla="*/ 489527 h 3842327"/>
                <a:gd name="connsiteX89" fmla="*/ 3777672 w 6474690"/>
                <a:gd name="connsiteY89" fmla="*/ 461818 h 3842327"/>
                <a:gd name="connsiteX90" fmla="*/ 3833090 w 6474690"/>
                <a:gd name="connsiteY90" fmla="*/ 406400 h 3842327"/>
                <a:gd name="connsiteX91" fmla="*/ 3870036 w 6474690"/>
                <a:gd name="connsiteY91" fmla="*/ 360218 h 3842327"/>
                <a:gd name="connsiteX92" fmla="*/ 3879272 w 6474690"/>
                <a:gd name="connsiteY92" fmla="*/ 332509 h 3842327"/>
                <a:gd name="connsiteX93" fmla="*/ 3934690 w 6474690"/>
                <a:gd name="connsiteY93" fmla="*/ 304800 h 3842327"/>
                <a:gd name="connsiteX94" fmla="*/ 4017818 w 6474690"/>
                <a:gd name="connsiteY94" fmla="*/ 314036 h 3842327"/>
                <a:gd name="connsiteX95" fmla="*/ 4045527 w 6474690"/>
                <a:gd name="connsiteY95" fmla="*/ 332509 h 3842327"/>
                <a:gd name="connsiteX96" fmla="*/ 4156363 w 6474690"/>
                <a:gd name="connsiteY96" fmla="*/ 323272 h 3842327"/>
                <a:gd name="connsiteX97" fmla="*/ 4193309 w 6474690"/>
                <a:gd name="connsiteY97" fmla="*/ 314036 h 3842327"/>
                <a:gd name="connsiteX98" fmla="*/ 4248727 w 6474690"/>
                <a:gd name="connsiteY98" fmla="*/ 286327 h 3842327"/>
                <a:gd name="connsiteX99" fmla="*/ 4285672 w 6474690"/>
                <a:gd name="connsiteY99" fmla="*/ 277091 h 3842327"/>
                <a:gd name="connsiteX100" fmla="*/ 4313381 w 6474690"/>
                <a:gd name="connsiteY100" fmla="*/ 267854 h 3842327"/>
                <a:gd name="connsiteX101" fmla="*/ 4387272 w 6474690"/>
                <a:gd name="connsiteY101" fmla="*/ 249381 h 3842327"/>
                <a:gd name="connsiteX102" fmla="*/ 4479636 w 6474690"/>
                <a:gd name="connsiteY102" fmla="*/ 166254 h 3842327"/>
                <a:gd name="connsiteX103" fmla="*/ 4507345 w 6474690"/>
                <a:gd name="connsiteY103" fmla="*/ 147781 h 3842327"/>
                <a:gd name="connsiteX104" fmla="*/ 4562763 w 6474690"/>
                <a:gd name="connsiteY104" fmla="*/ 129309 h 3842327"/>
                <a:gd name="connsiteX105" fmla="*/ 4645890 w 6474690"/>
                <a:gd name="connsiteY105" fmla="*/ 83127 h 3842327"/>
                <a:gd name="connsiteX106" fmla="*/ 4765963 w 6474690"/>
                <a:gd name="connsiteY106" fmla="*/ 64654 h 3842327"/>
                <a:gd name="connsiteX107" fmla="*/ 4802909 w 6474690"/>
                <a:gd name="connsiteY107" fmla="*/ 120072 h 3842327"/>
                <a:gd name="connsiteX108" fmla="*/ 4839854 w 6474690"/>
                <a:gd name="connsiteY108" fmla="*/ 175491 h 3842327"/>
                <a:gd name="connsiteX109" fmla="*/ 4913745 w 6474690"/>
                <a:gd name="connsiteY109" fmla="*/ 212436 h 3842327"/>
                <a:gd name="connsiteX110" fmla="*/ 5089236 w 6474690"/>
                <a:gd name="connsiteY110" fmla="*/ 193963 h 3842327"/>
                <a:gd name="connsiteX111" fmla="*/ 5126181 w 6474690"/>
                <a:gd name="connsiteY111" fmla="*/ 147781 h 3842327"/>
                <a:gd name="connsiteX112" fmla="*/ 5163127 w 6474690"/>
                <a:gd name="connsiteY112" fmla="*/ 92363 h 3842327"/>
                <a:gd name="connsiteX113" fmla="*/ 5190836 w 6474690"/>
                <a:gd name="connsiteY113" fmla="*/ 73891 h 3842327"/>
                <a:gd name="connsiteX114" fmla="*/ 5273963 w 6474690"/>
                <a:gd name="connsiteY114" fmla="*/ 9236 h 3842327"/>
                <a:gd name="connsiteX115" fmla="*/ 5338618 w 6474690"/>
                <a:gd name="connsiteY115" fmla="*/ 0 h 3842327"/>
                <a:gd name="connsiteX116" fmla="*/ 5458690 w 6474690"/>
                <a:gd name="connsiteY116" fmla="*/ 9236 h 3842327"/>
                <a:gd name="connsiteX117" fmla="*/ 5514109 w 6474690"/>
                <a:gd name="connsiteY117" fmla="*/ 36945 h 3842327"/>
                <a:gd name="connsiteX118" fmla="*/ 5541818 w 6474690"/>
                <a:gd name="connsiteY118" fmla="*/ 46181 h 3842327"/>
                <a:gd name="connsiteX119" fmla="*/ 5615709 w 6474690"/>
                <a:gd name="connsiteY119" fmla="*/ 64654 h 3842327"/>
                <a:gd name="connsiteX120" fmla="*/ 5643418 w 6474690"/>
                <a:gd name="connsiteY120" fmla="*/ 73891 h 3842327"/>
                <a:gd name="connsiteX121" fmla="*/ 5671127 w 6474690"/>
                <a:gd name="connsiteY121" fmla="*/ 92363 h 3842327"/>
                <a:gd name="connsiteX122" fmla="*/ 5735781 w 6474690"/>
                <a:gd name="connsiteY122" fmla="*/ 110836 h 3842327"/>
                <a:gd name="connsiteX123" fmla="*/ 5809672 w 6474690"/>
                <a:gd name="connsiteY123" fmla="*/ 129309 h 3842327"/>
                <a:gd name="connsiteX124" fmla="*/ 5874327 w 6474690"/>
                <a:gd name="connsiteY124" fmla="*/ 166254 h 3842327"/>
                <a:gd name="connsiteX125" fmla="*/ 5902036 w 6474690"/>
                <a:gd name="connsiteY125" fmla="*/ 193963 h 3842327"/>
                <a:gd name="connsiteX126" fmla="*/ 6012872 w 6474690"/>
                <a:gd name="connsiteY126" fmla="*/ 221672 h 3842327"/>
                <a:gd name="connsiteX127" fmla="*/ 6068290 w 6474690"/>
                <a:gd name="connsiteY127" fmla="*/ 240145 h 3842327"/>
                <a:gd name="connsiteX128" fmla="*/ 6096000 w 6474690"/>
                <a:gd name="connsiteY128" fmla="*/ 249381 h 3842327"/>
                <a:gd name="connsiteX129" fmla="*/ 6188363 w 6474690"/>
                <a:gd name="connsiteY129" fmla="*/ 267854 h 3842327"/>
                <a:gd name="connsiteX130" fmla="*/ 6216072 w 6474690"/>
                <a:gd name="connsiteY130" fmla="*/ 277091 h 3842327"/>
                <a:gd name="connsiteX131" fmla="*/ 6253018 w 6474690"/>
                <a:gd name="connsiteY131" fmla="*/ 286327 h 3842327"/>
                <a:gd name="connsiteX132" fmla="*/ 6336145 w 6474690"/>
                <a:gd name="connsiteY132" fmla="*/ 314036 h 3842327"/>
                <a:gd name="connsiteX133" fmla="*/ 6363854 w 6474690"/>
                <a:gd name="connsiteY133" fmla="*/ 323272 h 3842327"/>
                <a:gd name="connsiteX134" fmla="*/ 6428509 w 6474690"/>
                <a:gd name="connsiteY134" fmla="*/ 350981 h 3842327"/>
                <a:gd name="connsiteX135" fmla="*/ 6474690 w 6474690"/>
                <a:gd name="connsiteY135" fmla="*/ 387927 h 384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6474690" h="3842327">
                  <a:moveTo>
                    <a:pt x="0" y="3842327"/>
                  </a:moveTo>
                  <a:lnTo>
                    <a:pt x="0" y="3842327"/>
                  </a:lnTo>
                  <a:cubicBezTo>
                    <a:pt x="15394" y="3817697"/>
                    <a:pt x="28037" y="3791117"/>
                    <a:pt x="46181" y="3768436"/>
                  </a:cubicBezTo>
                  <a:cubicBezTo>
                    <a:pt x="53116" y="3759768"/>
                    <a:pt x="66955" y="3758631"/>
                    <a:pt x="73890" y="3749963"/>
                  </a:cubicBezTo>
                  <a:cubicBezTo>
                    <a:pt x="79972" y="3742360"/>
                    <a:pt x="77726" y="3730355"/>
                    <a:pt x="83127" y="3722254"/>
                  </a:cubicBezTo>
                  <a:cubicBezTo>
                    <a:pt x="90373" y="3711386"/>
                    <a:pt x="101600" y="3703781"/>
                    <a:pt x="110836" y="3694545"/>
                  </a:cubicBezTo>
                  <a:cubicBezTo>
                    <a:pt x="113915" y="3685309"/>
                    <a:pt x="115344" y="3675347"/>
                    <a:pt x="120072" y="3666836"/>
                  </a:cubicBezTo>
                  <a:cubicBezTo>
                    <a:pt x="130854" y="3647428"/>
                    <a:pt x="138545" y="3623733"/>
                    <a:pt x="157018" y="3611418"/>
                  </a:cubicBezTo>
                  <a:cubicBezTo>
                    <a:pt x="220537" y="3569071"/>
                    <a:pt x="191374" y="3581493"/>
                    <a:pt x="240145" y="3565236"/>
                  </a:cubicBezTo>
                  <a:cubicBezTo>
                    <a:pt x="246303" y="3556000"/>
                    <a:pt x="250264" y="3544837"/>
                    <a:pt x="258618" y="3537527"/>
                  </a:cubicBezTo>
                  <a:cubicBezTo>
                    <a:pt x="265350" y="3531636"/>
                    <a:pt x="338913" y="3486449"/>
                    <a:pt x="350981" y="3472872"/>
                  </a:cubicBezTo>
                  <a:cubicBezTo>
                    <a:pt x="365731" y="3456278"/>
                    <a:pt x="375612" y="3435927"/>
                    <a:pt x="387927" y="3417454"/>
                  </a:cubicBezTo>
                  <a:lnTo>
                    <a:pt x="406400" y="3389745"/>
                  </a:lnTo>
                  <a:cubicBezTo>
                    <a:pt x="409479" y="3380509"/>
                    <a:pt x="412961" y="3371397"/>
                    <a:pt x="415636" y="3362036"/>
                  </a:cubicBezTo>
                  <a:cubicBezTo>
                    <a:pt x="419123" y="3349830"/>
                    <a:pt x="419872" y="3336759"/>
                    <a:pt x="424872" y="3325091"/>
                  </a:cubicBezTo>
                  <a:cubicBezTo>
                    <a:pt x="429245" y="3314888"/>
                    <a:pt x="437187" y="3306618"/>
                    <a:pt x="443345" y="3297381"/>
                  </a:cubicBezTo>
                  <a:cubicBezTo>
                    <a:pt x="446424" y="3278908"/>
                    <a:pt x="448518" y="3260244"/>
                    <a:pt x="452581" y="3241963"/>
                  </a:cubicBezTo>
                  <a:cubicBezTo>
                    <a:pt x="454693" y="3232459"/>
                    <a:pt x="459457" y="3223699"/>
                    <a:pt x="461818" y="3214254"/>
                  </a:cubicBezTo>
                  <a:cubicBezTo>
                    <a:pt x="465626" y="3199024"/>
                    <a:pt x="467975" y="3183466"/>
                    <a:pt x="471054" y="3168072"/>
                  </a:cubicBezTo>
                  <a:cubicBezTo>
                    <a:pt x="474133" y="3134205"/>
                    <a:pt x="467342" y="3097917"/>
                    <a:pt x="480290" y="3066472"/>
                  </a:cubicBezTo>
                  <a:cubicBezTo>
                    <a:pt x="500114" y="3018329"/>
                    <a:pt x="526756" y="3014038"/>
                    <a:pt x="563418" y="3001818"/>
                  </a:cubicBezTo>
                  <a:cubicBezTo>
                    <a:pt x="572654" y="2992582"/>
                    <a:pt x="581209" y="2982610"/>
                    <a:pt x="591127" y="2974109"/>
                  </a:cubicBezTo>
                  <a:cubicBezTo>
                    <a:pt x="602815" y="2964091"/>
                    <a:pt x="618217" y="2958226"/>
                    <a:pt x="628072" y="2946400"/>
                  </a:cubicBezTo>
                  <a:cubicBezTo>
                    <a:pt x="634305" y="2938921"/>
                    <a:pt x="631908" y="2926792"/>
                    <a:pt x="637309" y="2918691"/>
                  </a:cubicBezTo>
                  <a:cubicBezTo>
                    <a:pt x="644555" y="2907822"/>
                    <a:pt x="655782" y="2900218"/>
                    <a:pt x="665018" y="2890981"/>
                  </a:cubicBezTo>
                  <a:cubicBezTo>
                    <a:pt x="681275" y="2842209"/>
                    <a:pt x="668853" y="2871375"/>
                    <a:pt x="711200" y="2807854"/>
                  </a:cubicBezTo>
                  <a:lnTo>
                    <a:pt x="766618" y="2724727"/>
                  </a:lnTo>
                  <a:cubicBezTo>
                    <a:pt x="772775" y="2715491"/>
                    <a:pt x="777241" y="2704867"/>
                    <a:pt x="785090" y="2697018"/>
                  </a:cubicBezTo>
                  <a:cubicBezTo>
                    <a:pt x="794327" y="2687782"/>
                    <a:pt x="804438" y="2679344"/>
                    <a:pt x="812800" y="2669309"/>
                  </a:cubicBezTo>
                  <a:cubicBezTo>
                    <a:pt x="856675" y="2616659"/>
                    <a:pt x="810217" y="2666901"/>
                    <a:pt x="840509" y="2613891"/>
                  </a:cubicBezTo>
                  <a:cubicBezTo>
                    <a:pt x="848147" y="2600525"/>
                    <a:pt x="857920" y="2588387"/>
                    <a:pt x="868218" y="2576945"/>
                  </a:cubicBezTo>
                  <a:cubicBezTo>
                    <a:pt x="885694" y="2557527"/>
                    <a:pt x="923636" y="2521527"/>
                    <a:pt x="923636" y="2521527"/>
                  </a:cubicBezTo>
                  <a:cubicBezTo>
                    <a:pt x="946851" y="2451880"/>
                    <a:pt x="915535" y="2537728"/>
                    <a:pt x="951345" y="2466109"/>
                  </a:cubicBezTo>
                  <a:cubicBezTo>
                    <a:pt x="969687" y="2429424"/>
                    <a:pt x="948800" y="2444727"/>
                    <a:pt x="979054" y="2410691"/>
                  </a:cubicBezTo>
                  <a:cubicBezTo>
                    <a:pt x="996410" y="2391165"/>
                    <a:pt x="1019981" y="2377009"/>
                    <a:pt x="1034472" y="2355272"/>
                  </a:cubicBezTo>
                  <a:cubicBezTo>
                    <a:pt x="1059103" y="2318327"/>
                    <a:pt x="1043709" y="2333720"/>
                    <a:pt x="1080654" y="2309091"/>
                  </a:cubicBezTo>
                  <a:cubicBezTo>
                    <a:pt x="1086812" y="2299854"/>
                    <a:pt x="1090773" y="2288691"/>
                    <a:pt x="1099127" y="2281381"/>
                  </a:cubicBezTo>
                  <a:cubicBezTo>
                    <a:pt x="1115835" y="2266761"/>
                    <a:pt x="1154545" y="2244436"/>
                    <a:pt x="1154545" y="2244436"/>
                  </a:cubicBezTo>
                  <a:cubicBezTo>
                    <a:pt x="1188412" y="2193636"/>
                    <a:pt x="1154545" y="2236739"/>
                    <a:pt x="1200727" y="2198254"/>
                  </a:cubicBezTo>
                  <a:cubicBezTo>
                    <a:pt x="1224224" y="2178673"/>
                    <a:pt x="1227818" y="2164212"/>
                    <a:pt x="1256145" y="2152072"/>
                  </a:cubicBezTo>
                  <a:cubicBezTo>
                    <a:pt x="1267813" y="2147072"/>
                    <a:pt x="1280931" y="2146484"/>
                    <a:pt x="1293090" y="2142836"/>
                  </a:cubicBezTo>
                  <a:cubicBezTo>
                    <a:pt x="1406890" y="2108696"/>
                    <a:pt x="1284914" y="2133487"/>
                    <a:pt x="1459345" y="2115127"/>
                  </a:cubicBezTo>
                  <a:cubicBezTo>
                    <a:pt x="1491621" y="2111730"/>
                    <a:pt x="1546327" y="2102170"/>
                    <a:pt x="1579418" y="2096654"/>
                  </a:cubicBezTo>
                  <a:cubicBezTo>
                    <a:pt x="1633783" y="2069471"/>
                    <a:pt x="1603296" y="2082537"/>
                    <a:pt x="1671781" y="2059709"/>
                  </a:cubicBezTo>
                  <a:lnTo>
                    <a:pt x="1699490" y="2050472"/>
                  </a:lnTo>
                  <a:cubicBezTo>
                    <a:pt x="1708727" y="2041236"/>
                    <a:pt x="1721358" y="2034446"/>
                    <a:pt x="1727200" y="2022763"/>
                  </a:cubicBezTo>
                  <a:cubicBezTo>
                    <a:pt x="1734221" y="2008722"/>
                    <a:pt x="1732629" y="1991811"/>
                    <a:pt x="1736436" y="1976581"/>
                  </a:cubicBezTo>
                  <a:cubicBezTo>
                    <a:pt x="1744084" y="1945988"/>
                    <a:pt x="1746085" y="1948253"/>
                    <a:pt x="1764145" y="1921163"/>
                  </a:cubicBezTo>
                  <a:cubicBezTo>
                    <a:pt x="1783367" y="1844271"/>
                    <a:pt x="1759961" y="1920295"/>
                    <a:pt x="1791854" y="1856509"/>
                  </a:cubicBezTo>
                  <a:cubicBezTo>
                    <a:pt x="1796208" y="1847801"/>
                    <a:pt x="1795008" y="1836402"/>
                    <a:pt x="1801090" y="1828800"/>
                  </a:cubicBezTo>
                  <a:cubicBezTo>
                    <a:pt x="1808025" y="1820132"/>
                    <a:pt x="1819563" y="1816485"/>
                    <a:pt x="1828800" y="1810327"/>
                  </a:cubicBezTo>
                  <a:cubicBezTo>
                    <a:pt x="1834957" y="1801091"/>
                    <a:pt x="1839423" y="1790467"/>
                    <a:pt x="1847272" y="1782618"/>
                  </a:cubicBezTo>
                  <a:cubicBezTo>
                    <a:pt x="1855121" y="1774768"/>
                    <a:pt x="1868046" y="1772813"/>
                    <a:pt x="1874981" y="1764145"/>
                  </a:cubicBezTo>
                  <a:cubicBezTo>
                    <a:pt x="1925969" y="1700411"/>
                    <a:pt x="1832517" y="1770904"/>
                    <a:pt x="1911927" y="1717963"/>
                  </a:cubicBezTo>
                  <a:cubicBezTo>
                    <a:pt x="1964870" y="1638550"/>
                    <a:pt x="1894373" y="1732007"/>
                    <a:pt x="1958109" y="1681018"/>
                  </a:cubicBezTo>
                  <a:cubicBezTo>
                    <a:pt x="1966777" y="1674084"/>
                    <a:pt x="1968053" y="1660415"/>
                    <a:pt x="1976581" y="1653309"/>
                  </a:cubicBezTo>
                  <a:cubicBezTo>
                    <a:pt x="2003429" y="1630935"/>
                    <a:pt x="2036462" y="1631014"/>
                    <a:pt x="2068945" y="1625600"/>
                  </a:cubicBezTo>
                  <a:cubicBezTo>
                    <a:pt x="2101310" y="1614811"/>
                    <a:pt x="2100148" y="1619788"/>
                    <a:pt x="2124363" y="1588654"/>
                  </a:cubicBezTo>
                  <a:cubicBezTo>
                    <a:pt x="2137993" y="1571129"/>
                    <a:pt x="2142836" y="1545551"/>
                    <a:pt x="2161309" y="1533236"/>
                  </a:cubicBezTo>
                  <a:cubicBezTo>
                    <a:pt x="2197119" y="1509362"/>
                    <a:pt x="2178487" y="1518273"/>
                    <a:pt x="2216727" y="1505527"/>
                  </a:cubicBezTo>
                  <a:cubicBezTo>
                    <a:pt x="2280246" y="1463180"/>
                    <a:pt x="2251083" y="1475602"/>
                    <a:pt x="2299854" y="1459345"/>
                  </a:cubicBezTo>
                  <a:cubicBezTo>
                    <a:pt x="2318327" y="1447030"/>
                    <a:pt x="2333502" y="1426754"/>
                    <a:pt x="2355272" y="1422400"/>
                  </a:cubicBezTo>
                  <a:cubicBezTo>
                    <a:pt x="2370666" y="1419321"/>
                    <a:pt x="2386224" y="1416971"/>
                    <a:pt x="2401454" y="1413163"/>
                  </a:cubicBezTo>
                  <a:cubicBezTo>
                    <a:pt x="2410899" y="1410802"/>
                    <a:pt x="2419718" y="1406288"/>
                    <a:pt x="2429163" y="1403927"/>
                  </a:cubicBezTo>
                  <a:cubicBezTo>
                    <a:pt x="2444393" y="1400120"/>
                    <a:pt x="2460199" y="1398822"/>
                    <a:pt x="2475345" y="1394691"/>
                  </a:cubicBezTo>
                  <a:cubicBezTo>
                    <a:pt x="2494131" y="1389568"/>
                    <a:pt x="2512290" y="1382376"/>
                    <a:pt x="2530763" y="1376218"/>
                  </a:cubicBezTo>
                  <a:cubicBezTo>
                    <a:pt x="2539999" y="1373139"/>
                    <a:pt x="2549027" y="1369342"/>
                    <a:pt x="2558472" y="1366981"/>
                  </a:cubicBezTo>
                  <a:lnTo>
                    <a:pt x="2595418" y="1357745"/>
                  </a:lnTo>
                  <a:cubicBezTo>
                    <a:pt x="2658937" y="1315399"/>
                    <a:pt x="2629774" y="1327821"/>
                    <a:pt x="2678545" y="1311563"/>
                  </a:cubicBezTo>
                  <a:cubicBezTo>
                    <a:pt x="2703174" y="1237673"/>
                    <a:pt x="2666230" y="1323877"/>
                    <a:pt x="2715490" y="1274618"/>
                  </a:cubicBezTo>
                  <a:cubicBezTo>
                    <a:pt x="2731189" y="1258919"/>
                    <a:pt x="2739115" y="1236961"/>
                    <a:pt x="2752436" y="1219200"/>
                  </a:cubicBezTo>
                  <a:cubicBezTo>
                    <a:pt x="2761672" y="1206885"/>
                    <a:pt x="2770127" y="1193942"/>
                    <a:pt x="2780145" y="1182254"/>
                  </a:cubicBezTo>
                  <a:cubicBezTo>
                    <a:pt x="2788646" y="1172336"/>
                    <a:pt x="2799492" y="1164580"/>
                    <a:pt x="2807854" y="1154545"/>
                  </a:cubicBezTo>
                  <a:cubicBezTo>
                    <a:pt x="2814961" y="1146017"/>
                    <a:pt x="2820819" y="1136474"/>
                    <a:pt x="2826327" y="1126836"/>
                  </a:cubicBezTo>
                  <a:cubicBezTo>
                    <a:pt x="2833158" y="1114882"/>
                    <a:pt x="2835985" y="1100468"/>
                    <a:pt x="2844800" y="1089891"/>
                  </a:cubicBezTo>
                  <a:cubicBezTo>
                    <a:pt x="2851907" y="1081363"/>
                    <a:pt x="2863273" y="1077576"/>
                    <a:pt x="2872509" y="1071418"/>
                  </a:cubicBezTo>
                  <a:cubicBezTo>
                    <a:pt x="2879390" y="1050775"/>
                    <a:pt x="2888789" y="1006373"/>
                    <a:pt x="2909454" y="988291"/>
                  </a:cubicBezTo>
                  <a:cubicBezTo>
                    <a:pt x="2926162" y="973671"/>
                    <a:pt x="2946399" y="963660"/>
                    <a:pt x="2964872" y="951345"/>
                  </a:cubicBezTo>
                  <a:cubicBezTo>
                    <a:pt x="3079716" y="874781"/>
                    <a:pt x="2981485" y="933198"/>
                    <a:pt x="3306618" y="923636"/>
                  </a:cubicBezTo>
                  <a:cubicBezTo>
                    <a:pt x="3315854" y="917478"/>
                    <a:pt x="3326478" y="913012"/>
                    <a:pt x="3334327" y="905163"/>
                  </a:cubicBezTo>
                  <a:cubicBezTo>
                    <a:pt x="3372042" y="867448"/>
                    <a:pt x="3329710" y="866679"/>
                    <a:pt x="3408218" y="840509"/>
                  </a:cubicBezTo>
                  <a:cubicBezTo>
                    <a:pt x="3539940" y="796601"/>
                    <a:pt x="3402852" y="840723"/>
                    <a:pt x="3500581" y="812800"/>
                  </a:cubicBezTo>
                  <a:cubicBezTo>
                    <a:pt x="3593325" y="786301"/>
                    <a:pt x="3449751" y="823197"/>
                    <a:pt x="3565236" y="794327"/>
                  </a:cubicBezTo>
                  <a:cubicBezTo>
                    <a:pt x="3629890" y="751223"/>
                    <a:pt x="3608339" y="775854"/>
                    <a:pt x="3639127" y="729672"/>
                  </a:cubicBezTo>
                  <a:cubicBezTo>
                    <a:pt x="3681171" y="603543"/>
                    <a:pt x="3635304" y="732434"/>
                    <a:pt x="3676072" y="637309"/>
                  </a:cubicBezTo>
                  <a:cubicBezTo>
                    <a:pt x="3679907" y="628360"/>
                    <a:pt x="3679908" y="617701"/>
                    <a:pt x="3685309" y="609600"/>
                  </a:cubicBezTo>
                  <a:cubicBezTo>
                    <a:pt x="3726167" y="548314"/>
                    <a:pt x="3701269" y="614624"/>
                    <a:pt x="3731490" y="554181"/>
                  </a:cubicBezTo>
                  <a:cubicBezTo>
                    <a:pt x="3735844" y="545473"/>
                    <a:pt x="3736892" y="535421"/>
                    <a:pt x="3740727" y="526472"/>
                  </a:cubicBezTo>
                  <a:cubicBezTo>
                    <a:pt x="3746151" y="513817"/>
                    <a:pt x="3752369" y="501482"/>
                    <a:pt x="3759200" y="489527"/>
                  </a:cubicBezTo>
                  <a:cubicBezTo>
                    <a:pt x="3764707" y="479889"/>
                    <a:pt x="3770297" y="470115"/>
                    <a:pt x="3777672" y="461818"/>
                  </a:cubicBezTo>
                  <a:cubicBezTo>
                    <a:pt x="3795028" y="442292"/>
                    <a:pt x="3833090" y="406400"/>
                    <a:pt x="3833090" y="406400"/>
                  </a:cubicBezTo>
                  <a:cubicBezTo>
                    <a:pt x="3856308" y="336750"/>
                    <a:pt x="3822288" y="419904"/>
                    <a:pt x="3870036" y="360218"/>
                  </a:cubicBezTo>
                  <a:cubicBezTo>
                    <a:pt x="3876118" y="352615"/>
                    <a:pt x="3873190" y="340112"/>
                    <a:pt x="3879272" y="332509"/>
                  </a:cubicBezTo>
                  <a:cubicBezTo>
                    <a:pt x="3892294" y="316231"/>
                    <a:pt x="3916436" y="310885"/>
                    <a:pt x="3934690" y="304800"/>
                  </a:cubicBezTo>
                  <a:cubicBezTo>
                    <a:pt x="3962399" y="307879"/>
                    <a:pt x="3990771" y="307274"/>
                    <a:pt x="4017818" y="314036"/>
                  </a:cubicBezTo>
                  <a:cubicBezTo>
                    <a:pt x="4028587" y="316728"/>
                    <a:pt x="4034451" y="331771"/>
                    <a:pt x="4045527" y="332509"/>
                  </a:cubicBezTo>
                  <a:cubicBezTo>
                    <a:pt x="4082518" y="334975"/>
                    <a:pt x="4119418" y="326351"/>
                    <a:pt x="4156363" y="323272"/>
                  </a:cubicBezTo>
                  <a:cubicBezTo>
                    <a:pt x="4168678" y="320193"/>
                    <a:pt x="4181641" y="319036"/>
                    <a:pt x="4193309" y="314036"/>
                  </a:cubicBezTo>
                  <a:cubicBezTo>
                    <a:pt x="4274272" y="279338"/>
                    <a:pt x="4170885" y="308567"/>
                    <a:pt x="4248727" y="286327"/>
                  </a:cubicBezTo>
                  <a:cubicBezTo>
                    <a:pt x="4260933" y="282840"/>
                    <a:pt x="4273466" y="280578"/>
                    <a:pt x="4285672" y="277091"/>
                  </a:cubicBezTo>
                  <a:cubicBezTo>
                    <a:pt x="4295033" y="274416"/>
                    <a:pt x="4303936" y="270215"/>
                    <a:pt x="4313381" y="267854"/>
                  </a:cubicBezTo>
                  <a:lnTo>
                    <a:pt x="4387272" y="249381"/>
                  </a:lnTo>
                  <a:cubicBezTo>
                    <a:pt x="4441308" y="195345"/>
                    <a:pt x="4429019" y="202409"/>
                    <a:pt x="4479636" y="166254"/>
                  </a:cubicBezTo>
                  <a:cubicBezTo>
                    <a:pt x="4488669" y="159802"/>
                    <a:pt x="4497201" y="152289"/>
                    <a:pt x="4507345" y="147781"/>
                  </a:cubicBezTo>
                  <a:cubicBezTo>
                    <a:pt x="4525139" y="139873"/>
                    <a:pt x="4562763" y="129309"/>
                    <a:pt x="4562763" y="129309"/>
                  </a:cubicBezTo>
                  <a:cubicBezTo>
                    <a:pt x="4626282" y="86962"/>
                    <a:pt x="4597119" y="99384"/>
                    <a:pt x="4645890" y="83127"/>
                  </a:cubicBezTo>
                  <a:cubicBezTo>
                    <a:pt x="4719958" y="33748"/>
                    <a:pt x="4679961" y="40082"/>
                    <a:pt x="4765963" y="64654"/>
                  </a:cubicBezTo>
                  <a:cubicBezTo>
                    <a:pt x="4783629" y="117649"/>
                    <a:pt x="4762549" y="68179"/>
                    <a:pt x="4802909" y="120072"/>
                  </a:cubicBezTo>
                  <a:cubicBezTo>
                    <a:pt x="4816539" y="137597"/>
                    <a:pt x="4819996" y="165562"/>
                    <a:pt x="4839854" y="175491"/>
                  </a:cubicBezTo>
                  <a:lnTo>
                    <a:pt x="4913745" y="212436"/>
                  </a:lnTo>
                  <a:cubicBezTo>
                    <a:pt x="4972242" y="206278"/>
                    <a:pt x="5031365" y="204485"/>
                    <a:pt x="5089236" y="193963"/>
                  </a:cubicBezTo>
                  <a:cubicBezTo>
                    <a:pt x="5125096" y="187443"/>
                    <a:pt x="5113392" y="170802"/>
                    <a:pt x="5126181" y="147781"/>
                  </a:cubicBezTo>
                  <a:cubicBezTo>
                    <a:pt x="5136963" y="128373"/>
                    <a:pt x="5144654" y="104678"/>
                    <a:pt x="5163127" y="92363"/>
                  </a:cubicBezTo>
                  <a:cubicBezTo>
                    <a:pt x="5172363" y="86206"/>
                    <a:pt x="5182308" y="80997"/>
                    <a:pt x="5190836" y="73891"/>
                  </a:cubicBezTo>
                  <a:cubicBezTo>
                    <a:pt x="5215137" y="53640"/>
                    <a:pt x="5240151" y="14066"/>
                    <a:pt x="5273963" y="9236"/>
                  </a:cubicBezTo>
                  <a:lnTo>
                    <a:pt x="5338618" y="0"/>
                  </a:lnTo>
                  <a:cubicBezTo>
                    <a:pt x="5378642" y="3079"/>
                    <a:pt x="5418858" y="4257"/>
                    <a:pt x="5458690" y="9236"/>
                  </a:cubicBezTo>
                  <a:cubicBezTo>
                    <a:pt x="5489648" y="13106"/>
                    <a:pt x="5486603" y="23192"/>
                    <a:pt x="5514109" y="36945"/>
                  </a:cubicBezTo>
                  <a:cubicBezTo>
                    <a:pt x="5522817" y="41299"/>
                    <a:pt x="5532425" y="43619"/>
                    <a:pt x="5541818" y="46181"/>
                  </a:cubicBezTo>
                  <a:cubicBezTo>
                    <a:pt x="5566312" y="52861"/>
                    <a:pt x="5591624" y="56625"/>
                    <a:pt x="5615709" y="64654"/>
                  </a:cubicBezTo>
                  <a:cubicBezTo>
                    <a:pt x="5624945" y="67733"/>
                    <a:pt x="5634710" y="69537"/>
                    <a:pt x="5643418" y="73891"/>
                  </a:cubicBezTo>
                  <a:cubicBezTo>
                    <a:pt x="5653347" y="78855"/>
                    <a:pt x="5661198" y="87399"/>
                    <a:pt x="5671127" y="92363"/>
                  </a:cubicBezTo>
                  <a:cubicBezTo>
                    <a:pt x="5685896" y="99747"/>
                    <a:pt x="5721963" y="106888"/>
                    <a:pt x="5735781" y="110836"/>
                  </a:cubicBezTo>
                  <a:cubicBezTo>
                    <a:pt x="5802056" y="129771"/>
                    <a:pt x="5715772" y="110528"/>
                    <a:pt x="5809672" y="129309"/>
                  </a:cubicBezTo>
                  <a:cubicBezTo>
                    <a:pt x="5832261" y="140603"/>
                    <a:pt x="5854742" y="149933"/>
                    <a:pt x="5874327" y="166254"/>
                  </a:cubicBezTo>
                  <a:cubicBezTo>
                    <a:pt x="5884362" y="174616"/>
                    <a:pt x="5890618" y="187619"/>
                    <a:pt x="5902036" y="193963"/>
                  </a:cubicBezTo>
                  <a:cubicBezTo>
                    <a:pt x="5933402" y="211389"/>
                    <a:pt x="5978466" y="215938"/>
                    <a:pt x="6012872" y="221672"/>
                  </a:cubicBezTo>
                  <a:lnTo>
                    <a:pt x="6068290" y="240145"/>
                  </a:lnTo>
                  <a:cubicBezTo>
                    <a:pt x="6077527" y="243224"/>
                    <a:pt x="6086453" y="247472"/>
                    <a:pt x="6096000" y="249381"/>
                  </a:cubicBezTo>
                  <a:cubicBezTo>
                    <a:pt x="6126788" y="255539"/>
                    <a:pt x="6158577" y="257925"/>
                    <a:pt x="6188363" y="267854"/>
                  </a:cubicBezTo>
                  <a:cubicBezTo>
                    <a:pt x="6197599" y="270933"/>
                    <a:pt x="6206711" y="274416"/>
                    <a:pt x="6216072" y="277091"/>
                  </a:cubicBezTo>
                  <a:cubicBezTo>
                    <a:pt x="6228278" y="280578"/>
                    <a:pt x="6240885" y="282594"/>
                    <a:pt x="6253018" y="286327"/>
                  </a:cubicBezTo>
                  <a:cubicBezTo>
                    <a:pt x="6280934" y="294917"/>
                    <a:pt x="6308436" y="304800"/>
                    <a:pt x="6336145" y="314036"/>
                  </a:cubicBezTo>
                  <a:cubicBezTo>
                    <a:pt x="6345381" y="317115"/>
                    <a:pt x="6355146" y="318918"/>
                    <a:pt x="6363854" y="323272"/>
                  </a:cubicBezTo>
                  <a:cubicBezTo>
                    <a:pt x="6409508" y="346099"/>
                    <a:pt x="6387738" y="337391"/>
                    <a:pt x="6428509" y="350981"/>
                  </a:cubicBezTo>
                  <a:cubicBezTo>
                    <a:pt x="6463463" y="374284"/>
                    <a:pt x="6448369" y="361604"/>
                    <a:pt x="6474690" y="387927"/>
                  </a:cubicBezTo>
                </a:path>
              </a:pathLst>
            </a:custGeom>
            <a:noFill/>
            <a:ln w="12700" cap="flat" cmpd="sng" algn="ctr">
              <a:solidFill>
                <a:schemeClr val="bg1">
                  <a:lumMod val="86290"/>
                  <a:alpha val="5483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96" name="任意多边形: 形状 95">
              <a:extLst>
                <a:ext uri="{FF2B5EF4-FFF2-40B4-BE49-F238E27FC236}">
                  <a16:creationId xmlns:a16="http://schemas.microsoft.com/office/drawing/2014/main" xmlns="" id="{28387E11-3B10-416D-98C0-2830DB3A9262}"/>
                </a:ext>
              </a:extLst>
            </p:cNvPr>
            <p:cNvSpPr/>
            <p:nvPr/>
          </p:nvSpPr>
          <p:spPr>
            <a:xfrm>
              <a:off x="5855855" y="4709420"/>
              <a:ext cx="6474690" cy="3842327"/>
            </a:xfrm>
            <a:custGeom>
              <a:avLst/>
              <a:gdLst>
                <a:gd name="connsiteX0" fmla="*/ 0 w 6474690"/>
                <a:gd name="connsiteY0" fmla="*/ 3842327 h 3842327"/>
                <a:gd name="connsiteX1" fmla="*/ 0 w 6474690"/>
                <a:gd name="connsiteY1" fmla="*/ 3842327 h 3842327"/>
                <a:gd name="connsiteX2" fmla="*/ 46181 w 6474690"/>
                <a:gd name="connsiteY2" fmla="*/ 3768436 h 3842327"/>
                <a:gd name="connsiteX3" fmla="*/ 73890 w 6474690"/>
                <a:gd name="connsiteY3" fmla="*/ 3749963 h 3842327"/>
                <a:gd name="connsiteX4" fmla="*/ 83127 w 6474690"/>
                <a:gd name="connsiteY4" fmla="*/ 3722254 h 3842327"/>
                <a:gd name="connsiteX5" fmla="*/ 110836 w 6474690"/>
                <a:gd name="connsiteY5" fmla="*/ 3694545 h 3842327"/>
                <a:gd name="connsiteX6" fmla="*/ 120072 w 6474690"/>
                <a:gd name="connsiteY6" fmla="*/ 3666836 h 3842327"/>
                <a:gd name="connsiteX7" fmla="*/ 157018 w 6474690"/>
                <a:gd name="connsiteY7" fmla="*/ 3611418 h 3842327"/>
                <a:gd name="connsiteX8" fmla="*/ 240145 w 6474690"/>
                <a:gd name="connsiteY8" fmla="*/ 3565236 h 3842327"/>
                <a:gd name="connsiteX9" fmla="*/ 258618 w 6474690"/>
                <a:gd name="connsiteY9" fmla="*/ 3537527 h 3842327"/>
                <a:gd name="connsiteX10" fmla="*/ 350981 w 6474690"/>
                <a:gd name="connsiteY10" fmla="*/ 3472872 h 3842327"/>
                <a:gd name="connsiteX11" fmla="*/ 387927 w 6474690"/>
                <a:gd name="connsiteY11" fmla="*/ 3417454 h 3842327"/>
                <a:gd name="connsiteX12" fmla="*/ 406400 w 6474690"/>
                <a:gd name="connsiteY12" fmla="*/ 3389745 h 3842327"/>
                <a:gd name="connsiteX13" fmla="*/ 415636 w 6474690"/>
                <a:gd name="connsiteY13" fmla="*/ 3362036 h 3842327"/>
                <a:gd name="connsiteX14" fmla="*/ 424872 w 6474690"/>
                <a:gd name="connsiteY14" fmla="*/ 3325091 h 3842327"/>
                <a:gd name="connsiteX15" fmla="*/ 443345 w 6474690"/>
                <a:gd name="connsiteY15" fmla="*/ 3297381 h 3842327"/>
                <a:gd name="connsiteX16" fmla="*/ 452581 w 6474690"/>
                <a:gd name="connsiteY16" fmla="*/ 3241963 h 3842327"/>
                <a:gd name="connsiteX17" fmla="*/ 461818 w 6474690"/>
                <a:gd name="connsiteY17" fmla="*/ 3214254 h 3842327"/>
                <a:gd name="connsiteX18" fmla="*/ 471054 w 6474690"/>
                <a:gd name="connsiteY18" fmla="*/ 3168072 h 3842327"/>
                <a:gd name="connsiteX19" fmla="*/ 480290 w 6474690"/>
                <a:gd name="connsiteY19" fmla="*/ 3066472 h 3842327"/>
                <a:gd name="connsiteX20" fmla="*/ 563418 w 6474690"/>
                <a:gd name="connsiteY20" fmla="*/ 3001818 h 3842327"/>
                <a:gd name="connsiteX21" fmla="*/ 591127 w 6474690"/>
                <a:gd name="connsiteY21" fmla="*/ 2974109 h 3842327"/>
                <a:gd name="connsiteX22" fmla="*/ 628072 w 6474690"/>
                <a:gd name="connsiteY22" fmla="*/ 2946400 h 3842327"/>
                <a:gd name="connsiteX23" fmla="*/ 637309 w 6474690"/>
                <a:gd name="connsiteY23" fmla="*/ 2918691 h 3842327"/>
                <a:gd name="connsiteX24" fmla="*/ 665018 w 6474690"/>
                <a:gd name="connsiteY24" fmla="*/ 2890981 h 3842327"/>
                <a:gd name="connsiteX25" fmla="*/ 711200 w 6474690"/>
                <a:gd name="connsiteY25" fmla="*/ 2807854 h 3842327"/>
                <a:gd name="connsiteX26" fmla="*/ 766618 w 6474690"/>
                <a:gd name="connsiteY26" fmla="*/ 2724727 h 3842327"/>
                <a:gd name="connsiteX27" fmla="*/ 785090 w 6474690"/>
                <a:gd name="connsiteY27" fmla="*/ 2697018 h 3842327"/>
                <a:gd name="connsiteX28" fmla="*/ 812800 w 6474690"/>
                <a:gd name="connsiteY28" fmla="*/ 2669309 h 3842327"/>
                <a:gd name="connsiteX29" fmla="*/ 840509 w 6474690"/>
                <a:gd name="connsiteY29" fmla="*/ 2613891 h 3842327"/>
                <a:gd name="connsiteX30" fmla="*/ 868218 w 6474690"/>
                <a:gd name="connsiteY30" fmla="*/ 2576945 h 3842327"/>
                <a:gd name="connsiteX31" fmla="*/ 923636 w 6474690"/>
                <a:gd name="connsiteY31" fmla="*/ 2521527 h 3842327"/>
                <a:gd name="connsiteX32" fmla="*/ 951345 w 6474690"/>
                <a:gd name="connsiteY32" fmla="*/ 2466109 h 3842327"/>
                <a:gd name="connsiteX33" fmla="*/ 979054 w 6474690"/>
                <a:gd name="connsiteY33" fmla="*/ 2410691 h 3842327"/>
                <a:gd name="connsiteX34" fmla="*/ 1034472 w 6474690"/>
                <a:gd name="connsiteY34" fmla="*/ 2355272 h 3842327"/>
                <a:gd name="connsiteX35" fmla="*/ 1080654 w 6474690"/>
                <a:gd name="connsiteY35" fmla="*/ 2309091 h 3842327"/>
                <a:gd name="connsiteX36" fmla="*/ 1099127 w 6474690"/>
                <a:gd name="connsiteY36" fmla="*/ 2281381 h 3842327"/>
                <a:gd name="connsiteX37" fmla="*/ 1154545 w 6474690"/>
                <a:gd name="connsiteY37" fmla="*/ 2244436 h 3842327"/>
                <a:gd name="connsiteX38" fmla="*/ 1200727 w 6474690"/>
                <a:gd name="connsiteY38" fmla="*/ 2198254 h 3842327"/>
                <a:gd name="connsiteX39" fmla="*/ 1256145 w 6474690"/>
                <a:gd name="connsiteY39" fmla="*/ 2152072 h 3842327"/>
                <a:gd name="connsiteX40" fmla="*/ 1293090 w 6474690"/>
                <a:gd name="connsiteY40" fmla="*/ 2142836 h 3842327"/>
                <a:gd name="connsiteX41" fmla="*/ 1459345 w 6474690"/>
                <a:gd name="connsiteY41" fmla="*/ 2115127 h 3842327"/>
                <a:gd name="connsiteX42" fmla="*/ 1579418 w 6474690"/>
                <a:gd name="connsiteY42" fmla="*/ 2096654 h 3842327"/>
                <a:gd name="connsiteX43" fmla="*/ 1671781 w 6474690"/>
                <a:gd name="connsiteY43" fmla="*/ 2059709 h 3842327"/>
                <a:gd name="connsiteX44" fmla="*/ 1699490 w 6474690"/>
                <a:gd name="connsiteY44" fmla="*/ 2050472 h 3842327"/>
                <a:gd name="connsiteX45" fmla="*/ 1727200 w 6474690"/>
                <a:gd name="connsiteY45" fmla="*/ 2022763 h 3842327"/>
                <a:gd name="connsiteX46" fmla="*/ 1736436 w 6474690"/>
                <a:gd name="connsiteY46" fmla="*/ 1976581 h 3842327"/>
                <a:gd name="connsiteX47" fmla="*/ 1764145 w 6474690"/>
                <a:gd name="connsiteY47" fmla="*/ 1921163 h 3842327"/>
                <a:gd name="connsiteX48" fmla="*/ 1791854 w 6474690"/>
                <a:gd name="connsiteY48" fmla="*/ 1856509 h 3842327"/>
                <a:gd name="connsiteX49" fmla="*/ 1801090 w 6474690"/>
                <a:gd name="connsiteY49" fmla="*/ 1828800 h 3842327"/>
                <a:gd name="connsiteX50" fmla="*/ 1828800 w 6474690"/>
                <a:gd name="connsiteY50" fmla="*/ 1810327 h 3842327"/>
                <a:gd name="connsiteX51" fmla="*/ 1847272 w 6474690"/>
                <a:gd name="connsiteY51" fmla="*/ 1782618 h 3842327"/>
                <a:gd name="connsiteX52" fmla="*/ 1874981 w 6474690"/>
                <a:gd name="connsiteY52" fmla="*/ 1764145 h 3842327"/>
                <a:gd name="connsiteX53" fmla="*/ 1911927 w 6474690"/>
                <a:gd name="connsiteY53" fmla="*/ 1717963 h 3842327"/>
                <a:gd name="connsiteX54" fmla="*/ 1958109 w 6474690"/>
                <a:gd name="connsiteY54" fmla="*/ 1681018 h 3842327"/>
                <a:gd name="connsiteX55" fmla="*/ 1976581 w 6474690"/>
                <a:gd name="connsiteY55" fmla="*/ 1653309 h 3842327"/>
                <a:gd name="connsiteX56" fmla="*/ 2068945 w 6474690"/>
                <a:gd name="connsiteY56" fmla="*/ 1625600 h 3842327"/>
                <a:gd name="connsiteX57" fmla="*/ 2124363 w 6474690"/>
                <a:gd name="connsiteY57" fmla="*/ 1588654 h 3842327"/>
                <a:gd name="connsiteX58" fmla="*/ 2161309 w 6474690"/>
                <a:gd name="connsiteY58" fmla="*/ 1533236 h 3842327"/>
                <a:gd name="connsiteX59" fmla="*/ 2216727 w 6474690"/>
                <a:gd name="connsiteY59" fmla="*/ 1505527 h 3842327"/>
                <a:gd name="connsiteX60" fmla="*/ 2299854 w 6474690"/>
                <a:gd name="connsiteY60" fmla="*/ 1459345 h 3842327"/>
                <a:gd name="connsiteX61" fmla="*/ 2355272 w 6474690"/>
                <a:gd name="connsiteY61" fmla="*/ 1422400 h 3842327"/>
                <a:gd name="connsiteX62" fmla="*/ 2401454 w 6474690"/>
                <a:gd name="connsiteY62" fmla="*/ 1413163 h 3842327"/>
                <a:gd name="connsiteX63" fmla="*/ 2429163 w 6474690"/>
                <a:gd name="connsiteY63" fmla="*/ 1403927 h 3842327"/>
                <a:gd name="connsiteX64" fmla="*/ 2475345 w 6474690"/>
                <a:gd name="connsiteY64" fmla="*/ 1394691 h 3842327"/>
                <a:gd name="connsiteX65" fmla="*/ 2530763 w 6474690"/>
                <a:gd name="connsiteY65" fmla="*/ 1376218 h 3842327"/>
                <a:gd name="connsiteX66" fmla="*/ 2558472 w 6474690"/>
                <a:gd name="connsiteY66" fmla="*/ 1366981 h 3842327"/>
                <a:gd name="connsiteX67" fmla="*/ 2595418 w 6474690"/>
                <a:gd name="connsiteY67" fmla="*/ 1357745 h 3842327"/>
                <a:gd name="connsiteX68" fmla="*/ 2678545 w 6474690"/>
                <a:gd name="connsiteY68" fmla="*/ 1311563 h 3842327"/>
                <a:gd name="connsiteX69" fmla="*/ 2715490 w 6474690"/>
                <a:gd name="connsiteY69" fmla="*/ 1274618 h 3842327"/>
                <a:gd name="connsiteX70" fmla="*/ 2752436 w 6474690"/>
                <a:gd name="connsiteY70" fmla="*/ 1219200 h 3842327"/>
                <a:gd name="connsiteX71" fmla="*/ 2780145 w 6474690"/>
                <a:gd name="connsiteY71" fmla="*/ 1182254 h 3842327"/>
                <a:gd name="connsiteX72" fmla="*/ 2807854 w 6474690"/>
                <a:gd name="connsiteY72" fmla="*/ 1154545 h 3842327"/>
                <a:gd name="connsiteX73" fmla="*/ 2826327 w 6474690"/>
                <a:gd name="connsiteY73" fmla="*/ 1126836 h 3842327"/>
                <a:gd name="connsiteX74" fmla="*/ 2844800 w 6474690"/>
                <a:gd name="connsiteY74" fmla="*/ 1089891 h 3842327"/>
                <a:gd name="connsiteX75" fmla="*/ 2872509 w 6474690"/>
                <a:gd name="connsiteY75" fmla="*/ 1071418 h 3842327"/>
                <a:gd name="connsiteX76" fmla="*/ 2909454 w 6474690"/>
                <a:gd name="connsiteY76" fmla="*/ 988291 h 3842327"/>
                <a:gd name="connsiteX77" fmla="*/ 2964872 w 6474690"/>
                <a:gd name="connsiteY77" fmla="*/ 951345 h 3842327"/>
                <a:gd name="connsiteX78" fmla="*/ 3306618 w 6474690"/>
                <a:gd name="connsiteY78" fmla="*/ 923636 h 3842327"/>
                <a:gd name="connsiteX79" fmla="*/ 3334327 w 6474690"/>
                <a:gd name="connsiteY79" fmla="*/ 905163 h 3842327"/>
                <a:gd name="connsiteX80" fmla="*/ 3408218 w 6474690"/>
                <a:gd name="connsiteY80" fmla="*/ 840509 h 3842327"/>
                <a:gd name="connsiteX81" fmla="*/ 3500581 w 6474690"/>
                <a:gd name="connsiteY81" fmla="*/ 812800 h 3842327"/>
                <a:gd name="connsiteX82" fmla="*/ 3565236 w 6474690"/>
                <a:gd name="connsiteY82" fmla="*/ 794327 h 3842327"/>
                <a:gd name="connsiteX83" fmla="*/ 3639127 w 6474690"/>
                <a:gd name="connsiteY83" fmla="*/ 729672 h 3842327"/>
                <a:gd name="connsiteX84" fmla="*/ 3676072 w 6474690"/>
                <a:gd name="connsiteY84" fmla="*/ 637309 h 3842327"/>
                <a:gd name="connsiteX85" fmla="*/ 3685309 w 6474690"/>
                <a:gd name="connsiteY85" fmla="*/ 609600 h 3842327"/>
                <a:gd name="connsiteX86" fmla="*/ 3731490 w 6474690"/>
                <a:gd name="connsiteY86" fmla="*/ 554181 h 3842327"/>
                <a:gd name="connsiteX87" fmla="*/ 3740727 w 6474690"/>
                <a:gd name="connsiteY87" fmla="*/ 526472 h 3842327"/>
                <a:gd name="connsiteX88" fmla="*/ 3759200 w 6474690"/>
                <a:gd name="connsiteY88" fmla="*/ 489527 h 3842327"/>
                <a:gd name="connsiteX89" fmla="*/ 3777672 w 6474690"/>
                <a:gd name="connsiteY89" fmla="*/ 461818 h 3842327"/>
                <a:gd name="connsiteX90" fmla="*/ 3833090 w 6474690"/>
                <a:gd name="connsiteY90" fmla="*/ 406400 h 3842327"/>
                <a:gd name="connsiteX91" fmla="*/ 3870036 w 6474690"/>
                <a:gd name="connsiteY91" fmla="*/ 360218 h 3842327"/>
                <a:gd name="connsiteX92" fmla="*/ 3879272 w 6474690"/>
                <a:gd name="connsiteY92" fmla="*/ 332509 h 3842327"/>
                <a:gd name="connsiteX93" fmla="*/ 3934690 w 6474690"/>
                <a:gd name="connsiteY93" fmla="*/ 304800 h 3842327"/>
                <a:gd name="connsiteX94" fmla="*/ 4017818 w 6474690"/>
                <a:gd name="connsiteY94" fmla="*/ 314036 h 3842327"/>
                <a:gd name="connsiteX95" fmla="*/ 4045527 w 6474690"/>
                <a:gd name="connsiteY95" fmla="*/ 332509 h 3842327"/>
                <a:gd name="connsiteX96" fmla="*/ 4156363 w 6474690"/>
                <a:gd name="connsiteY96" fmla="*/ 323272 h 3842327"/>
                <a:gd name="connsiteX97" fmla="*/ 4193309 w 6474690"/>
                <a:gd name="connsiteY97" fmla="*/ 314036 h 3842327"/>
                <a:gd name="connsiteX98" fmla="*/ 4248727 w 6474690"/>
                <a:gd name="connsiteY98" fmla="*/ 286327 h 3842327"/>
                <a:gd name="connsiteX99" fmla="*/ 4285672 w 6474690"/>
                <a:gd name="connsiteY99" fmla="*/ 277091 h 3842327"/>
                <a:gd name="connsiteX100" fmla="*/ 4313381 w 6474690"/>
                <a:gd name="connsiteY100" fmla="*/ 267854 h 3842327"/>
                <a:gd name="connsiteX101" fmla="*/ 4387272 w 6474690"/>
                <a:gd name="connsiteY101" fmla="*/ 249381 h 3842327"/>
                <a:gd name="connsiteX102" fmla="*/ 4479636 w 6474690"/>
                <a:gd name="connsiteY102" fmla="*/ 166254 h 3842327"/>
                <a:gd name="connsiteX103" fmla="*/ 4507345 w 6474690"/>
                <a:gd name="connsiteY103" fmla="*/ 147781 h 3842327"/>
                <a:gd name="connsiteX104" fmla="*/ 4562763 w 6474690"/>
                <a:gd name="connsiteY104" fmla="*/ 129309 h 3842327"/>
                <a:gd name="connsiteX105" fmla="*/ 4645890 w 6474690"/>
                <a:gd name="connsiteY105" fmla="*/ 83127 h 3842327"/>
                <a:gd name="connsiteX106" fmla="*/ 4765963 w 6474690"/>
                <a:gd name="connsiteY106" fmla="*/ 64654 h 3842327"/>
                <a:gd name="connsiteX107" fmla="*/ 4802909 w 6474690"/>
                <a:gd name="connsiteY107" fmla="*/ 120072 h 3842327"/>
                <a:gd name="connsiteX108" fmla="*/ 4839854 w 6474690"/>
                <a:gd name="connsiteY108" fmla="*/ 175491 h 3842327"/>
                <a:gd name="connsiteX109" fmla="*/ 4913745 w 6474690"/>
                <a:gd name="connsiteY109" fmla="*/ 212436 h 3842327"/>
                <a:gd name="connsiteX110" fmla="*/ 5089236 w 6474690"/>
                <a:gd name="connsiteY110" fmla="*/ 193963 h 3842327"/>
                <a:gd name="connsiteX111" fmla="*/ 5126181 w 6474690"/>
                <a:gd name="connsiteY111" fmla="*/ 147781 h 3842327"/>
                <a:gd name="connsiteX112" fmla="*/ 5163127 w 6474690"/>
                <a:gd name="connsiteY112" fmla="*/ 92363 h 3842327"/>
                <a:gd name="connsiteX113" fmla="*/ 5190836 w 6474690"/>
                <a:gd name="connsiteY113" fmla="*/ 73891 h 3842327"/>
                <a:gd name="connsiteX114" fmla="*/ 5273963 w 6474690"/>
                <a:gd name="connsiteY114" fmla="*/ 9236 h 3842327"/>
                <a:gd name="connsiteX115" fmla="*/ 5338618 w 6474690"/>
                <a:gd name="connsiteY115" fmla="*/ 0 h 3842327"/>
                <a:gd name="connsiteX116" fmla="*/ 5458690 w 6474690"/>
                <a:gd name="connsiteY116" fmla="*/ 9236 h 3842327"/>
                <a:gd name="connsiteX117" fmla="*/ 5514109 w 6474690"/>
                <a:gd name="connsiteY117" fmla="*/ 36945 h 3842327"/>
                <a:gd name="connsiteX118" fmla="*/ 5541818 w 6474690"/>
                <a:gd name="connsiteY118" fmla="*/ 46181 h 3842327"/>
                <a:gd name="connsiteX119" fmla="*/ 5615709 w 6474690"/>
                <a:gd name="connsiteY119" fmla="*/ 64654 h 3842327"/>
                <a:gd name="connsiteX120" fmla="*/ 5643418 w 6474690"/>
                <a:gd name="connsiteY120" fmla="*/ 73891 h 3842327"/>
                <a:gd name="connsiteX121" fmla="*/ 5671127 w 6474690"/>
                <a:gd name="connsiteY121" fmla="*/ 92363 h 3842327"/>
                <a:gd name="connsiteX122" fmla="*/ 5735781 w 6474690"/>
                <a:gd name="connsiteY122" fmla="*/ 110836 h 3842327"/>
                <a:gd name="connsiteX123" fmla="*/ 5809672 w 6474690"/>
                <a:gd name="connsiteY123" fmla="*/ 129309 h 3842327"/>
                <a:gd name="connsiteX124" fmla="*/ 5874327 w 6474690"/>
                <a:gd name="connsiteY124" fmla="*/ 166254 h 3842327"/>
                <a:gd name="connsiteX125" fmla="*/ 5902036 w 6474690"/>
                <a:gd name="connsiteY125" fmla="*/ 193963 h 3842327"/>
                <a:gd name="connsiteX126" fmla="*/ 6012872 w 6474690"/>
                <a:gd name="connsiteY126" fmla="*/ 221672 h 3842327"/>
                <a:gd name="connsiteX127" fmla="*/ 6068290 w 6474690"/>
                <a:gd name="connsiteY127" fmla="*/ 240145 h 3842327"/>
                <a:gd name="connsiteX128" fmla="*/ 6096000 w 6474690"/>
                <a:gd name="connsiteY128" fmla="*/ 249381 h 3842327"/>
                <a:gd name="connsiteX129" fmla="*/ 6188363 w 6474690"/>
                <a:gd name="connsiteY129" fmla="*/ 267854 h 3842327"/>
                <a:gd name="connsiteX130" fmla="*/ 6216072 w 6474690"/>
                <a:gd name="connsiteY130" fmla="*/ 277091 h 3842327"/>
                <a:gd name="connsiteX131" fmla="*/ 6253018 w 6474690"/>
                <a:gd name="connsiteY131" fmla="*/ 286327 h 3842327"/>
                <a:gd name="connsiteX132" fmla="*/ 6336145 w 6474690"/>
                <a:gd name="connsiteY132" fmla="*/ 314036 h 3842327"/>
                <a:gd name="connsiteX133" fmla="*/ 6363854 w 6474690"/>
                <a:gd name="connsiteY133" fmla="*/ 323272 h 3842327"/>
                <a:gd name="connsiteX134" fmla="*/ 6428509 w 6474690"/>
                <a:gd name="connsiteY134" fmla="*/ 350981 h 3842327"/>
                <a:gd name="connsiteX135" fmla="*/ 6474690 w 6474690"/>
                <a:gd name="connsiteY135" fmla="*/ 387927 h 384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6474690" h="3842327">
                  <a:moveTo>
                    <a:pt x="0" y="3842327"/>
                  </a:moveTo>
                  <a:lnTo>
                    <a:pt x="0" y="3842327"/>
                  </a:lnTo>
                  <a:cubicBezTo>
                    <a:pt x="15394" y="3817697"/>
                    <a:pt x="28037" y="3791117"/>
                    <a:pt x="46181" y="3768436"/>
                  </a:cubicBezTo>
                  <a:cubicBezTo>
                    <a:pt x="53116" y="3759768"/>
                    <a:pt x="66955" y="3758631"/>
                    <a:pt x="73890" y="3749963"/>
                  </a:cubicBezTo>
                  <a:cubicBezTo>
                    <a:pt x="79972" y="3742360"/>
                    <a:pt x="77726" y="3730355"/>
                    <a:pt x="83127" y="3722254"/>
                  </a:cubicBezTo>
                  <a:cubicBezTo>
                    <a:pt x="90373" y="3711386"/>
                    <a:pt x="101600" y="3703781"/>
                    <a:pt x="110836" y="3694545"/>
                  </a:cubicBezTo>
                  <a:cubicBezTo>
                    <a:pt x="113915" y="3685309"/>
                    <a:pt x="115344" y="3675347"/>
                    <a:pt x="120072" y="3666836"/>
                  </a:cubicBezTo>
                  <a:cubicBezTo>
                    <a:pt x="130854" y="3647428"/>
                    <a:pt x="138545" y="3623733"/>
                    <a:pt x="157018" y="3611418"/>
                  </a:cubicBezTo>
                  <a:cubicBezTo>
                    <a:pt x="220537" y="3569071"/>
                    <a:pt x="191374" y="3581493"/>
                    <a:pt x="240145" y="3565236"/>
                  </a:cubicBezTo>
                  <a:cubicBezTo>
                    <a:pt x="246303" y="3556000"/>
                    <a:pt x="250264" y="3544837"/>
                    <a:pt x="258618" y="3537527"/>
                  </a:cubicBezTo>
                  <a:cubicBezTo>
                    <a:pt x="265350" y="3531636"/>
                    <a:pt x="338913" y="3486449"/>
                    <a:pt x="350981" y="3472872"/>
                  </a:cubicBezTo>
                  <a:cubicBezTo>
                    <a:pt x="365731" y="3456278"/>
                    <a:pt x="375612" y="3435927"/>
                    <a:pt x="387927" y="3417454"/>
                  </a:cubicBezTo>
                  <a:lnTo>
                    <a:pt x="406400" y="3389745"/>
                  </a:lnTo>
                  <a:cubicBezTo>
                    <a:pt x="409479" y="3380509"/>
                    <a:pt x="412961" y="3371397"/>
                    <a:pt x="415636" y="3362036"/>
                  </a:cubicBezTo>
                  <a:cubicBezTo>
                    <a:pt x="419123" y="3349830"/>
                    <a:pt x="419872" y="3336759"/>
                    <a:pt x="424872" y="3325091"/>
                  </a:cubicBezTo>
                  <a:cubicBezTo>
                    <a:pt x="429245" y="3314888"/>
                    <a:pt x="437187" y="3306618"/>
                    <a:pt x="443345" y="3297381"/>
                  </a:cubicBezTo>
                  <a:cubicBezTo>
                    <a:pt x="446424" y="3278908"/>
                    <a:pt x="448518" y="3260244"/>
                    <a:pt x="452581" y="3241963"/>
                  </a:cubicBezTo>
                  <a:cubicBezTo>
                    <a:pt x="454693" y="3232459"/>
                    <a:pt x="459457" y="3223699"/>
                    <a:pt x="461818" y="3214254"/>
                  </a:cubicBezTo>
                  <a:cubicBezTo>
                    <a:pt x="465626" y="3199024"/>
                    <a:pt x="467975" y="3183466"/>
                    <a:pt x="471054" y="3168072"/>
                  </a:cubicBezTo>
                  <a:cubicBezTo>
                    <a:pt x="474133" y="3134205"/>
                    <a:pt x="467342" y="3097917"/>
                    <a:pt x="480290" y="3066472"/>
                  </a:cubicBezTo>
                  <a:cubicBezTo>
                    <a:pt x="500114" y="3018329"/>
                    <a:pt x="526756" y="3014038"/>
                    <a:pt x="563418" y="3001818"/>
                  </a:cubicBezTo>
                  <a:cubicBezTo>
                    <a:pt x="572654" y="2992582"/>
                    <a:pt x="581209" y="2982610"/>
                    <a:pt x="591127" y="2974109"/>
                  </a:cubicBezTo>
                  <a:cubicBezTo>
                    <a:pt x="602815" y="2964091"/>
                    <a:pt x="618217" y="2958226"/>
                    <a:pt x="628072" y="2946400"/>
                  </a:cubicBezTo>
                  <a:cubicBezTo>
                    <a:pt x="634305" y="2938921"/>
                    <a:pt x="631908" y="2926792"/>
                    <a:pt x="637309" y="2918691"/>
                  </a:cubicBezTo>
                  <a:cubicBezTo>
                    <a:pt x="644555" y="2907822"/>
                    <a:pt x="655782" y="2900218"/>
                    <a:pt x="665018" y="2890981"/>
                  </a:cubicBezTo>
                  <a:cubicBezTo>
                    <a:pt x="681275" y="2842209"/>
                    <a:pt x="668853" y="2871375"/>
                    <a:pt x="711200" y="2807854"/>
                  </a:cubicBezTo>
                  <a:lnTo>
                    <a:pt x="766618" y="2724727"/>
                  </a:lnTo>
                  <a:cubicBezTo>
                    <a:pt x="772775" y="2715491"/>
                    <a:pt x="777241" y="2704867"/>
                    <a:pt x="785090" y="2697018"/>
                  </a:cubicBezTo>
                  <a:cubicBezTo>
                    <a:pt x="794327" y="2687782"/>
                    <a:pt x="804438" y="2679344"/>
                    <a:pt x="812800" y="2669309"/>
                  </a:cubicBezTo>
                  <a:cubicBezTo>
                    <a:pt x="856675" y="2616659"/>
                    <a:pt x="810217" y="2666901"/>
                    <a:pt x="840509" y="2613891"/>
                  </a:cubicBezTo>
                  <a:cubicBezTo>
                    <a:pt x="848147" y="2600525"/>
                    <a:pt x="857920" y="2588387"/>
                    <a:pt x="868218" y="2576945"/>
                  </a:cubicBezTo>
                  <a:cubicBezTo>
                    <a:pt x="885694" y="2557527"/>
                    <a:pt x="923636" y="2521527"/>
                    <a:pt x="923636" y="2521527"/>
                  </a:cubicBezTo>
                  <a:cubicBezTo>
                    <a:pt x="946851" y="2451880"/>
                    <a:pt x="915535" y="2537728"/>
                    <a:pt x="951345" y="2466109"/>
                  </a:cubicBezTo>
                  <a:cubicBezTo>
                    <a:pt x="969687" y="2429424"/>
                    <a:pt x="948800" y="2444727"/>
                    <a:pt x="979054" y="2410691"/>
                  </a:cubicBezTo>
                  <a:cubicBezTo>
                    <a:pt x="996410" y="2391165"/>
                    <a:pt x="1019981" y="2377009"/>
                    <a:pt x="1034472" y="2355272"/>
                  </a:cubicBezTo>
                  <a:cubicBezTo>
                    <a:pt x="1059103" y="2318327"/>
                    <a:pt x="1043709" y="2333720"/>
                    <a:pt x="1080654" y="2309091"/>
                  </a:cubicBezTo>
                  <a:cubicBezTo>
                    <a:pt x="1086812" y="2299854"/>
                    <a:pt x="1090773" y="2288691"/>
                    <a:pt x="1099127" y="2281381"/>
                  </a:cubicBezTo>
                  <a:cubicBezTo>
                    <a:pt x="1115835" y="2266761"/>
                    <a:pt x="1154545" y="2244436"/>
                    <a:pt x="1154545" y="2244436"/>
                  </a:cubicBezTo>
                  <a:cubicBezTo>
                    <a:pt x="1188412" y="2193636"/>
                    <a:pt x="1154545" y="2236739"/>
                    <a:pt x="1200727" y="2198254"/>
                  </a:cubicBezTo>
                  <a:cubicBezTo>
                    <a:pt x="1224224" y="2178673"/>
                    <a:pt x="1227818" y="2164212"/>
                    <a:pt x="1256145" y="2152072"/>
                  </a:cubicBezTo>
                  <a:cubicBezTo>
                    <a:pt x="1267813" y="2147072"/>
                    <a:pt x="1280931" y="2146484"/>
                    <a:pt x="1293090" y="2142836"/>
                  </a:cubicBezTo>
                  <a:cubicBezTo>
                    <a:pt x="1406890" y="2108696"/>
                    <a:pt x="1284914" y="2133487"/>
                    <a:pt x="1459345" y="2115127"/>
                  </a:cubicBezTo>
                  <a:cubicBezTo>
                    <a:pt x="1491621" y="2111730"/>
                    <a:pt x="1546327" y="2102170"/>
                    <a:pt x="1579418" y="2096654"/>
                  </a:cubicBezTo>
                  <a:cubicBezTo>
                    <a:pt x="1633783" y="2069471"/>
                    <a:pt x="1603296" y="2082537"/>
                    <a:pt x="1671781" y="2059709"/>
                  </a:cubicBezTo>
                  <a:lnTo>
                    <a:pt x="1699490" y="2050472"/>
                  </a:lnTo>
                  <a:cubicBezTo>
                    <a:pt x="1708727" y="2041236"/>
                    <a:pt x="1721358" y="2034446"/>
                    <a:pt x="1727200" y="2022763"/>
                  </a:cubicBezTo>
                  <a:cubicBezTo>
                    <a:pt x="1734221" y="2008722"/>
                    <a:pt x="1732629" y="1991811"/>
                    <a:pt x="1736436" y="1976581"/>
                  </a:cubicBezTo>
                  <a:cubicBezTo>
                    <a:pt x="1744084" y="1945988"/>
                    <a:pt x="1746085" y="1948253"/>
                    <a:pt x="1764145" y="1921163"/>
                  </a:cubicBezTo>
                  <a:cubicBezTo>
                    <a:pt x="1783367" y="1844271"/>
                    <a:pt x="1759961" y="1920295"/>
                    <a:pt x="1791854" y="1856509"/>
                  </a:cubicBezTo>
                  <a:cubicBezTo>
                    <a:pt x="1796208" y="1847801"/>
                    <a:pt x="1795008" y="1836402"/>
                    <a:pt x="1801090" y="1828800"/>
                  </a:cubicBezTo>
                  <a:cubicBezTo>
                    <a:pt x="1808025" y="1820132"/>
                    <a:pt x="1819563" y="1816485"/>
                    <a:pt x="1828800" y="1810327"/>
                  </a:cubicBezTo>
                  <a:cubicBezTo>
                    <a:pt x="1834957" y="1801091"/>
                    <a:pt x="1839423" y="1790467"/>
                    <a:pt x="1847272" y="1782618"/>
                  </a:cubicBezTo>
                  <a:cubicBezTo>
                    <a:pt x="1855121" y="1774768"/>
                    <a:pt x="1868046" y="1772813"/>
                    <a:pt x="1874981" y="1764145"/>
                  </a:cubicBezTo>
                  <a:cubicBezTo>
                    <a:pt x="1925969" y="1700411"/>
                    <a:pt x="1832517" y="1770904"/>
                    <a:pt x="1911927" y="1717963"/>
                  </a:cubicBezTo>
                  <a:cubicBezTo>
                    <a:pt x="1964870" y="1638550"/>
                    <a:pt x="1894373" y="1732007"/>
                    <a:pt x="1958109" y="1681018"/>
                  </a:cubicBezTo>
                  <a:cubicBezTo>
                    <a:pt x="1966777" y="1674084"/>
                    <a:pt x="1968053" y="1660415"/>
                    <a:pt x="1976581" y="1653309"/>
                  </a:cubicBezTo>
                  <a:cubicBezTo>
                    <a:pt x="2003429" y="1630935"/>
                    <a:pt x="2036462" y="1631014"/>
                    <a:pt x="2068945" y="1625600"/>
                  </a:cubicBezTo>
                  <a:cubicBezTo>
                    <a:pt x="2101310" y="1614811"/>
                    <a:pt x="2100148" y="1619788"/>
                    <a:pt x="2124363" y="1588654"/>
                  </a:cubicBezTo>
                  <a:cubicBezTo>
                    <a:pt x="2137993" y="1571129"/>
                    <a:pt x="2142836" y="1545551"/>
                    <a:pt x="2161309" y="1533236"/>
                  </a:cubicBezTo>
                  <a:cubicBezTo>
                    <a:pt x="2197119" y="1509362"/>
                    <a:pt x="2178487" y="1518273"/>
                    <a:pt x="2216727" y="1505527"/>
                  </a:cubicBezTo>
                  <a:cubicBezTo>
                    <a:pt x="2280246" y="1463180"/>
                    <a:pt x="2251083" y="1475602"/>
                    <a:pt x="2299854" y="1459345"/>
                  </a:cubicBezTo>
                  <a:cubicBezTo>
                    <a:pt x="2318327" y="1447030"/>
                    <a:pt x="2333502" y="1426754"/>
                    <a:pt x="2355272" y="1422400"/>
                  </a:cubicBezTo>
                  <a:cubicBezTo>
                    <a:pt x="2370666" y="1419321"/>
                    <a:pt x="2386224" y="1416971"/>
                    <a:pt x="2401454" y="1413163"/>
                  </a:cubicBezTo>
                  <a:cubicBezTo>
                    <a:pt x="2410899" y="1410802"/>
                    <a:pt x="2419718" y="1406288"/>
                    <a:pt x="2429163" y="1403927"/>
                  </a:cubicBezTo>
                  <a:cubicBezTo>
                    <a:pt x="2444393" y="1400120"/>
                    <a:pt x="2460199" y="1398822"/>
                    <a:pt x="2475345" y="1394691"/>
                  </a:cubicBezTo>
                  <a:cubicBezTo>
                    <a:pt x="2494131" y="1389568"/>
                    <a:pt x="2512290" y="1382376"/>
                    <a:pt x="2530763" y="1376218"/>
                  </a:cubicBezTo>
                  <a:cubicBezTo>
                    <a:pt x="2539999" y="1373139"/>
                    <a:pt x="2549027" y="1369342"/>
                    <a:pt x="2558472" y="1366981"/>
                  </a:cubicBezTo>
                  <a:lnTo>
                    <a:pt x="2595418" y="1357745"/>
                  </a:lnTo>
                  <a:cubicBezTo>
                    <a:pt x="2658937" y="1315399"/>
                    <a:pt x="2629774" y="1327821"/>
                    <a:pt x="2678545" y="1311563"/>
                  </a:cubicBezTo>
                  <a:cubicBezTo>
                    <a:pt x="2703174" y="1237673"/>
                    <a:pt x="2666230" y="1323877"/>
                    <a:pt x="2715490" y="1274618"/>
                  </a:cubicBezTo>
                  <a:cubicBezTo>
                    <a:pt x="2731189" y="1258919"/>
                    <a:pt x="2739115" y="1236961"/>
                    <a:pt x="2752436" y="1219200"/>
                  </a:cubicBezTo>
                  <a:cubicBezTo>
                    <a:pt x="2761672" y="1206885"/>
                    <a:pt x="2770127" y="1193942"/>
                    <a:pt x="2780145" y="1182254"/>
                  </a:cubicBezTo>
                  <a:cubicBezTo>
                    <a:pt x="2788646" y="1172336"/>
                    <a:pt x="2799492" y="1164580"/>
                    <a:pt x="2807854" y="1154545"/>
                  </a:cubicBezTo>
                  <a:cubicBezTo>
                    <a:pt x="2814961" y="1146017"/>
                    <a:pt x="2820819" y="1136474"/>
                    <a:pt x="2826327" y="1126836"/>
                  </a:cubicBezTo>
                  <a:cubicBezTo>
                    <a:pt x="2833158" y="1114882"/>
                    <a:pt x="2835985" y="1100468"/>
                    <a:pt x="2844800" y="1089891"/>
                  </a:cubicBezTo>
                  <a:cubicBezTo>
                    <a:pt x="2851907" y="1081363"/>
                    <a:pt x="2863273" y="1077576"/>
                    <a:pt x="2872509" y="1071418"/>
                  </a:cubicBezTo>
                  <a:cubicBezTo>
                    <a:pt x="2879390" y="1050775"/>
                    <a:pt x="2888789" y="1006373"/>
                    <a:pt x="2909454" y="988291"/>
                  </a:cubicBezTo>
                  <a:cubicBezTo>
                    <a:pt x="2926162" y="973671"/>
                    <a:pt x="2946399" y="963660"/>
                    <a:pt x="2964872" y="951345"/>
                  </a:cubicBezTo>
                  <a:cubicBezTo>
                    <a:pt x="3079716" y="874781"/>
                    <a:pt x="2981485" y="933198"/>
                    <a:pt x="3306618" y="923636"/>
                  </a:cubicBezTo>
                  <a:cubicBezTo>
                    <a:pt x="3315854" y="917478"/>
                    <a:pt x="3326478" y="913012"/>
                    <a:pt x="3334327" y="905163"/>
                  </a:cubicBezTo>
                  <a:cubicBezTo>
                    <a:pt x="3372042" y="867448"/>
                    <a:pt x="3329710" y="866679"/>
                    <a:pt x="3408218" y="840509"/>
                  </a:cubicBezTo>
                  <a:cubicBezTo>
                    <a:pt x="3539940" y="796601"/>
                    <a:pt x="3402852" y="840723"/>
                    <a:pt x="3500581" y="812800"/>
                  </a:cubicBezTo>
                  <a:cubicBezTo>
                    <a:pt x="3593325" y="786301"/>
                    <a:pt x="3449751" y="823197"/>
                    <a:pt x="3565236" y="794327"/>
                  </a:cubicBezTo>
                  <a:cubicBezTo>
                    <a:pt x="3629890" y="751223"/>
                    <a:pt x="3608339" y="775854"/>
                    <a:pt x="3639127" y="729672"/>
                  </a:cubicBezTo>
                  <a:cubicBezTo>
                    <a:pt x="3681171" y="603543"/>
                    <a:pt x="3635304" y="732434"/>
                    <a:pt x="3676072" y="637309"/>
                  </a:cubicBezTo>
                  <a:cubicBezTo>
                    <a:pt x="3679907" y="628360"/>
                    <a:pt x="3679908" y="617701"/>
                    <a:pt x="3685309" y="609600"/>
                  </a:cubicBezTo>
                  <a:cubicBezTo>
                    <a:pt x="3726167" y="548314"/>
                    <a:pt x="3701269" y="614624"/>
                    <a:pt x="3731490" y="554181"/>
                  </a:cubicBezTo>
                  <a:cubicBezTo>
                    <a:pt x="3735844" y="545473"/>
                    <a:pt x="3736892" y="535421"/>
                    <a:pt x="3740727" y="526472"/>
                  </a:cubicBezTo>
                  <a:cubicBezTo>
                    <a:pt x="3746151" y="513817"/>
                    <a:pt x="3752369" y="501482"/>
                    <a:pt x="3759200" y="489527"/>
                  </a:cubicBezTo>
                  <a:cubicBezTo>
                    <a:pt x="3764707" y="479889"/>
                    <a:pt x="3770297" y="470115"/>
                    <a:pt x="3777672" y="461818"/>
                  </a:cubicBezTo>
                  <a:cubicBezTo>
                    <a:pt x="3795028" y="442292"/>
                    <a:pt x="3833090" y="406400"/>
                    <a:pt x="3833090" y="406400"/>
                  </a:cubicBezTo>
                  <a:cubicBezTo>
                    <a:pt x="3856308" y="336750"/>
                    <a:pt x="3822288" y="419904"/>
                    <a:pt x="3870036" y="360218"/>
                  </a:cubicBezTo>
                  <a:cubicBezTo>
                    <a:pt x="3876118" y="352615"/>
                    <a:pt x="3873190" y="340112"/>
                    <a:pt x="3879272" y="332509"/>
                  </a:cubicBezTo>
                  <a:cubicBezTo>
                    <a:pt x="3892294" y="316231"/>
                    <a:pt x="3916436" y="310885"/>
                    <a:pt x="3934690" y="304800"/>
                  </a:cubicBezTo>
                  <a:cubicBezTo>
                    <a:pt x="3962399" y="307879"/>
                    <a:pt x="3990771" y="307274"/>
                    <a:pt x="4017818" y="314036"/>
                  </a:cubicBezTo>
                  <a:cubicBezTo>
                    <a:pt x="4028587" y="316728"/>
                    <a:pt x="4034451" y="331771"/>
                    <a:pt x="4045527" y="332509"/>
                  </a:cubicBezTo>
                  <a:cubicBezTo>
                    <a:pt x="4082518" y="334975"/>
                    <a:pt x="4119418" y="326351"/>
                    <a:pt x="4156363" y="323272"/>
                  </a:cubicBezTo>
                  <a:cubicBezTo>
                    <a:pt x="4168678" y="320193"/>
                    <a:pt x="4181641" y="319036"/>
                    <a:pt x="4193309" y="314036"/>
                  </a:cubicBezTo>
                  <a:cubicBezTo>
                    <a:pt x="4274272" y="279338"/>
                    <a:pt x="4170885" y="308567"/>
                    <a:pt x="4248727" y="286327"/>
                  </a:cubicBezTo>
                  <a:cubicBezTo>
                    <a:pt x="4260933" y="282840"/>
                    <a:pt x="4273466" y="280578"/>
                    <a:pt x="4285672" y="277091"/>
                  </a:cubicBezTo>
                  <a:cubicBezTo>
                    <a:pt x="4295033" y="274416"/>
                    <a:pt x="4303936" y="270215"/>
                    <a:pt x="4313381" y="267854"/>
                  </a:cubicBezTo>
                  <a:lnTo>
                    <a:pt x="4387272" y="249381"/>
                  </a:lnTo>
                  <a:cubicBezTo>
                    <a:pt x="4441308" y="195345"/>
                    <a:pt x="4429019" y="202409"/>
                    <a:pt x="4479636" y="166254"/>
                  </a:cubicBezTo>
                  <a:cubicBezTo>
                    <a:pt x="4488669" y="159802"/>
                    <a:pt x="4497201" y="152289"/>
                    <a:pt x="4507345" y="147781"/>
                  </a:cubicBezTo>
                  <a:cubicBezTo>
                    <a:pt x="4525139" y="139873"/>
                    <a:pt x="4562763" y="129309"/>
                    <a:pt x="4562763" y="129309"/>
                  </a:cubicBezTo>
                  <a:cubicBezTo>
                    <a:pt x="4626282" y="86962"/>
                    <a:pt x="4597119" y="99384"/>
                    <a:pt x="4645890" y="83127"/>
                  </a:cubicBezTo>
                  <a:cubicBezTo>
                    <a:pt x="4719958" y="33748"/>
                    <a:pt x="4679961" y="40082"/>
                    <a:pt x="4765963" y="64654"/>
                  </a:cubicBezTo>
                  <a:cubicBezTo>
                    <a:pt x="4783629" y="117649"/>
                    <a:pt x="4762549" y="68179"/>
                    <a:pt x="4802909" y="120072"/>
                  </a:cubicBezTo>
                  <a:cubicBezTo>
                    <a:pt x="4816539" y="137597"/>
                    <a:pt x="4819996" y="165562"/>
                    <a:pt x="4839854" y="175491"/>
                  </a:cubicBezTo>
                  <a:lnTo>
                    <a:pt x="4913745" y="212436"/>
                  </a:lnTo>
                  <a:cubicBezTo>
                    <a:pt x="4972242" y="206278"/>
                    <a:pt x="5031365" y="204485"/>
                    <a:pt x="5089236" y="193963"/>
                  </a:cubicBezTo>
                  <a:cubicBezTo>
                    <a:pt x="5125096" y="187443"/>
                    <a:pt x="5113392" y="170802"/>
                    <a:pt x="5126181" y="147781"/>
                  </a:cubicBezTo>
                  <a:cubicBezTo>
                    <a:pt x="5136963" y="128373"/>
                    <a:pt x="5144654" y="104678"/>
                    <a:pt x="5163127" y="92363"/>
                  </a:cubicBezTo>
                  <a:cubicBezTo>
                    <a:pt x="5172363" y="86206"/>
                    <a:pt x="5182308" y="80997"/>
                    <a:pt x="5190836" y="73891"/>
                  </a:cubicBezTo>
                  <a:cubicBezTo>
                    <a:pt x="5215137" y="53640"/>
                    <a:pt x="5240151" y="14066"/>
                    <a:pt x="5273963" y="9236"/>
                  </a:cubicBezTo>
                  <a:lnTo>
                    <a:pt x="5338618" y="0"/>
                  </a:lnTo>
                  <a:cubicBezTo>
                    <a:pt x="5378642" y="3079"/>
                    <a:pt x="5418858" y="4257"/>
                    <a:pt x="5458690" y="9236"/>
                  </a:cubicBezTo>
                  <a:cubicBezTo>
                    <a:pt x="5489648" y="13106"/>
                    <a:pt x="5486603" y="23192"/>
                    <a:pt x="5514109" y="36945"/>
                  </a:cubicBezTo>
                  <a:cubicBezTo>
                    <a:pt x="5522817" y="41299"/>
                    <a:pt x="5532425" y="43619"/>
                    <a:pt x="5541818" y="46181"/>
                  </a:cubicBezTo>
                  <a:cubicBezTo>
                    <a:pt x="5566312" y="52861"/>
                    <a:pt x="5591624" y="56625"/>
                    <a:pt x="5615709" y="64654"/>
                  </a:cubicBezTo>
                  <a:cubicBezTo>
                    <a:pt x="5624945" y="67733"/>
                    <a:pt x="5634710" y="69537"/>
                    <a:pt x="5643418" y="73891"/>
                  </a:cubicBezTo>
                  <a:cubicBezTo>
                    <a:pt x="5653347" y="78855"/>
                    <a:pt x="5661198" y="87399"/>
                    <a:pt x="5671127" y="92363"/>
                  </a:cubicBezTo>
                  <a:cubicBezTo>
                    <a:pt x="5685896" y="99747"/>
                    <a:pt x="5721963" y="106888"/>
                    <a:pt x="5735781" y="110836"/>
                  </a:cubicBezTo>
                  <a:cubicBezTo>
                    <a:pt x="5802056" y="129771"/>
                    <a:pt x="5715772" y="110528"/>
                    <a:pt x="5809672" y="129309"/>
                  </a:cubicBezTo>
                  <a:cubicBezTo>
                    <a:pt x="5832261" y="140603"/>
                    <a:pt x="5854742" y="149933"/>
                    <a:pt x="5874327" y="166254"/>
                  </a:cubicBezTo>
                  <a:cubicBezTo>
                    <a:pt x="5884362" y="174616"/>
                    <a:pt x="5890618" y="187619"/>
                    <a:pt x="5902036" y="193963"/>
                  </a:cubicBezTo>
                  <a:cubicBezTo>
                    <a:pt x="5933402" y="211389"/>
                    <a:pt x="5978466" y="215938"/>
                    <a:pt x="6012872" y="221672"/>
                  </a:cubicBezTo>
                  <a:lnTo>
                    <a:pt x="6068290" y="240145"/>
                  </a:lnTo>
                  <a:cubicBezTo>
                    <a:pt x="6077527" y="243224"/>
                    <a:pt x="6086453" y="247472"/>
                    <a:pt x="6096000" y="249381"/>
                  </a:cubicBezTo>
                  <a:cubicBezTo>
                    <a:pt x="6126788" y="255539"/>
                    <a:pt x="6158577" y="257925"/>
                    <a:pt x="6188363" y="267854"/>
                  </a:cubicBezTo>
                  <a:cubicBezTo>
                    <a:pt x="6197599" y="270933"/>
                    <a:pt x="6206711" y="274416"/>
                    <a:pt x="6216072" y="277091"/>
                  </a:cubicBezTo>
                  <a:cubicBezTo>
                    <a:pt x="6228278" y="280578"/>
                    <a:pt x="6240885" y="282594"/>
                    <a:pt x="6253018" y="286327"/>
                  </a:cubicBezTo>
                  <a:cubicBezTo>
                    <a:pt x="6280934" y="294917"/>
                    <a:pt x="6308436" y="304800"/>
                    <a:pt x="6336145" y="314036"/>
                  </a:cubicBezTo>
                  <a:cubicBezTo>
                    <a:pt x="6345381" y="317115"/>
                    <a:pt x="6355146" y="318918"/>
                    <a:pt x="6363854" y="323272"/>
                  </a:cubicBezTo>
                  <a:cubicBezTo>
                    <a:pt x="6409508" y="346099"/>
                    <a:pt x="6387738" y="337391"/>
                    <a:pt x="6428509" y="350981"/>
                  </a:cubicBezTo>
                  <a:cubicBezTo>
                    <a:pt x="6463463" y="374284"/>
                    <a:pt x="6448369" y="361604"/>
                    <a:pt x="6474690" y="387927"/>
                  </a:cubicBezTo>
                </a:path>
              </a:pathLst>
            </a:custGeom>
            <a:noFill/>
            <a:ln w="12700" cap="flat" cmpd="sng" algn="ctr">
              <a:solidFill>
                <a:schemeClr val="bg1">
                  <a:lumMod val="87097"/>
                  <a:alpha val="5161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97" name="任意多边形: 形状 96">
              <a:extLst>
                <a:ext uri="{FF2B5EF4-FFF2-40B4-BE49-F238E27FC236}">
                  <a16:creationId xmlns:a16="http://schemas.microsoft.com/office/drawing/2014/main" xmlns="" id="{0F79508C-8B2B-4591-98DA-DDFBED295DB8}"/>
                </a:ext>
              </a:extLst>
            </p:cNvPr>
            <p:cNvSpPr/>
            <p:nvPr/>
          </p:nvSpPr>
          <p:spPr>
            <a:xfrm>
              <a:off x="5855855" y="4814024"/>
              <a:ext cx="6474690" cy="3842327"/>
            </a:xfrm>
            <a:custGeom>
              <a:avLst/>
              <a:gdLst>
                <a:gd name="connsiteX0" fmla="*/ 0 w 6474690"/>
                <a:gd name="connsiteY0" fmla="*/ 3842327 h 3842327"/>
                <a:gd name="connsiteX1" fmla="*/ 0 w 6474690"/>
                <a:gd name="connsiteY1" fmla="*/ 3842327 h 3842327"/>
                <a:gd name="connsiteX2" fmla="*/ 46181 w 6474690"/>
                <a:gd name="connsiteY2" fmla="*/ 3768436 h 3842327"/>
                <a:gd name="connsiteX3" fmla="*/ 73890 w 6474690"/>
                <a:gd name="connsiteY3" fmla="*/ 3749963 h 3842327"/>
                <a:gd name="connsiteX4" fmla="*/ 83127 w 6474690"/>
                <a:gd name="connsiteY4" fmla="*/ 3722254 h 3842327"/>
                <a:gd name="connsiteX5" fmla="*/ 110836 w 6474690"/>
                <a:gd name="connsiteY5" fmla="*/ 3694545 h 3842327"/>
                <a:gd name="connsiteX6" fmla="*/ 120072 w 6474690"/>
                <a:gd name="connsiteY6" fmla="*/ 3666836 h 3842327"/>
                <a:gd name="connsiteX7" fmla="*/ 157018 w 6474690"/>
                <a:gd name="connsiteY7" fmla="*/ 3611418 h 3842327"/>
                <a:gd name="connsiteX8" fmla="*/ 240145 w 6474690"/>
                <a:gd name="connsiteY8" fmla="*/ 3565236 h 3842327"/>
                <a:gd name="connsiteX9" fmla="*/ 258618 w 6474690"/>
                <a:gd name="connsiteY9" fmla="*/ 3537527 h 3842327"/>
                <a:gd name="connsiteX10" fmla="*/ 350981 w 6474690"/>
                <a:gd name="connsiteY10" fmla="*/ 3472872 h 3842327"/>
                <a:gd name="connsiteX11" fmla="*/ 387927 w 6474690"/>
                <a:gd name="connsiteY11" fmla="*/ 3417454 h 3842327"/>
                <a:gd name="connsiteX12" fmla="*/ 406400 w 6474690"/>
                <a:gd name="connsiteY12" fmla="*/ 3389745 h 3842327"/>
                <a:gd name="connsiteX13" fmla="*/ 415636 w 6474690"/>
                <a:gd name="connsiteY13" fmla="*/ 3362036 h 3842327"/>
                <a:gd name="connsiteX14" fmla="*/ 424872 w 6474690"/>
                <a:gd name="connsiteY14" fmla="*/ 3325091 h 3842327"/>
                <a:gd name="connsiteX15" fmla="*/ 443345 w 6474690"/>
                <a:gd name="connsiteY15" fmla="*/ 3297381 h 3842327"/>
                <a:gd name="connsiteX16" fmla="*/ 452581 w 6474690"/>
                <a:gd name="connsiteY16" fmla="*/ 3241963 h 3842327"/>
                <a:gd name="connsiteX17" fmla="*/ 461818 w 6474690"/>
                <a:gd name="connsiteY17" fmla="*/ 3214254 h 3842327"/>
                <a:gd name="connsiteX18" fmla="*/ 471054 w 6474690"/>
                <a:gd name="connsiteY18" fmla="*/ 3168072 h 3842327"/>
                <a:gd name="connsiteX19" fmla="*/ 480290 w 6474690"/>
                <a:gd name="connsiteY19" fmla="*/ 3066472 h 3842327"/>
                <a:gd name="connsiteX20" fmla="*/ 563418 w 6474690"/>
                <a:gd name="connsiteY20" fmla="*/ 3001818 h 3842327"/>
                <a:gd name="connsiteX21" fmla="*/ 591127 w 6474690"/>
                <a:gd name="connsiteY21" fmla="*/ 2974109 h 3842327"/>
                <a:gd name="connsiteX22" fmla="*/ 628072 w 6474690"/>
                <a:gd name="connsiteY22" fmla="*/ 2946400 h 3842327"/>
                <a:gd name="connsiteX23" fmla="*/ 637309 w 6474690"/>
                <a:gd name="connsiteY23" fmla="*/ 2918691 h 3842327"/>
                <a:gd name="connsiteX24" fmla="*/ 665018 w 6474690"/>
                <a:gd name="connsiteY24" fmla="*/ 2890981 h 3842327"/>
                <a:gd name="connsiteX25" fmla="*/ 711200 w 6474690"/>
                <a:gd name="connsiteY25" fmla="*/ 2807854 h 3842327"/>
                <a:gd name="connsiteX26" fmla="*/ 766618 w 6474690"/>
                <a:gd name="connsiteY26" fmla="*/ 2724727 h 3842327"/>
                <a:gd name="connsiteX27" fmla="*/ 785090 w 6474690"/>
                <a:gd name="connsiteY27" fmla="*/ 2697018 h 3842327"/>
                <a:gd name="connsiteX28" fmla="*/ 812800 w 6474690"/>
                <a:gd name="connsiteY28" fmla="*/ 2669309 h 3842327"/>
                <a:gd name="connsiteX29" fmla="*/ 840509 w 6474690"/>
                <a:gd name="connsiteY29" fmla="*/ 2613891 h 3842327"/>
                <a:gd name="connsiteX30" fmla="*/ 868218 w 6474690"/>
                <a:gd name="connsiteY30" fmla="*/ 2576945 h 3842327"/>
                <a:gd name="connsiteX31" fmla="*/ 923636 w 6474690"/>
                <a:gd name="connsiteY31" fmla="*/ 2521527 h 3842327"/>
                <a:gd name="connsiteX32" fmla="*/ 951345 w 6474690"/>
                <a:gd name="connsiteY32" fmla="*/ 2466109 h 3842327"/>
                <a:gd name="connsiteX33" fmla="*/ 979054 w 6474690"/>
                <a:gd name="connsiteY33" fmla="*/ 2410691 h 3842327"/>
                <a:gd name="connsiteX34" fmla="*/ 1034472 w 6474690"/>
                <a:gd name="connsiteY34" fmla="*/ 2355272 h 3842327"/>
                <a:gd name="connsiteX35" fmla="*/ 1080654 w 6474690"/>
                <a:gd name="connsiteY35" fmla="*/ 2309091 h 3842327"/>
                <a:gd name="connsiteX36" fmla="*/ 1099127 w 6474690"/>
                <a:gd name="connsiteY36" fmla="*/ 2281381 h 3842327"/>
                <a:gd name="connsiteX37" fmla="*/ 1154545 w 6474690"/>
                <a:gd name="connsiteY37" fmla="*/ 2244436 h 3842327"/>
                <a:gd name="connsiteX38" fmla="*/ 1200727 w 6474690"/>
                <a:gd name="connsiteY38" fmla="*/ 2198254 h 3842327"/>
                <a:gd name="connsiteX39" fmla="*/ 1256145 w 6474690"/>
                <a:gd name="connsiteY39" fmla="*/ 2152072 h 3842327"/>
                <a:gd name="connsiteX40" fmla="*/ 1293090 w 6474690"/>
                <a:gd name="connsiteY40" fmla="*/ 2142836 h 3842327"/>
                <a:gd name="connsiteX41" fmla="*/ 1459345 w 6474690"/>
                <a:gd name="connsiteY41" fmla="*/ 2115127 h 3842327"/>
                <a:gd name="connsiteX42" fmla="*/ 1579418 w 6474690"/>
                <a:gd name="connsiteY42" fmla="*/ 2096654 h 3842327"/>
                <a:gd name="connsiteX43" fmla="*/ 1671781 w 6474690"/>
                <a:gd name="connsiteY43" fmla="*/ 2059709 h 3842327"/>
                <a:gd name="connsiteX44" fmla="*/ 1699490 w 6474690"/>
                <a:gd name="connsiteY44" fmla="*/ 2050472 h 3842327"/>
                <a:gd name="connsiteX45" fmla="*/ 1727200 w 6474690"/>
                <a:gd name="connsiteY45" fmla="*/ 2022763 h 3842327"/>
                <a:gd name="connsiteX46" fmla="*/ 1736436 w 6474690"/>
                <a:gd name="connsiteY46" fmla="*/ 1976581 h 3842327"/>
                <a:gd name="connsiteX47" fmla="*/ 1764145 w 6474690"/>
                <a:gd name="connsiteY47" fmla="*/ 1921163 h 3842327"/>
                <a:gd name="connsiteX48" fmla="*/ 1791854 w 6474690"/>
                <a:gd name="connsiteY48" fmla="*/ 1856509 h 3842327"/>
                <a:gd name="connsiteX49" fmla="*/ 1801090 w 6474690"/>
                <a:gd name="connsiteY49" fmla="*/ 1828800 h 3842327"/>
                <a:gd name="connsiteX50" fmla="*/ 1828800 w 6474690"/>
                <a:gd name="connsiteY50" fmla="*/ 1810327 h 3842327"/>
                <a:gd name="connsiteX51" fmla="*/ 1847272 w 6474690"/>
                <a:gd name="connsiteY51" fmla="*/ 1782618 h 3842327"/>
                <a:gd name="connsiteX52" fmla="*/ 1874981 w 6474690"/>
                <a:gd name="connsiteY52" fmla="*/ 1764145 h 3842327"/>
                <a:gd name="connsiteX53" fmla="*/ 1911927 w 6474690"/>
                <a:gd name="connsiteY53" fmla="*/ 1717963 h 3842327"/>
                <a:gd name="connsiteX54" fmla="*/ 1958109 w 6474690"/>
                <a:gd name="connsiteY54" fmla="*/ 1681018 h 3842327"/>
                <a:gd name="connsiteX55" fmla="*/ 1976581 w 6474690"/>
                <a:gd name="connsiteY55" fmla="*/ 1653309 h 3842327"/>
                <a:gd name="connsiteX56" fmla="*/ 2068945 w 6474690"/>
                <a:gd name="connsiteY56" fmla="*/ 1625600 h 3842327"/>
                <a:gd name="connsiteX57" fmla="*/ 2124363 w 6474690"/>
                <a:gd name="connsiteY57" fmla="*/ 1588654 h 3842327"/>
                <a:gd name="connsiteX58" fmla="*/ 2161309 w 6474690"/>
                <a:gd name="connsiteY58" fmla="*/ 1533236 h 3842327"/>
                <a:gd name="connsiteX59" fmla="*/ 2216727 w 6474690"/>
                <a:gd name="connsiteY59" fmla="*/ 1505527 h 3842327"/>
                <a:gd name="connsiteX60" fmla="*/ 2299854 w 6474690"/>
                <a:gd name="connsiteY60" fmla="*/ 1459345 h 3842327"/>
                <a:gd name="connsiteX61" fmla="*/ 2355272 w 6474690"/>
                <a:gd name="connsiteY61" fmla="*/ 1422400 h 3842327"/>
                <a:gd name="connsiteX62" fmla="*/ 2401454 w 6474690"/>
                <a:gd name="connsiteY62" fmla="*/ 1413163 h 3842327"/>
                <a:gd name="connsiteX63" fmla="*/ 2429163 w 6474690"/>
                <a:gd name="connsiteY63" fmla="*/ 1403927 h 3842327"/>
                <a:gd name="connsiteX64" fmla="*/ 2475345 w 6474690"/>
                <a:gd name="connsiteY64" fmla="*/ 1394691 h 3842327"/>
                <a:gd name="connsiteX65" fmla="*/ 2530763 w 6474690"/>
                <a:gd name="connsiteY65" fmla="*/ 1376218 h 3842327"/>
                <a:gd name="connsiteX66" fmla="*/ 2558472 w 6474690"/>
                <a:gd name="connsiteY66" fmla="*/ 1366981 h 3842327"/>
                <a:gd name="connsiteX67" fmla="*/ 2595418 w 6474690"/>
                <a:gd name="connsiteY67" fmla="*/ 1357745 h 3842327"/>
                <a:gd name="connsiteX68" fmla="*/ 2678545 w 6474690"/>
                <a:gd name="connsiteY68" fmla="*/ 1311563 h 3842327"/>
                <a:gd name="connsiteX69" fmla="*/ 2715490 w 6474690"/>
                <a:gd name="connsiteY69" fmla="*/ 1274618 h 3842327"/>
                <a:gd name="connsiteX70" fmla="*/ 2752436 w 6474690"/>
                <a:gd name="connsiteY70" fmla="*/ 1219200 h 3842327"/>
                <a:gd name="connsiteX71" fmla="*/ 2780145 w 6474690"/>
                <a:gd name="connsiteY71" fmla="*/ 1182254 h 3842327"/>
                <a:gd name="connsiteX72" fmla="*/ 2807854 w 6474690"/>
                <a:gd name="connsiteY72" fmla="*/ 1154545 h 3842327"/>
                <a:gd name="connsiteX73" fmla="*/ 2826327 w 6474690"/>
                <a:gd name="connsiteY73" fmla="*/ 1126836 h 3842327"/>
                <a:gd name="connsiteX74" fmla="*/ 2844800 w 6474690"/>
                <a:gd name="connsiteY74" fmla="*/ 1089891 h 3842327"/>
                <a:gd name="connsiteX75" fmla="*/ 2872509 w 6474690"/>
                <a:gd name="connsiteY75" fmla="*/ 1071418 h 3842327"/>
                <a:gd name="connsiteX76" fmla="*/ 2909454 w 6474690"/>
                <a:gd name="connsiteY76" fmla="*/ 988291 h 3842327"/>
                <a:gd name="connsiteX77" fmla="*/ 2964872 w 6474690"/>
                <a:gd name="connsiteY77" fmla="*/ 951345 h 3842327"/>
                <a:gd name="connsiteX78" fmla="*/ 3306618 w 6474690"/>
                <a:gd name="connsiteY78" fmla="*/ 923636 h 3842327"/>
                <a:gd name="connsiteX79" fmla="*/ 3334327 w 6474690"/>
                <a:gd name="connsiteY79" fmla="*/ 905163 h 3842327"/>
                <a:gd name="connsiteX80" fmla="*/ 3408218 w 6474690"/>
                <a:gd name="connsiteY80" fmla="*/ 840509 h 3842327"/>
                <a:gd name="connsiteX81" fmla="*/ 3500581 w 6474690"/>
                <a:gd name="connsiteY81" fmla="*/ 812800 h 3842327"/>
                <a:gd name="connsiteX82" fmla="*/ 3565236 w 6474690"/>
                <a:gd name="connsiteY82" fmla="*/ 794327 h 3842327"/>
                <a:gd name="connsiteX83" fmla="*/ 3639127 w 6474690"/>
                <a:gd name="connsiteY83" fmla="*/ 729672 h 3842327"/>
                <a:gd name="connsiteX84" fmla="*/ 3676072 w 6474690"/>
                <a:gd name="connsiteY84" fmla="*/ 637309 h 3842327"/>
                <a:gd name="connsiteX85" fmla="*/ 3685309 w 6474690"/>
                <a:gd name="connsiteY85" fmla="*/ 609600 h 3842327"/>
                <a:gd name="connsiteX86" fmla="*/ 3731490 w 6474690"/>
                <a:gd name="connsiteY86" fmla="*/ 554181 h 3842327"/>
                <a:gd name="connsiteX87" fmla="*/ 3740727 w 6474690"/>
                <a:gd name="connsiteY87" fmla="*/ 526472 h 3842327"/>
                <a:gd name="connsiteX88" fmla="*/ 3759200 w 6474690"/>
                <a:gd name="connsiteY88" fmla="*/ 489527 h 3842327"/>
                <a:gd name="connsiteX89" fmla="*/ 3777672 w 6474690"/>
                <a:gd name="connsiteY89" fmla="*/ 461818 h 3842327"/>
                <a:gd name="connsiteX90" fmla="*/ 3833090 w 6474690"/>
                <a:gd name="connsiteY90" fmla="*/ 406400 h 3842327"/>
                <a:gd name="connsiteX91" fmla="*/ 3870036 w 6474690"/>
                <a:gd name="connsiteY91" fmla="*/ 360218 h 3842327"/>
                <a:gd name="connsiteX92" fmla="*/ 3879272 w 6474690"/>
                <a:gd name="connsiteY92" fmla="*/ 332509 h 3842327"/>
                <a:gd name="connsiteX93" fmla="*/ 3934690 w 6474690"/>
                <a:gd name="connsiteY93" fmla="*/ 304800 h 3842327"/>
                <a:gd name="connsiteX94" fmla="*/ 4017818 w 6474690"/>
                <a:gd name="connsiteY94" fmla="*/ 314036 h 3842327"/>
                <a:gd name="connsiteX95" fmla="*/ 4045527 w 6474690"/>
                <a:gd name="connsiteY95" fmla="*/ 332509 h 3842327"/>
                <a:gd name="connsiteX96" fmla="*/ 4156363 w 6474690"/>
                <a:gd name="connsiteY96" fmla="*/ 323272 h 3842327"/>
                <a:gd name="connsiteX97" fmla="*/ 4193309 w 6474690"/>
                <a:gd name="connsiteY97" fmla="*/ 314036 h 3842327"/>
                <a:gd name="connsiteX98" fmla="*/ 4248727 w 6474690"/>
                <a:gd name="connsiteY98" fmla="*/ 286327 h 3842327"/>
                <a:gd name="connsiteX99" fmla="*/ 4285672 w 6474690"/>
                <a:gd name="connsiteY99" fmla="*/ 277091 h 3842327"/>
                <a:gd name="connsiteX100" fmla="*/ 4313381 w 6474690"/>
                <a:gd name="connsiteY100" fmla="*/ 267854 h 3842327"/>
                <a:gd name="connsiteX101" fmla="*/ 4387272 w 6474690"/>
                <a:gd name="connsiteY101" fmla="*/ 249381 h 3842327"/>
                <a:gd name="connsiteX102" fmla="*/ 4479636 w 6474690"/>
                <a:gd name="connsiteY102" fmla="*/ 166254 h 3842327"/>
                <a:gd name="connsiteX103" fmla="*/ 4507345 w 6474690"/>
                <a:gd name="connsiteY103" fmla="*/ 147781 h 3842327"/>
                <a:gd name="connsiteX104" fmla="*/ 4562763 w 6474690"/>
                <a:gd name="connsiteY104" fmla="*/ 129309 h 3842327"/>
                <a:gd name="connsiteX105" fmla="*/ 4645890 w 6474690"/>
                <a:gd name="connsiteY105" fmla="*/ 83127 h 3842327"/>
                <a:gd name="connsiteX106" fmla="*/ 4765963 w 6474690"/>
                <a:gd name="connsiteY106" fmla="*/ 64654 h 3842327"/>
                <a:gd name="connsiteX107" fmla="*/ 4802909 w 6474690"/>
                <a:gd name="connsiteY107" fmla="*/ 120072 h 3842327"/>
                <a:gd name="connsiteX108" fmla="*/ 4839854 w 6474690"/>
                <a:gd name="connsiteY108" fmla="*/ 175491 h 3842327"/>
                <a:gd name="connsiteX109" fmla="*/ 4913745 w 6474690"/>
                <a:gd name="connsiteY109" fmla="*/ 212436 h 3842327"/>
                <a:gd name="connsiteX110" fmla="*/ 5089236 w 6474690"/>
                <a:gd name="connsiteY110" fmla="*/ 193963 h 3842327"/>
                <a:gd name="connsiteX111" fmla="*/ 5126181 w 6474690"/>
                <a:gd name="connsiteY111" fmla="*/ 147781 h 3842327"/>
                <a:gd name="connsiteX112" fmla="*/ 5163127 w 6474690"/>
                <a:gd name="connsiteY112" fmla="*/ 92363 h 3842327"/>
                <a:gd name="connsiteX113" fmla="*/ 5190836 w 6474690"/>
                <a:gd name="connsiteY113" fmla="*/ 73891 h 3842327"/>
                <a:gd name="connsiteX114" fmla="*/ 5273963 w 6474690"/>
                <a:gd name="connsiteY114" fmla="*/ 9236 h 3842327"/>
                <a:gd name="connsiteX115" fmla="*/ 5338618 w 6474690"/>
                <a:gd name="connsiteY115" fmla="*/ 0 h 3842327"/>
                <a:gd name="connsiteX116" fmla="*/ 5458690 w 6474690"/>
                <a:gd name="connsiteY116" fmla="*/ 9236 h 3842327"/>
                <a:gd name="connsiteX117" fmla="*/ 5514109 w 6474690"/>
                <a:gd name="connsiteY117" fmla="*/ 36945 h 3842327"/>
                <a:gd name="connsiteX118" fmla="*/ 5541818 w 6474690"/>
                <a:gd name="connsiteY118" fmla="*/ 46181 h 3842327"/>
                <a:gd name="connsiteX119" fmla="*/ 5615709 w 6474690"/>
                <a:gd name="connsiteY119" fmla="*/ 64654 h 3842327"/>
                <a:gd name="connsiteX120" fmla="*/ 5643418 w 6474690"/>
                <a:gd name="connsiteY120" fmla="*/ 73891 h 3842327"/>
                <a:gd name="connsiteX121" fmla="*/ 5671127 w 6474690"/>
                <a:gd name="connsiteY121" fmla="*/ 92363 h 3842327"/>
                <a:gd name="connsiteX122" fmla="*/ 5735781 w 6474690"/>
                <a:gd name="connsiteY122" fmla="*/ 110836 h 3842327"/>
                <a:gd name="connsiteX123" fmla="*/ 5809672 w 6474690"/>
                <a:gd name="connsiteY123" fmla="*/ 129309 h 3842327"/>
                <a:gd name="connsiteX124" fmla="*/ 5874327 w 6474690"/>
                <a:gd name="connsiteY124" fmla="*/ 166254 h 3842327"/>
                <a:gd name="connsiteX125" fmla="*/ 5902036 w 6474690"/>
                <a:gd name="connsiteY125" fmla="*/ 193963 h 3842327"/>
                <a:gd name="connsiteX126" fmla="*/ 6012872 w 6474690"/>
                <a:gd name="connsiteY126" fmla="*/ 221672 h 3842327"/>
                <a:gd name="connsiteX127" fmla="*/ 6068290 w 6474690"/>
                <a:gd name="connsiteY127" fmla="*/ 240145 h 3842327"/>
                <a:gd name="connsiteX128" fmla="*/ 6096000 w 6474690"/>
                <a:gd name="connsiteY128" fmla="*/ 249381 h 3842327"/>
                <a:gd name="connsiteX129" fmla="*/ 6188363 w 6474690"/>
                <a:gd name="connsiteY129" fmla="*/ 267854 h 3842327"/>
                <a:gd name="connsiteX130" fmla="*/ 6216072 w 6474690"/>
                <a:gd name="connsiteY130" fmla="*/ 277091 h 3842327"/>
                <a:gd name="connsiteX131" fmla="*/ 6253018 w 6474690"/>
                <a:gd name="connsiteY131" fmla="*/ 286327 h 3842327"/>
                <a:gd name="connsiteX132" fmla="*/ 6336145 w 6474690"/>
                <a:gd name="connsiteY132" fmla="*/ 314036 h 3842327"/>
                <a:gd name="connsiteX133" fmla="*/ 6363854 w 6474690"/>
                <a:gd name="connsiteY133" fmla="*/ 323272 h 3842327"/>
                <a:gd name="connsiteX134" fmla="*/ 6428509 w 6474690"/>
                <a:gd name="connsiteY134" fmla="*/ 350981 h 3842327"/>
                <a:gd name="connsiteX135" fmla="*/ 6474690 w 6474690"/>
                <a:gd name="connsiteY135" fmla="*/ 387927 h 384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6474690" h="3842327">
                  <a:moveTo>
                    <a:pt x="0" y="3842327"/>
                  </a:moveTo>
                  <a:lnTo>
                    <a:pt x="0" y="3842327"/>
                  </a:lnTo>
                  <a:cubicBezTo>
                    <a:pt x="15394" y="3817697"/>
                    <a:pt x="28037" y="3791117"/>
                    <a:pt x="46181" y="3768436"/>
                  </a:cubicBezTo>
                  <a:cubicBezTo>
                    <a:pt x="53116" y="3759768"/>
                    <a:pt x="66955" y="3758631"/>
                    <a:pt x="73890" y="3749963"/>
                  </a:cubicBezTo>
                  <a:cubicBezTo>
                    <a:pt x="79972" y="3742360"/>
                    <a:pt x="77726" y="3730355"/>
                    <a:pt x="83127" y="3722254"/>
                  </a:cubicBezTo>
                  <a:cubicBezTo>
                    <a:pt x="90373" y="3711386"/>
                    <a:pt x="101600" y="3703781"/>
                    <a:pt x="110836" y="3694545"/>
                  </a:cubicBezTo>
                  <a:cubicBezTo>
                    <a:pt x="113915" y="3685309"/>
                    <a:pt x="115344" y="3675347"/>
                    <a:pt x="120072" y="3666836"/>
                  </a:cubicBezTo>
                  <a:cubicBezTo>
                    <a:pt x="130854" y="3647428"/>
                    <a:pt x="138545" y="3623733"/>
                    <a:pt x="157018" y="3611418"/>
                  </a:cubicBezTo>
                  <a:cubicBezTo>
                    <a:pt x="220537" y="3569071"/>
                    <a:pt x="191374" y="3581493"/>
                    <a:pt x="240145" y="3565236"/>
                  </a:cubicBezTo>
                  <a:cubicBezTo>
                    <a:pt x="246303" y="3556000"/>
                    <a:pt x="250264" y="3544837"/>
                    <a:pt x="258618" y="3537527"/>
                  </a:cubicBezTo>
                  <a:cubicBezTo>
                    <a:pt x="265350" y="3531636"/>
                    <a:pt x="338913" y="3486449"/>
                    <a:pt x="350981" y="3472872"/>
                  </a:cubicBezTo>
                  <a:cubicBezTo>
                    <a:pt x="365731" y="3456278"/>
                    <a:pt x="375612" y="3435927"/>
                    <a:pt x="387927" y="3417454"/>
                  </a:cubicBezTo>
                  <a:lnTo>
                    <a:pt x="406400" y="3389745"/>
                  </a:lnTo>
                  <a:cubicBezTo>
                    <a:pt x="409479" y="3380509"/>
                    <a:pt x="412961" y="3371397"/>
                    <a:pt x="415636" y="3362036"/>
                  </a:cubicBezTo>
                  <a:cubicBezTo>
                    <a:pt x="419123" y="3349830"/>
                    <a:pt x="419872" y="3336759"/>
                    <a:pt x="424872" y="3325091"/>
                  </a:cubicBezTo>
                  <a:cubicBezTo>
                    <a:pt x="429245" y="3314888"/>
                    <a:pt x="437187" y="3306618"/>
                    <a:pt x="443345" y="3297381"/>
                  </a:cubicBezTo>
                  <a:cubicBezTo>
                    <a:pt x="446424" y="3278908"/>
                    <a:pt x="448518" y="3260244"/>
                    <a:pt x="452581" y="3241963"/>
                  </a:cubicBezTo>
                  <a:cubicBezTo>
                    <a:pt x="454693" y="3232459"/>
                    <a:pt x="459457" y="3223699"/>
                    <a:pt x="461818" y="3214254"/>
                  </a:cubicBezTo>
                  <a:cubicBezTo>
                    <a:pt x="465626" y="3199024"/>
                    <a:pt x="467975" y="3183466"/>
                    <a:pt x="471054" y="3168072"/>
                  </a:cubicBezTo>
                  <a:cubicBezTo>
                    <a:pt x="474133" y="3134205"/>
                    <a:pt x="467342" y="3097917"/>
                    <a:pt x="480290" y="3066472"/>
                  </a:cubicBezTo>
                  <a:cubicBezTo>
                    <a:pt x="500114" y="3018329"/>
                    <a:pt x="526756" y="3014038"/>
                    <a:pt x="563418" y="3001818"/>
                  </a:cubicBezTo>
                  <a:cubicBezTo>
                    <a:pt x="572654" y="2992582"/>
                    <a:pt x="581209" y="2982610"/>
                    <a:pt x="591127" y="2974109"/>
                  </a:cubicBezTo>
                  <a:cubicBezTo>
                    <a:pt x="602815" y="2964091"/>
                    <a:pt x="618217" y="2958226"/>
                    <a:pt x="628072" y="2946400"/>
                  </a:cubicBezTo>
                  <a:cubicBezTo>
                    <a:pt x="634305" y="2938921"/>
                    <a:pt x="631908" y="2926792"/>
                    <a:pt x="637309" y="2918691"/>
                  </a:cubicBezTo>
                  <a:cubicBezTo>
                    <a:pt x="644555" y="2907822"/>
                    <a:pt x="655782" y="2900218"/>
                    <a:pt x="665018" y="2890981"/>
                  </a:cubicBezTo>
                  <a:cubicBezTo>
                    <a:pt x="681275" y="2842209"/>
                    <a:pt x="668853" y="2871375"/>
                    <a:pt x="711200" y="2807854"/>
                  </a:cubicBezTo>
                  <a:lnTo>
                    <a:pt x="766618" y="2724727"/>
                  </a:lnTo>
                  <a:cubicBezTo>
                    <a:pt x="772775" y="2715491"/>
                    <a:pt x="777241" y="2704867"/>
                    <a:pt x="785090" y="2697018"/>
                  </a:cubicBezTo>
                  <a:cubicBezTo>
                    <a:pt x="794327" y="2687782"/>
                    <a:pt x="804438" y="2679344"/>
                    <a:pt x="812800" y="2669309"/>
                  </a:cubicBezTo>
                  <a:cubicBezTo>
                    <a:pt x="856675" y="2616659"/>
                    <a:pt x="810217" y="2666901"/>
                    <a:pt x="840509" y="2613891"/>
                  </a:cubicBezTo>
                  <a:cubicBezTo>
                    <a:pt x="848147" y="2600525"/>
                    <a:pt x="857920" y="2588387"/>
                    <a:pt x="868218" y="2576945"/>
                  </a:cubicBezTo>
                  <a:cubicBezTo>
                    <a:pt x="885694" y="2557527"/>
                    <a:pt x="923636" y="2521527"/>
                    <a:pt x="923636" y="2521527"/>
                  </a:cubicBezTo>
                  <a:cubicBezTo>
                    <a:pt x="946851" y="2451880"/>
                    <a:pt x="915535" y="2537728"/>
                    <a:pt x="951345" y="2466109"/>
                  </a:cubicBezTo>
                  <a:cubicBezTo>
                    <a:pt x="969687" y="2429424"/>
                    <a:pt x="948800" y="2444727"/>
                    <a:pt x="979054" y="2410691"/>
                  </a:cubicBezTo>
                  <a:cubicBezTo>
                    <a:pt x="996410" y="2391165"/>
                    <a:pt x="1019981" y="2377009"/>
                    <a:pt x="1034472" y="2355272"/>
                  </a:cubicBezTo>
                  <a:cubicBezTo>
                    <a:pt x="1059103" y="2318327"/>
                    <a:pt x="1043709" y="2333720"/>
                    <a:pt x="1080654" y="2309091"/>
                  </a:cubicBezTo>
                  <a:cubicBezTo>
                    <a:pt x="1086812" y="2299854"/>
                    <a:pt x="1090773" y="2288691"/>
                    <a:pt x="1099127" y="2281381"/>
                  </a:cubicBezTo>
                  <a:cubicBezTo>
                    <a:pt x="1115835" y="2266761"/>
                    <a:pt x="1154545" y="2244436"/>
                    <a:pt x="1154545" y="2244436"/>
                  </a:cubicBezTo>
                  <a:cubicBezTo>
                    <a:pt x="1188412" y="2193636"/>
                    <a:pt x="1154545" y="2236739"/>
                    <a:pt x="1200727" y="2198254"/>
                  </a:cubicBezTo>
                  <a:cubicBezTo>
                    <a:pt x="1224224" y="2178673"/>
                    <a:pt x="1227818" y="2164212"/>
                    <a:pt x="1256145" y="2152072"/>
                  </a:cubicBezTo>
                  <a:cubicBezTo>
                    <a:pt x="1267813" y="2147072"/>
                    <a:pt x="1280931" y="2146484"/>
                    <a:pt x="1293090" y="2142836"/>
                  </a:cubicBezTo>
                  <a:cubicBezTo>
                    <a:pt x="1406890" y="2108696"/>
                    <a:pt x="1284914" y="2133487"/>
                    <a:pt x="1459345" y="2115127"/>
                  </a:cubicBezTo>
                  <a:cubicBezTo>
                    <a:pt x="1491621" y="2111730"/>
                    <a:pt x="1546327" y="2102170"/>
                    <a:pt x="1579418" y="2096654"/>
                  </a:cubicBezTo>
                  <a:cubicBezTo>
                    <a:pt x="1633783" y="2069471"/>
                    <a:pt x="1603296" y="2082537"/>
                    <a:pt x="1671781" y="2059709"/>
                  </a:cubicBezTo>
                  <a:lnTo>
                    <a:pt x="1699490" y="2050472"/>
                  </a:lnTo>
                  <a:cubicBezTo>
                    <a:pt x="1708727" y="2041236"/>
                    <a:pt x="1721358" y="2034446"/>
                    <a:pt x="1727200" y="2022763"/>
                  </a:cubicBezTo>
                  <a:cubicBezTo>
                    <a:pt x="1734221" y="2008722"/>
                    <a:pt x="1732629" y="1991811"/>
                    <a:pt x="1736436" y="1976581"/>
                  </a:cubicBezTo>
                  <a:cubicBezTo>
                    <a:pt x="1744084" y="1945988"/>
                    <a:pt x="1746085" y="1948253"/>
                    <a:pt x="1764145" y="1921163"/>
                  </a:cubicBezTo>
                  <a:cubicBezTo>
                    <a:pt x="1783367" y="1844271"/>
                    <a:pt x="1759961" y="1920295"/>
                    <a:pt x="1791854" y="1856509"/>
                  </a:cubicBezTo>
                  <a:cubicBezTo>
                    <a:pt x="1796208" y="1847801"/>
                    <a:pt x="1795008" y="1836402"/>
                    <a:pt x="1801090" y="1828800"/>
                  </a:cubicBezTo>
                  <a:cubicBezTo>
                    <a:pt x="1808025" y="1820132"/>
                    <a:pt x="1819563" y="1816485"/>
                    <a:pt x="1828800" y="1810327"/>
                  </a:cubicBezTo>
                  <a:cubicBezTo>
                    <a:pt x="1834957" y="1801091"/>
                    <a:pt x="1839423" y="1790467"/>
                    <a:pt x="1847272" y="1782618"/>
                  </a:cubicBezTo>
                  <a:cubicBezTo>
                    <a:pt x="1855121" y="1774768"/>
                    <a:pt x="1868046" y="1772813"/>
                    <a:pt x="1874981" y="1764145"/>
                  </a:cubicBezTo>
                  <a:cubicBezTo>
                    <a:pt x="1925969" y="1700411"/>
                    <a:pt x="1832517" y="1770904"/>
                    <a:pt x="1911927" y="1717963"/>
                  </a:cubicBezTo>
                  <a:cubicBezTo>
                    <a:pt x="1964870" y="1638550"/>
                    <a:pt x="1894373" y="1732007"/>
                    <a:pt x="1958109" y="1681018"/>
                  </a:cubicBezTo>
                  <a:cubicBezTo>
                    <a:pt x="1966777" y="1674084"/>
                    <a:pt x="1968053" y="1660415"/>
                    <a:pt x="1976581" y="1653309"/>
                  </a:cubicBezTo>
                  <a:cubicBezTo>
                    <a:pt x="2003429" y="1630935"/>
                    <a:pt x="2036462" y="1631014"/>
                    <a:pt x="2068945" y="1625600"/>
                  </a:cubicBezTo>
                  <a:cubicBezTo>
                    <a:pt x="2101310" y="1614811"/>
                    <a:pt x="2100148" y="1619788"/>
                    <a:pt x="2124363" y="1588654"/>
                  </a:cubicBezTo>
                  <a:cubicBezTo>
                    <a:pt x="2137993" y="1571129"/>
                    <a:pt x="2142836" y="1545551"/>
                    <a:pt x="2161309" y="1533236"/>
                  </a:cubicBezTo>
                  <a:cubicBezTo>
                    <a:pt x="2197119" y="1509362"/>
                    <a:pt x="2178487" y="1518273"/>
                    <a:pt x="2216727" y="1505527"/>
                  </a:cubicBezTo>
                  <a:cubicBezTo>
                    <a:pt x="2280246" y="1463180"/>
                    <a:pt x="2251083" y="1475602"/>
                    <a:pt x="2299854" y="1459345"/>
                  </a:cubicBezTo>
                  <a:cubicBezTo>
                    <a:pt x="2318327" y="1447030"/>
                    <a:pt x="2333502" y="1426754"/>
                    <a:pt x="2355272" y="1422400"/>
                  </a:cubicBezTo>
                  <a:cubicBezTo>
                    <a:pt x="2370666" y="1419321"/>
                    <a:pt x="2386224" y="1416971"/>
                    <a:pt x="2401454" y="1413163"/>
                  </a:cubicBezTo>
                  <a:cubicBezTo>
                    <a:pt x="2410899" y="1410802"/>
                    <a:pt x="2419718" y="1406288"/>
                    <a:pt x="2429163" y="1403927"/>
                  </a:cubicBezTo>
                  <a:cubicBezTo>
                    <a:pt x="2444393" y="1400120"/>
                    <a:pt x="2460199" y="1398822"/>
                    <a:pt x="2475345" y="1394691"/>
                  </a:cubicBezTo>
                  <a:cubicBezTo>
                    <a:pt x="2494131" y="1389568"/>
                    <a:pt x="2512290" y="1382376"/>
                    <a:pt x="2530763" y="1376218"/>
                  </a:cubicBezTo>
                  <a:cubicBezTo>
                    <a:pt x="2539999" y="1373139"/>
                    <a:pt x="2549027" y="1369342"/>
                    <a:pt x="2558472" y="1366981"/>
                  </a:cubicBezTo>
                  <a:lnTo>
                    <a:pt x="2595418" y="1357745"/>
                  </a:lnTo>
                  <a:cubicBezTo>
                    <a:pt x="2658937" y="1315399"/>
                    <a:pt x="2629774" y="1327821"/>
                    <a:pt x="2678545" y="1311563"/>
                  </a:cubicBezTo>
                  <a:cubicBezTo>
                    <a:pt x="2703174" y="1237673"/>
                    <a:pt x="2666230" y="1323877"/>
                    <a:pt x="2715490" y="1274618"/>
                  </a:cubicBezTo>
                  <a:cubicBezTo>
                    <a:pt x="2731189" y="1258919"/>
                    <a:pt x="2739115" y="1236961"/>
                    <a:pt x="2752436" y="1219200"/>
                  </a:cubicBezTo>
                  <a:cubicBezTo>
                    <a:pt x="2761672" y="1206885"/>
                    <a:pt x="2770127" y="1193942"/>
                    <a:pt x="2780145" y="1182254"/>
                  </a:cubicBezTo>
                  <a:cubicBezTo>
                    <a:pt x="2788646" y="1172336"/>
                    <a:pt x="2799492" y="1164580"/>
                    <a:pt x="2807854" y="1154545"/>
                  </a:cubicBezTo>
                  <a:cubicBezTo>
                    <a:pt x="2814961" y="1146017"/>
                    <a:pt x="2820819" y="1136474"/>
                    <a:pt x="2826327" y="1126836"/>
                  </a:cubicBezTo>
                  <a:cubicBezTo>
                    <a:pt x="2833158" y="1114882"/>
                    <a:pt x="2835985" y="1100468"/>
                    <a:pt x="2844800" y="1089891"/>
                  </a:cubicBezTo>
                  <a:cubicBezTo>
                    <a:pt x="2851907" y="1081363"/>
                    <a:pt x="2863273" y="1077576"/>
                    <a:pt x="2872509" y="1071418"/>
                  </a:cubicBezTo>
                  <a:cubicBezTo>
                    <a:pt x="2879390" y="1050775"/>
                    <a:pt x="2888789" y="1006373"/>
                    <a:pt x="2909454" y="988291"/>
                  </a:cubicBezTo>
                  <a:cubicBezTo>
                    <a:pt x="2926162" y="973671"/>
                    <a:pt x="2946399" y="963660"/>
                    <a:pt x="2964872" y="951345"/>
                  </a:cubicBezTo>
                  <a:cubicBezTo>
                    <a:pt x="3079716" y="874781"/>
                    <a:pt x="2981485" y="933198"/>
                    <a:pt x="3306618" y="923636"/>
                  </a:cubicBezTo>
                  <a:cubicBezTo>
                    <a:pt x="3315854" y="917478"/>
                    <a:pt x="3326478" y="913012"/>
                    <a:pt x="3334327" y="905163"/>
                  </a:cubicBezTo>
                  <a:cubicBezTo>
                    <a:pt x="3372042" y="867448"/>
                    <a:pt x="3329710" y="866679"/>
                    <a:pt x="3408218" y="840509"/>
                  </a:cubicBezTo>
                  <a:cubicBezTo>
                    <a:pt x="3539940" y="796601"/>
                    <a:pt x="3402852" y="840723"/>
                    <a:pt x="3500581" y="812800"/>
                  </a:cubicBezTo>
                  <a:cubicBezTo>
                    <a:pt x="3593325" y="786301"/>
                    <a:pt x="3449751" y="823197"/>
                    <a:pt x="3565236" y="794327"/>
                  </a:cubicBezTo>
                  <a:cubicBezTo>
                    <a:pt x="3629890" y="751223"/>
                    <a:pt x="3608339" y="775854"/>
                    <a:pt x="3639127" y="729672"/>
                  </a:cubicBezTo>
                  <a:cubicBezTo>
                    <a:pt x="3681171" y="603543"/>
                    <a:pt x="3635304" y="732434"/>
                    <a:pt x="3676072" y="637309"/>
                  </a:cubicBezTo>
                  <a:cubicBezTo>
                    <a:pt x="3679907" y="628360"/>
                    <a:pt x="3679908" y="617701"/>
                    <a:pt x="3685309" y="609600"/>
                  </a:cubicBezTo>
                  <a:cubicBezTo>
                    <a:pt x="3726167" y="548314"/>
                    <a:pt x="3701269" y="614624"/>
                    <a:pt x="3731490" y="554181"/>
                  </a:cubicBezTo>
                  <a:cubicBezTo>
                    <a:pt x="3735844" y="545473"/>
                    <a:pt x="3736892" y="535421"/>
                    <a:pt x="3740727" y="526472"/>
                  </a:cubicBezTo>
                  <a:cubicBezTo>
                    <a:pt x="3746151" y="513817"/>
                    <a:pt x="3752369" y="501482"/>
                    <a:pt x="3759200" y="489527"/>
                  </a:cubicBezTo>
                  <a:cubicBezTo>
                    <a:pt x="3764707" y="479889"/>
                    <a:pt x="3770297" y="470115"/>
                    <a:pt x="3777672" y="461818"/>
                  </a:cubicBezTo>
                  <a:cubicBezTo>
                    <a:pt x="3795028" y="442292"/>
                    <a:pt x="3833090" y="406400"/>
                    <a:pt x="3833090" y="406400"/>
                  </a:cubicBezTo>
                  <a:cubicBezTo>
                    <a:pt x="3856308" y="336750"/>
                    <a:pt x="3822288" y="419904"/>
                    <a:pt x="3870036" y="360218"/>
                  </a:cubicBezTo>
                  <a:cubicBezTo>
                    <a:pt x="3876118" y="352615"/>
                    <a:pt x="3873190" y="340112"/>
                    <a:pt x="3879272" y="332509"/>
                  </a:cubicBezTo>
                  <a:cubicBezTo>
                    <a:pt x="3892294" y="316231"/>
                    <a:pt x="3916436" y="310885"/>
                    <a:pt x="3934690" y="304800"/>
                  </a:cubicBezTo>
                  <a:cubicBezTo>
                    <a:pt x="3962399" y="307879"/>
                    <a:pt x="3990771" y="307274"/>
                    <a:pt x="4017818" y="314036"/>
                  </a:cubicBezTo>
                  <a:cubicBezTo>
                    <a:pt x="4028587" y="316728"/>
                    <a:pt x="4034451" y="331771"/>
                    <a:pt x="4045527" y="332509"/>
                  </a:cubicBezTo>
                  <a:cubicBezTo>
                    <a:pt x="4082518" y="334975"/>
                    <a:pt x="4119418" y="326351"/>
                    <a:pt x="4156363" y="323272"/>
                  </a:cubicBezTo>
                  <a:cubicBezTo>
                    <a:pt x="4168678" y="320193"/>
                    <a:pt x="4181641" y="319036"/>
                    <a:pt x="4193309" y="314036"/>
                  </a:cubicBezTo>
                  <a:cubicBezTo>
                    <a:pt x="4274272" y="279338"/>
                    <a:pt x="4170885" y="308567"/>
                    <a:pt x="4248727" y="286327"/>
                  </a:cubicBezTo>
                  <a:cubicBezTo>
                    <a:pt x="4260933" y="282840"/>
                    <a:pt x="4273466" y="280578"/>
                    <a:pt x="4285672" y="277091"/>
                  </a:cubicBezTo>
                  <a:cubicBezTo>
                    <a:pt x="4295033" y="274416"/>
                    <a:pt x="4303936" y="270215"/>
                    <a:pt x="4313381" y="267854"/>
                  </a:cubicBezTo>
                  <a:lnTo>
                    <a:pt x="4387272" y="249381"/>
                  </a:lnTo>
                  <a:cubicBezTo>
                    <a:pt x="4441308" y="195345"/>
                    <a:pt x="4429019" y="202409"/>
                    <a:pt x="4479636" y="166254"/>
                  </a:cubicBezTo>
                  <a:cubicBezTo>
                    <a:pt x="4488669" y="159802"/>
                    <a:pt x="4497201" y="152289"/>
                    <a:pt x="4507345" y="147781"/>
                  </a:cubicBezTo>
                  <a:cubicBezTo>
                    <a:pt x="4525139" y="139873"/>
                    <a:pt x="4562763" y="129309"/>
                    <a:pt x="4562763" y="129309"/>
                  </a:cubicBezTo>
                  <a:cubicBezTo>
                    <a:pt x="4626282" y="86962"/>
                    <a:pt x="4597119" y="99384"/>
                    <a:pt x="4645890" y="83127"/>
                  </a:cubicBezTo>
                  <a:cubicBezTo>
                    <a:pt x="4719958" y="33748"/>
                    <a:pt x="4679961" y="40082"/>
                    <a:pt x="4765963" y="64654"/>
                  </a:cubicBezTo>
                  <a:cubicBezTo>
                    <a:pt x="4783629" y="117649"/>
                    <a:pt x="4762549" y="68179"/>
                    <a:pt x="4802909" y="120072"/>
                  </a:cubicBezTo>
                  <a:cubicBezTo>
                    <a:pt x="4816539" y="137597"/>
                    <a:pt x="4819996" y="165562"/>
                    <a:pt x="4839854" y="175491"/>
                  </a:cubicBezTo>
                  <a:lnTo>
                    <a:pt x="4913745" y="212436"/>
                  </a:lnTo>
                  <a:cubicBezTo>
                    <a:pt x="4972242" y="206278"/>
                    <a:pt x="5031365" y="204485"/>
                    <a:pt x="5089236" y="193963"/>
                  </a:cubicBezTo>
                  <a:cubicBezTo>
                    <a:pt x="5125096" y="187443"/>
                    <a:pt x="5113392" y="170802"/>
                    <a:pt x="5126181" y="147781"/>
                  </a:cubicBezTo>
                  <a:cubicBezTo>
                    <a:pt x="5136963" y="128373"/>
                    <a:pt x="5144654" y="104678"/>
                    <a:pt x="5163127" y="92363"/>
                  </a:cubicBezTo>
                  <a:cubicBezTo>
                    <a:pt x="5172363" y="86206"/>
                    <a:pt x="5182308" y="80997"/>
                    <a:pt x="5190836" y="73891"/>
                  </a:cubicBezTo>
                  <a:cubicBezTo>
                    <a:pt x="5215137" y="53640"/>
                    <a:pt x="5240151" y="14066"/>
                    <a:pt x="5273963" y="9236"/>
                  </a:cubicBezTo>
                  <a:lnTo>
                    <a:pt x="5338618" y="0"/>
                  </a:lnTo>
                  <a:cubicBezTo>
                    <a:pt x="5378642" y="3079"/>
                    <a:pt x="5418858" y="4257"/>
                    <a:pt x="5458690" y="9236"/>
                  </a:cubicBezTo>
                  <a:cubicBezTo>
                    <a:pt x="5489648" y="13106"/>
                    <a:pt x="5486603" y="23192"/>
                    <a:pt x="5514109" y="36945"/>
                  </a:cubicBezTo>
                  <a:cubicBezTo>
                    <a:pt x="5522817" y="41299"/>
                    <a:pt x="5532425" y="43619"/>
                    <a:pt x="5541818" y="46181"/>
                  </a:cubicBezTo>
                  <a:cubicBezTo>
                    <a:pt x="5566312" y="52861"/>
                    <a:pt x="5591624" y="56625"/>
                    <a:pt x="5615709" y="64654"/>
                  </a:cubicBezTo>
                  <a:cubicBezTo>
                    <a:pt x="5624945" y="67733"/>
                    <a:pt x="5634710" y="69537"/>
                    <a:pt x="5643418" y="73891"/>
                  </a:cubicBezTo>
                  <a:cubicBezTo>
                    <a:pt x="5653347" y="78855"/>
                    <a:pt x="5661198" y="87399"/>
                    <a:pt x="5671127" y="92363"/>
                  </a:cubicBezTo>
                  <a:cubicBezTo>
                    <a:pt x="5685896" y="99747"/>
                    <a:pt x="5721963" y="106888"/>
                    <a:pt x="5735781" y="110836"/>
                  </a:cubicBezTo>
                  <a:cubicBezTo>
                    <a:pt x="5802056" y="129771"/>
                    <a:pt x="5715772" y="110528"/>
                    <a:pt x="5809672" y="129309"/>
                  </a:cubicBezTo>
                  <a:cubicBezTo>
                    <a:pt x="5832261" y="140603"/>
                    <a:pt x="5854742" y="149933"/>
                    <a:pt x="5874327" y="166254"/>
                  </a:cubicBezTo>
                  <a:cubicBezTo>
                    <a:pt x="5884362" y="174616"/>
                    <a:pt x="5890618" y="187619"/>
                    <a:pt x="5902036" y="193963"/>
                  </a:cubicBezTo>
                  <a:cubicBezTo>
                    <a:pt x="5933402" y="211389"/>
                    <a:pt x="5978466" y="215938"/>
                    <a:pt x="6012872" y="221672"/>
                  </a:cubicBezTo>
                  <a:lnTo>
                    <a:pt x="6068290" y="240145"/>
                  </a:lnTo>
                  <a:cubicBezTo>
                    <a:pt x="6077527" y="243224"/>
                    <a:pt x="6086453" y="247472"/>
                    <a:pt x="6096000" y="249381"/>
                  </a:cubicBezTo>
                  <a:cubicBezTo>
                    <a:pt x="6126788" y="255539"/>
                    <a:pt x="6158577" y="257925"/>
                    <a:pt x="6188363" y="267854"/>
                  </a:cubicBezTo>
                  <a:cubicBezTo>
                    <a:pt x="6197599" y="270933"/>
                    <a:pt x="6206711" y="274416"/>
                    <a:pt x="6216072" y="277091"/>
                  </a:cubicBezTo>
                  <a:cubicBezTo>
                    <a:pt x="6228278" y="280578"/>
                    <a:pt x="6240885" y="282594"/>
                    <a:pt x="6253018" y="286327"/>
                  </a:cubicBezTo>
                  <a:cubicBezTo>
                    <a:pt x="6280934" y="294917"/>
                    <a:pt x="6308436" y="304800"/>
                    <a:pt x="6336145" y="314036"/>
                  </a:cubicBezTo>
                  <a:cubicBezTo>
                    <a:pt x="6345381" y="317115"/>
                    <a:pt x="6355146" y="318918"/>
                    <a:pt x="6363854" y="323272"/>
                  </a:cubicBezTo>
                  <a:cubicBezTo>
                    <a:pt x="6409508" y="346099"/>
                    <a:pt x="6387738" y="337391"/>
                    <a:pt x="6428509" y="350981"/>
                  </a:cubicBezTo>
                  <a:cubicBezTo>
                    <a:pt x="6463463" y="374284"/>
                    <a:pt x="6448369" y="361604"/>
                    <a:pt x="6474690" y="387927"/>
                  </a:cubicBezTo>
                </a:path>
              </a:pathLst>
            </a:custGeom>
            <a:noFill/>
            <a:ln w="12700" cap="flat" cmpd="sng" algn="ctr">
              <a:solidFill>
                <a:schemeClr val="bg1">
                  <a:lumMod val="87903"/>
                  <a:alpha val="4838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98" name="任意多边形: 形状 97">
              <a:extLst>
                <a:ext uri="{FF2B5EF4-FFF2-40B4-BE49-F238E27FC236}">
                  <a16:creationId xmlns:a16="http://schemas.microsoft.com/office/drawing/2014/main" xmlns="" id="{AB910592-B22F-4C58-B9C4-EEC2EE0AFD6B}"/>
                </a:ext>
              </a:extLst>
            </p:cNvPr>
            <p:cNvSpPr/>
            <p:nvPr/>
          </p:nvSpPr>
          <p:spPr>
            <a:xfrm>
              <a:off x="5855855" y="4918628"/>
              <a:ext cx="6474690" cy="3842327"/>
            </a:xfrm>
            <a:custGeom>
              <a:avLst/>
              <a:gdLst>
                <a:gd name="connsiteX0" fmla="*/ 0 w 6474690"/>
                <a:gd name="connsiteY0" fmla="*/ 3842327 h 3842327"/>
                <a:gd name="connsiteX1" fmla="*/ 0 w 6474690"/>
                <a:gd name="connsiteY1" fmla="*/ 3842327 h 3842327"/>
                <a:gd name="connsiteX2" fmla="*/ 46181 w 6474690"/>
                <a:gd name="connsiteY2" fmla="*/ 3768436 h 3842327"/>
                <a:gd name="connsiteX3" fmla="*/ 73890 w 6474690"/>
                <a:gd name="connsiteY3" fmla="*/ 3749963 h 3842327"/>
                <a:gd name="connsiteX4" fmla="*/ 83127 w 6474690"/>
                <a:gd name="connsiteY4" fmla="*/ 3722254 h 3842327"/>
                <a:gd name="connsiteX5" fmla="*/ 110836 w 6474690"/>
                <a:gd name="connsiteY5" fmla="*/ 3694545 h 3842327"/>
                <a:gd name="connsiteX6" fmla="*/ 120072 w 6474690"/>
                <a:gd name="connsiteY6" fmla="*/ 3666836 h 3842327"/>
                <a:gd name="connsiteX7" fmla="*/ 157018 w 6474690"/>
                <a:gd name="connsiteY7" fmla="*/ 3611418 h 3842327"/>
                <a:gd name="connsiteX8" fmla="*/ 240145 w 6474690"/>
                <a:gd name="connsiteY8" fmla="*/ 3565236 h 3842327"/>
                <a:gd name="connsiteX9" fmla="*/ 258618 w 6474690"/>
                <a:gd name="connsiteY9" fmla="*/ 3537527 h 3842327"/>
                <a:gd name="connsiteX10" fmla="*/ 350981 w 6474690"/>
                <a:gd name="connsiteY10" fmla="*/ 3472872 h 3842327"/>
                <a:gd name="connsiteX11" fmla="*/ 387927 w 6474690"/>
                <a:gd name="connsiteY11" fmla="*/ 3417454 h 3842327"/>
                <a:gd name="connsiteX12" fmla="*/ 406400 w 6474690"/>
                <a:gd name="connsiteY12" fmla="*/ 3389745 h 3842327"/>
                <a:gd name="connsiteX13" fmla="*/ 415636 w 6474690"/>
                <a:gd name="connsiteY13" fmla="*/ 3362036 h 3842327"/>
                <a:gd name="connsiteX14" fmla="*/ 424872 w 6474690"/>
                <a:gd name="connsiteY14" fmla="*/ 3325091 h 3842327"/>
                <a:gd name="connsiteX15" fmla="*/ 443345 w 6474690"/>
                <a:gd name="connsiteY15" fmla="*/ 3297381 h 3842327"/>
                <a:gd name="connsiteX16" fmla="*/ 452581 w 6474690"/>
                <a:gd name="connsiteY16" fmla="*/ 3241963 h 3842327"/>
                <a:gd name="connsiteX17" fmla="*/ 461818 w 6474690"/>
                <a:gd name="connsiteY17" fmla="*/ 3214254 h 3842327"/>
                <a:gd name="connsiteX18" fmla="*/ 471054 w 6474690"/>
                <a:gd name="connsiteY18" fmla="*/ 3168072 h 3842327"/>
                <a:gd name="connsiteX19" fmla="*/ 480290 w 6474690"/>
                <a:gd name="connsiteY19" fmla="*/ 3066472 h 3842327"/>
                <a:gd name="connsiteX20" fmla="*/ 563418 w 6474690"/>
                <a:gd name="connsiteY20" fmla="*/ 3001818 h 3842327"/>
                <a:gd name="connsiteX21" fmla="*/ 591127 w 6474690"/>
                <a:gd name="connsiteY21" fmla="*/ 2974109 h 3842327"/>
                <a:gd name="connsiteX22" fmla="*/ 628072 w 6474690"/>
                <a:gd name="connsiteY22" fmla="*/ 2946400 h 3842327"/>
                <a:gd name="connsiteX23" fmla="*/ 637309 w 6474690"/>
                <a:gd name="connsiteY23" fmla="*/ 2918691 h 3842327"/>
                <a:gd name="connsiteX24" fmla="*/ 665018 w 6474690"/>
                <a:gd name="connsiteY24" fmla="*/ 2890981 h 3842327"/>
                <a:gd name="connsiteX25" fmla="*/ 711200 w 6474690"/>
                <a:gd name="connsiteY25" fmla="*/ 2807854 h 3842327"/>
                <a:gd name="connsiteX26" fmla="*/ 766618 w 6474690"/>
                <a:gd name="connsiteY26" fmla="*/ 2724727 h 3842327"/>
                <a:gd name="connsiteX27" fmla="*/ 785090 w 6474690"/>
                <a:gd name="connsiteY27" fmla="*/ 2697018 h 3842327"/>
                <a:gd name="connsiteX28" fmla="*/ 812800 w 6474690"/>
                <a:gd name="connsiteY28" fmla="*/ 2669309 h 3842327"/>
                <a:gd name="connsiteX29" fmla="*/ 840509 w 6474690"/>
                <a:gd name="connsiteY29" fmla="*/ 2613891 h 3842327"/>
                <a:gd name="connsiteX30" fmla="*/ 868218 w 6474690"/>
                <a:gd name="connsiteY30" fmla="*/ 2576945 h 3842327"/>
                <a:gd name="connsiteX31" fmla="*/ 923636 w 6474690"/>
                <a:gd name="connsiteY31" fmla="*/ 2521527 h 3842327"/>
                <a:gd name="connsiteX32" fmla="*/ 951345 w 6474690"/>
                <a:gd name="connsiteY32" fmla="*/ 2466109 h 3842327"/>
                <a:gd name="connsiteX33" fmla="*/ 979054 w 6474690"/>
                <a:gd name="connsiteY33" fmla="*/ 2410691 h 3842327"/>
                <a:gd name="connsiteX34" fmla="*/ 1034472 w 6474690"/>
                <a:gd name="connsiteY34" fmla="*/ 2355272 h 3842327"/>
                <a:gd name="connsiteX35" fmla="*/ 1080654 w 6474690"/>
                <a:gd name="connsiteY35" fmla="*/ 2309091 h 3842327"/>
                <a:gd name="connsiteX36" fmla="*/ 1099127 w 6474690"/>
                <a:gd name="connsiteY36" fmla="*/ 2281381 h 3842327"/>
                <a:gd name="connsiteX37" fmla="*/ 1154545 w 6474690"/>
                <a:gd name="connsiteY37" fmla="*/ 2244436 h 3842327"/>
                <a:gd name="connsiteX38" fmla="*/ 1200727 w 6474690"/>
                <a:gd name="connsiteY38" fmla="*/ 2198254 h 3842327"/>
                <a:gd name="connsiteX39" fmla="*/ 1256145 w 6474690"/>
                <a:gd name="connsiteY39" fmla="*/ 2152072 h 3842327"/>
                <a:gd name="connsiteX40" fmla="*/ 1293090 w 6474690"/>
                <a:gd name="connsiteY40" fmla="*/ 2142836 h 3842327"/>
                <a:gd name="connsiteX41" fmla="*/ 1459345 w 6474690"/>
                <a:gd name="connsiteY41" fmla="*/ 2115127 h 3842327"/>
                <a:gd name="connsiteX42" fmla="*/ 1579418 w 6474690"/>
                <a:gd name="connsiteY42" fmla="*/ 2096654 h 3842327"/>
                <a:gd name="connsiteX43" fmla="*/ 1671781 w 6474690"/>
                <a:gd name="connsiteY43" fmla="*/ 2059709 h 3842327"/>
                <a:gd name="connsiteX44" fmla="*/ 1699490 w 6474690"/>
                <a:gd name="connsiteY44" fmla="*/ 2050472 h 3842327"/>
                <a:gd name="connsiteX45" fmla="*/ 1727200 w 6474690"/>
                <a:gd name="connsiteY45" fmla="*/ 2022763 h 3842327"/>
                <a:gd name="connsiteX46" fmla="*/ 1736436 w 6474690"/>
                <a:gd name="connsiteY46" fmla="*/ 1976581 h 3842327"/>
                <a:gd name="connsiteX47" fmla="*/ 1764145 w 6474690"/>
                <a:gd name="connsiteY47" fmla="*/ 1921163 h 3842327"/>
                <a:gd name="connsiteX48" fmla="*/ 1791854 w 6474690"/>
                <a:gd name="connsiteY48" fmla="*/ 1856509 h 3842327"/>
                <a:gd name="connsiteX49" fmla="*/ 1801090 w 6474690"/>
                <a:gd name="connsiteY49" fmla="*/ 1828800 h 3842327"/>
                <a:gd name="connsiteX50" fmla="*/ 1828800 w 6474690"/>
                <a:gd name="connsiteY50" fmla="*/ 1810327 h 3842327"/>
                <a:gd name="connsiteX51" fmla="*/ 1847272 w 6474690"/>
                <a:gd name="connsiteY51" fmla="*/ 1782618 h 3842327"/>
                <a:gd name="connsiteX52" fmla="*/ 1874981 w 6474690"/>
                <a:gd name="connsiteY52" fmla="*/ 1764145 h 3842327"/>
                <a:gd name="connsiteX53" fmla="*/ 1911927 w 6474690"/>
                <a:gd name="connsiteY53" fmla="*/ 1717963 h 3842327"/>
                <a:gd name="connsiteX54" fmla="*/ 1958109 w 6474690"/>
                <a:gd name="connsiteY54" fmla="*/ 1681018 h 3842327"/>
                <a:gd name="connsiteX55" fmla="*/ 1976581 w 6474690"/>
                <a:gd name="connsiteY55" fmla="*/ 1653309 h 3842327"/>
                <a:gd name="connsiteX56" fmla="*/ 2068945 w 6474690"/>
                <a:gd name="connsiteY56" fmla="*/ 1625600 h 3842327"/>
                <a:gd name="connsiteX57" fmla="*/ 2124363 w 6474690"/>
                <a:gd name="connsiteY57" fmla="*/ 1588654 h 3842327"/>
                <a:gd name="connsiteX58" fmla="*/ 2161309 w 6474690"/>
                <a:gd name="connsiteY58" fmla="*/ 1533236 h 3842327"/>
                <a:gd name="connsiteX59" fmla="*/ 2216727 w 6474690"/>
                <a:gd name="connsiteY59" fmla="*/ 1505527 h 3842327"/>
                <a:gd name="connsiteX60" fmla="*/ 2299854 w 6474690"/>
                <a:gd name="connsiteY60" fmla="*/ 1459345 h 3842327"/>
                <a:gd name="connsiteX61" fmla="*/ 2355272 w 6474690"/>
                <a:gd name="connsiteY61" fmla="*/ 1422400 h 3842327"/>
                <a:gd name="connsiteX62" fmla="*/ 2401454 w 6474690"/>
                <a:gd name="connsiteY62" fmla="*/ 1413163 h 3842327"/>
                <a:gd name="connsiteX63" fmla="*/ 2429163 w 6474690"/>
                <a:gd name="connsiteY63" fmla="*/ 1403927 h 3842327"/>
                <a:gd name="connsiteX64" fmla="*/ 2475345 w 6474690"/>
                <a:gd name="connsiteY64" fmla="*/ 1394691 h 3842327"/>
                <a:gd name="connsiteX65" fmla="*/ 2530763 w 6474690"/>
                <a:gd name="connsiteY65" fmla="*/ 1376218 h 3842327"/>
                <a:gd name="connsiteX66" fmla="*/ 2558472 w 6474690"/>
                <a:gd name="connsiteY66" fmla="*/ 1366981 h 3842327"/>
                <a:gd name="connsiteX67" fmla="*/ 2595418 w 6474690"/>
                <a:gd name="connsiteY67" fmla="*/ 1357745 h 3842327"/>
                <a:gd name="connsiteX68" fmla="*/ 2678545 w 6474690"/>
                <a:gd name="connsiteY68" fmla="*/ 1311563 h 3842327"/>
                <a:gd name="connsiteX69" fmla="*/ 2715490 w 6474690"/>
                <a:gd name="connsiteY69" fmla="*/ 1274618 h 3842327"/>
                <a:gd name="connsiteX70" fmla="*/ 2752436 w 6474690"/>
                <a:gd name="connsiteY70" fmla="*/ 1219200 h 3842327"/>
                <a:gd name="connsiteX71" fmla="*/ 2780145 w 6474690"/>
                <a:gd name="connsiteY71" fmla="*/ 1182254 h 3842327"/>
                <a:gd name="connsiteX72" fmla="*/ 2807854 w 6474690"/>
                <a:gd name="connsiteY72" fmla="*/ 1154545 h 3842327"/>
                <a:gd name="connsiteX73" fmla="*/ 2826327 w 6474690"/>
                <a:gd name="connsiteY73" fmla="*/ 1126836 h 3842327"/>
                <a:gd name="connsiteX74" fmla="*/ 2844800 w 6474690"/>
                <a:gd name="connsiteY74" fmla="*/ 1089891 h 3842327"/>
                <a:gd name="connsiteX75" fmla="*/ 2872509 w 6474690"/>
                <a:gd name="connsiteY75" fmla="*/ 1071418 h 3842327"/>
                <a:gd name="connsiteX76" fmla="*/ 2909454 w 6474690"/>
                <a:gd name="connsiteY76" fmla="*/ 988291 h 3842327"/>
                <a:gd name="connsiteX77" fmla="*/ 2964872 w 6474690"/>
                <a:gd name="connsiteY77" fmla="*/ 951345 h 3842327"/>
                <a:gd name="connsiteX78" fmla="*/ 3306618 w 6474690"/>
                <a:gd name="connsiteY78" fmla="*/ 923636 h 3842327"/>
                <a:gd name="connsiteX79" fmla="*/ 3334327 w 6474690"/>
                <a:gd name="connsiteY79" fmla="*/ 905163 h 3842327"/>
                <a:gd name="connsiteX80" fmla="*/ 3408218 w 6474690"/>
                <a:gd name="connsiteY80" fmla="*/ 840509 h 3842327"/>
                <a:gd name="connsiteX81" fmla="*/ 3500581 w 6474690"/>
                <a:gd name="connsiteY81" fmla="*/ 812800 h 3842327"/>
                <a:gd name="connsiteX82" fmla="*/ 3565236 w 6474690"/>
                <a:gd name="connsiteY82" fmla="*/ 794327 h 3842327"/>
                <a:gd name="connsiteX83" fmla="*/ 3639127 w 6474690"/>
                <a:gd name="connsiteY83" fmla="*/ 729672 h 3842327"/>
                <a:gd name="connsiteX84" fmla="*/ 3676072 w 6474690"/>
                <a:gd name="connsiteY84" fmla="*/ 637309 h 3842327"/>
                <a:gd name="connsiteX85" fmla="*/ 3685309 w 6474690"/>
                <a:gd name="connsiteY85" fmla="*/ 609600 h 3842327"/>
                <a:gd name="connsiteX86" fmla="*/ 3731490 w 6474690"/>
                <a:gd name="connsiteY86" fmla="*/ 554181 h 3842327"/>
                <a:gd name="connsiteX87" fmla="*/ 3740727 w 6474690"/>
                <a:gd name="connsiteY87" fmla="*/ 526472 h 3842327"/>
                <a:gd name="connsiteX88" fmla="*/ 3759200 w 6474690"/>
                <a:gd name="connsiteY88" fmla="*/ 489527 h 3842327"/>
                <a:gd name="connsiteX89" fmla="*/ 3777672 w 6474690"/>
                <a:gd name="connsiteY89" fmla="*/ 461818 h 3842327"/>
                <a:gd name="connsiteX90" fmla="*/ 3833090 w 6474690"/>
                <a:gd name="connsiteY90" fmla="*/ 406400 h 3842327"/>
                <a:gd name="connsiteX91" fmla="*/ 3870036 w 6474690"/>
                <a:gd name="connsiteY91" fmla="*/ 360218 h 3842327"/>
                <a:gd name="connsiteX92" fmla="*/ 3879272 w 6474690"/>
                <a:gd name="connsiteY92" fmla="*/ 332509 h 3842327"/>
                <a:gd name="connsiteX93" fmla="*/ 3934690 w 6474690"/>
                <a:gd name="connsiteY93" fmla="*/ 304800 h 3842327"/>
                <a:gd name="connsiteX94" fmla="*/ 4017818 w 6474690"/>
                <a:gd name="connsiteY94" fmla="*/ 314036 h 3842327"/>
                <a:gd name="connsiteX95" fmla="*/ 4045527 w 6474690"/>
                <a:gd name="connsiteY95" fmla="*/ 332509 h 3842327"/>
                <a:gd name="connsiteX96" fmla="*/ 4156363 w 6474690"/>
                <a:gd name="connsiteY96" fmla="*/ 323272 h 3842327"/>
                <a:gd name="connsiteX97" fmla="*/ 4193309 w 6474690"/>
                <a:gd name="connsiteY97" fmla="*/ 314036 h 3842327"/>
                <a:gd name="connsiteX98" fmla="*/ 4248727 w 6474690"/>
                <a:gd name="connsiteY98" fmla="*/ 286327 h 3842327"/>
                <a:gd name="connsiteX99" fmla="*/ 4285672 w 6474690"/>
                <a:gd name="connsiteY99" fmla="*/ 277091 h 3842327"/>
                <a:gd name="connsiteX100" fmla="*/ 4313381 w 6474690"/>
                <a:gd name="connsiteY100" fmla="*/ 267854 h 3842327"/>
                <a:gd name="connsiteX101" fmla="*/ 4387272 w 6474690"/>
                <a:gd name="connsiteY101" fmla="*/ 249381 h 3842327"/>
                <a:gd name="connsiteX102" fmla="*/ 4479636 w 6474690"/>
                <a:gd name="connsiteY102" fmla="*/ 166254 h 3842327"/>
                <a:gd name="connsiteX103" fmla="*/ 4507345 w 6474690"/>
                <a:gd name="connsiteY103" fmla="*/ 147781 h 3842327"/>
                <a:gd name="connsiteX104" fmla="*/ 4562763 w 6474690"/>
                <a:gd name="connsiteY104" fmla="*/ 129309 h 3842327"/>
                <a:gd name="connsiteX105" fmla="*/ 4645890 w 6474690"/>
                <a:gd name="connsiteY105" fmla="*/ 83127 h 3842327"/>
                <a:gd name="connsiteX106" fmla="*/ 4765963 w 6474690"/>
                <a:gd name="connsiteY106" fmla="*/ 64654 h 3842327"/>
                <a:gd name="connsiteX107" fmla="*/ 4802909 w 6474690"/>
                <a:gd name="connsiteY107" fmla="*/ 120072 h 3842327"/>
                <a:gd name="connsiteX108" fmla="*/ 4839854 w 6474690"/>
                <a:gd name="connsiteY108" fmla="*/ 175491 h 3842327"/>
                <a:gd name="connsiteX109" fmla="*/ 4913745 w 6474690"/>
                <a:gd name="connsiteY109" fmla="*/ 212436 h 3842327"/>
                <a:gd name="connsiteX110" fmla="*/ 5089236 w 6474690"/>
                <a:gd name="connsiteY110" fmla="*/ 193963 h 3842327"/>
                <a:gd name="connsiteX111" fmla="*/ 5126181 w 6474690"/>
                <a:gd name="connsiteY111" fmla="*/ 147781 h 3842327"/>
                <a:gd name="connsiteX112" fmla="*/ 5163127 w 6474690"/>
                <a:gd name="connsiteY112" fmla="*/ 92363 h 3842327"/>
                <a:gd name="connsiteX113" fmla="*/ 5190836 w 6474690"/>
                <a:gd name="connsiteY113" fmla="*/ 73891 h 3842327"/>
                <a:gd name="connsiteX114" fmla="*/ 5273963 w 6474690"/>
                <a:gd name="connsiteY114" fmla="*/ 9236 h 3842327"/>
                <a:gd name="connsiteX115" fmla="*/ 5338618 w 6474690"/>
                <a:gd name="connsiteY115" fmla="*/ 0 h 3842327"/>
                <a:gd name="connsiteX116" fmla="*/ 5458690 w 6474690"/>
                <a:gd name="connsiteY116" fmla="*/ 9236 h 3842327"/>
                <a:gd name="connsiteX117" fmla="*/ 5514109 w 6474690"/>
                <a:gd name="connsiteY117" fmla="*/ 36945 h 3842327"/>
                <a:gd name="connsiteX118" fmla="*/ 5541818 w 6474690"/>
                <a:gd name="connsiteY118" fmla="*/ 46181 h 3842327"/>
                <a:gd name="connsiteX119" fmla="*/ 5615709 w 6474690"/>
                <a:gd name="connsiteY119" fmla="*/ 64654 h 3842327"/>
                <a:gd name="connsiteX120" fmla="*/ 5643418 w 6474690"/>
                <a:gd name="connsiteY120" fmla="*/ 73891 h 3842327"/>
                <a:gd name="connsiteX121" fmla="*/ 5671127 w 6474690"/>
                <a:gd name="connsiteY121" fmla="*/ 92363 h 3842327"/>
                <a:gd name="connsiteX122" fmla="*/ 5735781 w 6474690"/>
                <a:gd name="connsiteY122" fmla="*/ 110836 h 3842327"/>
                <a:gd name="connsiteX123" fmla="*/ 5809672 w 6474690"/>
                <a:gd name="connsiteY123" fmla="*/ 129309 h 3842327"/>
                <a:gd name="connsiteX124" fmla="*/ 5874327 w 6474690"/>
                <a:gd name="connsiteY124" fmla="*/ 166254 h 3842327"/>
                <a:gd name="connsiteX125" fmla="*/ 5902036 w 6474690"/>
                <a:gd name="connsiteY125" fmla="*/ 193963 h 3842327"/>
                <a:gd name="connsiteX126" fmla="*/ 6012872 w 6474690"/>
                <a:gd name="connsiteY126" fmla="*/ 221672 h 3842327"/>
                <a:gd name="connsiteX127" fmla="*/ 6068290 w 6474690"/>
                <a:gd name="connsiteY127" fmla="*/ 240145 h 3842327"/>
                <a:gd name="connsiteX128" fmla="*/ 6096000 w 6474690"/>
                <a:gd name="connsiteY128" fmla="*/ 249381 h 3842327"/>
                <a:gd name="connsiteX129" fmla="*/ 6188363 w 6474690"/>
                <a:gd name="connsiteY129" fmla="*/ 267854 h 3842327"/>
                <a:gd name="connsiteX130" fmla="*/ 6216072 w 6474690"/>
                <a:gd name="connsiteY130" fmla="*/ 277091 h 3842327"/>
                <a:gd name="connsiteX131" fmla="*/ 6253018 w 6474690"/>
                <a:gd name="connsiteY131" fmla="*/ 286327 h 3842327"/>
                <a:gd name="connsiteX132" fmla="*/ 6336145 w 6474690"/>
                <a:gd name="connsiteY132" fmla="*/ 314036 h 3842327"/>
                <a:gd name="connsiteX133" fmla="*/ 6363854 w 6474690"/>
                <a:gd name="connsiteY133" fmla="*/ 323272 h 3842327"/>
                <a:gd name="connsiteX134" fmla="*/ 6428509 w 6474690"/>
                <a:gd name="connsiteY134" fmla="*/ 350981 h 3842327"/>
                <a:gd name="connsiteX135" fmla="*/ 6474690 w 6474690"/>
                <a:gd name="connsiteY135" fmla="*/ 387927 h 384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6474690" h="3842327">
                  <a:moveTo>
                    <a:pt x="0" y="3842327"/>
                  </a:moveTo>
                  <a:lnTo>
                    <a:pt x="0" y="3842327"/>
                  </a:lnTo>
                  <a:cubicBezTo>
                    <a:pt x="15394" y="3817697"/>
                    <a:pt x="28037" y="3791117"/>
                    <a:pt x="46181" y="3768436"/>
                  </a:cubicBezTo>
                  <a:cubicBezTo>
                    <a:pt x="53116" y="3759768"/>
                    <a:pt x="66955" y="3758631"/>
                    <a:pt x="73890" y="3749963"/>
                  </a:cubicBezTo>
                  <a:cubicBezTo>
                    <a:pt x="79972" y="3742360"/>
                    <a:pt x="77726" y="3730355"/>
                    <a:pt x="83127" y="3722254"/>
                  </a:cubicBezTo>
                  <a:cubicBezTo>
                    <a:pt x="90373" y="3711386"/>
                    <a:pt x="101600" y="3703781"/>
                    <a:pt x="110836" y="3694545"/>
                  </a:cubicBezTo>
                  <a:cubicBezTo>
                    <a:pt x="113915" y="3685309"/>
                    <a:pt x="115344" y="3675347"/>
                    <a:pt x="120072" y="3666836"/>
                  </a:cubicBezTo>
                  <a:cubicBezTo>
                    <a:pt x="130854" y="3647428"/>
                    <a:pt x="138545" y="3623733"/>
                    <a:pt x="157018" y="3611418"/>
                  </a:cubicBezTo>
                  <a:cubicBezTo>
                    <a:pt x="220537" y="3569071"/>
                    <a:pt x="191374" y="3581493"/>
                    <a:pt x="240145" y="3565236"/>
                  </a:cubicBezTo>
                  <a:cubicBezTo>
                    <a:pt x="246303" y="3556000"/>
                    <a:pt x="250264" y="3544837"/>
                    <a:pt x="258618" y="3537527"/>
                  </a:cubicBezTo>
                  <a:cubicBezTo>
                    <a:pt x="265350" y="3531636"/>
                    <a:pt x="338913" y="3486449"/>
                    <a:pt x="350981" y="3472872"/>
                  </a:cubicBezTo>
                  <a:cubicBezTo>
                    <a:pt x="365731" y="3456278"/>
                    <a:pt x="375612" y="3435927"/>
                    <a:pt x="387927" y="3417454"/>
                  </a:cubicBezTo>
                  <a:lnTo>
                    <a:pt x="406400" y="3389745"/>
                  </a:lnTo>
                  <a:cubicBezTo>
                    <a:pt x="409479" y="3380509"/>
                    <a:pt x="412961" y="3371397"/>
                    <a:pt x="415636" y="3362036"/>
                  </a:cubicBezTo>
                  <a:cubicBezTo>
                    <a:pt x="419123" y="3349830"/>
                    <a:pt x="419872" y="3336759"/>
                    <a:pt x="424872" y="3325091"/>
                  </a:cubicBezTo>
                  <a:cubicBezTo>
                    <a:pt x="429245" y="3314888"/>
                    <a:pt x="437187" y="3306618"/>
                    <a:pt x="443345" y="3297381"/>
                  </a:cubicBezTo>
                  <a:cubicBezTo>
                    <a:pt x="446424" y="3278908"/>
                    <a:pt x="448518" y="3260244"/>
                    <a:pt x="452581" y="3241963"/>
                  </a:cubicBezTo>
                  <a:cubicBezTo>
                    <a:pt x="454693" y="3232459"/>
                    <a:pt x="459457" y="3223699"/>
                    <a:pt x="461818" y="3214254"/>
                  </a:cubicBezTo>
                  <a:cubicBezTo>
                    <a:pt x="465626" y="3199024"/>
                    <a:pt x="467975" y="3183466"/>
                    <a:pt x="471054" y="3168072"/>
                  </a:cubicBezTo>
                  <a:cubicBezTo>
                    <a:pt x="474133" y="3134205"/>
                    <a:pt x="467342" y="3097917"/>
                    <a:pt x="480290" y="3066472"/>
                  </a:cubicBezTo>
                  <a:cubicBezTo>
                    <a:pt x="500114" y="3018329"/>
                    <a:pt x="526756" y="3014038"/>
                    <a:pt x="563418" y="3001818"/>
                  </a:cubicBezTo>
                  <a:cubicBezTo>
                    <a:pt x="572654" y="2992582"/>
                    <a:pt x="581209" y="2982610"/>
                    <a:pt x="591127" y="2974109"/>
                  </a:cubicBezTo>
                  <a:cubicBezTo>
                    <a:pt x="602815" y="2964091"/>
                    <a:pt x="618217" y="2958226"/>
                    <a:pt x="628072" y="2946400"/>
                  </a:cubicBezTo>
                  <a:cubicBezTo>
                    <a:pt x="634305" y="2938921"/>
                    <a:pt x="631908" y="2926792"/>
                    <a:pt x="637309" y="2918691"/>
                  </a:cubicBezTo>
                  <a:cubicBezTo>
                    <a:pt x="644555" y="2907822"/>
                    <a:pt x="655782" y="2900218"/>
                    <a:pt x="665018" y="2890981"/>
                  </a:cubicBezTo>
                  <a:cubicBezTo>
                    <a:pt x="681275" y="2842209"/>
                    <a:pt x="668853" y="2871375"/>
                    <a:pt x="711200" y="2807854"/>
                  </a:cubicBezTo>
                  <a:lnTo>
                    <a:pt x="766618" y="2724727"/>
                  </a:lnTo>
                  <a:cubicBezTo>
                    <a:pt x="772775" y="2715491"/>
                    <a:pt x="777241" y="2704867"/>
                    <a:pt x="785090" y="2697018"/>
                  </a:cubicBezTo>
                  <a:cubicBezTo>
                    <a:pt x="794327" y="2687782"/>
                    <a:pt x="804438" y="2679344"/>
                    <a:pt x="812800" y="2669309"/>
                  </a:cubicBezTo>
                  <a:cubicBezTo>
                    <a:pt x="856675" y="2616659"/>
                    <a:pt x="810217" y="2666901"/>
                    <a:pt x="840509" y="2613891"/>
                  </a:cubicBezTo>
                  <a:cubicBezTo>
                    <a:pt x="848147" y="2600525"/>
                    <a:pt x="857920" y="2588387"/>
                    <a:pt x="868218" y="2576945"/>
                  </a:cubicBezTo>
                  <a:cubicBezTo>
                    <a:pt x="885694" y="2557527"/>
                    <a:pt x="923636" y="2521527"/>
                    <a:pt x="923636" y="2521527"/>
                  </a:cubicBezTo>
                  <a:cubicBezTo>
                    <a:pt x="946851" y="2451880"/>
                    <a:pt x="915535" y="2537728"/>
                    <a:pt x="951345" y="2466109"/>
                  </a:cubicBezTo>
                  <a:cubicBezTo>
                    <a:pt x="969687" y="2429424"/>
                    <a:pt x="948800" y="2444727"/>
                    <a:pt x="979054" y="2410691"/>
                  </a:cubicBezTo>
                  <a:cubicBezTo>
                    <a:pt x="996410" y="2391165"/>
                    <a:pt x="1019981" y="2377009"/>
                    <a:pt x="1034472" y="2355272"/>
                  </a:cubicBezTo>
                  <a:cubicBezTo>
                    <a:pt x="1059103" y="2318327"/>
                    <a:pt x="1043709" y="2333720"/>
                    <a:pt x="1080654" y="2309091"/>
                  </a:cubicBezTo>
                  <a:cubicBezTo>
                    <a:pt x="1086812" y="2299854"/>
                    <a:pt x="1090773" y="2288691"/>
                    <a:pt x="1099127" y="2281381"/>
                  </a:cubicBezTo>
                  <a:cubicBezTo>
                    <a:pt x="1115835" y="2266761"/>
                    <a:pt x="1154545" y="2244436"/>
                    <a:pt x="1154545" y="2244436"/>
                  </a:cubicBezTo>
                  <a:cubicBezTo>
                    <a:pt x="1188412" y="2193636"/>
                    <a:pt x="1154545" y="2236739"/>
                    <a:pt x="1200727" y="2198254"/>
                  </a:cubicBezTo>
                  <a:cubicBezTo>
                    <a:pt x="1224224" y="2178673"/>
                    <a:pt x="1227818" y="2164212"/>
                    <a:pt x="1256145" y="2152072"/>
                  </a:cubicBezTo>
                  <a:cubicBezTo>
                    <a:pt x="1267813" y="2147072"/>
                    <a:pt x="1280931" y="2146484"/>
                    <a:pt x="1293090" y="2142836"/>
                  </a:cubicBezTo>
                  <a:cubicBezTo>
                    <a:pt x="1406890" y="2108696"/>
                    <a:pt x="1284914" y="2133487"/>
                    <a:pt x="1459345" y="2115127"/>
                  </a:cubicBezTo>
                  <a:cubicBezTo>
                    <a:pt x="1491621" y="2111730"/>
                    <a:pt x="1546327" y="2102170"/>
                    <a:pt x="1579418" y="2096654"/>
                  </a:cubicBezTo>
                  <a:cubicBezTo>
                    <a:pt x="1633783" y="2069471"/>
                    <a:pt x="1603296" y="2082537"/>
                    <a:pt x="1671781" y="2059709"/>
                  </a:cubicBezTo>
                  <a:lnTo>
                    <a:pt x="1699490" y="2050472"/>
                  </a:lnTo>
                  <a:cubicBezTo>
                    <a:pt x="1708727" y="2041236"/>
                    <a:pt x="1721358" y="2034446"/>
                    <a:pt x="1727200" y="2022763"/>
                  </a:cubicBezTo>
                  <a:cubicBezTo>
                    <a:pt x="1734221" y="2008722"/>
                    <a:pt x="1732629" y="1991811"/>
                    <a:pt x="1736436" y="1976581"/>
                  </a:cubicBezTo>
                  <a:cubicBezTo>
                    <a:pt x="1744084" y="1945988"/>
                    <a:pt x="1746085" y="1948253"/>
                    <a:pt x="1764145" y="1921163"/>
                  </a:cubicBezTo>
                  <a:cubicBezTo>
                    <a:pt x="1783367" y="1844271"/>
                    <a:pt x="1759961" y="1920295"/>
                    <a:pt x="1791854" y="1856509"/>
                  </a:cubicBezTo>
                  <a:cubicBezTo>
                    <a:pt x="1796208" y="1847801"/>
                    <a:pt x="1795008" y="1836402"/>
                    <a:pt x="1801090" y="1828800"/>
                  </a:cubicBezTo>
                  <a:cubicBezTo>
                    <a:pt x="1808025" y="1820132"/>
                    <a:pt x="1819563" y="1816485"/>
                    <a:pt x="1828800" y="1810327"/>
                  </a:cubicBezTo>
                  <a:cubicBezTo>
                    <a:pt x="1834957" y="1801091"/>
                    <a:pt x="1839423" y="1790467"/>
                    <a:pt x="1847272" y="1782618"/>
                  </a:cubicBezTo>
                  <a:cubicBezTo>
                    <a:pt x="1855121" y="1774768"/>
                    <a:pt x="1868046" y="1772813"/>
                    <a:pt x="1874981" y="1764145"/>
                  </a:cubicBezTo>
                  <a:cubicBezTo>
                    <a:pt x="1925969" y="1700411"/>
                    <a:pt x="1832517" y="1770904"/>
                    <a:pt x="1911927" y="1717963"/>
                  </a:cubicBezTo>
                  <a:cubicBezTo>
                    <a:pt x="1964870" y="1638550"/>
                    <a:pt x="1894373" y="1732007"/>
                    <a:pt x="1958109" y="1681018"/>
                  </a:cubicBezTo>
                  <a:cubicBezTo>
                    <a:pt x="1966777" y="1674084"/>
                    <a:pt x="1968053" y="1660415"/>
                    <a:pt x="1976581" y="1653309"/>
                  </a:cubicBezTo>
                  <a:cubicBezTo>
                    <a:pt x="2003429" y="1630935"/>
                    <a:pt x="2036462" y="1631014"/>
                    <a:pt x="2068945" y="1625600"/>
                  </a:cubicBezTo>
                  <a:cubicBezTo>
                    <a:pt x="2101310" y="1614811"/>
                    <a:pt x="2100148" y="1619788"/>
                    <a:pt x="2124363" y="1588654"/>
                  </a:cubicBezTo>
                  <a:cubicBezTo>
                    <a:pt x="2137993" y="1571129"/>
                    <a:pt x="2142836" y="1545551"/>
                    <a:pt x="2161309" y="1533236"/>
                  </a:cubicBezTo>
                  <a:cubicBezTo>
                    <a:pt x="2197119" y="1509362"/>
                    <a:pt x="2178487" y="1518273"/>
                    <a:pt x="2216727" y="1505527"/>
                  </a:cubicBezTo>
                  <a:cubicBezTo>
                    <a:pt x="2280246" y="1463180"/>
                    <a:pt x="2251083" y="1475602"/>
                    <a:pt x="2299854" y="1459345"/>
                  </a:cubicBezTo>
                  <a:cubicBezTo>
                    <a:pt x="2318327" y="1447030"/>
                    <a:pt x="2333502" y="1426754"/>
                    <a:pt x="2355272" y="1422400"/>
                  </a:cubicBezTo>
                  <a:cubicBezTo>
                    <a:pt x="2370666" y="1419321"/>
                    <a:pt x="2386224" y="1416971"/>
                    <a:pt x="2401454" y="1413163"/>
                  </a:cubicBezTo>
                  <a:cubicBezTo>
                    <a:pt x="2410899" y="1410802"/>
                    <a:pt x="2419718" y="1406288"/>
                    <a:pt x="2429163" y="1403927"/>
                  </a:cubicBezTo>
                  <a:cubicBezTo>
                    <a:pt x="2444393" y="1400120"/>
                    <a:pt x="2460199" y="1398822"/>
                    <a:pt x="2475345" y="1394691"/>
                  </a:cubicBezTo>
                  <a:cubicBezTo>
                    <a:pt x="2494131" y="1389568"/>
                    <a:pt x="2512290" y="1382376"/>
                    <a:pt x="2530763" y="1376218"/>
                  </a:cubicBezTo>
                  <a:cubicBezTo>
                    <a:pt x="2539999" y="1373139"/>
                    <a:pt x="2549027" y="1369342"/>
                    <a:pt x="2558472" y="1366981"/>
                  </a:cubicBezTo>
                  <a:lnTo>
                    <a:pt x="2595418" y="1357745"/>
                  </a:lnTo>
                  <a:cubicBezTo>
                    <a:pt x="2658937" y="1315399"/>
                    <a:pt x="2629774" y="1327821"/>
                    <a:pt x="2678545" y="1311563"/>
                  </a:cubicBezTo>
                  <a:cubicBezTo>
                    <a:pt x="2703174" y="1237673"/>
                    <a:pt x="2666230" y="1323877"/>
                    <a:pt x="2715490" y="1274618"/>
                  </a:cubicBezTo>
                  <a:cubicBezTo>
                    <a:pt x="2731189" y="1258919"/>
                    <a:pt x="2739115" y="1236961"/>
                    <a:pt x="2752436" y="1219200"/>
                  </a:cubicBezTo>
                  <a:cubicBezTo>
                    <a:pt x="2761672" y="1206885"/>
                    <a:pt x="2770127" y="1193942"/>
                    <a:pt x="2780145" y="1182254"/>
                  </a:cubicBezTo>
                  <a:cubicBezTo>
                    <a:pt x="2788646" y="1172336"/>
                    <a:pt x="2799492" y="1164580"/>
                    <a:pt x="2807854" y="1154545"/>
                  </a:cubicBezTo>
                  <a:cubicBezTo>
                    <a:pt x="2814961" y="1146017"/>
                    <a:pt x="2820819" y="1136474"/>
                    <a:pt x="2826327" y="1126836"/>
                  </a:cubicBezTo>
                  <a:cubicBezTo>
                    <a:pt x="2833158" y="1114882"/>
                    <a:pt x="2835985" y="1100468"/>
                    <a:pt x="2844800" y="1089891"/>
                  </a:cubicBezTo>
                  <a:cubicBezTo>
                    <a:pt x="2851907" y="1081363"/>
                    <a:pt x="2863273" y="1077576"/>
                    <a:pt x="2872509" y="1071418"/>
                  </a:cubicBezTo>
                  <a:cubicBezTo>
                    <a:pt x="2879390" y="1050775"/>
                    <a:pt x="2888789" y="1006373"/>
                    <a:pt x="2909454" y="988291"/>
                  </a:cubicBezTo>
                  <a:cubicBezTo>
                    <a:pt x="2926162" y="973671"/>
                    <a:pt x="2946399" y="963660"/>
                    <a:pt x="2964872" y="951345"/>
                  </a:cubicBezTo>
                  <a:cubicBezTo>
                    <a:pt x="3079716" y="874781"/>
                    <a:pt x="2981485" y="933198"/>
                    <a:pt x="3306618" y="923636"/>
                  </a:cubicBezTo>
                  <a:cubicBezTo>
                    <a:pt x="3315854" y="917478"/>
                    <a:pt x="3326478" y="913012"/>
                    <a:pt x="3334327" y="905163"/>
                  </a:cubicBezTo>
                  <a:cubicBezTo>
                    <a:pt x="3372042" y="867448"/>
                    <a:pt x="3329710" y="866679"/>
                    <a:pt x="3408218" y="840509"/>
                  </a:cubicBezTo>
                  <a:cubicBezTo>
                    <a:pt x="3539940" y="796601"/>
                    <a:pt x="3402852" y="840723"/>
                    <a:pt x="3500581" y="812800"/>
                  </a:cubicBezTo>
                  <a:cubicBezTo>
                    <a:pt x="3593325" y="786301"/>
                    <a:pt x="3449751" y="823197"/>
                    <a:pt x="3565236" y="794327"/>
                  </a:cubicBezTo>
                  <a:cubicBezTo>
                    <a:pt x="3629890" y="751223"/>
                    <a:pt x="3608339" y="775854"/>
                    <a:pt x="3639127" y="729672"/>
                  </a:cubicBezTo>
                  <a:cubicBezTo>
                    <a:pt x="3681171" y="603543"/>
                    <a:pt x="3635304" y="732434"/>
                    <a:pt x="3676072" y="637309"/>
                  </a:cubicBezTo>
                  <a:cubicBezTo>
                    <a:pt x="3679907" y="628360"/>
                    <a:pt x="3679908" y="617701"/>
                    <a:pt x="3685309" y="609600"/>
                  </a:cubicBezTo>
                  <a:cubicBezTo>
                    <a:pt x="3726167" y="548314"/>
                    <a:pt x="3701269" y="614624"/>
                    <a:pt x="3731490" y="554181"/>
                  </a:cubicBezTo>
                  <a:cubicBezTo>
                    <a:pt x="3735844" y="545473"/>
                    <a:pt x="3736892" y="535421"/>
                    <a:pt x="3740727" y="526472"/>
                  </a:cubicBezTo>
                  <a:cubicBezTo>
                    <a:pt x="3746151" y="513817"/>
                    <a:pt x="3752369" y="501482"/>
                    <a:pt x="3759200" y="489527"/>
                  </a:cubicBezTo>
                  <a:cubicBezTo>
                    <a:pt x="3764707" y="479889"/>
                    <a:pt x="3770297" y="470115"/>
                    <a:pt x="3777672" y="461818"/>
                  </a:cubicBezTo>
                  <a:cubicBezTo>
                    <a:pt x="3795028" y="442292"/>
                    <a:pt x="3833090" y="406400"/>
                    <a:pt x="3833090" y="406400"/>
                  </a:cubicBezTo>
                  <a:cubicBezTo>
                    <a:pt x="3856308" y="336750"/>
                    <a:pt x="3822288" y="419904"/>
                    <a:pt x="3870036" y="360218"/>
                  </a:cubicBezTo>
                  <a:cubicBezTo>
                    <a:pt x="3876118" y="352615"/>
                    <a:pt x="3873190" y="340112"/>
                    <a:pt x="3879272" y="332509"/>
                  </a:cubicBezTo>
                  <a:cubicBezTo>
                    <a:pt x="3892294" y="316231"/>
                    <a:pt x="3916436" y="310885"/>
                    <a:pt x="3934690" y="304800"/>
                  </a:cubicBezTo>
                  <a:cubicBezTo>
                    <a:pt x="3962399" y="307879"/>
                    <a:pt x="3990771" y="307274"/>
                    <a:pt x="4017818" y="314036"/>
                  </a:cubicBezTo>
                  <a:cubicBezTo>
                    <a:pt x="4028587" y="316728"/>
                    <a:pt x="4034451" y="331771"/>
                    <a:pt x="4045527" y="332509"/>
                  </a:cubicBezTo>
                  <a:cubicBezTo>
                    <a:pt x="4082518" y="334975"/>
                    <a:pt x="4119418" y="326351"/>
                    <a:pt x="4156363" y="323272"/>
                  </a:cubicBezTo>
                  <a:cubicBezTo>
                    <a:pt x="4168678" y="320193"/>
                    <a:pt x="4181641" y="319036"/>
                    <a:pt x="4193309" y="314036"/>
                  </a:cubicBezTo>
                  <a:cubicBezTo>
                    <a:pt x="4274272" y="279338"/>
                    <a:pt x="4170885" y="308567"/>
                    <a:pt x="4248727" y="286327"/>
                  </a:cubicBezTo>
                  <a:cubicBezTo>
                    <a:pt x="4260933" y="282840"/>
                    <a:pt x="4273466" y="280578"/>
                    <a:pt x="4285672" y="277091"/>
                  </a:cubicBezTo>
                  <a:cubicBezTo>
                    <a:pt x="4295033" y="274416"/>
                    <a:pt x="4303936" y="270215"/>
                    <a:pt x="4313381" y="267854"/>
                  </a:cubicBezTo>
                  <a:lnTo>
                    <a:pt x="4387272" y="249381"/>
                  </a:lnTo>
                  <a:cubicBezTo>
                    <a:pt x="4441308" y="195345"/>
                    <a:pt x="4429019" y="202409"/>
                    <a:pt x="4479636" y="166254"/>
                  </a:cubicBezTo>
                  <a:cubicBezTo>
                    <a:pt x="4488669" y="159802"/>
                    <a:pt x="4497201" y="152289"/>
                    <a:pt x="4507345" y="147781"/>
                  </a:cubicBezTo>
                  <a:cubicBezTo>
                    <a:pt x="4525139" y="139873"/>
                    <a:pt x="4562763" y="129309"/>
                    <a:pt x="4562763" y="129309"/>
                  </a:cubicBezTo>
                  <a:cubicBezTo>
                    <a:pt x="4626282" y="86962"/>
                    <a:pt x="4597119" y="99384"/>
                    <a:pt x="4645890" y="83127"/>
                  </a:cubicBezTo>
                  <a:cubicBezTo>
                    <a:pt x="4719958" y="33748"/>
                    <a:pt x="4679961" y="40082"/>
                    <a:pt x="4765963" y="64654"/>
                  </a:cubicBezTo>
                  <a:cubicBezTo>
                    <a:pt x="4783629" y="117649"/>
                    <a:pt x="4762549" y="68179"/>
                    <a:pt x="4802909" y="120072"/>
                  </a:cubicBezTo>
                  <a:cubicBezTo>
                    <a:pt x="4816539" y="137597"/>
                    <a:pt x="4819996" y="165562"/>
                    <a:pt x="4839854" y="175491"/>
                  </a:cubicBezTo>
                  <a:lnTo>
                    <a:pt x="4913745" y="212436"/>
                  </a:lnTo>
                  <a:cubicBezTo>
                    <a:pt x="4972242" y="206278"/>
                    <a:pt x="5031365" y="204485"/>
                    <a:pt x="5089236" y="193963"/>
                  </a:cubicBezTo>
                  <a:cubicBezTo>
                    <a:pt x="5125096" y="187443"/>
                    <a:pt x="5113392" y="170802"/>
                    <a:pt x="5126181" y="147781"/>
                  </a:cubicBezTo>
                  <a:cubicBezTo>
                    <a:pt x="5136963" y="128373"/>
                    <a:pt x="5144654" y="104678"/>
                    <a:pt x="5163127" y="92363"/>
                  </a:cubicBezTo>
                  <a:cubicBezTo>
                    <a:pt x="5172363" y="86206"/>
                    <a:pt x="5182308" y="80997"/>
                    <a:pt x="5190836" y="73891"/>
                  </a:cubicBezTo>
                  <a:cubicBezTo>
                    <a:pt x="5215137" y="53640"/>
                    <a:pt x="5240151" y="14066"/>
                    <a:pt x="5273963" y="9236"/>
                  </a:cubicBezTo>
                  <a:lnTo>
                    <a:pt x="5338618" y="0"/>
                  </a:lnTo>
                  <a:cubicBezTo>
                    <a:pt x="5378642" y="3079"/>
                    <a:pt x="5418858" y="4257"/>
                    <a:pt x="5458690" y="9236"/>
                  </a:cubicBezTo>
                  <a:cubicBezTo>
                    <a:pt x="5489648" y="13106"/>
                    <a:pt x="5486603" y="23192"/>
                    <a:pt x="5514109" y="36945"/>
                  </a:cubicBezTo>
                  <a:cubicBezTo>
                    <a:pt x="5522817" y="41299"/>
                    <a:pt x="5532425" y="43619"/>
                    <a:pt x="5541818" y="46181"/>
                  </a:cubicBezTo>
                  <a:cubicBezTo>
                    <a:pt x="5566312" y="52861"/>
                    <a:pt x="5591624" y="56625"/>
                    <a:pt x="5615709" y="64654"/>
                  </a:cubicBezTo>
                  <a:cubicBezTo>
                    <a:pt x="5624945" y="67733"/>
                    <a:pt x="5634710" y="69537"/>
                    <a:pt x="5643418" y="73891"/>
                  </a:cubicBezTo>
                  <a:cubicBezTo>
                    <a:pt x="5653347" y="78855"/>
                    <a:pt x="5661198" y="87399"/>
                    <a:pt x="5671127" y="92363"/>
                  </a:cubicBezTo>
                  <a:cubicBezTo>
                    <a:pt x="5685896" y="99747"/>
                    <a:pt x="5721963" y="106888"/>
                    <a:pt x="5735781" y="110836"/>
                  </a:cubicBezTo>
                  <a:cubicBezTo>
                    <a:pt x="5802056" y="129771"/>
                    <a:pt x="5715772" y="110528"/>
                    <a:pt x="5809672" y="129309"/>
                  </a:cubicBezTo>
                  <a:cubicBezTo>
                    <a:pt x="5832261" y="140603"/>
                    <a:pt x="5854742" y="149933"/>
                    <a:pt x="5874327" y="166254"/>
                  </a:cubicBezTo>
                  <a:cubicBezTo>
                    <a:pt x="5884362" y="174616"/>
                    <a:pt x="5890618" y="187619"/>
                    <a:pt x="5902036" y="193963"/>
                  </a:cubicBezTo>
                  <a:cubicBezTo>
                    <a:pt x="5933402" y="211389"/>
                    <a:pt x="5978466" y="215938"/>
                    <a:pt x="6012872" y="221672"/>
                  </a:cubicBezTo>
                  <a:lnTo>
                    <a:pt x="6068290" y="240145"/>
                  </a:lnTo>
                  <a:cubicBezTo>
                    <a:pt x="6077527" y="243224"/>
                    <a:pt x="6086453" y="247472"/>
                    <a:pt x="6096000" y="249381"/>
                  </a:cubicBezTo>
                  <a:cubicBezTo>
                    <a:pt x="6126788" y="255539"/>
                    <a:pt x="6158577" y="257925"/>
                    <a:pt x="6188363" y="267854"/>
                  </a:cubicBezTo>
                  <a:cubicBezTo>
                    <a:pt x="6197599" y="270933"/>
                    <a:pt x="6206711" y="274416"/>
                    <a:pt x="6216072" y="277091"/>
                  </a:cubicBezTo>
                  <a:cubicBezTo>
                    <a:pt x="6228278" y="280578"/>
                    <a:pt x="6240885" y="282594"/>
                    <a:pt x="6253018" y="286327"/>
                  </a:cubicBezTo>
                  <a:cubicBezTo>
                    <a:pt x="6280934" y="294917"/>
                    <a:pt x="6308436" y="304800"/>
                    <a:pt x="6336145" y="314036"/>
                  </a:cubicBezTo>
                  <a:cubicBezTo>
                    <a:pt x="6345381" y="317115"/>
                    <a:pt x="6355146" y="318918"/>
                    <a:pt x="6363854" y="323272"/>
                  </a:cubicBezTo>
                  <a:cubicBezTo>
                    <a:pt x="6409508" y="346099"/>
                    <a:pt x="6387738" y="337391"/>
                    <a:pt x="6428509" y="350981"/>
                  </a:cubicBezTo>
                  <a:cubicBezTo>
                    <a:pt x="6463463" y="374284"/>
                    <a:pt x="6448369" y="361604"/>
                    <a:pt x="6474690" y="387927"/>
                  </a:cubicBezTo>
                </a:path>
              </a:pathLst>
            </a:custGeom>
            <a:noFill/>
            <a:ln w="12700" cap="flat" cmpd="sng" algn="ctr">
              <a:solidFill>
                <a:schemeClr val="bg1">
                  <a:lumMod val="88710"/>
                  <a:alpha val="4516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99" name="任意多边形: 形状 98">
              <a:extLst>
                <a:ext uri="{FF2B5EF4-FFF2-40B4-BE49-F238E27FC236}">
                  <a16:creationId xmlns:a16="http://schemas.microsoft.com/office/drawing/2014/main" xmlns="" id="{B5EF57BA-F42C-4E77-9699-76EA5E145104}"/>
                </a:ext>
              </a:extLst>
            </p:cNvPr>
            <p:cNvSpPr/>
            <p:nvPr/>
          </p:nvSpPr>
          <p:spPr>
            <a:xfrm>
              <a:off x="5855855" y="5023231"/>
              <a:ext cx="6474690" cy="3842327"/>
            </a:xfrm>
            <a:custGeom>
              <a:avLst/>
              <a:gdLst>
                <a:gd name="connsiteX0" fmla="*/ 0 w 6474690"/>
                <a:gd name="connsiteY0" fmla="*/ 3842327 h 3842327"/>
                <a:gd name="connsiteX1" fmla="*/ 0 w 6474690"/>
                <a:gd name="connsiteY1" fmla="*/ 3842327 h 3842327"/>
                <a:gd name="connsiteX2" fmla="*/ 46181 w 6474690"/>
                <a:gd name="connsiteY2" fmla="*/ 3768436 h 3842327"/>
                <a:gd name="connsiteX3" fmla="*/ 73890 w 6474690"/>
                <a:gd name="connsiteY3" fmla="*/ 3749963 h 3842327"/>
                <a:gd name="connsiteX4" fmla="*/ 83127 w 6474690"/>
                <a:gd name="connsiteY4" fmla="*/ 3722254 h 3842327"/>
                <a:gd name="connsiteX5" fmla="*/ 110836 w 6474690"/>
                <a:gd name="connsiteY5" fmla="*/ 3694545 h 3842327"/>
                <a:gd name="connsiteX6" fmla="*/ 120072 w 6474690"/>
                <a:gd name="connsiteY6" fmla="*/ 3666836 h 3842327"/>
                <a:gd name="connsiteX7" fmla="*/ 157018 w 6474690"/>
                <a:gd name="connsiteY7" fmla="*/ 3611418 h 3842327"/>
                <a:gd name="connsiteX8" fmla="*/ 240145 w 6474690"/>
                <a:gd name="connsiteY8" fmla="*/ 3565236 h 3842327"/>
                <a:gd name="connsiteX9" fmla="*/ 258618 w 6474690"/>
                <a:gd name="connsiteY9" fmla="*/ 3537527 h 3842327"/>
                <a:gd name="connsiteX10" fmla="*/ 350981 w 6474690"/>
                <a:gd name="connsiteY10" fmla="*/ 3472872 h 3842327"/>
                <a:gd name="connsiteX11" fmla="*/ 387927 w 6474690"/>
                <a:gd name="connsiteY11" fmla="*/ 3417454 h 3842327"/>
                <a:gd name="connsiteX12" fmla="*/ 406400 w 6474690"/>
                <a:gd name="connsiteY12" fmla="*/ 3389745 h 3842327"/>
                <a:gd name="connsiteX13" fmla="*/ 415636 w 6474690"/>
                <a:gd name="connsiteY13" fmla="*/ 3362036 h 3842327"/>
                <a:gd name="connsiteX14" fmla="*/ 424872 w 6474690"/>
                <a:gd name="connsiteY14" fmla="*/ 3325091 h 3842327"/>
                <a:gd name="connsiteX15" fmla="*/ 443345 w 6474690"/>
                <a:gd name="connsiteY15" fmla="*/ 3297381 h 3842327"/>
                <a:gd name="connsiteX16" fmla="*/ 452581 w 6474690"/>
                <a:gd name="connsiteY16" fmla="*/ 3241963 h 3842327"/>
                <a:gd name="connsiteX17" fmla="*/ 461818 w 6474690"/>
                <a:gd name="connsiteY17" fmla="*/ 3214254 h 3842327"/>
                <a:gd name="connsiteX18" fmla="*/ 471054 w 6474690"/>
                <a:gd name="connsiteY18" fmla="*/ 3168072 h 3842327"/>
                <a:gd name="connsiteX19" fmla="*/ 480290 w 6474690"/>
                <a:gd name="connsiteY19" fmla="*/ 3066472 h 3842327"/>
                <a:gd name="connsiteX20" fmla="*/ 563418 w 6474690"/>
                <a:gd name="connsiteY20" fmla="*/ 3001818 h 3842327"/>
                <a:gd name="connsiteX21" fmla="*/ 591127 w 6474690"/>
                <a:gd name="connsiteY21" fmla="*/ 2974109 h 3842327"/>
                <a:gd name="connsiteX22" fmla="*/ 628072 w 6474690"/>
                <a:gd name="connsiteY22" fmla="*/ 2946400 h 3842327"/>
                <a:gd name="connsiteX23" fmla="*/ 637309 w 6474690"/>
                <a:gd name="connsiteY23" fmla="*/ 2918691 h 3842327"/>
                <a:gd name="connsiteX24" fmla="*/ 665018 w 6474690"/>
                <a:gd name="connsiteY24" fmla="*/ 2890981 h 3842327"/>
                <a:gd name="connsiteX25" fmla="*/ 711200 w 6474690"/>
                <a:gd name="connsiteY25" fmla="*/ 2807854 h 3842327"/>
                <a:gd name="connsiteX26" fmla="*/ 766618 w 6474690"/>
                <a:gd name="connsiteY26" fmla="*/ 2724727 h 3842327"/>
                <a:gd name="connsiteX27" fmla="*/ 785090 w 6474690"/>
                <a:gd name="connsiteY27" fmla="*/ 2697018 h 3842327"/>
                <a:gd name="connsiteX28" fmla="*/ 812800 w 6474690"/>
                <a:gd name="connsiteY28" fmla="*/ 2669309 h 3842327"/>
                <a:gd name="connsiteX29" fmla="*/ 840509 w 6474690"/>
                <a:gd name="connsiteY29" fmla="*/ 2613891 h 3842327"/>
                <a:gd name="connsiteX30" fmla="*/ 868218 w 6474690"/>
                <a:gd name="connsiteY30" fmla="*/ 2576945 h 3842327"/>
                <a:gd name="connsiteX31" fmla="*/ 923636 w 6474690"/>
                <a:gd name="connsiteY31" fmla="*/ 2521527 h 3842327"/>
                <a:gd name="connsiteX32" fmla="*/ 951345 w 6474690"/>
                <a:gd name="connsiteY32" fmla="*/ 2466109 h 3842327"/>
                <a:gd name="connsiteX33" fmla="*/ 979054 w 6474690"/>
                <a:gd name="connsiteY33" fmla="*/ 2410691 h 3842327"/>
                <a:gd name="connsiteX34" fmla="*/ 1034472 w 6474690"/>
                <a:gd name="connsiteY34" fmla="*/ 2355272 h 3842327"/>
                <a:gd name="connsiteX35" fmla="*/ 1080654 w 6474690"/>
                <a:gd name="connsiteY35" fmla="*/ 2309091 h 3842327"/>
                <a:gd name="connsiteX36" fmla="*/ 1099127 w 6474690"/>
                <a:gd name="connsiteY36" fmla="*/ 2281381 h 3842327"/>
                <a:gd name="connsiteX37" fmla="*/ 1154545 w 6474690"/>
                <a:gd name="connsiteY37" fmla="*/ 2244436 h 3842327"/>
                <a:gd name="connsiteX38" fmla="*/ 1200727 w 6474690"/>
                <a:gd name="connsiteY38" fmla="*/ 2198254 h 3842327"/>
                <a:gd name="connsiteX39" fmla="*/ 1256145 w 6474690"/>
                <a:gd name="connsiteY39" fmla="*/ 2152072 h 3842327"/>
                <a:gd name="connsiteX40" fmla="*/ 1293090 w 6474690"/>
                <a:gd name="connsiteY40" fmla="*/ 2142836 h 3842327"/>
                <a:gd name="connsiteX41" fmla="*/ 1459345 w 6474690"/>
                <a:gd name="connsiteY41" fmla="*/ 2115127 h 3842327"/>
                <a:gd name="connsiteX42" fmla="*/ 1579418 w 6474690"/>
                <a:gd name="connsiteY42" fmla="*/ 2096654 h 3842327"/>
                <a:gd name="connsiteX43" fmla="*/ 1671781 w 6474690"/>
                <a:gd name="connsiteY43" fmla="*/ 2059709 h 3842327"/>
                <a:gd name="connsiteX44" fmla="*/ 1699490 w 6474690"/>
                <a:gd name="connsiteY44" fmla="*/ 2050472 h 3842327"/>
                <a:gd name="connsiteX45" fmla="*/ 1727200 w 6474690"/>
                <a:gd name="connsiteY45" fmla="*/ 2022763 h 3842327"/>
                <a:gd name="connsiteX46" fmla="*/ 1736436 w 6474690"/>
                <a:gd name="connsiteY46" fmla="*/ 1976581 h 3842327"/>
                <a:gd name="connsiteX47" fmla="*/ 1764145 w 6474690"/>
                <a:gd name="connsiteY47" fmla="*/ 1921163 h 3842327"/>
                <a:gd name="connsiteX48" fmla="*/ 1791854 w 6474690"/>
                <a:gd name="connsiteY48" fmla="*/ 1856509 h 3842327"/>
                <a:gd name="connsiteX49" fmla="*/ 1801090 w 6474690"/>
                <a:gd name="connsiteY49" fmla="*/ 1828800 h 3842327"/>
                <a:gd name="connsiteX50" fmla="*/ 1828800 w 6474690"/>
                <a:gd name="connsiteY50" fmla="*/ 1810327 h 3842327"/>
                <a:gd name="connsiteX51" fmla="*/ 1847272 w 6474690"/>
                <a:gd name="connsiteY51" fmla="*/ 1782618 h 3842327"/>
                <a:gd name="connsiteX52" fmla="*/ 1874981 w 6474690"/>
                <a:gd name="connsiteY52" fmla="*/ 1764145 h 3842327"/>
                <a:gd name="connsiteX53" fmla="*/ 1911927 w 6474690"/>
                <a:gd name="connsiteY53" fmla="*/ 1717963 h 3842327"/>
                <a:gd name="connsiteX54" fmla="*/ 1958109 w 6474690"/>
                <a:gd name="connsiteY54" fmla="*/ 1681018 h 3842327"/>
                <a:gd name="connsiteX55" fmla="*/ 1976581 w 6474690"/>
                <a:gd name="connsiteY55" fmla="*/ 1653309 h 3842327"/>
                <a:gd name="connsiteX56" fmla="*/ 2068945 w 6474690"/>
                <a:gd name="connsiteY56" fmla="*/ 1625600 h 3842327"/>
                <a:gd name="connsiteX57" fmla="*/ 2124363 w 6474690"/>
                <a:gd name="connsiteY57" fmla="*/ 1588654 h 3842327"/>
                <a:gd name="connsiteX58" fmla="*/ 2161309 w 6474690"/>
                <a:gd name="connsiteY58" fmla="*/ 1533236 h 3842327"/>
                <a:gd name="connsiteX59" fmla="*/ 2216727 w 6474690"/>
                <a:gd name="connsiteY59" fmla="*/ 1505527 h 3842327"/>
                <a:gd name="connsiteX60" fmla="*/ 2299854 w 6474690"/>
                <a:gd name="connsiteY60" fmla="*/ 1459345 h 3842327"/>
                <a:gd name="connsiteX61" fmla="*/ 2355272 w 6474690"/>
                <a:gd name="connsiteY61" fmla="*/ 1422400 h 3842327"/>
                <a:gd name="connsiteX62" fmla="*/ 2401454 w 6474690"/>
                <a:gd name="connsiteY62" fmla="*/ 1413163 h 3842327"/>
                <a:gd name="connsiteX63" fmla="*/ 2429163 w 6474690"/>
                <a:gd name="connsiteY63" fmla="*/ 1403927 h 3842327"/>
                <a:gd name="connsiteX64" fmla="*/ 2475345 w 6474690"/>
                <a:gd name="connsiteY64" fmla="*/ 1394691 h 3842327"/>
                <a:gd name="connsiteX65" fmla="*/ 2530763 w 6474690"/>
                <a:gd name="connsiteY65" fmla="*/ 1376218 h 3842327"/>
                <a:gd name="connsiteX66" fmla="*/ 2558472 w 6474690"/>
                <a:gd name="connsiteY66" fmla="*/ 1366981 h 3842327"/>
                <a:gd name="connsiteX67" fmla="*/ 2595418 w 6474690"/>
                <a:gd name="connsiteY67" fmla="*/ 1357745 h 3842327"/>
                <a:gd name="connsiteX68" fmla="*/ 2678545 w 6474690"/>
                <a:gd name="connsiteY68" fmla="*/ 1311563 h 3842327"/>
                <a:gd name="connsiteX69" fmla="*/ 2715490 w 6474690"/>
                <a:gd name="connsiteY69" fmla="*/ 1274618 h 3842327"/>
                <a:gd name="connsiteX70" fmla="*/ 2752436 w 6474690"/>
                <a:gd name="connsiteY70" fmla="*/ 1219200 h 3842327"/>
                <a:gd name="connsiteX71" fmla="*/ 2780145 w 6474690"/>
                <a:gd name="connsiteY71" fmla="*/ 1182254 h 3842327"/>
                <a:gd name="connsiteX72" fmla="*/ 2807854 w 6474690"/>
                <a:gd name="connsiteY72" fmla="*/ 1154545 h 3842327"/>
                <a:gd name="connsiteX73" fmla="*/ 2826327 w 6474690"/>
                <a:gd name="connsiteY73" fmla="*/ 1126836 h 3842327"/>
                <a:gd name="connsiteX74" fmla="*/ 2844800 w 6474690"/>
                <a:gd name="connsiteY74" fmla="*/ 1089891 h 3842327"/>
                <a:gd name="connsiteX75" fmla="*/ 2872509 w 6474690"/>
                <a:gd name="connsiteY75" fmla="*/ 1071418 h 3842327"/>
                <a:gd name="connsiteX76" fmla="*/ 2909454 w 6474690"/>
                <a:gd name="connsiteY76" fmla="*/ 988291 h 3842327"/>
                <a:gd name="connsiteX77" fmla="*/ 2964872 w 6474690"/>
                <a:gd name="connsiteY77" fmla="*/ 951345 h 3842327"/>
                <a:gd name="connsiteX78" fmla="*/ 3306618 w 6474690"/>
                <a:gd name="connsiteY78" fmla="*/ 923636 h 3842327"/>
                <a:gd name="connsiteX79" fmla="*/ 3334327 w 6474690"/>
                <a:gd name="connsiteY79" fmla="*/ 905163 h 3842327"/>
                <a:gd name="connsiteX80" fmla="*/ 3408218 w 6474690"/>
                <a:gd name="connsiteY80" fmla="*/ 840509 h 3842327"/>
                <a:gd name="connsiteX81" fmla="*/ 3500581 w 6474690"/>
                <a:gd name="connsiteY81" fmla="*/ 812800 h 3842327"/>
                <a:gd name="connsiteX82" fmla="*/ 3565236 w 6474690"/>
                <a:gd name="connsiteY82" fmla="*/ 794327 h 3842327"/>
                <a:gd name="connsiteX83" fmla="*/ 3639127 w 6474690"/>
                <a:gd name="connsiteY83" fmla="*/ 729672 h 3842327"/>
                <a:gd name="connsiteX84" fmla="*/ 3676072 w 6474690"/>
                <a:gd name="connsiteY84" fmla="*/ 637309 h 3842327"/>
                <a:gd name="connsiteX85" fmla="*/ 3685309 w 6474690"/>
                <a:gd name="connsiteY85" fmla="*/ 609600 h 3842327"/>
                <a:gd name="connsiteX86" fmla="*/ 3731490 w 6474690"/>
                <a:gd name="connsiteY86" fmla="*/ 554181 h 3842327"/>
                <a:gd name="connsiteX87" fmla="*/ 3740727 w 6474690"/>
                <a:gd name="connsiteY87" fmla="*/ 526472 h 3842327"/>
                <a:gd name="connsiteX88" fmla="*/ 3759200 w 6474690"/>
                <a:gd name="connsiteY88" fmla="*/ 489527 h 3842327"/>
                <a:gd name="connsiteX89" fmla="*/ 3777672 w 6474690"/>
                <a:gd name="connsiteY89" fmla="*/ 461818 h 3842327"/>
                <a:gd name="connsiteX90" fmla="*/ 3833090 w 6474690"/>
                <a:gd name="connsiteY90" fmla="*/ 406400 h 3842327"/>
                <a:gd name="connsiteX91" fmla="*/ 3870036 w 6474690"/>
                <a:gd name="connsiteY91" fmla="*/ 360218 h 3842327"/>
                <a:gd name="connsiteX92" fmla="*/ 3879272 w 6474690"/>
                <a:gd name="connsiteY92" fmla="*/ 332509 h 3842327"/>
                <a:gd name="connsiteX93" fmla="*/ 3934690 w 6474690"/>
                <a:gd name="connsiteY93" fmla="*/ 304800 h 3842327"/>
                <a:gd name="connsiteX94" fmla="*/ 4017818 w 6474690"/>
                <a:gd name="connsiteY94" fmla="*/ 314036 h 3842327"/>
                <a:gd name="connsiteX95" fmla="*/ 4045527 w 6474690"/>
                <a:gd name="connsiteY95" fmla="*/ 332509 h 3842327"/>
                <a:gd name="connsiteX96" fmla="*/ 4156363 w 6474690"/>
                <a:gd name="connsiteY96" fmla="*/ 323272 h 3842327"/>
                <a:gd name="connsiteX97" fmla="*/ 4193309 w 6474690"/>
                <a:gd name="connsiteY97" fmla="*/ 314036 h 3842327"/>
                <a:gd name="connsiteX98" fmla="*/ 4248727 w 6474690"/>
                <a:gd name="connsiteY98" fmla="*/ 286327 h 3842327"/>
                <a:gd name="connsiteX99" fmla="*/ 4285672 w 6474690"/>
                <a:gd name="connsiteY99" fmla="*/ 277091 h 3842327"/>
                <a:gd name="connsiteX100" fmla="*/ 4313381 w 6474690"/>
                <a:gd name="connsiteY100" fmla="*/ 267854 h 3842327"/>
                <a:gd name="connsiteX101" fmla="*/ 4387272 w 6474690"/>
                <a:gd name="connsiteY101" fmla="*/ 249381 h 3842327"/>
                <a:gd name="connsiteX102" fmla="*/ 4479636 w 6474690"/>
                <a:gd name="connsiteY102" fmla="*/ 166254 h 3842327"/>
                <a:gd name="connsiteX103" fmla="*/ 4507345 w 6474690"/>
                <a:gd name="connsiteY103" fmla="*/ 147781 h 3842327"/>
                <a:gd name="connsiteX104" fmla="*/ 4562763 w 6474690"/>
                <a:gd name="connsiteY104" fmla="*/ 129309 h 3842327"/>
                <a:gd name="connsiteX105" fmla="*/ 4645890 w 6474690"/>
                <a:gd name="connsiteY105" fmla="*/ 83127 h 3842327"/>
                <a:gd name="connsiteX106" fmla="*/ 4765963 w 6474690"/>
                <a:gd name="connsiteY106" fmla="*/ 64654 h 3842327"/>
                <a:gd name="connsiteX107" fmla="*/ 4802909 w 6474690"/>
                <a:gd name="connsiteY107" fmla="*/ 120072 h 3842327"/>
                <a:gd name="connsiteX108" fmla="*/ 4839854 w 6474690"/>
                <a:gd name="connsiteY108" fmla="*/ 175491 h 3842327"/>
                <a:gd name="connsiteX109" fmla="*/ 4913745 w 6474690"/>
                <a:gd name="connsiteY109" fmla="*/ 212436 h 3842327"/>
                <a:gd name="connsiteX110" fmla="*/ 5089236 w 6474690"/>
                <a:gd name="connsiteY110" fmla="*/ 193963 h 3842327"/>
                <a:gd name="connsiteX111" fmla="*/ 5126181 w 6474690"/>
                <a:gd name="connsiteY111" fmla="*/ 147781 h 3842327"/>
                <a:gd name="connsiteX112" fmla="*/ 5163127 w 6474690"/>
                <a:gd name="connsiteY112" fmla="*/ 92363 h 3842327"/>
                <a:gd name="connsiteX113" fmla="*/ 5190836 w 6474690"/>
                <a:gd name="connsiteY113" fmla="*/ 73891 h 3842327"/>
                <a:gd name="connsiteX114" fmla="*/ 5273963 w 6474690"/>
                <a:gd name="connsiteY114" fmla="*/ 9236 h 3842327"/>
                <a:gd name="connsiteX115" fmla="*/ 5338618 w 6474690"/>
                <a:gd name="connsiteY115" fmla="*/ 0 h 3842327"/>
                <a:gd name="connsiteX116" fmla="*/ 5458690 w 6474690"/>
                <a:gd name="connsiteY116" fmla="*/ 9236 h 3842327"/>
                <a:gd name="connsiteX117" fmla="*/ 5514109 w 6474690"/>
                <a:gd name="connsiteY117" fmla="*/ 36945 h 3842327"/>
                <a:gd name="connsiteX118" fmla="*/ 5541818 w 6474690"/>
                <a:gd name="connsiteY118" fmla="*/ 46181 h 3842327"/>
                <a:gd name="connsiteX119" fmla="*/ 5615709 w 6474690"/>
                <a:gd name="connsiteY119" fmla="*/ 64654 h 3842327"/>
                <a:gd name="connsiteX120" fmla="*/ 5643418 w 6474690"/>
                <a:gd name="connsiteY120" fmla="*/ 73891 h 3842327"/>
                <a:gd name="connsiteX121" fmla="*/ 5671127 w 6474690"/>
                <a:gd name="connsiteY121" fmla="*/ 92363 h 3842327"/>
                <a:gd name="connsiteX122" fmla="*/ 5735781 w 6474690"/>
                <a:gd name="connsiteY122" fmla="*/ 110836 h 3842327"/>
                <a:gd name="connsiteX123" fmla="*/ 5809672 w 6474690"/>
                <a:gd name="connsiteY123" fmla="*/ 129309 h 3842327"/>
                <a:gd name="connsiteX124" fmla="*/ 5874327 w 6474690"/>
                <a:gd name="connsiteY124" fmla="*/ 166254 h 3842327"/>
                <a:gd name="connsiteX125" fmla="*/ 5902036 w 6474690"/>
                <a:gd name="connsiteY125" fmla="*/ 193963 h 3842327"/>
                <a:gd name="connsiteX126" fmla="*/ 6012872 w 6474690"/>
                <a:gd name="connsiteY126" fmla="*/ 221672 h 3842327"/>
                <a:gd name="connsiteX127" fmla="*/ 6068290 w 6474690"/>
                <a:gd name="connsiteY127" fmla="*/ 240145 h 3842327"/>
                <a:gd name="connsiteX128" fmla="*/ 6096000 w 6474690"/>
                <a:gd name="connsiteY128" fmla="*/ 249381 h 3842327"/>
                <a:gd name="connsiteX129" fmla="*/ 6188363 w 6474690"/>
                <a:gd name="connsiteY129" fmla="*/ 267854 h 3842327"/>
                <a:gd name="connsiteX130" fmla="*/ 6216072 w 6474690"/>
                <a:gd name="connsiteY130" fmla="*/ 277091 h 3842327"/>
                <a:gd name="connsiteX131" fmla="*/ 6253018 w 6474690"/>
                <a:gd name="connsiteY131" fmla="*/ 286327 h 3842327"/>
                <a:gd name="connsiteX132" fmla="*/ 6336145 w 6474690"/>
                <a:gd name="connsiteY132" fmla="*/ 314036 h 3842327"/>
                <a:gd name="connsiteX133" fmla="*/ 6363854 w 6474690"/>
                <a:gd name="connsiteY133" fmla="*/ 323272 h 3842327"/>
                <a:gd name="connsiteX134" fmla="*/ 6428509 w 6474690"/>
                <a:gd name="connsiteY134" fmla="*/ 350981 h 3842327"/>
                <a:gd name="connsiteX135" fmla="*/ 6474690 w 6474690"/>
                <a:gd name="connsiteY135" fmla="*/ 387927 h 384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6474690" h="3842327">
                  <a:moveTo>
                    <a:pt x="0" y="3842327"/>
                  </a:moveTo>
                  <a:lnTo>
                    <a:pt x="0" y="3842327"/>
                  </a:lnTo>
                  <a:cubicBezTo>
                    <a:pt x="15394" y="3817697"/>
                    <a:pt x="28037" y="3791117"/>
                    <a:pt x="46181" y="3768436"/>
                  </a:cubicBezTo>
                  <a:cubicBezTo>
                    <a:pt x="53116" y="3759768"/>
                    <a:pt x="66955" y="3758631"/>
                    <a:pt x="73890" y="3749963"/>
                  </a:cubicBezTo>
                  <a:cubicBezTo>
                    <a:pt x="79972" y="3742360"/>
                    <a:pt x="77726" y="3730355"/>
                    <a:pt x="83127" y="3722254"/>
                  </a:cubicBezTo>
                  <a:cubicBezTo>
                    <a:pt x="90373" y="3711386"/>
                    <a:pt x="101600" y="3703781"/>
                    <a:pt x="110836" y="3694545"/>
                  </a:cubicBezTo>
                  <a:cubicBezTo>
                    <a:pt x="113915" y="3685309"/>
                    <a:pt x="115344" y="3675347"/>
                    <a:pt x="120072" y="3666836"/>
                  </a:cubicBezTo>
                  <a:cubicBezTo>
                    <a:pt x="130854" y="3647428"/>
                    <a:pt x="138545" y="3623733"/>
                    <a:pt x="157018" y="3611418"/>
                  </a:cubicBezTo>
                  <a:cubicBezTo>
                    <a:pt x="220537" y="3569071"/>
                    <a:pt x="191374" y="3581493"/>
                    <a:pt x="240145" y="3565236"/>
                  </a:cubicBezTo>
                  <a:cubicBezTo>
                    <a:pt x="246303" y="3556000"/>
                    <a:pt x="250264" y="3544837"/>
                    <a:pt x="258618" y="3537527"/>
                  </a:cubicBezTo>
                  <a:cubicBezTo>
                    <a:pt x="265350" y="3531636"/>
                    <a:pt x="338913" y="3486449"/>
                    <a:pt x="350981" y="3472872"/>
                  </a:cubicBezTo>
                  <a:cubicBezTo>
                    <a:pt x="365731" y="3456278"/>
                    <a:pt x="375612" y="3435927"/>
                    <a:pt x="387927" y="3417454"/>
                  </a:cubicBezTo>
                  <a:lnTo>
                    <a:pt x="406400" y="3389745"/>
                  </a:lnTo>
                  <a:cubicBezTo>
                    <a:pt x="409479" y="3380509"/>
                    <a:pt x="412961" y="3371397"/>
                    <a:pt x="415636" y="3362036"/>
                  </a:cubicBezTo>
                  <a:cubicBezTo>
                    <a:pt x="419123" y="3349830"/>
                    <a:pt x="419872" y="3336759"/>
                    <a:pt x="424872" y="3325091"/>
                  </a:cubicBezTo>
                  <a:cubicBezTo>
                    <a:pt x="429245" y="3314888"/>
                    <a:pt x="437187" y="3306618"/>
                    <a:pt x="443345" y="3297381"/>
                  </a:cubicBezTo>
                  <a:cubicBezTo>
                    <a:pt x="446424" y="3278908"/>
                    <a:pt x="448518" y="3260244"/>
                    <a:pt x="452581" y="3241963"/>
                  </a:cubicBezTo>
                  <a:cubicBezTo>
                    <a:pt x="454693" y="3232459"/>
                    <a:pt x="459457" y="3223699"/>
                    <a:pt x="461818" y="3214254"/>
                  </a:cubicBezTo>
                  <a:cubicBezTo>
                    <a:pt x="465626" y="3199024"/>
                    <a:pt x="467975" y="3183466"/>
                    <a:pt x="471054" y="3168072"/>
                  </a:cubicBezTo>
                  <a:cubicBezTo>
                    <a:pt x="474133" y="3134205"/>
                    <a:pt x="467342" y="3097917"/>
                    <a:pt x="480290" y="3066472"/>
                  </a:cubicBezTo>
                  <a:cubicBezTo>
                    <a:pt x="500114" y="3018329"/>
                    <a:pt x="526756" y="3014038"/>
                    <a:pt x="563418" y="3001818"/>
                  </a:cubicBezTo>
                  <a:cubicBezTo>
                    <a:pt x="572654" y="2992582"/>
                    <a:pt x="581209" y="2982610"/>
                    <a:pt x="591127" y="2974109"/>
                  </a:cubicBezTo>
                  <a:cubicBezTo>
                    <a:pt x="602815" y="2964091"/>
                    <a:pt x="618217" y="2958226"/>
                    <a:pt x="628072" y="2946400"/>
                  </a:cubicBezTo>
                  <a:cubicBezTo>
                    <a:pt x="634305" y="2938921"/>
                    <a:pt x="631908" y="2926792"/>
                    <a:pt x="637309" y="2918691"/>
                  </a:cubicBezTo>
                  <a:cubicBezTo>
                    <a:pt x="644555" y="2907822"/>
                    <a:pt x="655782" y="2900218"/>
                    <a:pt x="665018" y="2890981"/>
                  </a:cubicBezTo>
                  <a:cubicBezTo>
                    <a:pt x="681275" y="2842209"/>
                    <a:pt x="668853" y="2871375"/>
                    <a:pt x="711200" y="2807854"/>
                  </a:cubicBezTo>
                  <a:lnTo>
                    <a:pt x="766618" y="2724727"/>
                  </a:lnTo>
                  <a:cubicBezTo>
                    <a:pt x="772775" y="2715491"/>
                    <a:pt x="777241" y="2704867"/>
                    <a:pt x="785090" y="2697018"/>
                  </a:cubicBezTo>
                  <a:cubicBezTo>
                    <a:pt x="794327" y="2687782"/>
                    <a:pt x="804438" y="2679344"/>
                    <a:pt x="812800" y="2669309"/>
                  </a:cubicBezTo>
                  <a:cubicBezTo>
                    <a:pt x="856675" y="2616659"/>
                    <a:pt x="810217" y="2666901"/>
                    <a:pt x="840509" y="2613891"/>
                  </a:cubicBezTo>
                  <a:cubicBezTo>
                    <a:pt x="848147" y="2600525"/>
                    <a:pt x="857920" y="2588387"/>
                    <a:pt x="868218" y="2576945"/>
                  </a:cubicBezTo>
                  <a:cubicBezTo>
                    <a:pt x="885694" y="2557527"/>
                    <a:pt x="923636" y="2521527"/>
                    <a:pt x="923636" y="2521527"/>
                  </a:cubicBezTo>
                  <a:cubicBezTo>
                    <a:pt x="946851" y="2451880"/>
                    <a:pt x="915535" y="2537728"/>
                    <a:pt x="951345" y="2466109"/>
                  </a:cubicBezTo>
                  <a:cubicBezTo>
                    <a:pt x="969687" y="2429424"/>
                    <a:pt x="948800" y="2444727"/>
                    <a:pt x="979054" y="2410691"/>
                  </a:cubicBezTo>
                  <a:cubicBezTo>
                    <a:pt x="996410" y="2391165"/>
                    <a:pt x="1019981" y="2377009"/>
                    <a:pt x="1034472" y="2355272"/>
                  </a:cubicBezTo>
                  <a:cubicBezTo>
                    <a:pt x="1059103" y="2318327"/>
                    <a:pt x="1043709" y="2333720"/>
                    <a:pt x="1080654" y="2309091"/>
                  </a:cubicBezTo>
                  <a:cubicBezTo>
                    <a:pt x="1086812" y="2299854"/>
                    <a:pt x="1090773" y="2288691"/>
                    <a:pt x="1099127" y="2281381"/>
                  </a:cubicBezTo>
                  <a:cubicBezTo>
                    <a:pt x="1115835" y="2266761"/>
                    <a:pt x="1154545" y="2244436"/>
                    <a:pt x="1154545" y="2244436"/>
                  </a:cubicBezTo>
                  <a:cubicBezTo>
                    <a:pt x="1188412" y="2193636"/>
                    <a:pt x="1154545" y="2236739"/>
                    <a:pt x="1200727" y="2198254"/>
                  </a:cubicBezTo>
                  <a:cubicBezTo>
                    <a:pt x="1224224" y="2178673"/>
                    <a:pt x="1227818" y="2164212"/>
                    <a:pt x="1256145" y="2152072"/>
                  </a:cubicBezTo>
                  <a:cubicBezTo>
                    <a:pt x="1267813" y="2147072"/>
                    <a:pt x="1280931" y="2146484"/>
                    <a:pt x="1293090" y="2142836"/>
                  </a:cubicBezTo>
                  <a:cubicBezTo>
                    <a:pt x="1406890" y="2108696"/>
                    <a:pt x="1284914" y="2133487"/>
                    <a:pt x="1459345" y="2115127"/>
                  </a:cubicBezTo>
                  <a:cubicBezTo>
                    <a:pt x="1491621" y="2111730"/>
                    <a:pt x="1546327" y="2102170"/>
                    <a:pt x="1579418" y="2096654"/>
                  </a:cubicBezTo>
                  <a:cubicBezTo>
                    <a:pt x="1633783" y="2069471"/>
                    <a:pt x="1603296" y="2082537"/>
                    <a:pt x="1671781" y="2059709"/>
                  </a:cubicBezTo>
                  <a:lnTo>
                    <a:pt x="1699490" y="2050472"/>
                  </a:lnTo>
                  <a:cubicBezTo>
                    <a:pt x="1708727" y="2041236"/>
                    <a:pt x="1721358" y="2034446"/>
                    <a:pt x="1727200" y="2022763"/>
                  </a:cubicBezTo>
                  <a:cubicBezTo>
                    <a:pt x="1734221" y="2008722"/>
                    <a:pt x="1732629" y="1991811"/>
                    <a:pt x="1736436" y="1976581"/>
                  </a:cubicBezTo>
                  <a:cubicBezTo>
                    <a:pt x="1744084" y="1945988"/>
                    <a:pt x="1746085" y="1948253"/>
                    <a:pt x="1764145" y="1921163"/>
                  </a:cubicBezTo>
                  <a:cubicBezTo>
                    <a:pt x="1783367" y="1844271"/>
                    <a:pt x="1759961" y="1920295"/>
                    <a:pt x="1791854" y="1856509"/>
                  </a:cubicBezTo>
                  <a:cubicBezTo>
                    <a:pt x="1796208" y="1847801"/>
                    <a:pt x="1795008" y="1836402"/>
                    <a:pt x="1801090" y="1828800"/>
                  </a:cubicBezTo>
                  <a:cubicBezTo>
                    <a:pt x="1808025" y="1820132"/>
                    <a:pt x="1819563" y="1816485"/>
                    <a:pt x="1828800" y="1810327"/>
                  </a:cubicBezTo>
                  <a:cubicBezTo>
                    <a:pt x="1834957" y="1801091"/>
                    <a:pt x="1839423" y="1790467"/>
                    <a:pt x="1847272" y="1782618"/>
                  </a:cubicBezTo>
                  <a:cubicBezTo>
                    <a:pt x="1855121" y="1774768"/>
                    <a:pt x="1868046" y="1772813"/>
                    <a:pt x="1874981" y="1764145"/>
                  </a:cubicBezTo>
                  <a:cubicBezTo>
                    <a:pt x="1925969" y="1700411"/>
                    <a:pt x="1832517" y="1770904"/>
                    <a:pt x="1911927" y="1717963"/>
                  </a:cubicBezTo>
                  <a:cubicBezTo>
                    <a:pt x="1964870" y="1638550"/>
                    <a:pt x="1894373" y="1732007"/>
                    <a:pt x="1958109" y="1681018"/>
                  </a:cubicBezTo>
                  <a:cubicBezTo>
                    <a:pt x="1966777" y="1674084"/>
                    <a:pt x="1968053" y="1660415"/>
                    <a:pt x="1976581" y="1653309"/>
                  </a:cubicBezTo>
                  <a:cubicBezTo>
                    <a:pt x="2003429" y="1630935"/>
                    <a:pt x="2036462" y="1631014"/>
                    <a:pt x="2068945" y="1625600"/>
                  </a:cubicBezTo>
                  <a:cubicBezTo>
                    <a:pt x="2101310" y="1614811"/>
                    <a:pt x="2100148" y="1619788"/>
                    <a:pt x="2124363" y="1588654"/>
                  </a:cubicBezTo>
                  <a:cubicBezTo>
                    <a:pt x="2137993" y="1571129"/>
                    <a:pt x="2142836" y="1545551"/>
                    <a:pt x="2161309" y="1533236"/>
                  </a:cubicBezTo>
                  <a:cubicBezTo>
                    <a:pt x="2197119" y="1509362"/>
                    <a:pt x="2178487" y="1518273"/>
                    <a:pt x="2216727" y="1505527"/>
                  </a:cubicBezTo>
                  <a:cubicBezTo>
                    <a:pt x="2280246" y="1463180"/>
                    <a:pt x="2251083" y="1475602"/>
                    <a:pt x="2299854" y="1459345"/>
                  </a:cubicBezTo>
                  <a:cubicBezTo>
                    <a:pt x="2318327" y="1447030"/>
                    <a:pt x="2333502" y="1426754"/>
                    <a:pt x="2355272" y="1422400"/>
                  </a:cubicBezTo>
                  <a:cubicBezTo>
                    <a:pt x="2370666" y="1419321"/>
                    <a:pt x="2386224" y="1416971"/>
                    <a:pt x="2401454" y="1413163"/>
                  </a:cubicBezTo>
                  <a:cubicBezTo>
                    <a:pt x="2410899" y="1410802"/>
                    <a:pt x="2419718" y="1406288"/>
                    <a:pt x="2429163" y="1403927"/>
                  </a:cubicBezTo>
                  <a:cubicBezTo>
                    <a:pt x="2444393" y="1400120"/>
                    <a:pt x="2460199" y="1398822"/>
                    <a:pt x="2475345" y="1394691"/>
                  </a:cubicBezTo>
                  <a:cubicBezTo>
                    <a:pt x="2494131" y="1389568"/>
                    <a:pt x="2512290" y="1382376"/>
                    <a:pt x="2530763" y="1376218"/>
                  </a:cubicBezTo>
                  <a:cubicBezTo>
                    <a:pt x="2539999" y="1373139"/>
                    <a:pt x="2549027" y="1369342"/>
                    <a:pt x="2558472" y="1366981"/>
                  </a:cubicBezTo>
                  <a:lnTo>
                    <a:pt x="2595418" y="1357745"/>
                  </a:lnTo>
                  <a:cubicBezTo>
                    <a:pt x="2658937" y="1315399"/>
                    <a:pt x="2629774" y="1327821"/>
                    <a:pt x="2678545" y="1311563"/>
                  </a:cubicBezTo>
                  <a:cubicBezTo>
                    <a:pt x="2703174" y="1237673"/>
                    <a:pt x="2666230" y="1323877"/>
                    <a:pt x="2715490" y="1274618"/>
                  </a:cubicBezTo>
                  <a:cubicBezTo>
                    <a:pt x="2731189" y="1258919"/>
                    <a:pt x="2739115" y="1236961"/>
                    <a:pt x="2752436" y="1219200"/>
                  </a:cubicBezTo>
                  <a:cubicBezTo>
                    <a:pt x="2761672" y="1206885"/>
                    <a:pt x="2770127" y="1193942"/>
                    <a:pt x="2780145" y="1182254"/>
                  </a:cubicBezTo>
                  <a:cubicBezTo>
                    <a:pt x="2788646" y="1172336"/>
                    <a:pt x="2799492" y="1164580"/>
                    <a:pt x="2807854" y="1154545"/>
                  </a:cubicBezTo>
                  <a:cubicBezTo>
                    <a:pt x="2814961" y="1146017"/>
                    <a:pt x="2820819" y="1136474"/>
                    <a:pt x="2826327" y="1126836"/>
                  </a:cubicBezTo>
                  <a:cubicBezTo>
                    <a:pt x="2833158" y="1114882"/>
                    <a:pt x="2835985" y="1100468"/>
                    <a:pt x="2844800" y="1089891"/>
                  </a:cubicBezTo>
                  <a:cubicBezTo>
                    <a:pt x="2851907" y="1081363"/>
                    <a:pt x="2863273" y="1077576"/>
                    <a:pt x="2872509" y="1071418"/>
                  </a:cubicBezTo>
                  <a:cubicBezTo>
                    <a:pt x="2879390" y="1050775"/>
                    <a:pt x="2888789" y="1006373"/>
                    <a:pt x="2909454" y="988291"/>
                  </a:cubicBezTo>
                  <a:cubicBezTo>
                    <a:pt x="2926162" y="973671"/>
                    <a:pt x="2946399" y="963660"/>
                    <a:pt x="2964872" y="951345"/>
                  </a:cubicBezTo>
                  <a:cubicBezTo>
                    <a:pt x="3079716" y="874781"/>
                    <a:pt x="2981485" y="933198"/>
                    <a:pt x="3306618" y="923636"/>
                  </a:cubicBezTo>
                  <a:cubicBezTo>
                    <a:pt x="3315854" y="917478"/>
                    <a:pt x="3326478" y="913012"/>
                    <a:pt x="3334327" y="905163"/>
                  </a:cubicBezTo>
                  <a:cubicBezTo>
                    <a:pt x="3372042" y="867448"/>
                    <a:pt x="3329710" y="866679"/>
                    <a:pt x="3408218" y="840509"/>
                  </a:cubicBezTo>
                  <a:cubicBezTo>
                    <a:pt x="3539940" y="796601"/>
                    <a:pt x="3402852" y="840723"/>
                    <a:pt x="3500581" y="812800"/>
                  </a:cubicBezTo>
                  <a:cubicBezTo>
                    <a:pt x="3593325" y="786301"/>
                    <a:pt x="3449751" y="823197"/>
                    <a:pt x="3565236" y="794327"/>
                  </a:cubicBezTo>
                  <a:cubicBezTo>
                    <a:pt x="3629890" y="751223"/>
                    <a:pt x="3608339" y="775854"/>
                    <a:pt x="3639127" y="729672"/>
                  </a:cubicBezTo>
                  <a:cubicBezTo>
                    <a:pt x="3681171" y="603543"/>
                    <a:pt x="3635304" y="732434"/>
                    <a:pt x="3676072" y="637309"/>
                  </a:cubicBezTo>
                  <a:cubicBezTo>
                    <a:pt x="3679907" y="628360"/>
                    <a:pt x="3679908" y="617701"/>
                    <a:pt x="3685309" y="609600"/>
                  </a:cubicBezTo>
                  <a:cubicBezTo>
                    <a:pt x="3726167" y="548314"/>
                    <a:pt x="3701269" y="614624"/>
                    <a:pt x="3731490" y="554181"/>
                  </a:cubicBezTo>
                  <a:cubicBezTo>
                    <a:pt x="3735844" y="545473"/>
                    <a:pt x="3736892" y="535421"/>
                    <a:pt x="3740727" y="526472"/>
                  </a:cubicBezTo>
                  <a:cubicBezTo>
                    <a:pt x="3746151" y="513817"/>
                    <a:pt x="3752369" y="501482"/>
                    <a:pt x="3759200" y="489527"/>
                  </a:cubicBezTo>
                  <a:cubicBezTo>
                    <a:pt x="3764707" y="479889"/>
                    <a:pt x="3770297" y="470115"/>
                    <a:pt x="3777672" y="461818"/>
                  </a:cubicBezTo>
                  <a:cubicBezTo>
                    <a:pt x="3795028" y="442292"/>
                    <a:pt x="3833090" y="406400"/>
                    <a:pt x="3833090" y="406400"/>
                  </a:cubicBezTo>
                  <a:cubicBezTo>
                    <a:pt x="3856308" y="336750"/>
                    <a:pt x="3822288" y="419904"/>
                    <a:pt x="3870036" y="360218"/>
                  </a:cubicBezTo>
                  <a:cubicBezTo>
                    <a:pt x="3876118" y="352615"/>
                    <a:pt x="3873190" y="340112"/>
                    <a:pt x="3879272" y="332509"/>
                  </a:cubicBezTo>
                  <a:cubicBezTo>
                    <a:pt x="3892294" y="316231"/>
                    <a:pt x="3916436" y="310885"/>
                    <a:pt x="3934690" y="304800"/>
                  </a:cubicBezTo>
                  <a:cubicBezTo>
                    <a:pt x="3962399" y="307879"/>
                    <a:pt x="3990771" y="307274"/>
                    <a:pt x="4017818" y="314036"/>
                  </a:cubicBezTo>
                  <a:cubicBezTo>
                    <a:pt x="4028587" y="316728"/>
                    <a:pt x="4034451" y="331771"/>
                    <a:pt x="4045527" y="332509"/>
                  </a:cubicBezTo>
                  <a:cubicBezTo>
                    <a:pt x="4082518" y="334975"/>
                    <a:pt x="4119418" y="326351"/>
                    <a:pt x="4156363" y="323272"/>
                  </a:cubicBezTo>
                  <a:cubicBezTo>
                    <a:pt x="4168678" y="320193"/>
                    <a:pt x="4181641" y="319036"/>
                    <a:pt x="4193309" y="314036"/>
                  </a:cubicBezTo>
                  <a:cubicBezTo>
                    <a:pt x="4274272" y="279338"/>
                    <a:pt x="4170885" y="308567"/>
                    <a:pt x="4248727" y="286327"/>
                  </a:cubicBezTo>
                  <a:cubicBezTo>
                    <a:pt x="4260933" y="282840"/>
                    <a:pt x="4273466" y="280578"/>
                    <a:pt x="4285672" y="277091"/>
                  </a:cubicBezTo>
                  <a:cubicBezTo>
                    <a:pt x="4295033" y="274416"/>
                    <a:pt x="4303936" y="270215"/>
                    <a:pt x="4313381" y="267854"/>
                  </a:cubicBezTo>
                  <a:lnTo>
                    <a:pt x="4387272" y="249381"/>
                  </a:lnTo>
                  <a:cubicBezTo>
                    <a:pt x="4441308" y="195345"/>
                    <a:pt x="4429019" y="202409"/>
                    <a:pt x="4479636" y="166254"/>
                  </a:cubicBezTo>
                  <a:cubicBezTo>
                    <a:pt x="4488669" y="159802"/>
                    <a:pt x="4497201" y="152289"/>
                    <a:pt x="4507345" y="147781"/>
                  </a:cubicBezTo>
                  <a:cubicBezTo>
                    <a:pt x="4525139" y="139873"/>
                    <a:pt x="4562763" y="129309"/>
                    <a:pt x="4562763" y="129309"/>
                  </a:cubicBezTo>
                  <a:cubicBezTo>
                    <a:pt x="4626282" y="86962"/>
                    <a:pt x="4597119" y="99384"/>
                    <a:pt x="4645890" y="83127"/>
                  </a:cubicBezTo>
                  <a:cubicBezTo>
                    <a:pt x="4719958" y="33748"/>
                    <a:pt x="4679961" y="40082"/>
                    <a:pt x="4765963" y="64654"/>
                  </a:cubicBezTo>
                  <a:cubicBezTo>
                    <a:pt x="4783629" y="117649"/>
                    <a:pt x="4762549" y="68179"/>
                    <a:pt x="4802909" y="120072"/>
                  </a:cubicBezTo>
                  <a:cubicBezTo>
                    <a:pt x="4816539" y="137597"/>
                    <a:pt x="4819996" y="165562"/>
                    <a:pt x="4839854" y="175491"/>
                  </a:cubicBezTo>
                  <a:lnTo>
                    <a:pt x="4913745" y="212436"/>
                  </a:lnTo>
                  <a:cubicBezTo>
                    <a:pt x="4972242" y="206278"/>
                    <a:pt x="5031365" y="204485"/>
                    <a:pt x="5089236" y="193963"/>
                  </a:cubicBezTo>
                  <a:cubicBezTo>
                    <a:pt x="5125096" y="187443"/>
                    <a:pt x="5113392" y="170802"/>
                    <a:pt x="5126181" y="147781"/>
                  </a:cubicBezTo>
                  <a:cubicBezTo>
                    <a:pt x="5136963" y="128373"/>
                    <a:pt x="5144654" y="104678"/>
                    <a:pt x="5163127" y="92363"/>
                  </a:cubicBezTo>
                  <a:cubicBezTo>
                    <a:pt x="5172363" y="86206"/>
                    <a:pt x="5182308" y="80997"/>
                    <a:pt x="5190836" y="73891"/>
                  </a:cubicBezTo>
                  <a:cubicBezTo>
                    <a:pt x="5215137" y="53640"/>
                    <a:pt x="5240151" y="14066"/>
                    <a:pt x="5273963" y="9236"/>
                  </a:cubicBezTo>
                  <a:lnTo>
                    <a:pt x="5338618" y="0"/>
                  </a:lnTo>
                  <a:cubicBezTo>
                    <a:pt x="5378642" y="3079"/>
                    <a:pt x="5418858" y="4257"/>
                    <a:pt x="5458690" y="9236"/>
                  </a:cubicBezTo>
                  <a:cubicBezTo>
                    <a:pt x="5489648" y="13106"/>
                    <a:pt x="5486603" y="23192"/>
                    <a:pt x="5514109" y="36945"/>
                  </a:cubicBezTo>
                  <a:cubicBezTo>
                    <a:pt x="5522817" y="41299"/>
                    <a:pt x="5532425" y="43619"/>
                    <a:pt x="5541818" y="46181"/>
                  </a:cubicBezTo>
                  <a:cubicBezTo>
                    <a:pt x="5566312" y="52861"/>
                    <a:pt x="5591624" y="56625"/>
                    <a:pt x="5615709" y="64654"/>
                  </a:cubicBezTo>
                  <a:cubicBezTo>
                    <a:pt x="5624945" y="67733"/>
                    <a:pt x="5634710" y="69537"/>
                    <a:pt x="5643418" y="73891"/>
                  </a:cubicBezTo>
                  <a:cubicBezTo>
                    <a:pt x="5653347" y="78855"/>
                    <a:pt x="5661198" y="87399"/>
                    <a:pt x="5671127" y="92363"/>
                  </a:cubicBezTo>
                  <a:cubicBezTo>
                    <a:pt x="5685896" y="99747"/>
                    <a:pt x="5721963" y="106888"/>
                    <a:pt x="5735781" y="110836"/>
                  </a:cubicBezTo>
                  <a:cubicBezTo>
                    <a:pt x="5802056" y="129771"/>
                    <a:pt x="5715772" y="110528"/>
                    <a:pt x="5809672" y="129309"/>
                  </a:cubicBezTo>
                  <a:cubicBezTo>
                    <a:pt x="5832261" y="140603"/>
                    <a:pt x="5854742" y="149933"/>
                    <a:pt x="5874327" y="166254"/>
                  </a:cubicBezTo>
                  <a:cubicBezTo>
                    <a:pt x="5884362" y="174616"/>
                    <a:pt x="5890618" y="187619"/>
                    <a:pt x="5902036" y="193963"/>
                  </a:cubicBezTo>
                  <a:cubicBezTo>
                    <a:pt x="5933402" y="211389"/>
                    <a:pt x="5978466" y="215938"/>
                    <a:pt x="6012872" y="221672"/>
                  </a:cubicBezTo>
                  <a:lnTo>
                    <a:pt x="6068290" y="240145"/>
                  </a:lnTo>
                  <a:cubicBezTo>
                    <a:pt x="6077527" y="243224"/>
                    <a:pt x="6086453" y="247472"/>
                    <a:pt x="6096000" y="249381"/>
                  </a:cubicBezTo>
                  <a:cubicBezTo>
                    <a:pt x="6126788" y="255539"/>
                    <a:pt x="6158577" y="257925"/>
                    <a:pt x="6188363" y="267854"/>
                  </a:cubicBezTo>
                  <a:cubicBezTo>
                    <a:pt x="6197599" y="270933"/>
                    <a:pt x="6206711" y="274416"/>
                    <a:pt x="6216072" y="277091"/>
                  </a:cubicBezTo>
                  <a:cubicBezTo>
                    <a:pt x="6228278" y="280578"/>
                    <a:pt x="6240885" y="282594"/>
                    <a:pt x="6253018" y="286327"/>
                  </a:cubicBezTo>
                  <a:cubicBezTo>
                    <a:pt x="6280934" y="294917"/>
                    <a:pt x="6308436" y="304800"/>
                    <a:pt x="6336145" y="314036"/>
                  </a:cubicBezTo>
                  <a:cubicBezTo>
                    <a:pt x="6345381" y="317115"/>
                    <a:pt x="6355146" y="318918"/>
                    <a:pt x="6363854" y="323272"/>
                  </a:cubicBezTo>
                  <a:cubicBezTo>
                    <a:pt x="6409508" y="346099"/>
                    <a:pt x="6387738" y="337391"/>
                    <a:pt x="6428509" y="350981"/>
                  </a:cubicBezTo>
                  <a:cubicBezTo>
                    <a:pt x="6463463" y="374284"/>
                    <a:pt x="6448369" y="361604"/>
                    <a:pt x="6474690" y="387927"/>
                  </a:cubicBezTo>
                </a:path>
              </a:pathLst>
            </a:custGeom>
            <a:noFill/>
            <a:ln w="12700" cap="flat" cmpd="sng" algn="ctr">
              <a:solidFill>
                <a:schemeClr val="bg1">
                  <a:lumMod val="89516"/>
                  <a:alpha val="4193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00" name="任意多边形: 形状 99">
              <a:extLst>
                <a:ext uri="{FF2B5EF4-FFF2-40B4-BE49-F238E27FC236}">
                  <a16:creationId xmlns:a16="http://schemas.microsoft.com/office/drawing/2014/main" xmlns="" id="{9A4F39BF-BED6-45AA-8E7A-2CF6C3F86BCF}"/>
                </a:ext>
              </a:extLst>
            </p:cNvPr>
            <p:cNvSpPr/>
            <p:nvPr/>
          </p:nvSpPr>
          <p:spPr>
            <a:xfrm>
              <a:off x="5855855" y="5127835"/>
              <a:ext cx="6474690" cy="3842327"/>
            </a:xfrm>
            <a:custGeom>
              <a:avLst/>
              <a:gdLst>
                <a:gd name="connsiteX0" fmla="*/ 0 w 6474690"/>
                <a:gd name="connsiteY0" fmla="*/ 3842327 h 3842327"/>
                <a:gd name="connsiteX1" fmla="*/ 0 w 6474690"/>
                <a:gd name="connsiteY1" fmla="*/ 3842327 h 3842327"/>
                <a:gd name="connsiteX2" fmla="*/ 46181 w 6474690"/>
                <a:gd name="connsiteY2" fmla="*/ 3768436 h 3842327"/>
                <a:gd name="connsiteX3" fmla="*/ 73890 w 6474690"/>
                <a:gd name="connsiteY3" fmla="*/ 3749963 h 3842327"/>
                <a:gd name="connsiteX4" fmla="*/ 83127 w 6474690"/>
                <a:gd name="connsiteY4" fmla="*/ 3722254 h 3842327"/>
                <a:gd name="connsiteX5" fmla="*/ 110836 w 6474690"/>
                <a:gd name="connsiteY5" fmla="*/ 3694545 h 3842327"/>
                <a:gd name="connsiteX6" fmla="*/ 120072 w 6474690"/>
                <a:gd name="connsiteY6" fmla="*/ 3666836 h 3842327"/>
                <a:gd name="connsiteX7" fmla="*/ 157018 w 6474690"/>
                <a:gd name="connsiteY7" fmla="*/ 3611418 h 3842327"/>
                <a:gd name="connsiteX8" fmla="*/ 240145 w 6474690"/>
                <a:gd name="connsiteY8" fmla="*/ 3565236 h 3842327"/>
                <a:gd name="connsiteX9" fmla="*/ 258618 w 6474690"/>
                <a:gd name="connsiteY9" fmla="*/ 3537527 h 3842327"/>
                <a:gd name="connsiteX10" fmla="*/ 350981 w 6474690"/>
                <a:gd name="connsiteY10" fmla="*/ 3472872 h 3842327"/>
                <a:gd name="connsiteX11" fmla="*/ 387927 w 6474690"/>
                <a:gd name="connsiteY11" fmla="*/ 3417454 h 3842327"/>
                <a:gd name="connsiteX12" fmla="*/ 406400 w 6474690"/>
                <a:gd name="connsiteY12" fmla="*/ 3389745 h 3842327"/>
                <a:gd name="connsiteX13" fmla="*/ 415636 w 6474690"/>
                <a:gd name="connsiteY13" fmla="*/ 3362036 h 3842327"/>
                <a:gd name="connsiteX14" fmla="*/ 424872 w 6474690"/>
                <a:gd name="connsiteY14" fmla="*/ 3325091 h 3842327"/>
                <a:gd name="connsiteX15" fmla="*/ 443345 w 6474690"/>
                <a:gd name="connsiteY15" fmla="*/ 3297381 h 3842327"/>
                <a:gd name="connsiteX16" fmla="*/ 452581 w 6474690"/>
                <a:gd name="connsiteY16" fmla="*/ 3241963 h 3842327"/>
                <a:gd name="connsiteX17" fmla="*/ 461818 w 6474690"/>
                <a:gd name="connsiteY17" fmla="*/ 3214254 h 3842327"/>
                <a:gd name="connsiteX18" fmla="*/ 471054 w 6474690"/>
                <a:gd name="connsiteY18" fmla="*/ 3168072 h 3842327"/>
                <a:gd name="connsiteX19" fmla="*/ 480290 w 6474690"/>
                <a:gd name="connsiteY19" fmla="*/ 3066472 h 3842327"/>
                <a:gd name="connsiteX20" fmla="*/ 563418 w 6474690"/>
                <a:gd name="connsiteY20" fmla="*/ 3001818 h 3842327"/>
                <a:gd name="connsiteX21" fmla="*/ 591127 w 6474690"/>
                <a:gd name="connsiteY21" fmla="*/ 2974109 h 3842327"/>
                <a:gd name="connsiteX22" fmla="*/ 628072 w 6474690"/>
                <a:gd name="connsiteY22" fmla="*/ 2946400 h 3842327"/>
                <a:gd name="connsiteX23" fmla="*/ 637309 w 6474690"/>
                <a:gd name="connsiteY23" fmla="*/ 2918691 h 3842327"/>
                <a:gd name="connsiteX24" fmla="*/ 665018 w 6474690"/>
                <a:gd name="connsiteY24" fmla="*/ 2890981 h 3842327"/>
                <a:gd name="connsiteX25" fmla="*/ 711200 w 6474690"/>
                <a:gd name="connsiteY25" fmla="*/ 2807854 h 3842327"/>
                <a:gd name="connsiteX26" fmla="*/ 766618 w 6474690"/>
                <a:gd name="connsiteY26" fmla="*/ 2724727 h 3842327"/>
                <a:gd name="connsiteX27" fmla="*/ 785090 w 6474690"/>
                <a:gd name="connsiteY27" fmla="*/ 2697018 h 3842327"/>
                <a:gd name="connsiteX28" fmla="*/ 812800 w 6474690"/>
                <a:gd name="connsiteY28" fmla="*/ 2669309 h 3842327"/>
                <a:gd name="connsiteX29" fmla="*/ 840509 w 6474690"/>
                <a:gd name="connsiteY29" fmla="*/ 2613891 h 3842327"/>
                <a:gd name="connsiteX30" fmla="*/ 868218 w 6474690"/>
                <a:gd name="connsiteY30" fmla="*/ 2576945 h 3842327"/>
                <a:gd name="connsiteX31" fmla="*/ 923636 w 6474690"/>
                <a:gd name="connsiteY31" fmla="*/ 2521527 h 3842327"/>
                <a:gd name="connsiteX32" fmla="*/ 951345 w 6474690"/>
                <a:gd name="connsiteY32" fmla="*/ 2466109 h 3842327"/>
                <a:gd name="connsiteX33" fmla="*/ 979054 w 6474690"/>
                <a:gd name="connsiteY33" fmla="*/ 2410691 h 3842327"/>
                <a:gd name="connsiteX34" fmla="*/ 1034472 w 6474690"/>
                <a:gd name="connsiteY34" fmla="*/ 2355272 h 3842327"/>
                <a:gd name="connsiteX35" fmla="*/ 1080654 w 6474690"/>
                <a:gd name="connsiteY35" fmla="*/ 2309091 h 3842327"/>
                <a:gd name="connsiteX36" fmla="*/ 1099127 w 6474690"/>
                <a:gd name="connsiteY36" fmla="*/ 2281381 h 3842327"/>
                <a:gd name="connsiteX37" fmla="*/ 1154545 w 6474690"/>
                <a:gd name="connsiteY37" fmla="*/ 2244436 h 3842327"/>
                <a:gd name="connsiteX38" fmla="*/ 1200727 w 6474690"/>
                <a:gd name="connsiteY38" fmla="*/ 2198254 h 3842327"/>
                <a:gd name="connsiteX39" fmla="*/ 1256145 w 6474690"/>
                <a:gd name="connsiteY39" fmla="*/ 2152072 h 3842327"/>
                <a:gd name="connsiteX40" fmla="*/ 1293090 w 6474690"/>
                <a:gd name="connsiteY40" fmla="*/ 2142836 h 3842327"/>
                <a:gd name="connsiteX41" fmla="*/ 1459345 w 6474690"/>
                <a:gd name="connsiteY41" fmla="*/ 2115127 h 3842327"/>
                <a:gd name="connsiteX42" fmla="*/ 1579418 w 6474690"/>
                <a:gd name="connsiteY42" fmla="*/ 2096654 h 3842327"/>
                <a:gd name="connsiteX43" fmla="*/ 1671781 w 6474690"/>
                <a:gd name="connsiteY43" fmla="*/ 2059709 h 3842327"/>
                <a:gd name="connsiteX44" fmla="*/ 1699490 w 6474690"/>
                <a:gd name="connsiteY44" fmla="*/ 2050472 h 3842327"/>
                <a:gd name="connsiteX45" fmla="*/ 1727200 w 6474690"/>
                <a:gd name="connsiteY45" fmla="*/ 2022763 h 3842327"/>
                <a:gd name="connsiteX46" fmla="*/ 1736436 w 6474690"/>
                <a:gd name="connsiteY46" fmla="*/ 1976581 h 3842327"/>
                <a:gd name="connsiteX47" fmla="*/ 1764145 w 6474690"/>
                <a:gd name="connsiteY47" fmla="*/ 1921163 h 3842327"/>
                <a:gd name="connsiteX48" fmla="*/ 1791854 w 6474690"/>
                <a:gd name="connsiteY48" fmla="*/ 1856509 h 3842327"/>
                <a:gd name="connsiteX49" fmla="*/ 1801090 w 6474690"/>
                <a:gd name="connsiteY49" fmla="*/ 1828800 h 3842327"/>
                <a:gd name="connsiteX50" fmla="*/ 1828800 w 6474690"/>
                <a:gd name="connsiteY50" fmla="*/ 1810327 h 3842327"/>
                <a:gd name="connsiteX51" fmla="*/ 1847272 w 6474690"/>
                <a:gd name="connsiteY51" fmla="*/ 1782618 h 3842327"/>
                <a:gd name="connsiteX52" fmla="*/ 1874981 w 6474690"/>
                <a:gd name="connsiteY52" fmla="*/ 1764145 h 3842327"/>
                <a:gd name="connsiteX53" fmla="*/ 1911927 w 6474690"/>
                <a:gd name="connsiteY53" fmla="*/ 1717963 h 3842327"/>
                <a:gd name="connsiteX54" fmla="*/ 1958109 w 6474690"/>
                <a:gd name="connsiteY54" fmla="*/ 1681018 h 3842327"/>
                <a:gd name="connsiteX55" fmla="*/ 1976581 w 6474690"/>
                <a:gd name="connsiteY55" fmla="*/ 1653309 h 3842327"/>
                <a:gd name="connsiteX56" fmla="*/ 2068945 w 6474690"/>
                <a:gd name="connsiteY56" fmla="*/ 1625600 h 3842327"/>
                <a:gd name="connsiteX57" fmla="*/ 2124363 w 6474690"/>
                <a:gd name="connsiteY57" fmla="*/ 1588654 h 3842327"/>
                <a:gd name="connsiteX58" fmla="*/ 2161309 w 6474690"/>
                <a:gd name="connsiteY58" fmla="*/ 1533236 h 3842327"/>
                <a:gd name="connsiteX59" fmla="*/ 2216727 w 6474690"/>
                <a:gd name="connsiteY59" fmla="*/ 1505527 h 3842327"/>
                <a:gd name="connsiteX60" fmla="*/ 2299854 w 6474690"/>
                <a:gd name="connsiteY60" fmla="*/ 1459345 h 3842327"/>
                <a:gd name="connsiteX61" fmla="*/ 2355272 w 6474690"/>
                <a:gd name="connsiteY61" fmla="*/ 1422400 h 3842327"/>
                <a:gd name="connsiteX62" fmla="*/ 2401454 w 6474690"/>
                <a:gd name="connsiteY62" fmla="*/ 1413163 h 3842327"/>
                <a:gd name="connsiteX63" fmla="*/ 2429163 w 6474690"/>
                <a:gd name="connsiteY63" fmla="*/ 1403927 h 3842327"/>
                <a:gd name="connsiteX64" fmla="*/ 2475345 w 6474690"/>
                <a:gd name="connsiteY64" fmla="*/ 1394691 h 3842327"/>
                <a:gd name="connsiteX65" fmla="*/ 2530763 w 6474690"/>
                <a:gd name="connsiteY65" fmla="*/ 1376218 h 3842327"/>
                <a:gd name="connsiteX66" fmla="*/ 2558472 w 6474690"/>
                <a:gd name="connsiteY66" fmla="*/ 1366981 h 3842327"/>
                <a:gd name="connsiteX67" fmla="*/ 2595418 w 6474690"/>
                <a:gd name="connsiteY67" fmla="*/ 1357745 h 3842327"/>
                <a:gd name="connsiteX68" fmla="*/ 2678545 w 6474690"/>
                <a:gd name="connsiteY68" fmla="*/ 1311563 h 3842327"/>
                <a:gd name="connsiteX69" fmla="*/ 2715490 w 6474690"/>
                <a:gd name="connsiteY69" fmla="*/ 1274618 h 3842327"/>
                <a:gd name="connsiteX70" fmla="*/ 2752436 w 6474690"/>
                <a:gd name="connsiteY70" fmla="*/ 1219200 h 3842327"/>
                <a:gd name="connsiteX71" fmla="*/ 2780145 w 6474690"/>
                <a:gd name="connsiteY71" fmla="*/ 1182254 h 3842327"/>
                <a:gd name="connsiteX72" fmla="*/ 2807854 w 6474690"/>
                <a:gd name="connsiteY72" fmla="*/ 1154545 h 3842327"/>
                <a:gd name="connsiteX73" fmla="*/ 2826327 w 6474690"/>
                <a:gd name="connsiteY73" fmla="*/ 1126836 h 3842327"/>
                <a:gd name="connsiteX74" fmla="*/ 2844800 w 6474690"/>
                <a:gd name="connsiteY74" fmla="*/ 1089891 h 3842327"/>
                <a:gd name="connsiteX75" fmla="*/ 2872509 w 6474690"/>
                <a:gd name="connsiteY75" fmla="*/ 1071418 h 3842327"/>
                <a:gd name="connsiteX76" fmla="*/ 2909454 w 6474690"/>
                <a:gd name="connsiteY76" fmla="*/ 988291 h 3842327"/>
                <a:gd name="connsiteX77" fmla="*/ 2964872 w 6474690"/>
                <a:gd name="connsiteY77" fmla="*/ 951345 h 3842327"/>
                <a:gd name="connsiteX78" fmla="*/ 3306618 w 6474690"/>
                <a:gd name="connsiteY78" fmla="*/ 923636 h 3842327"/>
                <a:gd name="connsiteX79" fmla="*/ 3334327 w 6474690"/>
                <a:gd name="connsiteY79" fmla="*/ 905163 h 3842327"/>
                <a:gd name="connsiteX80" fmla="*/ 3408218 w 6474690"/>
                <a:gd name="connsiteY80" fmla="*/ 840509 h 3842327"/>
                <a:gd name="connsiteX81" fmla="*/ 3500581 w 6474690"/>
                <a:gd name="connsiteY81" fmla="*/ 812800 h 3842327"/>
                <a:gd name="connsiteX82" fmla="*/ 3565236 w 6474690"/>
                <a:gd name="connsiteY82" fmla="*/ 794327 h 3842327"/>
                <a:gd name="connsiteX83" fmla="*/ 3639127 w 6474690"/>
                <a:gd name="connsiteY83" fmla="*/ 729672 h 3842327"/>
                <a:gd name="connsiteX84" fmla="*/ 3676072 w 6474690"/>
                <a:gd name="connsiteY84" fmla="*/ 637309 h 3842327"/>
                <a:gd name="connsiteX85" fmla="*/ 3685309 w 6474690"/>
                <a:gd name="connsiteY85" fmla="*/ 609600 h 3842327"/>
                <a:gd name="connsiteX86" fmla="*/ 3731490 w 6474690"/>
                <a:gd name="connsiteY86" fmla="*/ 554181 h 3842327"/>
                <a:gd name="connsiteX87" fmla="*/ 3740727 w 6474690"/>
                <a:gd name="connsiteY87" fmla="*/ 526472 h 3842327"/>
                <a:gd name="connsiteX88" fmla="*/ 3759200 w 6474690"/>
                <a:gd name="connsiteY88" fmla="*/ 489527 h 3842327"/>
                <a:gd name="connsiteX89" fmla="*/ 3777672 w 6474690"/>
                <a:gd name="connsiteY89" fmla="*/ 461818 h 3842327"/>
                <a:gd name="connsiteX90" fmla="*/ 3833090 w 6474690"/>
                <a:gd name="connsiteY90" fmla="*/ 406400 h 3842327"/>
                <a:gd name="connsiteX91" fmla="*/ 3870036 w 6474690"/>
                <a:gd name="connsiteY91" fmla="*/ 360218 h 3842327"/>
                <a:gd name="connsiteX92" fmla="*/ 3879272 w 6474690"/>
                <a:gd name="connsiteY92" fmla="*/ 332509 h 3842327"/>
                <a:gd name="connsiteX93" fmla="*/ 3934690 w 6474690"/>
                <a:gd name="connsiteY93" fmla="*/ 304800 h 3842327"/>
                <a:gd name="connsiteX94" fmla="*/ 4017818 w 6474690"/>
                <a:gd name="connsiteY94" fmla="*/ 314036 h 3842327"/>
                <a:gd name="connsiteX95" fmla="*/ 4045527 w 6474690"/>
                <a:gd name="connsiteY95" fmla="*/ 332509 h 3842327"/>
                <a:gd name="connsiteX96" fmla="*/ 4156363 w 6474690"/>
                <a:gd name="connsiteY96" fmla="*/ 323272 h 3842327"/>
                <a:gd name="connsiteX97" fmla="*/ 4193309 w 6474690"/>
                <a:gd name="connsiteY97" fmla="*/ 314036 h 3842327"/>
                <a:gd name="connsiteX98" fmla="*/ 4248727 w 6474690"/>
                <a:gd name="connsiteY98" fmla="*/ 286327 h 3842327"/>
                <a:gd name="connsiteX99" fmla="*/ 4285672 w 6474690"/>
                <a:gd name="connsiteY99" fmla="*/ 277091 h 3842327"/>
                <a:gd name="connsiteX100" fmla="*/ 4313381 w 6474690"/>
                <a:gd name="connsiteY100" fmla="*/ 267854 h 3842327"/>
                <a:gd name="connsiteX101" fmla="*/ 4387272 w 6474690"/>
                <a:gd name="connsiteY101" fmla="*/ 249381 h 3842327"/>
                <a:gd name="connsiteX102" fmla="*/ 4479636 w 6474690"/>
                <a:gd name="connsiteY102" fmla="*/ 166254 h 3842327"/>
                <a:gd name="connsiteX103" fmla="*/ 4507345 w 6474690"/>
                <a:gd name="connsiteY103" fmla="*/ 147781 h 3842327"/>
                <a:gd name="connsiteX104" fmla="*/ 4562763 w 6474690"/>
                <a:gd name="connsiteY104" fmla="*/ 129309 h 3842327"/>
                <a:gd name="connsiteX105" fmla="*/ 4645890 w 6474690"/>
                <a:gd name="connsiteY105" fmla="*/ 83127 h 3842327"/>
                <a:gd name="connsiteX106" fmla="*/ 4765963 w 6474690"/>
                <a:gd name="connsiteY106" fmla="*/ 64654 h 3842327"/>
                <a:gd name="connsiteX107" fmla="*/ 4802909 w 6474690"/>
                <a:gd name="connsiteY107" fmla="*/ 120072 h 3842327"/>
                <a:gd name="connsiteX108" fmla="*/ 4839854 w 6474690"/>
                <a:gd name="connsiteY108" fmla="*/ 175491 h 3842327"/>
                <a:gd name="connsiteX109" fmla="*/ 4913745 w 6474690"/>
                <a:gd name="connsiteY109" fmla="*/ 212436 h 3842327"/>
                <a:gd name="connsiteX110" fmla="*/ 5089236 w 6474690"/>
                <a:gd name="connsiteY110" fmla="*/ 193963 h 3842327"/>
                <a:gd name="connsiteX111" fmla="*/ 5126181 w 6474690"/>
                <a:gd name="connsiteY111" fmla="*/ 147781 h 3842327"/>
                <a:gd name="connsiteX112" fmla="*/ 5163127 w 6474690"/>
                <a:gd name="connsiteY112" fmla="*/ 92363 h 3842327"/>
                <a:gd name="connsiteX113" fmla="*/ 5190836 w 6474690"/>
                <a:gd name="connsiteY113" fmla="*/ 73891 h 3842327"/>
                <a:gd name="connsiteX114" fmla="*/ 5273963 w 6474690"/>
                <a:gd name="connsiteY114" fmla="*/ 9236 h 3842327"/>
                <a:gd name="connsiteX115" fmla="*/ 5338618 w 6474690"/>
                <a:gd name="connsiteY115" fmla="*/ 0 h 3842327"/>
                <a:gd name="connsiteX116" fmla="*/ 5458690 w 6474690"/>
                <a:gd name="connsiteY116" fmla="*/ 9236 h 3842327"/>
                <a:gd name="connsiteX117" fmla="*/ 5514109 w 6474690"/>
                <a:gd name="connsiteY117" fmla="*/ 36945 h 3842327"/>
                <a:gd name="connsiteX118" fmla="*/ 5541818 w 6474690"/>
                <a:gd name="connsiteY118" fmla="*/ 46181 h 3842327"/>
                <a:gd name="connsiteX119" fmla="*/ 5615709 w 6474690"/>
                <a:gd name="connsiteY119" fmla="*/ 64654 h 3842327"/>
                <a:gd name="connsiteX120" fmla="*/ 5643418 w 6474690"/>
                <a:gd name="connsiteY120" fmla="*/ 73891 h 3842327"/>
                <a:gd name="connsiteX121" fmla="*/ 5671127 w 6474690"/>
                <a:gd name="connsiteY121" fmla="*/ 92363 h 3842327"/>
                <a:gd name="connsiteX122" fmla="*/ 5735781 w 6474690"/>
                <a:gd name="connsiteY122" fmla="*/ 110836 h 3842327"/>
                <a:gd name="connsiteX123" fmla="*/ 5809672 w 6474690"/>
                <a:gd name="connsiteY123" fmla="*/ 129309 h 3842327"/>
                <a:gd name="connsiteX124" fmla="*/ 5874327 w 6474690"/>
                <a:gd name="connsiteY124" fmla="*/ 166254 h 3842327"/>
                <a:gd name="connsiteX125" fmla="*/ 5902036 w 6474690"/>
                <a:gd name="connsiteY125" fmla="*/ 193963 h 3842327"/>
                <a:gd name="connsiteX126" fmla="*/ 6012872 w 6474690"/>
                <a:gd name="connsiteY126" fmla="*/ 221672 h 3842327"/>
                <a:gd name="connsiteX127" fmla="*/ 6068290 w 6474690"/>
                <a:gd name="connsiteY127" fmla="*/ 240145 h 3842327"/>
                <a:gd name="connsiteX128" fmla="*/ 6096000 w 6474690"/>
                <a:gd name="connsiteY128" fmla="*/ 249381 h 3842327"/>
                <a:gd name="connsiteX129" fmla="*/ 6188363 w 6474690"/>
                <a:gd name="connsiteY129" fmla="*/ 267854 h 3842327"/>
                <a:gd name="connsiteX130" fmla="*/ 6216072 w 6474690"/>
                <a:gd name="connsiteY130" fmla="*/ 277091 h 3842327"/>
                <a:gd name="connsiteX131" fmla="*/ 6253018 w 6474690"/>
                <a:gd name="connsiteY131" fmla="*/ 286327 h 3842327"/>
                <a:gd name="connsiteX132" fmla="*/ 6336145 w 6474690"/>
                <a:gd name="connsiteY132" fmla="*/ 314036 h 3842327"/>
                <a:gd name="connsiteX133" fmla="*/ 6363854 w 6474690"/>
                <a:gd name="connsiteY133" fmla="*/ 323272 h 3842327"/>
                <a:gd name="connsiteX134" fmla="*/ 6428509 w 6474690"/>
                <a:gd name="connsiteY134" fmla="*/ 350981 h 3842327"/>
                <a:gd name="connsiteX135" fmla="*/ 6474690 w 6474690"/>
                <a:gd name="connsiteY135" fmla="*/ 387927 h 384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6474690" h="3842327">
                  <a:moveTo>
                    <a:pt x="0" y="3842327"/>
                  </a:moveTo>
                  <a:lnTo>
                    <a:pt x="0" y="3842327"/>
                  </a:lnTo>
                  <a:cubicBezTo>
                    <a:pt x="15394" y="3817697"/>
                    <a:pt x="28037" y="3791117"/>
                    <a:pt x="46181" y="3768436"/>
                  </a:cubicBezTo>
                  <a:cubicBezTo>
                    <a:pt x="53116" y="3759768"/>
                    <a:pt x="66955" y="3758631"/>
                    <a:pt x="73890" y="3749963"/>
                  </a:cubicBezTo>
                  <a:cubicBezTo>
                    <a:pt x="79972" y="3742360"/>
                    <a:pt x="77726" y="3730355"/>
                    <a:pt x="83127" y="3722254"/>
                  </a:cubicBezTo>
                  <a:cubicBezTo>
                    <a:pt x="90373" y="3711386"/>
                    <a:pt x="101600" y="3703781"/>
                    <a:pt x="110836" y="3694545"/>
                  </a:cubicBezTo>
                  <a:cubicBezTo>
                    <a:pt x="113915" y="3685309"/>
                    <a:pt x="115344" y="3675347"/>
                    <a:pt x="120072" y="3666836"/>
                  </a:cubicBezTo>
                  <a:cubicBezTo>
                    <a:pt x="130854" y="3647428"/>
                    <a:pt x="138545" y="3623733"/>
                    <a:pt x="157018" y="3611418"/>
                  </a:cubicBezTo>
                  <a:cubicBezTo>
                    <a:pt x="220537" y="3569071"/>
                    <a:pt x="191374" y="3581493"/>
                    <a:pt x="240145" y="3565236"/>
                  </a:cubicBezTo>
                  <a:cubicBezTo>
                    <a:pt x="246303" y="3556000"/>
                    <a:pt x="250264" y="3544837"/>
                    <a:pt x="258618" y="3537527"/>
                  </a:cubicBezTo>
                  <a:cubicBezTo>
                    <a:pt x="265350" y="3531636"/>
                    <a:pt x="338913" y="3486449"/>
                    <a:pt x="350981" y="3472872"/>
                  </a:cubicBezTo>
                  <a:cubicBezTo>
                    <a:pt x="365731" y="3456278"/>
                    <a:pt x="375612" y="3435927"/>
                    <a:pt x="387927" y="3417454"/>
                  </a:cubicBezTo>
                  <a:lnTo>
                    <a:pt x="406400" y="3389745"/>
                  </a:lnTo>
                  <a:cubicBezTo>
                    <a:pt x="409479" y="3380509"/>
                    <a:pt x="412961" y="3371397"/>
                    <a:pt x="415636" y="3362036"/>
                  </a:cubicBezTo>
                  <a:cubicBezTo>
                    <a:pt x="419123" y="3349830"/>
                    <a:pt x="419872" y="3336759"/>
                    <a:pt x="424872" y="3325091"/>
                  </a:cubicBezTo>
                  <a:cubicBezTo>
                    <a:pt x="429245" y="3314888"/>
                    <a:pt x="437187" y="3306618"/>
                    <a:pt x="443345" y="3297381"/>
                  </a:cubicBezTo>
                  <a:cubicBezTo>
                    <a:pt x="446424" y="3278908"/>
                    <a:pt x="448518" y="3260244"/>
                    <a:pt x="452581" y="3241963"/>
                  </a:cubicBezTo>
                  <a:cubicBezTo>
                    <a:pt x="454693" y="3232459"/>
                    <a:pt x="459457" y="3223699"/>
                    <a:pt x="461818" y="3214254"/>
                  </a:cubicBezTo>
                  <a:cubicBezTo>
                    <a:pt x="465626" y="3199024"/>
                    <a:pt x="467975" y="3183466"/>
                    <a:pt x="471054" y="3168072"/>
                  </a:cubicBezTo>
                  <a:cubicBezTo>
                    <a:pt x="474133" y="3134205"/>
                    <a:pt x="467342" y="3097917"/>
                    <a:pt x="480290" y="3066472"/>
                  </a:cubicBezTo>
                  <a:cubicBezTo>
                    <a:pt x="500114" y="3018329"/>
                    <a:pt x="526756" y="3014038"/>
                    <a:pt x="563418" y="3001818"/>
                  </a:cubicBezTo>
                  <a:cubicBezTo>
                    <a:pt x="572654" y="2992582"/>
                    <a:pt x="581209" y="2982610"/>
                    <a:pt x="591127" y="2974109"/>
                  </a:cubicBezTo>
                  <a:cubicBezTo>
                    <a:pt x="602815" y="2964091"/>
                    <a:pt x="618217" y="2958226"/>
                    <a:pt x="628072" y="2946400"/>
                  </a:cubicBezTo>
                  <a:cubicBezTo>
                    <a:pt x="634305" y="2938921"/>
                    <a:pt x="631908" y="2926792"/>
                    <a:pt x="637309" y="2918691"/>
                  </a:cubicBezTo>
                  <a:cubicBezTo>
                    <a:pt x="644555" y="2907822"/>
                    <a:pt x="655782" y="2900218"/>
                    <a:pt x="665018" y="2890981"/>
                  </a:cubicBezTo>
                  <a:cubicBezTo>
                    <a:pt x="681275" y="2842209"/>
                    <a:pt x="668853" y="2871375"/>
                    <a:pt x="711200" y="2807854"/>
                  </a:cubicBezTo>
                  <a:lnTo>
                    <a:pt x="766618" y="2724727"/>
                  </a:lnTo>
                  <a:cubicBezTo>
                    <a:pt x="772775" y="2715491"/>
                    <a:pt x="777241" y="2704867"/>
                    <a:pt x="785090" y="2697018"/>
                  </a:cubicBezTo>
                  <a:cubicBezTo>
                    <a:pt x="794327" y="2687782"/>
                    <a:pt x="804438" y="2679344"/>
                    <a:pt x="812800" y="2669309"/>
                  </a:cubicBezTo>
                  <a:cubicBezTo>
                    <a:pt x="856675" y="2616659"/>
                    <a:pt x="810217" y="2666901"/>
                    <a:pt x="840509" y="2613891"/>
                  </a:cubicBezTo>
                  <a:cubicBezTo>
                    <a:pt x="848147" y="2600525"/>
                    <a:pt x="857920" y="2588387"/>
                    <a:pt x="868218" y="2576945"/>
                  </a:cubicBezTo>
                  <a:cubicBezTo>
                    <a:pt x="885694" y="2557527"/>
                    <a:pt x="923636" y="2521527"/>
                    <a:pt x="923636" y="2521527"/>
                  </a:cubicBezTo>
                  <a:cubicBezTo>
                    <a:pt x="946851" y="2451880"/>
                    <a:pt x="915535" y="2537728"/>
                    <a:pt x="951345" y="2466109"/>
                  </a:cubicBezTo>
                  <a:cubicBezTo>
                    <a:pt x="969687" y="2429424"/>
                    <a:pt x="948800" y="2444727"/>
                    <a:pt x="979054" y="2410691"/>
                  </a:cubicBezTo>
                  <a:cubicBezTo>
                    <a:pt x="996410" y="2391165"/>
                    <a:pt x="1019981" y="2377009"/>
                    <a:pt x="1034472" y="2355272"/>
                  </a:cubicBezTo>
                  <a:cubicBezTo>
                    <a:pt x="1059103" y="2318327"/>
                    <a:pt x="1043709" y="2333720"/>
                    <a:pt x="1080654" y="2309091"/>
                  </a:cubicBezTo>
                  <a:cubicBezTo>
                    <a:pt x="1086812" y="2299854"/>
                    <a:pt x="1090773" y="2288691"/>
                    <a:pt x="1099127" y="2281381"/>
                  </a:cubicBezTo>
                  <a:cubicBezTo>
                    <a:pt x="1115835" y="2266761"/>
                    <a:pt x="1154545" y="2244436"/>
                    <a:pt x="1154545" y="2244436"/>
                  </a:cubicBezTo>
                  <a:cubicBezTo>
                    <a:pt x="1188412" y="2193636"/>
                    <a:pt x="1154545" y="2236739"/>
                    <a:pt x="1200727" y="2198254"/>
                  </a:cubicBezTo>
                  <a:cubicBezTo>
                    <a:pt x="1224224" y="2178673"/>
                    <a:pt x="1227818" y="2164212"/>
                    <a:pt x="1256145" y="2152072"/>
                  </a:cubicBezTo>
                  <a:cubicBezTo>
                    <a:pt x="1267813" y="2147072"/>
                    <a:pt x="1280931" y="2146484"/>
                    <a:pt x="1293090" y="2142836"/>
                  </a:cubicBezTo>
                  <a:cubicBezTo>
                    <a:pt x="1406890" y="2108696"/>
                    <a:pt x="1284914" y="2133487"/>
                    <a:pt x="1459345" y="2115127"/>
                  </a:cubicBezTo>
                  <a:cubicBezTo>
                    <a:pt x="1491621" y="2111730"/>
                    <a:pt x="1546327" y="2102170"/>
                    <a:pt x="1579418" y="2096654"/>
                  </a:cubicBezTo>
                  <a:cubicBezTo>
                    <a:pt x="1633783" y="2069471"/>
                    <a:pt x="1603296" y="2082537"/>
                    <a:pt x="1671781" y="2059709"/>
                  </a:cubicBezTo>
                  <a:lnTo>
                    <a:pt x="1699490" y="2050472"/>
                  </a:lnTo>
                  <a:cubicBezTo>
                    <a:pt x="1708727" y="2041236"/>
                    <a:pt x="1721358" y="2034446"/>
                    <a:pt x="1727200" y="2022763"/>
                  </a:cubicBezTo>
                  <a:cubicBezTo>
                    <a:pt x="1734221" y="2008722"/>
                    <a:pt x="1732629" y="1991811"/>
                    <a:pt x="1736436" y="1976581"/>
                  </a:cubicBezTo>
                  <a:cubicBezTo>
                    <a:pt x="1744084" y="1945988"/>
                    <a:pt x="1746085" y="1948253"/>
                    <a:pt x="1764145" y="1921163"/>
                  </a:cubicBezTo>
                  <a:cubicBezTo>
                    <a:pt x="1783367" y="1844271"/>
                    <a:pt x="1759961" y="1920295"/>
                    <a:pt x="1791854" y="1856509"/>
                  </a:cubicBezTo>
                  <a:cubicBezTo>
                    <a:pt x="1796208" y="1847801"/>
                    <a:pt x="1795008" y="1836402"/>
                    <a:pt x="1801090" y="1828800"/>
                  </a:cubicBezTo>
                  <a:cubicBezTo>
                    <a:pt x="1808025" y="1820132"/>
                    <a:pt x="1819563" y="1816485"/>
                    <a:pt x="1828800" y="1810327"/>
                  </a:cubicBezTo>
                  <a:cubicBezTo>
                    <a:pt x="1834957" y="1801091"/>
                    <a:pt x="1839423" y="1790467"/>
                    <a:pt x="1847272" y="1782618"/>
                  </a:cubicBezTo>
                  <a:cubicBezTo>
                    <a:pt x="1855121" y="1774768"/>
                    <a:pt x="1868046" y="1772813"/>
                    <a:pt x="1874981" y="1764145"/>
                  </a:cubicBezTo>
                  <a:cubicBezTo>
                    <a:pt x="1925969" y="1700411"/>
                    <a:pt x="1832517" y="1770904"/>
                    <a:pt x="1911927" y="1717963"/>
                  </a:cubicBezTo>
                  <a:cubicBezTo>
                    <a:pt x="1964870" y="1638550"/>
                    <a:pt x="1894373" y="1732007"/>
                    <a:pt x="1958109" y="1681018"/>
                  </a:cubicBezTo>
                  <a:cubicBezTo>
                    <a:pt x="1966777" y="1674084"/>
                    <a:pt x="1968053" y="1660415"/>
                    <a:pt x="1976581" y="1653309"/>
                  </a:cubicBezTo>
                  <a:cubicBezTo>
                    <a:pt x="2003429" y="1630935"/>
                    <a:pt x="2036462" y="1631014"/>
                    <a:pt x="2068945" y="1625600"/>
                  </a:cubicBezTo>
                  <a:cubicBezTo>
                    <a:pt x="2101310" y="1614811"/>
                    <a:pt x="2100148" y="1619788"/>
                    <a:pt x="2124363" y="1588654"/>
                  </a:cubicBezTo>
                  <a:cubicBezTo>
                    <a:pt x="2137993" y="1571129"/>
                    <a:pt x="2142836" y="1545551"/>
                    <a:pt x="2161309" y="1533236"/>
                  </a:cubicBezTo>
                  <a:cubicBezTo>
                    <a:pt x="2197119" y="1509362"/>
                    <a:pt x="2178487" y="1518273"/>
                    <a:pt x="2216727" y="1505527"/>
                  </a:cubicBezTo>
                  <a:cubicBezTo>
                    <a:pt x="2280246" y="1463180"/>
                    <a:pt x="2251083" y="1475602"/>
                    <a:pt x="2299854" y="1459345"/>
                  </a:cubicBezTo>
                  <a:cubicBezTo>
                    <a:pt x="2318327" y="1447030"/>
                    <a:pt x="2333502" y="1426754"/>
                    <a:pt x="2355272" y="1422400"/>
                  </a:cubicBezTo>
                  <a:cubicBezTo>
                    <a:pt x="2370666" y="1419321"/>
                    <a:pt x="2386224" y="1416971"/>
                    <a:pt x="2401454" y="1413163"/>
                  </a:cubicBezTo>
                  <a:cubicBezTo>
                    <a:pt x="2410899" y="1410802"/>
                    <a:pt x="2419718" y="1406288"/>
                    <a:pt x="2429163" y="1403927"/>
                  </a:cubicBezTo>
                  <a:cubicBezTo>
                    <a:pt x="2444393" y="1400120"/>
                    <a:pt x="2460199" y="1398822"/>
                    <a:pt x="2475345" y="1394691"/>
                  </a:cubicBezTo>
                  <a:cubicBezTo>
                    <a:pt x="2494131" y="1389568"/>
                    <a:pt x="2512290" y="1382376"/>
                    <a:pt x="2530763" y="1376218"/>
                  </a:cubicBezTo>
                  <a:cubicBezTo>
                    <a:pt x="2539999" y="1373139"/>
                    <a:pt x="2549027" y="1369342"/>
                    <a:pt x="2558472" y="1366981"/>
                  </a:cubicBezTo>
                  <a:lnTo>
                    <a:pt x="2595418" y="1357745"/>
                  </a:lnTo>
                  <a:cubicBezTo>
                    <a:pt x="2658937" y="1315399"/>
                    <a:pt x="2629774" y="1327821"/>
                    <a:pt x="2678545" y="1311563"/>
                  </a:cubicBezTo>
                  <a:cubicBezTo>
                    <a:pt x="2703174" y="1237673"/>
                    <a:pt x="2666230" y="1323877"/>
                    <a:pt x="2715490" y="1274618"/>
                  </a:cubicBezTo>
                  <a:cubicBezTo>
                    <a:pt x="2731189" y="1258919"/>
                    <a:pt x="2739115" y="1236961"/>
                    <a:pt x="2752436" y="1219200"/>
                  </a:cubicBezTo>
                  <a:cubicBezTo>
                    <a:pt x="2761672" y="1206885"/>
                    <a:pt x="2770127" y="1193942"/>
                    <a:pt x="2780145" y="1182254"/>
                  </a:cubicBezTo>
                  <a:cubicBezTo>
                    <a:pt x="2788646" y="1172336"/>
                    <a:pt x="2799492" y="1164580"/>
                    <a:pt x="2807854" y="1154545"/>
                  </a:cubicBezTo>
                  <a:cubicBezTo>
                    <a:pt x="2814961" y="1146017"/>
                    <a:pt x="2820819" y="1136474"/>
                    <a:pt x="2826327" y="1126836"/>
                  </a:cubicBezTo>
                  <a:cubicBezTo>
                    <a:pt x="2833158" y="1114882"/>
                    <a:pt x="2835985" y="1100468"/>
                    <a:pt x="2844800" y="1089891"/>
                  </a:cubicBezTo>
                  <a:cubicBezTo>
                    <a:pt x="2851907" y="1081363"/>
                    <a:pt x="2863273" y="1077576"/>
                    <a:pt x="2872509" y="1071418"/>
                  </a:cubicBezTo>
                  <a:cubicBezTo>
                    <a:pt x="2879390" y="1050775"/>
                    <a:pt x="2888789" y="1006373"/>
                    <a:pt x="2909454" y="988291"/>
                  </a:cubicBezTo>
                  <a:cubicBezTo>
                    <a:pt x="2926162" y="973671"/>
                    <a:pt x="2946399" y="963660"/>
                    <a:pt x="2964872" y="951345"/>
                  </a:cubicBezTo>
                  <a:cubicBezTo>
                    <a:pt x="3079716" y="874781"/>
                    <a:pt x="2981485" y="933198"/>
                    <a:pt x="3306618" y="923636"/>
                  </a:cubicBezTo>
                  <a:cubicBezTo>
                    <a:pt x="3315854" y="917478"/>
                    <a:pt x="3326478" y="913012"/>
                    <a:pt x="3334327" y="905163"/>
                  </a:cubicBezTo>
                  <a:cubicBezTo>
                    <a:pt x="3372042" y="867448"/>
                    <a:pt x="3329710" y="866679"/>
                    <a:pt x="3408218" y="840509"/>
                  </a:cubicBezTo>
                  <a:cubicBezTo>
                    <a:pt x="3539940" y="796601"/>
                    <a:pt x="3402852" y="840723"/>
                    <a:pt x="3500581" y="812800"/>
                  </a:cubicBezTo>
                  <a:cubicBezTo>
                    <a:pt x="3593325" y="786301"/>
                    <a:pt x="3449751" y="823197"/>
                    <a:pt x="3565236" y="794327"/>
                  </a:cubicBezTo>
                  <a:cubicBezTo>
                    <a:pt x="3629890" y="751223"/>
                    <a:pt x="3608339" y="775854"/>
                    <a:pt x="3639127" y="729672"/>
                  </a:cubicBezTo>
                  <a:cubicBezTo>
                    <a:pt x="3681171" y="603543"/>
                    <a:pt x="3635304" y="732434"/>
                    <a:pt x="3676072" y="637309"/>
                  </a:cubicBezTo>
                  <a:cubicBezTo>
                    <a:pt x="3679907" y="628360"/>
                    <a:pt x="3679908" y="617701"/>
                    <a:pt x="3685309" y="609600"/>
                  </a:cubicBezTo>
                  <a:cubicBezTo>
                    <a:pt x="3726167" y="548314"/>
                    <a:pt x="3701269" y="614624"/>
                    <a:pt x="3731490" y="554181"/>
                  </a:cubicBezTo>
                  <a:cubicBezTo>
                    <a:pt x="3735844" y="545473"/>
                    <a:pt x="3736892" y="535421"/>
                    <a:pt x="3740727" y="526472"/>
                  </a:cubicBezTo>
                  <a:cubicBezTo>
                    <a:pt x="3746151" y="513817"/>
                    <a:pt x="3752369" y="501482"/>
                    <a:pt x="3759200" y="489527"/>
                  </a:cubicBezTo>
                  <a:cubicBezTo>
                    <a:pt x="3764707" y="479889"/>
                    <a:pt x="3770297" y="470115"/>
                    <a:pt x="3777672" y="461818"/>
                  </a:cubicBezTo>
                  <a:cubicBezTo>
                    <a:pt x="3795028" y="442292"/>
                    <a:pt x="3833090" y="406400"/>
                    <a:pt x="3833090" y="406400"/>
                  </a:cubicBezTo>
                  <a:cubicBezTo>
                    <a:pt x="3856308" y="336750"/>
                    <a:pt x="3822288" y="419904"/>
                    <a:pt x="3870036" y="360218"/>
                  </a:cubicBezTo>
                  <a:cubicBezTo>
                    <a:pt x="3876118" y="352615"/>
                    <a:pt x="3873190" y="340112"/>
                    <a:pt x="3879272" y="332509"/>
                  </a:cubicBezTo>
                  <a:cubicBezTo>
                    <a:pt x="3892294" y="316231"/>
                    <a:pt x="3916436" y="310885"/>
                    <a:pt x="3934690" y="304800"/>
                  </a:cubicBezTo>
                  <a:cubicBezTo>
                    <a:pt x="3962399" y="307879"/>
                    <a:pt x="3990771" y="307274"/>
                    <a:pt x="4017818" y="314036"/>
                  </a:cubicBezTo>
                  <a:cubicBezTo>
                    <a:pt x="4028587" y="316728"/>
                    <a:pt x="4034451" y="331771"/>
                    <a:pt x="4045527" y="332509"/>
                  </a:cubicBezTo>
                  <a:cubicBezTo>
                    <a:pt x="4082518" y="334975"/>
                    <a:pt x="4119418" y="326351"/>
                    <a:pt x="4156363" y="323272"/>
                  </a:cubicBezTo>
                  <a:cubicBezTo>
                    <a:pt x="4168678" y="320193"/>
                    <a:pt x="4181641" y="319036"/>
                    <a:pt x="4193309" y="314036"/>
                  </a:cubicBezTo>
                  <a:cubicBezTo>
                    <a:pt x="4274272" y="279338"/>
                    <a:pt x="4170885" y="308567"/>
                    <a:pt x="4248727" y="286327"/>
                  </a:cubicBezTo>
                  <a:cubicBezTo>
                    <a:pt x="4260933" y="282840"/>
                    <a:pt x="4273466" y="280578"/>
                    <a:pt x="4285672" y="277091"/>
                  </a:cubicBezTo>
                  <a:cubicBezTo>
                    <a:pt x="4295033" y="274416"/>
                    <a:pt x="4303936" y="270215"/>
                    <a:pt x="4313381" y="267854"/>
                  </a:cubicBezTo>
                  <a:lnTo>
                    <a:pt x="4387272" y="249381"/>
                  </a:lnTo>
                  <a:cubicBezTo>
                    <a:pt x="4441308" y="195345"/>
                    <a:pt x="4429019" y="202409"/>
                    <a:pt x="4479636" y="166254"/>
                  </a:cubicBezTo>
                  <a:cubicBezTo>
                    <a:pt x="4488669" y="159802"/>
                    <a:pt x="4497201" y="152289"/>
                    <a:pt x="4507345" y="147781"/>
                  </a:cubicBezTo>
                  <a:cubicBezTo>
                    <a:pt x="4525139" y="139873"/>
                    <a:pt x="4562763" y="129309"/>
                    <a:pt x="4562763" y="129309"/>
                  </a:cubicBezTo>
                  <a:cubicBezTo>
                    <a:pt x="4626282" y="86962"/>
                    <a:pt x="4597119" y="99384"/>
                    <a:pt x="4645890" y="83127"/>
                  </a:cubicBezTo>
                  <a:cubicBezTo>
                    <a:pt x="4719958" y="33748"/>
                    <a:pt x="4679961" y="40082"/>
                    <a:pt x="4765963" y="64654"/>
                  </a:cubicBezTo>
                  <a:cubicBezTo>
                    <a:pt x="4783629" y="117649"/>
                    <a:pt x="4762549" y="68179"/>
                    <a:pt x="4802909" y="120072"/>
                  </a:cubicBezTo>
                  <a:cubicBezTo>
                    <a:pt x="4816539" y="137597"/>
                    <a:pt x="4819996" y="165562"/>
                    <a:pt x="4839854" y="175491"/>
                  </a:cubicBezTo>
                  <a:lnTo>
                    <a:pt x="4913745" y="212436"/>
                  </a:lnTo>
                  <a:cubicBezTo>
                    <a:pt x="4972242" y="206278"/>
                    <a:pt x="5031365" y="204485"/>
                    <a:pt x="5089236" y="193963"/>
                  </a:cubicBezTo>
                  <a:cubicBezTo>
                    <a:pt x="5125096" y="187443"/>
                    <a:pt x="5113392" y="170802"/>
                    <a:pt x="5126181" y="147781"/>
                  </a:cubicBezTo>
                  <a:cubicBezTo>
                    <a:pt x="5136963" y="128373"/>
                    <a:pt x="5144654" y="104678"/>
                    <a:pt x="5163127" y="92363"/>
                  </a:cubicBezTo>
                  <a:cubicBezTo>
                    <a:pt x="5172363" y="86206"/>
                    <a:pt x="5182308" y="80997"/>
                    <a:pt x="5190836" y="73891"/>
                  </a:cubicBezTo>
                  <a:cubicBezTo>
                    <a:pt x="5215137" y="53640"/>
                    <a:pt x="5240151" y="14066"/>
                    <a:pt x="5273963" y="9236"/>
                  </a:cubicBezTo>
                  <a:lnTo>
                    <a:pt x="5338618" y="0"/>
                  </a:lnTo>
                  <a:cubicBezTo>
                    <a:pt x="5378642" y="3079"/>
                    <a:pt x="5418858" y="4257"/>
                    <a:pt x="5458690" y="9236"/>
                  </a:cubicBezTo>
                  <a:cubicBezTo>
                    <a:pt x="5489648" y="13106"/>
                    <a:pt x="5486603" y="23192"/>
                    <a:pt x="5514109" y="36945"/>
                  </a:cubicBezTo>
                  <a:cubicBezTo>
                    <a:pt x="5522817" y="41299"/>
                    <a:pt x="5532425" y="43619"/>
                    <a:pt x="5541818" y="46181"/>
                  </a:cubicBezTo>
                  <a:cubicBezTo>
                    <a:pt x="5566312" y="52861"/>
                    <a:pt x="5591624" y="56625"/>
                    <a:pt x="5615709" y="64654"/>
                  </a:cubicBezTo>
                  <a:cubicBezTo>
                    <a:pt x="5624945" y="67733"/>
                    <a:pt x="5634710" y="69537"/>
                    <a:pt x="5643418" y="73891"/>
                  </a:cubicBezTo>
                  <a:cubicBezTo>
                    <a:pt x="5653347" y="78855"/>
                    <a:pt x="5661198" y="87399"/>
                    <a:pt x="5671127" y="92363"/>
                  </a:cubicBezTo>
                  <a:cubicBezTo>
                    <a:pt x="5685896" y="99747"/>
                    <a:pt x="5721963" y="106888"/>
                    <a:pt x="5735781" y="110836"/>
                  </a:cubicBezTo>
                  <a:cubicBezTo>
                    <a:pt x="5802056" y="129771"/>
                    <a:pt x="5715772" y="110528"/>
                    <a:pt x="5809672" y="129309"/>
                  </a:cubicBezTo>
                  <a:cubicBezTo>
                    <a:pt x="5832261" y="140603"/>
                    <a:pt x="5854742" y="149933"/>
                    <a:pt x="5874327" y="166254"/>
                  </a:cubicBezTo>
                  <a:cubicBezTo>
                    <a:pt x="5884362" y="174616"/>
                    <a:pt x="5890618" y="187619"/>
                    <a:pt x="5902036" y="193963"/>
                  </a:cubicBezTo>
                  <a:cubicBezTo>
                    <a:pt x="5933402" y="211389"/>
                    <a:pt x="5978466" y="215938"/>
                    <a:pt x="6012872" y="221672"/>
                  </a:cubicBezTo>
                  <a:lnTo>
                    <a:pt x="6068290" y="240145"/>
                  </a:lnTo>
                  <a:cubicBezTo>
                    <a:pt x="6077527" y="243224"/>
                    <a:pt x="6086453" y="247472"/>
                    <a:pt x="6096000" y="249381"/>
                  </a:cubicBezTo>
                  <a:cubicBezTo>
                    <a:pt x="6126788" y="255539"/>
                    <a:pt x="6158577" y="257925"/>
                    <a:pt x="6188363" y="267854"/>
                  </a:cubicBezTo>
                  <a:cubicBezTo>
                    <a:pt x="6197599" y="270933"/>
                    <a:pt x="6206711" y="274416"/>
                    <a:pt x="6216072" y="277091"/>
                  </a:cubicBezTo>
                  <a:cubicBezTo>
                    <a:pt x="6228278" y="280578"/>
                    <a:pt x="6240885" y="282594"/>
                    <a:pt x="6253018" y="286327"/>
                  </a:cubicBezTo>
                  <a:cubicBezTo>
                    <a:pt x="6280934" y="294917"/>
                    <a:pt x="6308436" y="304800"/>
                    <a:pt x="6336145" y="314036"/>
                  </a:cubicBezTo>
                  <a:cubicBezTo>
                    <a:pt x="6345381" y="317115"/>
                    <a:pt x="6355146" y="318918"/>
                    <a:pt x="6363854" y="323272"/>
                  </a:cubicBezTo>
                  <a:cubicBezTo>
                    <a:pt x="6409508" y="346099"/>
                    <a:pt x="6387738" y="337391"/>
                    <a:pt x="6428509" y="350981"/>
                  </a:cubicBezTo>
                  <a:cubicBezTo>
                    <a:pt x="6463463" y="374284"/>
                    <a:pt x="6448369" y="361604"/>
                    <a:pt x="6474690" y="387927"/>
                  </a:cubicBezTo>
                </a:path>
              </a:pathLst>
            </a:custGeom>
            <a:noFill/>
            <a:ln w="12700" cap="flat" cmpd="sng" algn="ctr">
              <a:solidFill>
                <a:schemeClr val="bg1">
                  <a:lumMod val="90323"/>
                  <a:alpha val="3871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01" name="任意多边形: 形状 100">
              <a:extLst>
                <a:ext uri="{FF2B5EF4-FFF2-40B4-BE49-F238E27FC236}">
                  <a16:creationId xmlns:a16="http://schemas.microsoft.com/office/drawing/2014/main" xmlns="" id="{D14B078E-8C9A-4098-A285-7A2563ABD2F7}"/>
                </a:ext>
              </a:extLst>
            </p:cNvPr>
            <p:cNvSpPr/>
            <p:nvPr/>
          </p:nvSpPr>
          <p:spPr>
            <a:xfrm>
              <a:off x="5855855" y="5232439"/>
              <a:ext cx="6474690" cy="3842327"/>
            </a:xfrm>
            <a:custGeom>
              <a:avLst/>
              <a:gdLst>
                <a:gd name="connsiteX0" fmla="*/ 0 w 6474690"/>
                <a:gd name="connsiteY0" fmla="*/ 3842327 h 3842327"/>
                <a:gd name="connsiteX1" fmla="*/ 0 w 6474690"/>
                <a:gd name="connsiteY1" fmla="*/ 3842327 h 3842327"/>
                <a:gd name="connsiteX2" fmla="*/ 46181 w 6474690"/>
                <a:gd name="connsiteY2" fmla="*/ 3768436 h 3842327"/>
                <a:gd name="connsiteX3" fmla="*/ 73890 w 6474690"/>
                <a:gd name="connsiteY3" fmla="*/ 3749963 h 3842327"/>
                <a:gd name="connsiteX4" fmla="*/ 83127 w 6474690"/>
                <a:gd name="connsiteY4" fmla="*/ 3722254 h 3842327"/>
                <a:gd name="connsiteX5" fmla="*/ 110836 w 6474690"/>
                <a:gd name="connsiteY5" fmla="*/ 3694545 h 3842327"/>
                <a:gd name="connsiteX6" fmla="*/ 120072 w 6474690"/>
                <a:gd name="connsiteY6" fmla="*/ 3666836 h 3842327"/>
                <a:gd name="connsiteX7" fmla="*/ 157018 w 6474690"/>
                <a:gd name="connsiteY7" fmla="*/ 3611418 h 3842327"/>
                <a:gd name="connsiteX8" fmla="*/ 240145 w 6474690"/>
                <a:gd name="connsiteY8" fmla="*/ 3565236 h 3842327"/>
                <a:gd name="connsiteX9" fmla="*/ 258618 w 6474690"/>
                <a:gd name="connsiteY9" fmla="*/ 3537527 h 3842327"/>
                <a:gd name="connsiteX10" fmla="*/ 350981 w 6474690"/>
                <a:gd name="connsiteY10" fmla="*/ 3472872 h 3842327"/>
                <a:gd name="connsiteX11" fmla="*/ 387927 w 6474690"/>
                <a:gd name="connsiteY11" fmla="*/ 3417454 h 3842327"/>
                <a:gd name="connsiteX12" fmla="*/ 406400 w 6474690"/>
                <a:gd name="connsiteY12" fmla="*/ 3389745 h 3842327"/>
                <a:gd name="connsiteX13" fmla="*/ 415636 w 6474690"/>
                <a:gd name="connsiteY13" fmla="*/ 3362036 h 3842327"/>
                <a:gd name="connsiteX14" fmla="*/ 424872 w 6474690"/>
                <a:gd name="connsiteY14" fmla="*/ 3325091 h 3842327"/>
                <a:gd name="connsiteX15" fmla="*/ 443345 w 6474690"/>
                <a:gd name="connsiteY15" fmla="*/ 3297381 h 3842327"/>
                <a:gd name="connsiteX16" fmla="*/ 452581 w 6474690"/>
                <a:gd name="connsiteY16" fmla="*/ 3241963 h 3842327"/>
                <a:gd name="connsiteX17" fmla="*/ 461818 w 6474690"/>
                <a:gd name="connsiteY17" fmla="*/ 3214254 h 3842327"/>
                <a:gd name="connsiteX18" fmla="*/ 471054 w 6474690"/>
                <a:gd name="connsiteY18" fmla="*/ 3168072 h 3842327"/>
                <a:gd name="connsiteX19" fmla="*/ 480290 w 6474690"/>
                <a:gd name="connsiteY19" fmla="*/ 3066472 h 3842327"/>
                <a:gd name="connsiteX20" fmla="*/ 563418 w 6474690"/>
                <a:gd name="connsiteY20" fmla="*/ 3001818 h 3842327"/>
                <a:gd name="connsiteX21" fmla="*/ 591127 w 6474690"/>
                <a:gd name="connsiteY21" fmla="*/ 2974109 h 3842327"/>
                <a:gd name="connsiteX22" fmla="*/ 628072 w 6474690"/>
                <a:gd name="connsiteY22" fmla="*/ 2946400 h 3842327"/>
                <a:gd name="connsiteX23" fmla="*/ 637309 w 6474690"/>
                <a:gd name="connsiteY23" fmla="*/ 2918691 h 3842327"/>
                <a:gd name="connsiteX24" fmla="*/ 665018 w 6474690"/>
                <a:gd name="connsiteY24" fmla="*/ 2890981 h 3842327"/>
                <a:gd name="connsiteX25" fmla="*/ 711200 w 6474690"/>
                <a:gd name="connsiteY25" fmla="*/ 2807854 h 3842327"/>
                <a:gd name="connsiteX26" fmla="*/ 766618 w 6474690"/>
                <a:gd name="connsiteY26" fmla="*/ 2724727 h 3842327"/>
                <a:gd name="connsiteX27" fmla="*/ 785090 w 6474690"/>
                <a:gd name="connsiteY27" fmla="*/ 2697018 h 3842327"/>
                <a:gd name="connsiteX28" fmla="*/ 812800 w 6474690"/>
                <a:gd name="connsiteY28" fmla="*/ 2669309 h 3842327"/>
                <a:gd name="connsiteX29" fmla="*/ 840509 w 6474690"/>
                <a:gd name="connsiteY29" fmla="*/ 2613891 h 3842327"/>
                <a:gd name="connsiteX30" fmla="*/ 868218 w 6474690"/>
                <a:gd name="connsiteY30" fmla="*/ 2576945 h 3842327"/>
                <a:gd name="connsiteX31" fmla="*/ 923636 w 6474690"/>
                <a:gd name="connsiteY31" fmla="*/ 2521527 h 3842327"/>
                <a:gd name="connsiteX32" fmla="*/ 951345 w 6474690"/>
                <a:gd name="connsiteY32" fmla="*/ 2466109 h 3842327"/>
                <a:gd name="connsiteX33" fmla="*/ 979054 w 6474690"/>
                <a:gd name="connsiteY33" fmla="*/ 2410691 h 3842327"/>
                <a:gd name="connsiteX34" fmla="*/ 1034472 w 6474690"/>
                <a:gd name="connsiteY34" fmla="*/ 2355272 h 3842327"/>
                <a:gd name="connsiteX35" fmla="*/ 1080654 w 6474690"/>
                <a:gd name="connsiteY35" fmla="*/ 2309091 h 3842327"/>
                <a:gd name="connsiteX36" fmla="*/ 1099127 w 6474690"/>
                <a:gd name="connsiteY36" fmla="*/ 2281381 h 3842327"/>
                <a:gd name="connsiteX37" fmla="*/ 1154545 w 6474690"/>
                <a:gd name="connsiteY37" fmla="*/ 2244436 h 3842327"/>
                <a:gd name="connsiteX38" fmla="*/ 1200727 w 6474690"/>
                <a:gd name="connsiteY38" fmla="*/ 2198254 h 3842327"/>
                <a:gd name="connsiteX39" fmla="*/ 1256145 w 6474690"/>
                <a:gd name="connsiteY39" fmla="*/ 2152072 h 3842327"/>
                <a:gd name="connsiteX40" fmla="*/ 1293090 w 6474690"/>
                <a:gd name="connsiteY40" fmla="*/ 2142836 h 3842327"/>
                <a:gd name="connsiteX41" fmla="*/ 1459345 w 6474690"/>
                <a:gd name="connsiteY41" fmla="*/ 2115127 h 3842327"/>
                <a:gd name="connsiteX42" fmla="*/ 1579418 w 6474690"/>
                <a:gd name="connsiteY42" fmla="*/ 2096654 h 3842327"/>
                <a:gd name="connsiteX43" fmla="*/ 1671781 w 6474690"/>
                <a:gd name="connsiteY43" fmla="*/ 2059709 h 3842327"/>
                <a:gd name="connsiteX44" fmla="*/ 1699490 w 6474690"/>
                <a:gd name="connsiteY44" fmla="*/ 2050472 h 3842327"/>
                <a:gd name="connsiteX45" fmla="*/ 1727200 w 6474690"/>
                <a:gd name="connsiteY45" fmla="*/ 2022763 h 3842327"/>
                <a:gd name="connsiteX46" fmla="*/ 1736436 w 6474690"/>
                <a:gd name="connsiteY46" fmla="*/ 1976581 h 3842327"/>
                <a:gd name="connsiteX47" fmla="*/ 1764145 w 6474690"/>
                <a:gd name="connsiteY47" fmla="*/ 1921163 h 3842327"/>
                <a:gd name="connsiteX48" fmla="*/ 1791854 w 6474690"/>
                <a:gd name="connsiteY48" fmla="*/ 1856509 h 3842327"/>
                <a:gd name="connsiteX49" fmla="*/ 1801090 w 6474690"/>
                <a:gd name="connsiteY49" fmla="*/ 1828800 h 3842327"/>
                <a:gd name="connsiteX50" fmla="*/ 1828800 w 6474690"/>
                <a:gd name="connsiteY50" fmla="*/ 1810327 h 3842327"/>
                <a:gd name="connsiteX51" fmla="*/ 1847272 w 6474690"/>
                <a:gd name="connsiteY51" fmla="*/ 1782618 h 3842327"/>
                <a:gd name="connsiteX52" fmla="*/ 1874981 w 6474690"/>
                <a:gd name="connsiteY52" fmla="*/ 1764145 h 3842327"/>
                <a:gd name="connsiteX53" fmla="*/ 1911927 w 6474690"/>
                <a:gd name="connsiteY53" fmla="*/ 1717963 h 3842327"/>
                <a:gd name="connsiteX54" fmla="*/ 1958109 w 6474690"/>
                <a:gd name="connsiteY54" fmla="*/ 1681018 h 3842327"/>
                <a:gd name="connsiteX55" fmla="*/ 1976581 w 6474690"/>
                <a:gd name="connsiteY55" fmla="*/ 1653309 h 3842327"/>
                <a:gd name="connsiteX56" fmla="*/ 2068945 w 6474690"/>
                <a:gd name="connsiteY56" fmla="*/ 1625600 h 3842327"/>
                <a:gd name="connsiteX57" fmla="*/ 2124363 w 6474690"/>
                <a:gd name="connsiteY57" fmla="*/ 1588654 h 3842327"/>
                <a:gd name="connsiteX58" fmla="*/ 2161309 w 6474690"/>
                <a:gd name="connsiteY58" fmla="*/ 1533236 h 3842327"/>
                <a:gd name="connsiteX59" fmla="*/ 2216727 w 6474690"/>
                <a:gd name="connsiteY59" fmla="*/ 1505527 h 3842327"/>
                <a:gd name="connsiteX60" fmla="*/ 2299854 w 6474690"/>
                <a:gd name="connsiteY60" fmla="*/ 1459345 h 3842327"/>
                <a:gd name="connsiteX61" fmla="*/ 2355272 w 6474690"/>
                <a:gd name="connsiteY61" fmla="*/ 1422400 h 3842327"/>
                <a:gd name="connsiteX62" fmla="*/ 2401454 w 6474690"/>
                <a:gd name="connsiteY62" fmla="*/ 1413163 h 3842327"/>
                <a:gd name="connsiteX63" fmla="*/ 2429163 w 6474690"/>
                <a:gd name="connsiteY63" fmla="*/ 1403927 h 3842327"/>
                <a:gd name="connsiteX64" fmla="*/ 2475345 w 6474690"/>
                <a:gd name="connsiteY64" fmla="*/ 1394691 h 3842327"/>
                <a:gd name="connsiteX65" fmla="*/ 2530763 w 6474690"/>
                <a:gd name="connsiteY65" fmla="*/ 1376218 h 3842327"/>
                <a:gd name="connsiteX66" fmla="*/ 2558472 w 6474690"/>
                <a:gd name="connsiteY66" fmla="*/ 1366981 h 3842327"/>
                <a:gd name="connsiteX67" fmla="*/ 2595418 w 6474690"/>
                <a:gd name="connsiteY67" fmla="*/ 1357745 h 3842327"/>
                <a:gd name="connsiteX68" fmla="*/ 2678545 w 6474690"/>
                <a:gd name="connsiteY68" fmla="*/ 1311563 h 3842327"/>
                <a:gd name="connsiteX69" fmla="*/ 2715490 w 6474690"/>
                <a:gd name="connsiteY69" fmla="*/ 1274618 h 3842327"/>
                <a:gd name="connsiteX70" fmla="*/ 2752436 w 6474690"/>
                <a:gd name="connsiteY70" fmla="*/ 1219200 h 3842327"/>
                <a:gd name="connsiteX71" fmla="*/ 2780145 w 6474690"/>
                <a:gd name="connsiteY71" fmla="*/ 1182254 h 3842327"/>
                <a:gd name="connsiteX72" fmla="*/ 2807854 w 6474690"/>
                <a:gd name="connsiteY72" fmla="*/ 1154545 h 3842327"/>
                <a:gd name="connsiteX73" fmla="*/ 2826327 w 6474690"/>
                <a:gd name="connsiteY73" fmla="*/ 1126836 h 3842327"/>
                <a:gd name="connsiteX74" fmla="*/ 2844800 w 6474690"/>
                <a:gd name="connsiteY74" fmla="*/ 1089891 h 3842327"/>
                <a:gd name="connsiteX75" fmla="*/ 2872509 w 6474690"/>
                <a:gd name="connsiteY75" fmla="*/ 1071418 h 3842327"/>
                <a:gd name="connsiteX76" fmla="*/ 2909454 w 6474690"/>
                <a:gd name="connsiteY76" fmla="*/ 988291 h 3842327"/>
                <a:gd name="connsiteX77" fmla="*/ 2964872 w 6474690"/>
                <a:gd name="connsiteY77" fmla="*/ 951345 h 3842327"/>
                <a:gd name="connsiteX78" fmla="*/ 3306618 w 6474690"/>
                <a:gd name="connsiteY78" fmla="*/ 923636 h 3842327"/>
                <a:gd name="connsiteX79" fmla="*/ 3334327 w 6474690"/>
                <a:gd name="connsiteY79" fmla="*/ 905163 h 3842327"/>
                <a:gd name="connsiteX80" fmla="*/ 3408218 w 6474690"/>
                <a:gd name="connsiteY80" fmla="*/ 840509 h 3842327"/>
                <a:gd name="connsiteX81" fmla="*/ 3500581 w 6474690"/>
                <a:gd name="connsiteY81" fmla="*/ 812800 h 3842327"/>
                <a:gd name="connsiteX82" fmla="*/ 3565236 w 6474690"/>
                <a:gd name="connsiteY82" fmla="*/ 794327 h 3842327"/>
                <a:gd name="connsiteX83" fmla="*/ 3639127 w 6474690"/>
                <a:gd name="connsiteY83" fmla="*/ 729672 h 3842327"/>
                <a:gd name="connsiteX84" fmla="*/ 3676072 w 6474690"/>
                <a:gd name="connsiteY84" fmla="*/ 637309 h 3842327"/>
                <a:gd name="connsiteX85" fmla="*/ 3685309 w 6474690"/>
                <a:gd name="connsiteY85" fmla="*/ 609600 h 3842327"/>
                <a:gd name="connsiteX86" fmla="*/ 3731490 w 6474690"/>
                <a:gd name="connsiteY86" fmla="*/ 554181 h 3842327"/>
                <a:gd name="connsiteX87" fmla="*/ 3740727 w 6474690"/>
                <a:gd name="connsiteY87" fmla="*/ 526472 h 3842327"/>
                <a:gd name="connsiteX88" fmla="*/ 3759200 w 6474690"/>
                <a:gd name="connsiteY88" fmla="*/ 489527 h 3842327"/>
                <a:gd name="connsiteX89" fmla="*/ 3777672 w 6474690"/>
                <a:gd name="connsiteY89" fmla="*/ 461818 h 3842327"/>
                <a:gd name="connsiteX90" fmla="*/ 3833090 w 6474690"/>
                <a:gd name="connsiteY90" fmla="*/ 406400 h 3842327"/>
                <a:gd name="connsiteX91" fmla="*/ 3870036 w 6474690"/>
                <a:gd name="connsiteY91" fmla="*/ 360218 h 3842327"/>
                <a:gd name="connsiteX92" fmla="*/ 3879272 w 6474690"/>
                <a:gd name="connsiteY92" fmla="*/ 332509 h 3842327"/>
                <a:gd name="connsiteX93" fmla="*/ 3934690 w 6474690"/>
                <a:gd name="connsiteY93" fmla="*/ 304800 h 3842327"/>
                <a:gd name="connsiteX94" fmla="*/ 4017818 w 6474690"/>
                <a:gd name="connsiteY94" fmla="*/ 314036 h 3842327"/>
                <a:gd name="connsiteX95" fmla="*/ 4045527 w 6474690"/>
                <a:gd name="connsiteY95" fmla="*/ 332509 h 3842327"/>
                <a:gd name="connsiteX96" fmla="*/ 4156363 w 6474690"/>
                <a:gd name="connsiteY96" fmla="*/ 323272 h 3842327"/>
                <a:gd name="connsiteX97" fmla="*/ 4193309 w 6474690"/>
                <a:gd name="connsiteY97" fmla="*/ 314036 h 3842327"/>
                <a:gd name="connsiteX98" fmla="*/ 4248727 w 6474690"/>
                <a:gd name="connsiteY98" fmla="*/ 286327 h 3842327"/>
                <a:gd name="connsiteX99" fmla="*/ 4285672 w 6474690"/>
                <a:gd name="connsiteY99" fmla="*/ 277091 h 3842327"/>
                <a:gd name="connsiteX100" fmla="*/ 4313381 w 6474690"/>
                <a:gd name="connsiteY100" fmla="*/ 267854 h 3842327"/>
                <a:gd name="connsiteX101" fmla="*/ 4387272 w 6474690"/>
                <a:gd name="connsiteY101" fmla="*/ 249381 h 3842327"/>
                <a:gd name="connsiteX102" fmla="*/ 4479636 w 6474690"/>
                <a:gd name="connsiteY102" fmla="*/ 166254 h 3842327"/>
                <a:gd name="connsiteX103" fmla="*/ 4507345 w 6474690"/>
                <a:gd name="connsiteY103" fmla="*/ 147781 h 3842327"/>
                <a:gd name="connsiteX104" fmla="*/ 4562763 w 6474690"/>
                <a:gd name="connsiteY104" fmla="*/ 129309 h 3842327"/>
                <a:gd name="connsiteX105" fmla="*/ 4645890 w 6474690"/>
                <a:gd name="connsiteY105" fmla="*/ 83127 h 3842327"/>
                <a:gd name="connsiteX106" fmla="*/ 4765963 w 6474690"/>
                <a:gd name="connsiteY106" fmla="*/ 64654 h 3842327"/>
                <a:gd name="connsiteX107" fmla="*/ 4802909 w 6474690"/>
                <a:gd name="connsiteY107" fmla="*/ 120072 h 3842327"/>
                <a:gd name="connsiteX108" fmla="*/ 4839854 w 6474690"/>
                <a:gd name="connsiteY108" fmla="*/ 175491 h 3842327"/>
                <a:gd name="connsiteX109" fmla="*/ 4913745 w 6474690"/>
                <a:gd name="connsiteY109" fmla="*/ 212436 h 3842327"/>
                <a:gd name="connsiteX110" fmla="*/ 5089236 w 6474690"/>
                <a:gd name="connsiteY110" fmla="*/ 193963 h 3842327"/>
                <a:gd name="connsiteX111" fmla="*/ 5126181 w 6474690"/>
                <a:gd name="connsiteY111" fmla="*/ 147781 h 3842327"/>
                <a:gd name="connsiteX112" fmla="*/ 5163127 w 6474690"/>
                <a:gd name="connsiteY112" fmla="*/ 92363 h 3842327"/>
                <a:gd name="connsiteX113" fmla="*/ 5190836 w 6474690"/>
                <a:gd name="connsiteY113" fmla="*/ 73891 h 3842327"/>
                <a:gd name="connsiteX114" fmla="*/ 5273963 w 6474690"/>
                <a:gd name="connsiteY114" fmla="*/ 9236 h 3842327"/>
                <a:gd name="connsiteX115" fmla="*/ 5338618 w 6474690"/>
                <a:gd name="connsiteY115" fmla="*/ 0 h 3842327"/>
                <a:gd name="connsiteX116" fmla="*/ 5458690 w 6474690"/>
                <a:gd name="connsiteY116" fmla="*/ 9236 h 3842327"/>
                <a:gd name="connsiteX117" fmla="*/ 5514109 w 6474690"/>
                <a:gd name="connsiteY117" fmla="*/ 36945 h 3842327"/>
                <a:gd name="connsiteX118" fmla="*/ 5541818 w 6474690"/>
                <a:gd name="connsiteY118" fmla="*/ 46181 h 3842327"/>
                <a:gd name="connsiteX119" fmla="*/ 5615709 w 6474690"/>
                <a:gd name="connsiteY119" fmla="*/ 64654 h 3842327"/>
                <a:gd name="connsiteX120" fmla="*/ 5643418 w 6474690"/>
                <a:gd name="connsiteY120" fmla="*/ 73891 h 3842327"/>
                <a:gd name="connsiteX121" fmla="*/ 5671127 w 6474690"/>
                <a:gd name="connsiteY121" fmla="*/ 92363 h 3842327"/>
                <a:gd name="connsiteX122" fmla="*/ 5735781 w 6474690"/>
                <a:gd name="connsiteY122" fmla="*/ 110836 h 3842327"/>
                <a:gd name="connsiteX123" fmla="*/ 5809672 w 6474690"/>
                <a:gd name="connsiteY123" fmla="*/ 129309 h 3842327"/>
                <a:gd name="connsiteX124" fmla="*/ 5874327 w 6474690"/>
                <a:gd name="connsiteY124" fmla="*/ 166254 h 3842327"/>
                <a:gd name="connsiteX125" fmla="*/ 5902036 w 6474690"/>
                <a:gd name="connsiteY125" fmla="*/ 193963 h 3842327"/>
                <a:gd name="connsiteX126" fmla="*/ 6012872 w 6474690"/>
                <a:gd name="connsiteY126" fmla="*/ 221672 h 3842327"/>
                <a:gd name="connsiteX127" fmla="*/ 6068290 w 6474690"/>
                <a:gd name="connsiteY127" fmla="*/ 240145 h 3842327"/>
                <a:gd name="connsiteX128" fmla="*/ 6096000 w 6474690"/>
                <a:gd name="connsiteY128" fmla="*/ 249381 h 3842327"/>
                <a:gd name="connsiteX129" fmla="*/ 6188363 w 6474690"/>
                <a:gd name="connsiteY129" fmla="*/ 267854 h 3842327"/>
                <a:gd name="connsiteX130" fmla="*/ 6216072 w 6474690"/>
                <a:gd name="connsiteY130" fmla="*/ 277091 h 3842327"/>
                <a:gd name="connsiteX131" fmla="*/ 6253018 w 6474690"/>
                <a:gd name="connsiteY131" fmla="*/ 286327 h 3842327"/>
                <a:gd name="connsiteX132" fmla="*/ 6336145 w 6474690"/>
                <a:gd name="connsiteY132" fmla="*/ 314036 h 3842327"/>
                <a:gd name="connsiteX133" fmla="*/ 6363854 w 6474690"/>
                <a:gd name="connsiteY133" fmla="*/ 323272 h 3842327"/>
                <a:gd name="connsiteX134" fmla="*/ 6428509 w 6474690"/>
                <a:gd name="connsiteY134" fmla="*/ 350981 h 3842327"/>
                <a:gd name="connsiteX135" fmla="*/ 6474690 w 6474690"/>
                <a:gd name="connsiteY135" fmla="*/ 387927 h 384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6474690" h="3842327">
                  <a:moveTo>
                    <a:pt x="0" y="3842327"/>
                  </a:moveTo>
                  <a:lnTo>
                    <a:pt x="0" y="3842327"/>
                  </a:lnTo>
                  <a:cubicBezTo>
                    <a:pt x="15394" y="3817697"/>
                    <a:pt x="28037" y="3791117"/>
                    <a:pt x="46181" y="3768436"/>
                  </a:cubicBezTo>
                  <a:cubicBezTo>
                    <a:pt x="53116" y="3759768"/>
                    <a:pt x="66955" y="3758631"/>
                    <a:pt x="73890" y="3749963"/>
                  </a:cubicBezTo>
                  <a:cubicBezTo>
                    <a:pt x="79972" y="3742360"/>
                    <a:pt x="77726" y="3730355"/>
                    <a:pt x="83127" y="3722254"/>
                  </a:cubicBezTo>
                  <a:cubicBezTo>
                    <a:pt x="90373" y="3711386"/>
                    <a:pt x="101600" y="3703781"/>
                    <a:pt x="110836" y="3694545"/>
                  </a:cubicBezTo>
                  <a:cubicBezTo>
                    <a:pt x="113915" y="3685309"/>
                    <a:pt x="115344" y="3675347"/>
                    <a:pt x="120072" y="3666836"/>
                  </a:cubicBezTo>
                  <a:cubicBezTo>
                    <a:pt x="130854" y="3647428"/>
                    <a:pt x="138545" y="3623733"/>
                    <a:pt x="157018" y="3611418"/>
                  </a:cubicBezTo>
                  <a:cubicBezTo>
                    <a:pt x="220537" y="3569071"/>
                    <a:pt x="191374" y="3581493"/>
                    <a:pt x="240145" y="3565236"/>
                  </a:cubicBezTo>
                  <a:cubicBezTo>
                    <a:pt x="246303" y="3556000"/>
                    <a:pt x="250264" y="3544837"/>
                    <a:pt x="258618" y="3537527"/>
                  </a:cubicBezTo>
                  <a:cubicBezTo>
                    <a:pt x="265350" y="3531636"/>
                    <a:pt x="338913" y="3486449"/>
                    <a:pt x="350981" y="3472872"/>
                  </a:cubicBezTo>
                  <a:cubicBezTo>
                    <a:pt x="365731" y="3456278"/>
                    <a:pt x="375612" y="3435927"/>
                    <a:pt x="387927" y="3417454"/>
                  </a:cubicBezTo>
                  <a:lnTo>
                    <a:pt x="406400" y="3389745"/>
                  </a:lnTo>
                  <a:cubicBezTo>
                    <a:pt x="409479" y="3380509"/>
                    <a:pt x="412961" y="3371397"/>
                    <a:pt x="415636" y="3362036"/>
                  </a:cubicBezTo>
                  <a:cubicBezTo>
                    <a:pt x="419123" y="3349830"/>
                    <a:pt x="419872" y="3336759"/>
                    <a:pt x="424872" y="3325091"/>
                  </a:cubicBezTo>
                  <a:cubicBezTo>
                    <a:pt x="429245" y="3314888"/>
                    <a:pt x="437187" y="3306618"/>
                    <a:pt x="443345" y="3297381"/>
                  </a:cubicBezTo>
                  <a:cubicBezTo>
                    <a:pt x="446424" y="3278908"/>
                    <a:pt x="448518" y="3260244"/>
                    <a:pt x="452581" y="3241963"/>
                  </a:cubicBezTo>
                  <a:cubicBezTo>
                    <a:pt x="454693" y="3232459"/>
                    <a:pt x="459457" y="3223699"/>
                    <a:pt x="461818" y="3214254"/>
                  </a:cubicBezTo>
                  <a:cubicBezTo>
                    <a:pt x="465626" y="3199024"/>
                    <a:pt x="467975" y="3183466"/>
                    <a:pt x="471054" y="3168072"/>
                  </a:cubicBezTo>
                  <a:cubicBezTo>
                    <a:pt x="474133" y="3134205"/>
                    <a:pt x="467342" y="3097917"/>
                    <a:pt x="480290" y="3066472"/>
                  </a:cubicBezTo>
                  <a:cubicBezTo>
                    <a:pt x="500114" y="3018329"/>
                    <a:pt x="526756" y="3014038"/>
                    <a:pt x="563418" y="3001818"/>
                  </a:cubicBezTo>
                  <a:cubicBezTo>
                    <a:pt x="572654" y="2992582"/>
                    <a:pt x="581209" y="2982610"/>
                    <a:pt x="591127" y="2974109"/>
                  </a:cubicBezTo>
                  <a:cubicBezTo>
                    <a:pt x="602815" y="2964091"/>
                    <a:pt x="618217" y="2958226"/>
                    <a:pt x="628072" y="2946400"/>
                  </a:cubicBezTo>
                  <a:cubicBezTo>
                    <a:pt x="634305" y="2938921"/>
                    <a:pt x="631908" y="2926792"/>
                    <a:pt x="637309" y="2918691"/>
                  </a:cubicBezTo>
                  <a:cubicBezTo>
                    <a:pt x="644555" y="2907822"/>
                    <a:pt x="655782" y="2900218"/>
                    <a:pt x="665018" y="2890981"/>
                  </a:cubicBezTo>
                  <a:cubicBezTo>
                    <a:pt x="681275" y="2842209"/>
                    <a:pt x="668853" y="2871375"/>
                    <a:pt x="711200" y="2807854"/>
                  </a:cubicBezTo>
                  <a:lnTo>
                    <a:pt x="766618" y="2724727"/>
                  </a:lnTo>
                  <a:cubicBezTo>
                    <a:pt x="772775" y="2715491"/>
                    <a:pt x="777241" y="2704867"/>
                    <a:pt x="785090" y="2697018"/>
                  </a:cubicBezTo>
                  <a:cubicBezTo>
                    <a:pt x="794327" y="2687782"/>
                    <a:pt x="804438" y="2679344"/>
                    <a:pt x="812800" y="2669309"/>
                  </a:cubicBezTo>
                  <a:cubicBezTo>
                    <a:pt x="856675" y="2616659"/>
                    <a:pt x="810217" y="2666901"/>
                    <a:pt x="840509" y="2613891"/>
                  </a:cubicBezTo>
                  <a:cubicBezTo>
                    <a:pt x="848147" y="2600525"/>
                    <a:pt x="857920" y="2588387"/>
                    <a:pt x="868218" y="2576945"/>
                  </a:cubicBezTo>
                  <a:cubicBezTo>
                    <a:pt x="885694" y="2557527"/>
                    <a:pt x="923636" y="2521527"/>
                    <a:pt x="923636" y="2521527"/>
                  </a:cubicBezTo>
                  <a:cubicBezTo>
                    <a:pt x="946851" y="2451880"/>
                    <a:pt x="915535" y="2537728"/>
                    <a:pt x="951345" y="2466109"/>
                  </a:cubicBezTo>
                  <a:cubicBezTo>
                    <a:pt x="969687" y="2429424"/>
                    <a:pt x="948800" y="2444727"/>
                    <a:pt x="979054" y="2410691"/>
                  </a:cubicBezTo>
                  <a:cubicBezTo>
                    <a:pt x="996410" y="2391165"/>
                    <a:pt x="1019981" y="2377009"/>
                    <a:pt x="1034472" y="2355272"/>
                  </a:cubicBezTo>
                  <a:cubicBezTo>
                    <a:pt x="1059103" y="2318327"/>
                    <a:pt x="1043709" y="2333720"/>
                    <a:pt x="1080654" y="2309091"/>
                  </a:cubicBezTo>
                  <a:cubicBezTo>
                    <a:pt x="1086812" y="2299854"/>
                    <a:pt x="1090773" y="2288691"/>
                    <a:pt x="1099127" y="2281381"/>
                  </a:cubicBezTo>
                  <a:cubicBezTo>
                    <a:pt x="1115835" y="2266761"/>
                    <a:pt x="1154545" y="2244436"/>
                    <a:pt x="1154545" y="2244436"/>
                  </a:cubicBezTo>
                  <a:cubicBezTo>
                    <a:pt x="1188412" y="2193636"/>
                    <a:pt x="1154545" y="2236739"/>
                    <a:pt x="1200727" y="2198254"/>
                  </a:cubicBezTo>
                  <a:cubicBezTo>
                    <a:pt x="1224224" y="2178673"/>
                    <a:pt x="1227818" y="2164212"/>
                    <a:pt x="1256145" y="2152072"/>
                  </a:cubicBezTo>
                  <a:cubicBezTo>
                    <a:pt x="1267813" y="2147072"/>
                    <a:pt x="1280931" y="2146484"/>
                    <a:pt x="1293090" y="2142836"/>
                  </a:cubicBezTo>
                  <a:cubicBezTo>
                    <a:pt x="1406890" y="2108696"/>
                    <a:pt x="1284914" y="2133487"/>
                    <a:pt x="1459345" y="2115127"/>
                  </a:cubicBezTo>
                  <a:cubicBezTo>
                    <a:pt x="1491621" y="2111730"/>
                    <a:pt x="1546327" y="2102170"/>
                    <a:pt x="1579418" y="2096654"/>
                  </a:cubicBezTo>
                  <a:cubicBezTo>
                    <a:pt x="1633783" y="2069471"/>
                    <a:pt x="1603296" y="2082537"/>
                    <a:pt x="1671781" y="2059709"/>
                  </a:cubicBezTo>
                  <a:lnTo>
                    <a:pt x="1699490" y="2050472"/>
                  </a:lnTo>
                  <a:cubicBezTo>
                    <a:pt x="1708727" y="2041236"/>
                    <a:pt x="1721358" y="2034446"/>
                    <a:pt x="1727200" y="2022763"/>
                  </a:cubicBezTo>
                  <a:cubicBezTo>
                    <a:pt x="1734221" y="2008722"/>
                    <a:pt x="1732629" y="1991811"/>
                    <a:pt x="1736436" y="1976581"/>
                  </a:cubicBezTo>
                  <a:cubicBezTo>
                    <a:pt x="1744084" y="1945988"/>
                    <a:pt x="1746085" y="1948253"/>
                    <a:pt x="1764145" y="1921163"/>
                  </a:cubicBezTo>
                  <a:cubicBezTo>
                    <a:pt x="1783367" y="1844271"/>
                    <a:pt x="1759961" y="1920295"/>
                    <a:pt x="1791854" y="1856509"/>
                  </a:cubicBezTo>
                  <a:cubicBezTo>
                    <a:pt x="1796208" y="1847801"/>
                    <a:pt x="1795008" y="1836402"/>
                    <a:pt x="1801090" y="1828800"/>
                  </a:cubicBezTo>
                  <a:cubicBezTo>
                    <a:pt x="1808025" y="1820132"/>
                    <a:pt x="1819563" y="1816485"/>
                    <a:pt x="1828800" y="1810327"/>
                  </a:cubicBezTo>
                  <a:cubicBezTo>
                    <a:pt x="1834957" y="1801091"/>
                    <a:pt x="1839423" y="1790467"/>
                    <a:pt x="1847272" y="1782618"/>
                  </a:cubicBezTo>
                  <a:cubicBezTo>
                    <a:pt x="1855121" y="1774768"/>
                    <a:pt x="1868046" y="1772813"/>
                    <a:pt x="1874981" y="1764145"/>
                  </a:cubicBezTo>
                  <a:cubicBezTo>
                    <a:pt x="1925969" y="1700411"/>
                    <a:pt x="1832517" y="1770904"/>
                    <a:pt x="1911927" y="1717963"/>
                  </a:cubicBezTo>
                  <a:cubicBezTo>
                    <a:pt x="1964870" y="1638550"/>
                    <a:pt x="1894373" y="1732007"/>
                    <a:pt x="1958109" y="1681018"/>
                  </a:cubicBezTo>
                  <a:cubicBezTo>
                    <a:pt x="1966777" y="1674084"/>
                    <a:pt x="1968053" y="1660415"/>
                    <a:pt x="1976581" y="1653309"/>
                  </a:cubicBezTo>
                  <a:cubicBezTo>
                    <a:pt x="2003429" y="1630935"/>
                    <a:pt x="2036462" y="1631014"/>
                    <a:pt x="2068945" y="1625600"/>
                  </a:cubicBezTo>
                  <a:cubicBezTo>
                    <a:pt x="2101310" y="1614811"/>
                    <a:pt x="2100148" y="1619788"/>
                    <a:pt x="2124363" y="1588654"/>
                  </a:cubicBezTo>
                  <a:cubicBezTo>
                    <a:pt x="2137993" y="1571129"/>
                    <a:pt x="2142836" y="1545551"/>
                    <a:pt x="2161309" y="1533236"/>
                  </a:cubicBezTo>
                  <a:cubicBezTo>
                    <a:pt x="2197119" y="1509362"/>
                    <a:pt x="2178487" y="1518273"/>
                    <a:pt x="2216727" y="1505527"/>
                  </a:cubicBezTo>
                  <a:cubicBezTo>
                    <a:pt x="2280246" y="1463180"/>
                    <a:pt x="2251083" y="1475602"/>
                    <a:pt x="2299854" y="1459345"/>
                  </a:cubicBezTo>
                  <a:cubicBezTo>
                    <a:pt x="2318327" y="1447030"/>
                    <a:pt x="2333502" y="1426754"/>
                    <a:pt x="2355272" y="1422400"/>
                  </a:cubicBezTo>
                  <a:cubicBezTo>
                    <a:pt x="2370666" y="1419321"/>
                    <a:pt x="2386224" y="1416971"/>
                    <a:pt x="2401454" y="1413163"/>
                  </a:cubicBezTo>
                  <a:cubicBezTo>
                    <a:pt x="2410899" y="1410802"/>
                    <a:pt x="2419718" y="1406288"/>
                    <a:pt x="2429163" y="1403927"/>
                  </a:cubicBezTo>
                  <a:cubicBezTo>
                    <a:pt x="2444393" y="1400120"/>
                    <a:pt x="2460199" y="1398822"/>
                    <a:pt x="2475345" y="1394691"/>
                  </a:cubicBezTo>
                  <a:cubicBezTo>
                    <a:pt x="2494131" y="1389568"/>
                    <a:pt x="2512290" y="1382376"/>
                    <a:pt x="2530763" y="1376218"/>
                  </a:cubicBezTo>
                  <a:cubicBezTo>
                    <a:pt x="2539999" y="1373139"/>
                    <a:pt x="2549027" y="1369342"/>
                    <a:pt x="2558472" y="1366981"/>
                  </a:cubicBezTo>
                  <a:lnTo>
                    <a:pt x="2595418" y="1357745"/>
                  </a:lnTo>
                  <a:cubicBezTo>
                    <a:pt x="2658937" y="1315399"/>
                    <a:pt x="2629774" y="1327821"/>
                    <a:pt x="2678545" y="1311563"/>
                  </a:cubicBezTo>
                  <a:cubicBezTo>
                    <a:pt x="2703174" y="1237673"/>
                    <a:pt x="2666230" y="1323877"/>
                    <a:pt x="2715490" y="1274618"/>
                  </a:cubicBezTo>
                  <a:cubicBezTo>
                    <a:pt x="2731189" y="1258919"/>
                    <a:pt x="2739115" y="1236961"/>
                    <a:pt x="2752436" y="1219200"/>
                  </a:cubicBezTo>
                  <a:cubicBezTo>
                    <a:pt x="2761672" y="1206885"/>
                    <a:pt x="2770127" y="1193942"/>
                    <a:pt x="2780145" y="1182254"/>
                  </a:cubicBezTo>
                  <a:cubicBezTo>
                    <a:pt x="2788646" y="1172336"/>
                    <a:pt x="2799492" y="1164580"/>
                    <a:pt x="2807854" y="1154545"/>
                  </a:cubicBezTo>
                  <a:cubicBezTo>
                    <a:pt x="2814961" y="1146017"/>
                    <a:pt x="2820819" y="1136474"/>
                    <a:pt x="2826327" y="1126836"/>
                  </a:cubicBezTo>
                  <a:cubicBezTo>
                    <a:pt x="2833158" y="1114882"/>
                    <a:pt x="2835985" y="1100468"/>
                    <a:pt x="2844800" y="1089891"/>
                  </a:cubicBezTo>
                  <a:cubicBezTo>
                    <a:pt x="2851907" y="1081363"/>
                    <a:pt x="2863273" y="1077576"/>
                    <a:pt x="2872509" y="1071418"/>
                  </a:cubicBezTo>
                  <a:cubicBezTo>
                    <a:pt x="2879390" y="1050775"/>
                    <a:pt x="2888789" y="1006373"/>
                    <a:pt x="2909454" y="988291"/>
                  </a:cubicBezTo>
                  <a:cubicBezTo>
                    <a:pt x="2926162" y="973671"/>
                    <a:pt x="2946399" y="963660"/>
                    <a:pt x="2964872" y="951345"/>
                  </a:cubicBezTo>
                  <a:cubicBezTo>
                    <a:pt x="3079716" y="874781"/>
                    <a:pt x="2981485" y="933198"/>
                    <a:pt x="3306618" y="923636"/>
                  </a:cubicBezTo>
                  <a:cubicBezTo>
                    <a:pt x="3315854" y="917478"/>
                    <a:pt x="3326478" y="913012"/>
                    <a:pt x="3334327" y="905163"/>
                  </a:cubicBezTo>
                  <a:cubicBezTo>
                    <a:pt x="3372042" y="867448"/>
                    <a:pt x="3329710" y="866679"/>
                    <a:pt x="3408218" y="840509"/>
                  </a:cubicBezTo>
                  <a:cubicBezTo>
                    <a:pt x="3539940" y="796601"/>
                    <a:pt x="3402852" y="840723"/>
                    <a:pt x="3500581" y="812800"/>
                  </a:cubicBezTo>
                  <a:cubicBezTo>
                    <a:pt x="3593325" y="786301"/>
                    <a:pt x="3449751" y="823197"/>
                    <a:pt x="3565236" y="794327"/>
                  </a:cubicBezTo>
                  <a:cubicBezTo>
                    <a:pt x="3629890" y="751223"/>
                    <a:pt x="3608339" y="775854"/>
                    <a:pt x="3639127" y="729672"/>
                  </a:cubicBezTo>
                  <a:cubicBezTo>
                    <a:pt x="3681171" y="603543"/>
                    <a:pt x="3635304" y="732434"/>
                    <a:pt x="3676072" y="637309"/>
                  </a:cubicBezTo>
                  <a:cubicBezTo>
                    <a:pt x="3679907" y="628360"/>
                    <a:pt x="3679908" y="617701"/>
                    <a:pt x="3685309" y="609600"/>
                  </a:cubicBezTo>
                  <a:cubicBezTo>
                    <a:pt x="3726167" y="548314"/>
                    <a:pt x="3701269" y="614624"/>
                    <a:pt x="3731490" y="554181"/>
                  </a:cubicBezTo>
                  <a:cubicBezTo>
                    <a:pt x="3735844" y="545473"/>
                    <a:pt x="3736892" y="535421"/>
                    <a:pt x="3740727" y="526472"/>
                  </a:cubicBezTo>
                  <a:cubicBezTo>
                    <a:pt x="3746151" y="513817"/>
                    <a:pt x="3752369" y="501482"/>
                    <a:pt x="3759200" y="489527"/>
                  </a:cubicBezTo>
                  <a:cubicBezTo>
                    <a:pt x="3764707" y="479889"/>
                    <a:pt x="3770297" y="470115"/>
                    <a:pt x="3777672" y="461818"/>
                  </a:cubicBezTo>
                  <a:cubicBezTo>
                    <a:pt x="3795028" y="442292"/>
                    <a:pt x="3833090" y="406400"/>
                    <a:pt x="3833090" y="406400"/>
                  </a:cubicBezTo>
                  <a:cubicBezTo>
                    <a:pt x="3856308" y="336750"/>
                    <a:pt x="3822288" y="419904"/>
                    <a:pt x="3870036" y="360218"/>
                  </a:cubicBezTo>
                  <a:cubicBezTo>
                    <a:pt x="3876118" y="352615"/>
                    <a:pt x="3873190" y="340112"/>
                    <a:pt x="3879272" y="332509"/>
                  </a:cubicBezTo>
                  <a:cubicBezTo>
                    <a:pt x="3892294" y="316231"/>
                    <a:pt x="3916436" y="310885"/>
                    <a:pt x="3934690" y="304800"/>
                  </a:cubicBezTo>
                  <a:cubicBezTo>
                    <a:pt x="3962399" y="307879"/>
                    <a:pt x="3990771" y="307274"/>
                    <a:pt x="4017818" y="314036"/>
                  </a:cubicBezTo>
                  <a:cubicBezTo>
                    <a:pt x="4028587" y="316728"/>
                    <a:pt x="4034451" y="331771"/>
                    <a:pt x="4045527" y="332509"/>
                  </a:cubicBezTo>
                  <a:cubicBezTo>
                    <a:pt x="4082518" y="334975"/>
                    <a:pt x="4119418" y="326351"/>
                    <a:pt x="4156363" y="323272"/>
                  </a:cubicBezTo>
                  <a:cubicBezTo>
                    <a:pt x="4168678" y="320193"/>
                    <a:pt x="4181641" y="319036"/>
                    <a:pt x="4193309" y="314036"/>
                  </a:cubicBezTo>
                  <a:cubicBezTo>
                    <a:pt x="4274272" y="279338"/>
                    <a:pt x="4170885" y="308567"/>
                    <a:pt x="4248727" y="286327"/>
                  </a:cubicBezTo>
                  <a:cubicBezTo>
                    <a:pt x="4260933" y="282840"/>
                    <a:pt x="4273466" y="280578"/>
                    <a:pt x="4285672" y="277091"/>
                  </a:cubicBezTo>
                  <a:cubicBezTo>
                    <a:pt x="4295033" y="274416"/>
                    <a:pt x="4303936" y="270215"/>
                    <a:pt x="4313381" y="267854"/>
                  </a:cubicBezTo>
                  <a:lnTo>
                    <a:pt x="4387272" y="249381"/>
                  </a:lnTo>
                  <a:cubicBezTo>
                    <a:pt x="4441308" y="195345"/>
                    <a:pt x="4429019" y="202409"/>
                    <a:pt x="4479636" y="166254"/>
                  </a:cubicBezTo>
                  <a:cubicBezTo>
                    <a:pt x="4488669" y="159802"/>
                    <a:pt x="4497201" y="152289"/>
                    <a:pt x="4507345" y="147781"/>
                  </a:cubicBezTo>
                  <a:cubicBezTo>
                    <a:pt x="4525139" y="139873"/>
                    <a:pt x="4562763" y="129309"/>
                    <a:pt x="4562763" y="129309"/>
                  </a:cubicBezTo>
                  <a:cubicBezTo>
                    <a:pt x="4626282" y="86962"/>
                    <a:pt x="4597119" y="99384"/>
                    <a:pt x="4645890" y="83127"/>
                  </a:cubicBezTo>
                  <a:cubicBezTo>
                    <a:pt x="4719958" y="33748"/>
                    <a:pt x="4679961" y="40082"/>
                    <a:pt x="4765963" y="64654"/>
                  </a:cubicBezTo>
                  <a:cubicBezTo>
                    <a:pt x="4783629" y="117649"/>
                    <a:pt x="4762549" y="68179"/>
                    <a:pt x="4802909" y="120072"/>
                  </a:cubicBezTo>
                  <a:cubicBezTo>
                    <a:pt x="4816539" y="137597"/>
                    <a:pt x="4819996" y="165562"/>
                    <a:pt x="4839854" y="175491"/>
                  </a:cubicBezTo>
                  <a:lnTo>
                    <a:pt x="4913745" y="212436"/>
                  </a:lnTo>
                  <a:cubicBezTo>
                    <a:pt x="4972242" y="206278"/>
                    <a:pt x="5031365" y="204485"/>
                    <a:pt x="5089236" y="193963"/>
                  </a:cubicBezTo>
                  <a:cubicBezTo>
                    <a:pt x="5125096" y="187443"/>
                    <a:pt x="5113392" y="170802"/>
                    <a:pt x="5126181" y="147781"/>
                  </a:cubicBezTo>
                  <a:cubicBezTo>
                    <a:pt x="5136963" y="128373"/>
                    <a:pt x="5144654" y="104678"/>
                    <a:pt x="5163127" y="92363"/>
                  </a:cubicBezTo>
                  <a:cubicBezTo>
                    <a:pt x="5172363" y="86206"/>
                    <a:pt x="5182308" y="80997"/>
                    <a:pt x="5190836" y="73891"/>
                  </a:cubicBezTo>
                  <a:cubicBezTo>
                    <a:pt x="5215137" y="53640"/>
                    <a:pt x="5240151" y="14066"/>
                    <a:pt x="5273963" y="9236"/>
                  </a:cubicBezTo>
                  <a:lnTo>
                    <a:pt x="5338618" y="0"/>
                  </a:lnTo>
                  <a:cubicBezTo>
                    <a:pt x="5378642" y="3079"/>
                    <a:pt x="5418858" y="4257"/>
                    <a:pt x="5458690" y="9236"/>
                  </a:cubicBezTo>
                  <a:cubicBezTo>
                    <a:pt x="5489648" y="13106"/>
                    <a:pt x="5486603" y="23192"/>
                    <a:pt x="5514109" y="36945"/>
                  </a:cubicBezTo>
                  <a:cubicBezTo>
                    <a:pt x="5522817" y="41299"/>
                    <a:pt x="5532425" y="43619"/>
                    <a:pt x="5541818" y="46181"/>
                  </a:cubicBezTo>
                  <a:cubicBezTo>
                    <a:pt x="5566312" y="52861"/>
                    <a:pt x="5591624" y="56625"/>
                    <a:pt x="5615709" y="64654"/>
                  </a:cubicBezTo>
                  <a:cubicBezTo>
                    <a:pt x="5624945" y="67733"/>
                    <a:pt x="5634710" y="69537"/>
                    <a:pt x="5643418" y="73891"/>
                  </a:cubicBezTo>
                  <a:cubicBezTo>
                    <a:pt x="5653347" y="78855"/>
                    <a:pt x="5661198" y="87399"/>
                    <a:pt x="5671127" y="92363"/>
                  </a:cubicBezTo>
                  <a:cubicBezTo>
                    <a:pt x="5685896" y="99747"/>
                    <a:pt x="5721963" y="106888"/>
                    <a:pt x="5735781" y="110836"/>
                  </a:cubicBezTo>
                  <a:cubicBezTo>
                    <a:pt x="5802056" y="129771"/>
                    <a:pt x="5715772" y="110528"/>
                    <a:pt x="5809672" y="129309"/>
                  </a:cubicBezTo>
                  <a:cubicBezTo>
                    <a:pt x="5832261" y="140603"/>
                    <a:pt x="5854742" y="149933"/>
                    <a:pt x="5874327" y="166254"/>
                  </a:cubicBezTo>
                  <a:cubicBezTo>
                    <a:pt x="5884362" y="174616"/>
                    <a:pt x="5890618" y="187619"/>
                    <a:pt x="5902036" y="193963"/>
                  </a:cubicBezTo>
                  <a:cubicBezTo>
                    <a:pt x="5933402" y="211389"/>
                    <a:pt x="5978466" y="215938"/>
                    <a:pt x="6012872" y="221672"/>
                  </a:cubicBezTo>
                  <a:lnTo>
                    <a:pt x="6068290" y="240145"/>
                  </a:lnTo>
                  <a:cubicBezTo>
                    <a:pt x="6077527" y="243224"/>
                    <a:pt x="6086453" y="247472"/>
                    <a:pt x="6096000" y="249381"/>
                  </a:cubicBezTo>
                  <a:cubicBezTo>
                    <a:pt x="6126788" y="255539"/>
                    <a:pt x="6158577" y="257925"/>
                    <a:pt x="6188363" y="267854"/>
                  </a:cubicBezTo>
                  <a:cubicBezTo>
                    <a:pt x="6197599" y="270933"/>
                    <a:pt x="6206711" y="274416"/>
                    <a:pt x="6216072" y="277091"/>
                  </a:cubicBezTo>
                  <a:cubicBezTo>
                    <a:pt x="6228278" y="280578"/>
                    <a:pt x="6240885" y="282594"/>
                    <a:pt x="6253018" y="286327"/>
                  </a:cubicBezTo>
                  <a:cubicBezTo>
                    <a:pt x="6280934" y="294917"/>
                    <a:pt x="6308436" y="304800"/>
                    <a:pt x="6336145" y="314036"/>
                  </a:cubicBezTo>
                  <a:cubicBezTo>
                    <a:pt x="6345381" y="317115"/>
                    <a:pt x="6355146" y="318918"/>
                    <a:pt x="6363854" y="323272"/>
                  </a:cubicBezTo>
                  <a:cubicBezTo>
                    <a:pt x="6409508" y="346099"/>
                    <a:pt x="6387738" y="337391"/>
                    <a:pt x="6428509" y="350981"/>
                  </a:cubicBezTo>
                  <a:cubicBezTo>
                    <a:pt x="6463463" y="374284"/>
                    <a:pt x="6448369" y="361604"/>
                    <a:pt x="6474690" y="387927"/>
                  </a:cubicBezTo>
                </a:path>
              </a:pathLst>
            </a:custGeom>
            <a:noFill/>
            <a:ln w="12700" cap="flat" cmpd="sng" algn="ctr">
              <a:solidFill>
                <a:schemeClr val="bg1">
                  <a:lumMod val="91129"/>
                  <a:alpha val="3548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02" name="任意多边形: 形状 101">
              <a:extLst>
                <a:ext uri="{FF2B5EF4-FFF2-40B4-BE49-F238E27FC236}">
                  <a16:creationId xmlns:a16="http://schemas.microsoft.com/office/drawing/2014/main" xmlns="" id="{2D6FD175-A7C3-4D80-B2A9-37BC5766B678}"/>
                </a:ext>
              </a:extLst>
            </p:cNvPr>
            <p:cNvSpPr/>
            <p:nvPr/>
          </p:nvSpPr>
          <p:spPr>
            <a:xfrm>
              <a:off x="5855855" y="5337043"/>
              <a:ext cx="6474690" cy="3842327"/>
            </a:xfrm>
            <a:custGeom>
              <a:avLst/>
              <a:gdLst>
                <a:gd name="connsiteX0" fmla="*/ 0 w 6474690"/>
                <a:gd name="connsiteY0" fmla="*/ 3842327 h 3842327"/>
                <a:gd name="connsiteX1" fmla="*/ 0 w 6474690"/>
                <a:gd name="connsiteY1" fmla="*/ 3842327 h 3842327"/>
                <a:gd name="connsiteX2" fmla="*/ 46181 w 6474690"/>
                <a:gd name="connsiteY2" fmla="*/ 3768436 h 3842327"/>
                <a:gd name="connsiteX3" fmla="*/ 73890 w 6474690"/>
                <a:gd name="connsiteY3" fmla="*/ 3749963 h 3842327"/>
                <a:gd name="connsiteX4" fmla="*/ 83127 w 6474690"/>
                <a:gd name="connsiteY4" fmla="*/ 3722254 h 3842327"/>
                <a:gd name="connsiteX5" fmla="*/ 110836 w 6474690"/>
                <a:gd name="connsiteY5" fmla="*/ 3694545 h 3842327"/>
                <a:gd name="connsiteX6" fmla="*/ 120072 w 6474690"/>
                <a:gd name="connsiteY6" fmla="*/ 3666836 h 3842327"/>
                <a:gd name="connsiteX7" fmla="*/ 157018 w 6474690"/>
                <a:gd name="connsiteY7" fmla="*/ 3611418 h 3842327"/>
                <a:gd name="connsiteX8" fmla="*/ 240145 w 6474690"/>
                <a:gd name="connsiteY8" fmla="*/ 3565236 h 3842327"/>
                <a:gd name="connsiteX9" fmla="*/ 258618 w 6474690"/>
                <a:gd name="connsiteY9" fmla="*/ 3537527 h 3842327"/>
                <a:gd name="connsiteX10" fmla="*/ 350981 w 6474690"/>
                <a:gd name="connsiteY10" fmla="*/ 3472872 h 3842327"/>
                <a:gd name="connsiteX11" fmla="*/ 387927 w 6474690"/>
                <a:gd name="connsiteY11" fmla="*/ 3417454 h 3842327"/>
                <a:gd name="connsiteX12" fmla="*/ 406400 w 6474690"/>
                <a:gd name="connsiteY12" fmla="*/ 3389745 h 3842327"/>
                <a:gd name="connsiteX13" fmla="*/ 415636 w 6474690"/>
                <a:gd name="connsiteY13" fmla="*/ 3362036 h 3842327"/>
                <a:gd name="connsiteX14" fmla="*/ 424872 w 6474690"/>
                <a:gd name="connsiteY14" fmla="*/ 3325091 h 3842327"/>
                <a:gd name="connsiteX15" fmla="*/ 443345 w 6474690"/>
                <a:gd name="connsiteY15" fmla="*/ 3297381 h 3842327"/>
                <a:gd name="connsiteX16" fmla="*/ 452581 w 6474690"/>
                <a:gd name="connsiteY16" fmla="*/ 3241963 h 3842327"/>
                <a:gd name="connsiteX17" fmla="*/ 461818 w 6474690"/>
                <a:gd name="connsiteY17" fmla="*/ 3214254 h 3842327"/>
                <a:gd name="connsiteX18" fmla="*/ 471054 w 6474690"/>
                <a:gd name="connsiteY18" fmla="*/ 3168072 h 3842327"/>
                <a:gd name="connsiteX19" fmla="*/ 480290 w 6474690"/>
                <a:gd name="connsiteY19" fmla="*/ 3066472 h 3842327"/>
                <a:gd name="connsiteX20" fmla="*/ 563418 w 6474690"/>
                <a:gd name="connsiteY20" fmla="*/ 3001818 h 3842327"/>
                <a:gd name="connsiteX21" fmla="*/ 591127 w 6474690"/>
                <a:gd name="connsiteY21" fmla="*/ 2974109 h 3842327"/>
                <a:gd name="connsiteX22" fmla="*/ 628072 w 6474690"/>
                <a:gd name="connsiteY22" fmla="*/ 2946400 h 3842327"/>
                <a:gd name="connsiteX23" fmla="*/ 637309 w 6474690"/>
                <a:gd name="connsiteY23" fmla="*/ 2918691 h 3842327"/>
                <a:gd name="connsiteX24" fmla="*/ 665018 w 6474690"/>
                <a:gd name="connsiteY24" fmla="*/ 2890981 h 3842327"/>
                <a:gd name="connsiteX25" fmla="*/ 711200 w 6474690"/>
                <a:gd name="connsiteY25" fmla="*/ 2807854 h 3842327"/>
                <a:gd name="connsiteX26" fmla="*/ 766618 w 6474690"/>
                <a:gd name="connsiteY26" fmla="*/ 2724727 h 3842327"/>
                <a:gd name="connsiteX27" fmla="*/ 785090 w 6474690"/>
                <a:gd name="connsiteY27" fmla="*/ 2697018 h 3842327"/>
                <a:gd name="connsiteX28" fmla="*/ 812800 w 6474690"/>
                <a:gd name="connsiteY28" fmla="*/ 2669309 h 3842327"/>
                <a:gd name="connsiteX29" fmla="*/ 840509 w 6474690"/>
                <a:gd name="connsiteY29" fmla="*/ 2613891 h 3842327"/>
                <a:gd name="connsiteX30" fmla="*/ 868218 w 6474690"/>
                <a:gd name="connsiteY30" fmla="*/ 2576945 h 3842327"/>
                <a:gd name="connsiteX31" fmla="*/ 923636 w 6474690"/>
                <a:gd name="connsiteY31" fmla="*/ 2521527 h 3842327"/>
                <a:gd name="connsiteX32" fmla="*/ 951345 w 6474690"/>
                <a:gd name="connsiteY32" fmla="*/ 2466109 h 3842327"/>
                <a:gd name="connsiteX33" fmla="*/ 979054 w 6474690"/>
                <a:gd name="connsiteY33" fmla="*/ 2410691 h 3842327"/>
                <a:gd name="connsiteX34" fmla="*/ 1034472 w 6474690"/>
                <a:gd name="connsiteY34" fmla="*/ 2355272 h 3842327"/>
                <a:gd name="connsiteX35" fmla="*/ 1080654 w 6474690"/>
                <a:gd name="connsiteY35" fmla="*/ 2309091 h 3842327"/>
                <a:gd name="connsiteX36" fmla="*/ 1099127 w 6474690"/>
                <a:gd name="connsiteY36" fmla="*/ 2281381 h 3842327"/>
                <a:gd name="connsiteX37" fmla="*/ 1154545 w 6474690"/>
                <a:gd name="connsiteY37" fmla="*/ 2244436 h 3842327"/>
                <a:gd name="connsiteX38" fmla="*/ 1200727 w 6474690"/>
                <a:gd name="connsiteY38" fmla="*/ 2198254 h 3842327"/>
                <a:gd name="connsiteX39" fmla="*/ 1256145 w 6474690"/>
                <a:gd name="connsiteY39" fmla="*/ 2152072 h 3842327"/>
                <a:gd name="connsiteX40" fmla="*/ 1293090 w 6474690"/>
                <a:gd name="connsiteY40" fmla="*/ 2142836 h 3842327"/>
                <a:gd name="connsiteX41" fmla="*/ 1459345 w 6474690"/>
                <a:gd name="connsiteY41" fmla="*/ 2115127 h 3842327"/>
                <a:gd name="connsiteX42" fmla="*/ 1579418 w 6474690"/>
                <a:gd name="connsiteY42" fmla="*/ 2096654 h 3842327"/>
                <a:gd name="connsiteX43" fmla="*/ 1671781 w 6474690"/>
                <a:gd name="connsiteY43" fmla="*/ 2059709 h 3842327"/>
                <a:gd name="connsiteX44" fmla="*/ 1699490 w 6474690"/>
                <a:gd name="connsiteY44" fmla="*/ 2050472 h 3842327"/>
                <a:gd name="connsiteX45" fmla="*/ 1727200 w 6474690"/>
                <a:gd name="connsiteY45" fmla="*/ 2022763 h 3842327"/>
                <a:gd name="connsiteX46" fmla="*/ 1736436 w 6474690"/>
                <a:gd name="connsiteY46" fmla="*/ 1976581 h 3842327"/>
                <a:gd name="connsiteX47" fmla="*/ 1764145 w 6474690"/>
                <a:gd name="connsiteY47" fmla="*/ 1921163 h 3842327"/>
                <a:gd name="connsiteX48" fmla="*/ 1791854 w 6474690"/>
                <a:gd name="connsiteY48" fmla="*/ 1856509 h 3842327"/>
                <a:gd name="connsiteX49" fmla="*/ 1801090 w 6474690"/>
                <a:gd name="connsiteY49" fmla="*/ 1828800 h 3842327"/>
                <a:gd name="connsiteX50" fmla="*/ 1828800 w 6474690"/>
                <a:gd name="connsiteY50" fmla="*/ 1810327 h 3842327"/>
                <a:gd name="connsiteX51" fmla="*/ 1847272 w 6474690"/>
                <a:gd name="connsiteY51" fmla="*/ 1782618 h 3842327"/>
                <a:gd name="connsiteX52" fmla="*/ 1874981 w 6474690"/>
                <a:gd name="connsiteY52" fmla="*/ 1764145 h 3842327"/>
                <a:gd name="connsiteX53" fmla="*/ 1911927 w 6474690"/>
                <a:gd name="connsiteY53" fmla="*/ 1717963 h 3842327"/>
                <a:gd name="connsiteX54" fmla="*/ 1958109 w 6474690"/>
                <a:gd name="connsiteY54" fmla="*/ 1681018 h 3842327"/>
                <a:gd name="connsiteX55" fmla="*/ 1976581 w 6474690"/>
                <a:gd name="connsiteY55" fmla="*/ 1653309 h 3842327"/>
                <a:gd name="connsiteX56" fmla="*/ 2068945 w 6474690"/>
                <a:gd name="connsiteY56" fmla="*/ 1625600 h 3842327"/>
                <a:gd name="connsiteX57" fmla="*/ 2124363 w 6474690"/>
                <a:gd name="connsiteY57" fmla="*/ 1588654 h 3842327"/>
                <a:gd name="connsiteX58" fmla="*/ 2161309 w 6474690"/>
                <a:gd name="connsiteY58" fmla="*/ 1533236 h 3842327"/>
                <a:gd name="connsiteX59" fmla="*/ 2216727 w 6474690"/>
                <a:gd name="connsiteY59" fmla="*/ 1505527 h 3842327"/>
                <a:gd name="connsiteX60" fmla="*/ 2299854 w 6474690"/>
                <a:gd name="connsiteY60" fmla="*/ 1459345 h 3842327"/>
                <a:gd name="connsiteX61" fmla="*/ 2355272 w 6474690"/>
                <a:gd name="connsiteY61" fmla="*/ 1422400 h 3842327"/>
                <a:gd name="connsiteX62" fmla="*/ 2401454 w 6474690"/>
                <a:gd name="connsiteY62" fmla="*/ 1413163 h 3842327"/>
                <a:gd name="connsiteX63" fmla="*/ 2429163 w 6474690"/>
                <a:gd name="connsiteY63" fmla="*/ 1403927 h 3842327"/>
                <a:gd name="connsiteX64" fmla="*/ 2475345 w 6474690"/>
                <a:gd name="connsiteY64" fmla="*/ 1394691 h 3842327"/>
                <a:gd name="connsiteX65" fmla="*/ 2530763 w 6474690"/>
                <a:gd name="connsiteY65" fmla="*/ 1376218 h 3842327"/>
                <a:gd name="connsiteX66" fmla="*/ 2558472 w 6474690"/>
                <a:gd name="connsiteY66" fmla="*/ 1366981 h 3842327"/>
                <a:gd name="connsiteX67" fmla="*/ 2595418 w 6474690"/>
                <a:gd name="connsiteY67" fmla="*/ 1357745 h 3842327"/>
                <a:gd name="connsiteX68" fmla="*/ 2678545 w 6474690"/>
                <a:gd name="connsiteY68" fmla="*/ 1311563 h 3842327"/>
                <a:gd name="connsiteX69" fmla="*/ 2715490 w 6474690"/>
                <a:gd name="connsiteY69" fmla="*/ 1274618 h 3842327"/>
                <a:gd name="connsiteX70" fmla="*/ 2752436 w 6474690"/>
                <a:gd name="connsiteY70" fmla="*/ 1219200 h 3842327"/>
                <a:gd name="connsiteX71" fmla="*/ 2780145 w 6474690"/>
                <a:gd name="connsiteY71" fmla="*/ 1182254 h 3842327"/>
                <a:gd name="connsiteX72" fmla="*/ 2807854 w 6474690"/>
                <a:gd name="connsiteY72" fmla="*/ 1154545 h 3842327"/>
                <a:gd name="connsiteX73" fmla="*/ 2826327 w 6474690"/>
                <a:gd name="connsiteY73" fmla="*/ 1126836 h 3842327"/>
                <a:gd name="connsiteX74" fmla="*/ 2844800 w 6474690"/>
                <a:gd name="connsiteY74" fmla="*/ 1089891 h 3842327"/>
                <a:gd name="connsiteX75" fmla="*/ 2872509 w 6474690"/>
                <a:gd name="connsiteY75" fmla="*/ 1071418 h 3842327"/>
                <a:gd name="connsiteX76" fmla="*/ 2909454 w 6474690"/>
                <a:gd name="connsiteY76" fmla="*/ 988291 h 3842327"/>
                <a:gd name="connsiteX77" fmla="*/ 2964872 w 6474690"/>
                <a:gd name="connsiteY77" fmla="*/ 951345 h 3842327"/>
                <a:gd name="connsiteX78" fmla="*/ 3306618 w 6474690"/>
                <a:gd name="connsiteY78" fmla="*/ 923636 h 3842327"/>
                <a:gd name="connsiteX79" fmla="*/ 3334327 w 6474690"/>
                <a:gd name="connsiteY79" fmla="*/ 905163 h 3842327"/>
                <a:gd name="connsiteX80" fmla="*/ 3408218 w 6474690"/>
                <a:gd name="connsiteY80" fmla="*/ 840509 h 3842327"/>
                <a:gd name="connsiteX81" fmla="*/ 3500581 w 6474690"/>
                <a:gd name="connsiteY81" fmla="*/ 812800 h 3842327"/>
                <a:gd name="connsiteX82" fmla="*/ 3565236 w 6474690"/>
                <a:gd name="connsiteY82" fmla="*/ 794327 h 3842327"/>
                <a:gd name="connsiteX83" fmla="*/ 3639127 w 6474690"/>
                <a:gd name="connsiteY83" fmla="*/ 729672 h 3842327"/>
                <a:gd name="connsiteX84" fmla="*/ 3676072 w 6474690"/>
                <a:gd name="connsiteY84" fmla="*/ 637309 h 3842327"/>
                <a:gd name="connsiteX85" fmla="*/ 3685309 w 6474690"/>
                <a:gd name="connsiteY85" fmla="*/ 609600 h 3842327"/>
                <a:gd name="connsiteX86" fmla="*/ 3731490 w 6474690"/>
                <a:gd name="connsiteY86" fmla="*/ 554181 h 3842327"/>
                <a:gd name="connsiteX87" fmla="*/ 3740727 w 6474690"/>
                <a:gd name="connsiteY87" fmla="*/ 526472 h 3842327"/>
                <a:gd name="connsiteX88" fmla="*/ 3759200 w 6474690"/>
                <a:gd name="connsiteY88" fmla="*/ 489527 h 3842327"/>
                <a:gd name="connsiteX89" fmla="*/ 3777672 w 6474690"/>
                <a:gd name="connsiteY89" fmla="*/ 461818 h 3842327"/>
                <a:gd name="connsiteX90" fmla="*/ 3833090 w 6474690"/>
                <a:gd name="connsiteY90" fmla="*/ 406400 h 3842327"/>
                <a:gd name="connsiteX91" fmla="*/ 3870036 w 6474690"/>
                <a:gd name="connsiteY91" fmla="*/ 360218 h 3842327"/>
                <a:gd name="connsiteX92" fmla="*/ 3879272 w 6474690"/>
                <a:gd name="connsiteY92" fmla="*/ 332509 h 3842327"/>
                <a:gd name="connsiteX93" fmla="*/ 3934690 w 6474690"/>
                <a:gd name="connsiteY93" fmla="*/ 304800 h 3842327"/>
                <a:gd name="connsiteX94" fmla="*/ 4017818 w 6474690"/>
                <a:gd name="connsiteY94" fmla="*/ 314036 h 3842327"/>
                <a:gd name="connsiteX95" fmla="*/ 4045527 w 6474690"/>
                <a:gd name="connsiteY95" fmla="*/ 332509 h 3842327"/>
                <a:gd name="connsiteX96" fmla="*/ 4156363 w 6474690"/>
                <a:gd name="connsiteY96" fmla="*/ 323272 h 3842327"/>
                <a:gd name="connsiteX97" fmla="*/ 4193309 w 6474690"/>
                <a:gd name="connsiteY97" fmla="*/ 314036 h 3842327"/>
                <a:gd name="connsiteX98" fmla="*/ 4248727 w 6474690"/>
                <a:gd name="connsiteY98" fmla="*/ 286327 h 3842327"/>
                <a:gd name="connsiteX99" fmla="*/ 4285672 w 6474690"/>
                <a:gd name="connsiteY99" fmla="*/ 277091 h 3842327"/>
                <a:gd name="connsiteX100" fmla="*/ 4313381 w 6474690"/>
                <a:gd name="connsiteY100" fmla="*/ 267854 h 3842327"/>
                <a:gd name="connsiteX101" fmla="*/ 4387272 w 6474690"/>
                <a:gd name="connsiteY101" fmla="*/ 249381 h 3842327"/>
                <a:gd name="connsiteX102" fmla="*/ 4479636 w 6474690"/>
                <a:gd name="connsiteY102" fmla="*/ 166254 h 3842327"/>
                <a:gd name="connsiteX103" fmla="*/ 4507345 w 6474690"/>
                <a:gd name="connsiteY103" fmla="*/ 147781 h 3842327"/>
                <a:gd name="connsiteX104" fmla="*/ 4562763 w 6474690"/>
                <a:gd name="connsiteY104" fmla="*/ 129309 h 3842327"/>
                <a:gd name="connsiteX105" fmla="*/ 4645890 w 6474690"/>
                <a:gd name="connsiteY105" fmla="*/ 83127 h 3842327"/>
                <a:gd name="connsiteX106" fmla="*/ 4765963 w 6474690"/>
                <a:gd name="connsiteY106" fmla="*/ 64654 h 3842327"/>
                <a:gd name="connsiteX107" fmla="*/ 4802909 w 6474690"/>
                <a:gd name="connsiteY107" fmla="*/ 120072 h 3842327"/>
                <a:gd name="connsiteX108" fmla="*/ 4839854 w 6474690"/>
                <a:gd name="connsiteY108" fmla="*/ 175491 h 3842327"/>
                <a:gd name="connsiteX109" fmla="*/ 4913745 w 6474690"/>
                <a:gd name="connsiteY109" fmla="*/ 212436 h 3842327"/>
                <a:gd name="connsiteX110" fmla="*/ 5089236 w 6474690"/>
                <a:gd name="connsiteY110" fmla="*/ 193963 h 3842327"/>
                <a:gd name="connsiteX111" fmla="*/ 5126181 w 6474690"/>
                <a:gd name="connsiteY111" fmla="*/ 147781 h 3842327"/>
                <a:gd name="connsiteX112" fmla="*/ 5163127 w 6474690"/>
                <a:gd name="connsiteY112" fmla="*/ 92363 h 3842327"/>
                <a:gd name="connsiteX113" fmla="*/ 5190836 w 6474690"/>
                <a:gd name="connsiteY113" fmla="*/ 73891 h 3842327"/>
                <a:gd name="connsiteX114" fmla="*/ 5273963 w 6474690"/>
                <a:gd name="connsiteY114" fmla="*/ 9236 h 3842327"/>
                <a:gd name="connsiteX115" fmla="*/ 5338618 w 6474690"/>
                <a:gd name="connsiteY115" fmla="*/ 0 h 3842327"/>
                <a:gd name="connsiteX116" fmla="*/ 5458690 w 6474690"/>
                <a:gd name="connsiteY116" fmla="*/ 9236 h 3842327"/>
                <a:gd name="connsiteX117" fmla="*/ 5514109 w 6474690"/>
                <a:gd name="connsiteY117" fmla="*/ 36945 h 3842327"/>
                <a:gd name="connsiteX118" fmla="*/ 5541818 w 6474690"/>
                <a:gd name="connsiteY118" fmla="*/ 46181 h 3842327"/>
                <a:gd name="connsiteX119" fmla="*/ 5615709 w 6474690"/>
                <a:gd name="connsiteY119" fmla="*/ 64654 h 3842327"/>
                <a:gd name="connsiteX120" fmla="*/ 5643418 w 6474690"/>
                <a:gd name="connsiteY120" fmla="*/ 73891 h 3842327"/>
                <a:gd name="connsiteX121" fmla="*/ 5671127 w 6474690"/>
                <a:gd name="connsiteY121" fmla="*/ 92363 h 3842327"/>
                <a:gd name="connsiteX122" fmla="*/ 5735781 w 6474690"/>
                <a:gd name="connsiteY122" fmla="*/ 110836 h 3842327"/>
                <a:gd name="connsiteX123" fmla="*/ 5809672 w 6474690"/>
                <a:gd name="connsiteY123" fmla="*/ 129309 h 3842327"/>
                <a:gd name="connsiteX124" fmla="*/ 5874327 w 6474690"/>
                <a:gd name="connsiteY124" fmla="*/ 166254 h 3842327"/>
                <a:gd name="connsiteX125" fmla="*/ 5902036 w 6474690"/>
                <a:gd name="connsiteY125" fmla="*/ 193963 h 3842327"/>
                <a:gd name="connsiteX126" fmla="*/ 6012872 w 6474690"/>
                <a:gd name="connsiteY126" fmla="*/ 221672 h 3842327"/>
                <a:gd name="connsiteX127" fmla="*/ 6068290 w 6474690"/>
                <a:gd name="connsiteY127" fmla="*/ 240145 h 3842327"/>
                <a:gd name="connsiteX128" fmla="*/ 6096000 w 6474690"/>
                <a:gd name="connsiteY128" fmla="*/ 249381 h 3842327"/>
                <a:gd name="connsiteX129" fmla="*/ 6188363 w 6474690"/>
                <a:gd name="connsiteY129" fmla="*/ 267854 h 3842327"/>
                <a:gd name="connsiteX130" fmla="*/ 6216072 w 6474690"/>
                <a:gd name="connsiteY130" fmla="*/ 277091 h 3842327"/>
                <a:gd name="connsiteX131" fmla="*/ 6253018 w 6474690"/>
                <a:gd name="connsiteY131" fmla="*/ 286327 h 3842327"/>
                <a:gd name="connsiteX132" fmla="*/ 6336145 w 6474690"/>
                <a:gd name="connsiteY132" fmla="*/ 314036 h 3842327"/>
                <a:gd name="connsiteX133" fmla="*/ 6363854 w 6474690"/>
                <a:gd name="connsiteY133" fmla="*/ 323272 h 3842327"/>
                <a:gd name="connsiteX134" fmla="*/ 6428509 w 6474690"/>
                <a:gd name="connsiteY134" fmla="*/ 350981 h 3842327"/>
                <a:gd name="connsiteX135" fmla="*/ 6474690 w 6474690"/>
                <a:gd name="connsiteY135" fmla="*/ 387927 h 384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6474690" h="3842327">
                  <a:moveTo>
                    <a:pt x="0" y="3842327"/>
                  </a:moveTo>
                  <a:lnTo>
                    <a:pt x="0" y="3842327"/>
                  </a:lnTo>
                  <a:cubicBezTo>
                    <a:pt x="15394" y="3817697"/>
                    <a:pt x="28037" y="3791117"/>
                    <a:pt x="46181" y="3768436"/>
                  </a:cubicBezTo>
                  <a:cubicBezTo>
                    <a:pt x="53116" y="3759768"/>
                    <a:pt x="66955" y="3758631"/>
                    <a:pt x="73890" y="3749963"/>
                  </a:cubicBezTo>
                  <a:cubicBezTo>
                    <a:pt x="79972" y="3742360"/>
                    <a:pt x="77726" y="3730355"/>
                    <a:pt x="83127" y="3722254"/>
                  </a:cubicBezTo>
                  <a:cubicBezTo>
                    <a:pt x="90373" y="3711386"/>
                    <a:pt x="101600" y="3703781"/>
                    <a:pt x="110836" y="3694545"/>
                  </a:cubicBezTo>
                  <a:cubicBezTo>
                    <a:pt x="113915" y="3685309"/>
                    <a:pt x="115344" y="3675347"/>
                    <a:pt x="120072" y="3666836"/>
                  </a:cubicBezTo>
                  <a:cubicBezTo>
                    <a:pt x="130854" y="3647428"/>
                    <a:pt x="138545" y="3623733"/>
                    <a:pt x="157018" y="3611418"/>
                  </a:cubicBezTo>
                  <a:cubicBezTo>
                    <a:pt x="220537" y="3569071"/>
                    <a:pt x="191374" y="3581493"/>
                    <a:pt x="240145" y="3565236"/>
                  </a:cubicBezTo>
                  <a:cubicBezTo>
                    <a:pt x="246303" y="3556000"/>
                    <a:pt x="250264" y="3544837"/>
                    <a:pt x="258618" y="3537527"/>
                  </a:cubicBezTo>
                  <a:cubicBezTo>
                    <a:pt x="265350" y="3531636"/>
                    <a:pt x="338913" y="3486449"/>
                    <a:pt x="350981" y="3472872"/>
                  </a:cubicBezTo>
                  <a:cubicBezTo>
                    <a:pt x="365731" y="3456278"/>
                    <a:pt x="375612" y="3435927"/>
                    <a:pt x="387927" y="3417454"/>
                  </a:cubicBezTo>
                  <a:lnTo>
                    <a:pt x="406400" y="3389745"/>
                  </a:lnTo>
                  <a:cubicBezTo>
                    <a:pt x="409479" y="3380509"/>
                    <a:pt x="412961" y="3371397"/>
                    <a:pt x="415636" y="3362036"/>
                  </a:cubicBezTo>
                  <a:cubicBezTo>
                    <a:pt x="419123" y="3349830"/>
                    <a:pt x="419872" y="3336759"/>
                    <a:pt x="424872" y="3325091"/>
                  </a:cubicBezTo>
                  <a:cubicBezTo>
                    <a:pt x="429245" y="3314888"/>
                    <a:pt x="437187" y="3306618"/>
                    <a:pt x="443345" y="3297381"/>
                  </a:cubicBezTo>
                  <a:cubicBezTo>
                    <a:pt x="446424" y="3278908"/>
                    <a:pt x="448518" y="3260244"/>
                    <a:pt x="452581" y="3241963"/>
                  </a:cubicBezTo>
                  <a:cubicBezTo>
                    <a:pt x="454693" y="3232459"/>
                    <a:pt x="459457" y="3223699"/>
                    <a:pt x="461818" y="3214254"/>
                  </a:cubicBezTo>
                  <a:cubicBezTo>
                    <a:pt x="465626" y="3199024"/>
                    <a:pt x="467975" y="3183466"/>
                    <a:pt x="471054" y="3168072"/>
                  </a:cubicBezTo>
                  <a:cubicBezTo>
                    <a:pt x="474133" y="3134205"/>
                    <a:pt x="467342" y="3097917"/>
                    <a:pt x="480290" y="3066472"/>
                  </a:cubicBezTo>
                  <a:cubicBezTo>
                    <a:pt x="500114" y="3018329"/>
                    <a:pt x="526756" y="3014038"/>
                    <a:pt x="563418" y="3001818"/>
                  </a:cubicBezTo>
                  <a:cubicBezTo>
                    <a:pt x="572654" y="2992582"/>
                    <a:pt x="581209" y="2982610"/>
                    <a:pt x="591127" y="2974109"/>
                  </a:cubicBezTo>
                  <a:cubicBezTo>
                    <a:pt x="602815" y="2964091"/>
                    <a:pt x="618217" y="2958226"/>
                    <a:pt x="628072" y="2946400"/>
                  </a:cubicBezTo>
                  <a:cubicBezTo>
                    <a:pt x="634305" y="2938921"/>
                    <a:pt x="631908" y="2926792"/>
                    <a:pt x="637309" y="2918691"/>
                  </a:cubicBezTo>
                  <a:cubicBezTo>
                    <a:pt x="644555" y="2907822"/>
                    <a:pt x="655782" y="2900218"/>
                    <a:pt x="665018" y="2890981"/>
                  </a:cubicBezTo>
                  <a:cubicBezTo>
                    <a:pt x="681275" y="2842209"/>
                    <a:pt x="668853" y="2871375"/>
                    <a:pt x="711200" y="2807854"/>
                  </a:cubicBezTo>
                  <a:lnTo>
                    <a:pt x="766618" y="2724727"/>
                  </a:lnTo>
                  <a:cubicBezTo>
                    <a:pt x="772775" y="2715491"/>
                    <a:pt x="777241" y="2704867"/>
                    <a:pt x="785090" y="2697018"/>
                  </a:cubicBezTo>
                  <a:cubicBezTo>
                    <a:pt x="794327" y="2687782"/>
                    <a:pt x="804438" y="2679344"/>
                    <a:pt x="812800" y="2669309"/>
                  </a:cubicBezTo>
                  <a:cubicBezTo>
                    <a:pt x="856675" y="2616659"/>
                    <a:pt x="810217" y="2666901"/>
                    <a:pt x="840509" y="2613891"/>
                  </a:cubicBezTo>
                  <a:cubicBezTo>
                    <a:pt x="848147" y="2600525"/>
                    <a:pt x="857920" y="2588387"/>
                    <a:pt x="868218" y="2576945"/>
                  </a:cubicBezTo>
                  <a:cubicBezTo>
                    <a:pt x="885694" y="2557527"/>
                    <a:pt x="923636" y="2521527"/>
                    <a:pt x="923636" y="2521527"/>
                  </a:cubicBezTo>
                  <a:cubicBezTo>
                    <a:pt x="946851" y="2451880"/>
                    <a:pt x="915535" y="2537728"/>
                    <a:pt x="951345" y="2466109"/>
                  </a:cubicBezTo>
                  <a:cubicBezTo>
                    <a:pt x="969687" y="2429424"/>
                    <a:pt x="948800" y="2444727"/>
                    <a:pt x="979054" y="2410691"/>
                  </a:cubicBezTo>
                  <a:cubicBezTo>
                    <a:pt x="996410" y="2391165"/>
                    <a:pt x="1019981" y="2377009"/>
                    <a:pt x="1034472" y="2355272"/>
                  </a:cubicBezTo>
                  <a:cubicBezTo>
                    <a:pt x="1059103" y="2318327"/>
                    <a:pt x="1043709" y="2333720"/>
                    <a:pt x="1080654" y="2309091"/>
                  </a:cubicBezTo>
                  <a:cubicBezTo>
                    <a:pt x="1086812" y="2299854"/>
                    <a:pt x="1090773" y="2288691"/>
                    <a:pt x="1099127" y="2281381"/>
                  </a:cubicBezTo>
                  <a:cubicBezTo>
                    <a:pt x="1115835" y="2266761"/>
                    <a:pt x="1154545" y="2244436"/>
                    <a:pt x="1154545" y="2244436"/>
                  </a:cubicBezTo>
                  <a:cubicBezTo>
                    <a:pt x="1188412" y="2193636"/>
                    <a:pt x="1154545" y="2236739"/>
                    <a:pt x="1200727" y="2198254"/>
                  </a:cubicBezTo>
                  <a:cubicBezTo>
                    <a:pt x="1224224" y="2178673"/>
                    <a:pt x="1227818" y="2164212"/>
                    <a:pt x="1256145" y="2152072"/>
                  </a:cubicBezTo>
                  <a:cubicBezTo>
                    <a:pt x="1267813" y="2147072"/>
                    <a:pt x="1280931" y="2146484"/>
                    <a:pt x="1293090" y="2142836"/>
                  </a:cubicBezTo>
                  <a:cubicBezTo>
                    <a:pt x="1406890" y="2108696"/>
                    <a:pt x="1284914" y="2133487"/>
                    <a:pt x="1459345" y="2115127"/>
                  </a:cubicBezTo>
                  <a:cubicBezTo>
                    <a:pt x="1491621" y="2111730"/>
                    <a:pt x="1546327" y="2102170"/>
                    <a:pt x="1579418" y="2096654"/>
                  </a:cubicBezTo>
                  <a:cubicBezTo>
                    <a:pt x="1633783" y="2069471"/>
                    <a:pt x="1603296" y="2082537"/>
                    <a:pt x="1671781" y="2059709"/>
                  </a:cubicBezTo>
                  <a:lnTo>
                    <a:pt x="1699490" y="2050472"/>
                  </a:lnTo>
                  <a:cubicBezTo>
                    <a:pt x="1708727" y="2041236"/>
                    <a:pt x="1721358" y="2034446"/>
                    <a:pt x="1727200" y="2022763"/>
                  </a:cubicBezTo>
                  <a:cubicBezTo>
                    <a:pt x="1734221" y="2008722"/>
                    <a:pt x="1732629" y="1991811"/>
                    <a:pt x="1736436" y="1976581"/>
                  </a:cubicBezTo>
                  <a:cubicBezTo>
                    <a:pt x="1744084" y="1945988"/>
                    <a:pt x="1746085" y="1948253"/>
                    <a:pt x="1764145" y="1921163"/>
                  </a:cubicBezTo>
                  <a:cubicBezTo>
                    <a:pt x="1783367" y="1844271"/>
                    <a:pt x="1759961" y="1920295"/>
                    <a:pt x="1791854" y="1856509"/>
                  </a:cubicBezTo>
                  <a:cubicBezTo>
                    <a:pt x="1796208" y="1847801"/>
                    <a:pt x="1795008" y="1836402"/>
                    <a:pt x="1801090" y="1828800"/>
                  </a:cubicBezTo>
                  <a:cubicBezTo>
                    <a:pt x="1808025" y="1820132"/>
                    <a:pt x="1819563" y="1816485"/>
                    <a:pt x="1828800" y="1810327"/>
                  </a:cubicBezTo>
                  <a:cubicBezTo>
                    <a:pt x="1834957" y="1801091"/>
                    <a:pt x="1839423" y="1790467"/>
                    <a:pt x="1847272" y="1782618"/>
                  </a:cubicBezTo>
                  <a:cubicBezTo>
                    <a:pt x="1855121" y="1774768"/>
                    <a:pt x="1868046" y="1772813"/>
                    <a:pt x="1874981" y="1764145"/>
                  </a:cubicBezTo>
                  <a:cubicBezTo>
                    <a:pt x="1925969" y="1700411"/>
                    <a:pt x="1832517" y="1770904"/>
                    <a:pt x="1911927" y="1717963"/>
                  </a:cubicBezTo>
                  <a:cubicBezTo>
                    <a:pt x="1964870" y="1638550"/>
                    <a:pt x="1894373" y="1732007"/>
                    <a:pt x="1958109" y="1681018"/>
                  </a:cubicBezTo>
                  <a:cubicBezTo>
                    <a:pt x="1966777" y="1674084"/>
                    <a:pt x="1968053" y="1660415"/>
                    <a:pt x="1976581" y="1653309"/>
                  </a:cubicBezTo>
                  <a:cubicBezTo>
                    <a:pt x="2003429" y="1630935"/>
                    <a:pt x="2036462" y="1631014"/>
                    <a:pt x="2068945" y="1625600"/>
                  </a:cubicBezTo>
                  <a:cubicBezTo>
                    <a:pt x="2101310" y="1614811"/>
                    <a:pt x="2100148" y="1619788"/>
                    <a:pt x="2124363" y="1588654"/>
                  </a:cubicBezTo>
                  <a:cubicBezTo>
                    <a:pt x="2137993" y="1571129"/>
                    <a:pt x="2142836" y="1545551"/>
                    <a:pt x="2161309" y="1533236"/>
                  </a:cubicBezTo>
                  <a:cubicBezTo>
                    <a:pt x="2197119" y="1509362"/>
                    <a:pt x="2178487" y="1518273"/>
                    <a:pt x="2216727" y="1505527"/>
                  </a:cubicBezTo>
                  <a:cubicBezTo>
                    <a:pt x="2280246" y="1463180"/>
                    <a:pt x="2251083" y="1475602"/>
                    <a:pt x="2299854" y="1459345"/>
                  </a:cubicBezTo>
                  <a:cubicBezTo>
                    <a:pt x="2318327" y="1447030"/>
                    <a:pt x="2333502" y="1426754"/>
                    <a:pt x="2355272" y="1422400"/>
                  </a:cubicBezTo>
                  <a:cubicBezTo>
                    <a:pt x="2370666" y="1419321"/>
                    <a:pt x="2386224" y="1416971"/>
                    <a:pt x="2401454" y="1413163"/>
                  </a:cubicBezTo>
                  <a:cubicBezTo>
                    <a:pt x="2410899" y="1410802"/>
                    <a:pt x="2419718" y="1406288"/>
                    <a:pt x="2429163" y="1403927"/>
                  </a:cubicBezTo>
                  <a:cubicBezTo>
                    <a:pt x="2444393" y="1400120"/>
                    <a:pt x="2460199" y="1398822"/>
                    <a:pt x="2475345" y="1394691"/>
                  </a:cubicBezTo>
                  <a:cubicBezTo>
                    <a:pt x="2494131" y="1389568"/>
                    <a:pt x="2512290" y="1382376"/>
                    <a:pt x="2530763" y="1376218"/>
                  </a:cubicBezTo>
                  <a:cubicBezTo>
                    <a:pt x="2539999" y="1373139"/>
                    <a:pt x="2549027" y="1369342"/>
                    <a:pt x="2558472" y="1366981"/>
                  </a:cubicBezTo>
                  <a:lnTo>
                    <a:pt x="2595418" y="1357745"/>
                  </a:lnTo>
                  <a:cubicBezTo>
                    <a:pt x="2658937" y="1315399"/>
                    <a:pt x="2629774" y="1327821"/>
                    <a:pt x="2678545" y="1311563"/>
                  </a:cubicBezTo>
                  <a:cubicBezTo>
                    <a:pt x="2703174" y="1237673"/>
                    <a:pt x="2666230" y="1323877"/>
                    <a:pt x="2715490" y="1274618"/>
                  </a:cubicBezTo>
                  <a:cubicBezTo>
                    <a:pt x="2731189" y="1258919"/>
                    <a:pt x="2739115" y="1236961"/>
                    <a:pt x="2752436" y="1219200"/>
                  </a:cubicBezTo>
                  <a:cubicBezTo>
                    <a:pt x="2761672" y="1206885"/>
                    <a:pt x="2770127" y="1193942"/>
                    <a:pt x="2780145" y="1182254"/>
                  </a:cubicBezTo>
                  <a:cubicBezTo>
                    <a:pt x="2788646" y="1172336"/>
                    <a:pt x="2799492" y="1164580"/>
                    <a:pt x="2807854" y="1154545"/>
                  </a:cubicBezTo>
                  <a:cubicBezTo>
                    <a:pt x="2814961" y="1146017"/>
                    <a:pt x="2820819" y="1136474"/>
                    <a:pt x="2826327" y="1126836"/>
                  </a:cubicBezTo>
                  <a:cubicBezTo>
                    <a:pt x="2833158" y="1114882"/>
                    <a:pt x="2835985" y="1100468"/>
                    <a:pt x="2844800" y="1089891"/>
                  </a:cubicBezTo>
                  <a:cubicBezTo>
                    <a:pt x="2851907" y="1081363"/>
                    <a:pt x="2863273" y="1077576"/>
                    <a:pt x="2872509" y="1071418"/>
                  </a:cubicBezTo>
                  <a:cubicBezTo>
                    <a:pt x="2879390" y="1050775"/>
                    <a:pt x="2888789" y="1006373"/>
                    <a:pt x="2909454" y="988291"/>
                  </a:cubicBezTo>
                  <a:cubicBezTo>
                    <a:pt x="2926162" y="973671"/>
                    <a:pt x="2946399" y="963660"/>
                    <a:pt x="2964872" y="951345"/>
                  </a:cubicBezTo>
                  <a:cubicBezTo>
                    <a:pt x="3079716" y="874781"/>
                    <a:pt x="2981485" y="933198"/>
                    <a:pt x="3306618" y="923636"/>
                  </a:cubicBezTo>
                  <a:cubicBezTo>
                    <a:pt x="3315854" y="917478"/>
                    <a:pt x="3326478" y="913012"/>
                    <a:pt x="3334327" y="905163"/>
                  </a:cubicBezTo>
                  <a:cubicBezTo>
                    <a:pt x="3372042" y="867448"/>
                    <a:pt x="3329710" y="866679"/>
                    <a:pt x="3408218" y="840509"/>
                  </a:cubicBezTo>
                  <a:cubicBezTo>
                    <a:pt x="3539940" y="796601"/>
                    <a:pt x="3402852" y="840723"/>
                    <a:pt x="3500581" y="812800"/>
                  </a:cubicBezTo>
                  <a:cubicBezTo>
                    <a:pt x="3593325" y="786301"/>
                    <a:pt x="3449751" y="823197"/>
                    <a:pt x="3565236" y="794327"/>
                  </a:cubicBezTo>
                  <a:cubicBezTo>
                    <a:pt x="3629890" y="751223"/>
                    <a:pt x="3608339" y="775854"/>
                    <a:pt x="3639127" y="729672"/>
                  </a:cubicBezTo>
                  <a:cubicBezTo>
                    <a:pt x="3681171" y="603543"/>
                    <a:pt x="3635304" y="732434"/>
                    <a:pt x="3676072" y="637309"/>
                  </a:cubicBezTo>
                  <a:cubicBezTo>
                    <a:pt x="3679907" y="628360"/>
                    <a:pt x="3679908" y="617701"/>
                    <a:pt x="3685309" y="609600"/>
                  </a:cubicBezTo>
                  <a:cubicBezTo>
                    <a:pt x="3726167" y="548314"/>
                    <a:pt x="3701269" y="614624"/>
                    <a:pt x="3731490" y="554181"/>
                  </a:cubicBezTo>
                  <a:cubicBezTo>
                    <a:pt x="3735844" y="545473"/>
                    <a:pt x="3736892" y="535421"/>
                    <a:pt x="3740727" y="526472"/>
                  </a:cubicBezTo>
                  <a:cubicBezTo>
                    <a:pt x="3746151" y="513817"/>
                    <a:pt x="3752369" y="501482"/>
                    <a:pt x="3759200" y="489527"/>
                  </a:cubicBezTo>
                  <a:cubicBezTo>
                    <a:pt x="3764707" y="479889"/>
                    <a:pt x="3770297" y="470115"/>
                    <a:pt x="3777672" y="461818"/>
                  </a:cubicBezTo>
                  <a:cubicBezTo>
                    <a:pt x="3795028" y="442292"/>
                    <a:pt x="3833090" y="406400"/>
                    <a:pt x="3833090" y="406400"/>
                  </a:cubicBezTo>
                  <a:cubicBezTo>
                    <a:pt x="3856308" y="336750"/>
                    <a:pt x="3822288" y="419904"/>
                    <a:pt x="3870036" y="360218"/>
                  </a:cubicBezTo>
                  <a:cubicBezTo>
                    <a:pt x="3876118" y="352615"/>
                    <a:pt x="3873190" y="340112"/>
                    <a:pt x="3879272" y="332509"/>
                  </a:cubicBezTo>
                  <a:cubicBezTo>
                    <a:pt x="3892294" y="316231"/>
                    <a:pt x="3916436" y="310885"/>
                    <a:pt x="3934690" y="304800"/>
                  </a:cubicBezTo>
                  <a:cubicBezTo>
                    <a:pt x="3962399" y="307879"/>
                    <a:pt x="3990771" y="307274"/>
                    <a:pt x="4017818" y="314036"/>
                  </a:cubicBezTo>
                  <a:cubicBezTo>
                    <a:pt x="4028587" y="316728"/>
                    <a:pt x="4034451" y="331771"/>
                    <a:pt x="4045527" y="332509"/>
                  </a:cubicBezTo>
                  <a:cubicBezTo>
                    <a:pt x="4082518" y="334975"/>
                    <a:pt x="4119418" y="326351"/>
                    <a:pt x="4156363" y="323272"/>
                  </a:cubicBezTo>
                  <a:cubicBezTo>
                    <a:pt x="4168678" y="320193"/>
                    <a:pt x="4181641" y="319036"/>
                    <a:pt x="4193309" y="314036"/>
                  </a:cubicBezTo>
                  <a:cubicBezTo>
                    <a:pt x="4274272" y="279338"/>
                    <a:pt x="4170885" y="308567"/>
                    <a:pt x="4248727" y="286327"/>
                  </a:cubicBezTo>
                  <a:cubicBezTo>
                    <a:pt x="4260933" y="282840"/>
                    <a:pt x="4273466" y="280578"/>
                    <a:pt x="4285672" y="277091"/>
                  </a:cubicBezTo>
                  <a:cubicBezTo>
                    <a:pt x="4295033" y="274416"/>
                    <a:pt x="4303936" y="270215"/>
                    <a:pt x="4313381" y="267854"/>
                  </a:cubicBezTo>
                  <a:lnTo>
                    <a:pt x="4387272" y="249381"/>
                  </a:lnTo>
                  <a:cubicBezTo>
                    <a:pt x="4441308" y="195345"/>
                    <a:pt x="4429019" y="202409"/>
                    <a:pt x="4479636" y="166254"/>
                  </a:cubicBezTo>
                  <a:cubicBezTo>
                    <a:pt x="4488669" y="159802"/>
                    <a:pt x="4497201" y="152289"/>
                    <a:pt x="4507345" y="147781"/>
                  </a:cubicBezTo>
                  <a:cubicBezTo>
                    <a:pt x="4525139" y="139873"/>
                    <a:pt x="4562763" y="129309"/>
                    <a:pt x="4562763" y="129309"/>
                  </a:cubicBezTo>
                  <a:cubicBezTo>
                    <a:pt x="4626282" y="86962"/>
                    <a:pt x="4597119" y="99384"/>
                    <a:pt x="4645890" y="83127"/>
                  </a:cubicBezTo>
                  <a:cubicBezTo>
                    <a:pt x="4719958" y="33748"/>
                    <a:pt x="4679961" y="40082"/>
                    <a:pt x="4765963" y="64654"/>
                  </a:cubicBezTo>
                  <a:cubicBezTo>
                    <a:pt x="4783629" y="117649"/>
                    <a:pt x="4762549" y="68179"/>
                    <a:pt x="4802909" y="120072"/>
                  </a:cubicBezTo>
                  <a:cubicBezTo>
                    <a:pt x="4816539" y="137597"/>
                    <a:pt x="4819996" y="165562"/>
                    <a:pt x="4839854" y="175491"/>
                  </a:cubicBezTo>
                  <a:lnTo>
                    <a:pt x="4913745" y="212436"/>
                  </a:lnTo>
                  <a:cubicBezTo>
                    <a:pt x="4972242" y="206278"/>
                    <a:pt x="5031365" y="204485"/>
                    <a:pt x="5089236" y="193963"/>
                  </a:cubicBezTo>
                  <a:cubicBezTo>
                    <a:pt x="5125096" y="187443"/>
                    <a:pt x="5113392" y="170802"/>
                    <a:pt x="5126181" y="147781"/>
                  </a:cubicBezTo>
                  <a:cubicBezTo>
                    <a:pt x="5136963" y="128373"/>
                    <a:pt x="5144654" y="104678"/>
                    <a:pt x="5163127" y="92363"/>
                  </a:cubicBezTo>
                  <a:cubicBezTo>
                    <a:pt x="5172363" y="86206"/>
                    <a:pt x="5182308" y="80997"/>
                    <a:pt x="5190836" y="73891"/>
                  </a:cubicBezTo>
                  <a:cubicBezTo>
                    <a:pt x="5215137" y="53640"/>
                    <a:pt x="5240151" y="14066"/>
                    <a:pt x="5273963" y="9236"/>
                  </a:cubicBezTo>
                  <a:lnTo>
                    <a:pt x="5338618" y="0"/>
                  </a:lnTo>
                  <a:cubicBezTo>
                    <a:pt x="5378642" y="3079"/>
                    <a:pt x="5418858" y="4257"/>
                    <a:pt x="5458690" y="9236"/>
                  </a:cubicBezTo>
                  <a:cubicBezTo>
                    <a:pt x="5489648" y="13106"/>
                    <a:pt x="5486603" y="23192"/>
                    <a:pt x="5514109" y="36945"/>
                  </a:cubicBezTo>
                  <a:cubicBezTo>
                    <a:pt x="5522817" y="41299"/>
                    <a:pt x="5532425" y="43619"/>
                    <a:pt x="5541818" y="46181"/>
                  </a:cubicBezTo>
                  <a:cubicBezTo>
                    <a:pt x="5566312" y="52861"/>
                    <a:pt x="5591624" y="56625"/>
                    <a:pt x="5615709" y="64654"/>
                  </a:cubicBezTo>
                  <a:cubicBezTo>
                    <a:pt x="5624945" y="67733"/>
                    <a:pt x="5634710" y="69537"/>
                    <a:pt x="5643418" y="73891"/>
                  </a:cubicBezTo>
                  <a:cubicBezTo>
                    <a:pt x="5653347" y="78855"/>
                    <a:pt x="5661198" y="87399"/>
                    <a:pt x="5671127" y="92363"/>
                  </a:cubicBezTo>
                  <a:cubicBezTo>
                    <a:pt x="5685896" y="99747"/>
                    <a:pt x="5721963" y="106888"/>
                    <a:pt x="5735781" y="110836"/>
                  </a:cubicBezTo>
                  <a:cubicBezTo>
                    <a:pt x="5802056" y="129771"/>
                    <a:pt x="5715772" y="110528"/>
                    <a:pt x="5809672" y="129309"/>
                  </a:cubicBezTo>
                  <a:cubicBezTo>
                    <a:pt x="5832261" y="140603"/>
                    <a:pt x="5854742" y="149933"/>
                    <a:pt x="5874327" y="166254"/>
                  </a:cubicBezTo>
                  <a:cubicBezTo>
                    <a:pt x="5884362" y="174616"/>
                    <a:pt x="5890618" y="187619"/>
                    <a:pt x="5902036" y="193963"/>
                  </a:cubicBezTo>
                  <a:cubicBezTo>
                    <a:pt x="5933402" y="211389"/>
                    <a:pt x="5978466" y="215938"/>
                    <a:pt x="6012872" y="221672"/>
                  </a:cubicBezTo>
                  <a:lnTo>
                    <a:pt x="6068290" y="240145"/>
                  </a:lnTo>
                  <a:cubicBezTo>
                    <a:pt x="6077527" y="243224"/>
                    <a:pt x="6086453" y="247472"/>
                    <a:pt x="6096000" y="249381"/>
                  </a:cubicBezTo>
                  <a:cubicBezTo>
                    <a:pt x="6126788" y="255539"/>
                    <a:pt x="6158577" y="257925"/>
                    <a:pt x="6188363" y="267854"/>
                  </a:cubicBezTo>
                  <a:cubicBezTo>
                    <a:pt x="6197599" y="270933"/>
                    <a:pt x="6206711" y="274416"/>
                    <a:pt x="6216072" y="277091"/>
                  </a:cubicBezTo>
                  <a:cubicBezTo>
                    <a:pt x="6228278" y="280578"/>
                    <a:pt x="6240885" y="282594"/>
                    <a:pt x="6253018" y="286327"/>
                  </a:cubicBezTo>
                  <a:cubicBezTo>
                    <a:pt x="6280934" y="294917"/>
                    <a:pt x="6308436" y="304800"/>
                    <a:pt x="6336145" y="314036"/>
                  </a:cubicBezTo>
                  <a:cubicBezTo>
                    <a:pt x="6345381" y="317115"/>
                    <a:pt x="6355146" y="318918"/>
                    <a:pt x="6363854" y="323272"/>
                  </a:cubicBezTo>
                  <a:cubicBezTo>
                    <a:pt x="6409508" y="346099"/>
                    <a:pt x="6387738" y="337391"/>
                    <a:pt x="6428509" y="350981"/>
                  </a:cubicBezTo>
                  <a:cubicBezTo>
                    <a:pt x="6463463" y="374284"/>
                    <a:pt x="6448369" y="361604"/>
                    <a:pt x="6474690" y="387927"/>
                  </a:cubicBezTo>
                </a:path>
              </a:pathLst>
            </a:custGeom>
            <a:noFill/>
            <a:ln w="12700" cap="flat" cmpd="sng" algn="ctr">
              <a:solidFill>
                <a:schemeClr val="bg1">
                  <a:lumMod val="91935"/>
                  <a:alpha val="3225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03" name="任意多边形: 形状 102">
              <a:extLst>
                <a:ext uri="{FF2B5EF4-FFF2-40B4-BE49-F238E27FC236}">
                  <a16:creationId xmlns:a16="http://schemas.microsoft.com/office/drawing/2014/main" xmlns="" id="{A8116C00-FAF4-42B6-BD74-BB9B5DEB5CE4}"/>
                </a:ext>
              </a:extLst>
            </p:cNvPr>
            <p:cNvSpPr/>
            <p:nvPr/>
          </p:nvSpPr>
          <p:spPr>
            <a:xfrm>
              <a:off x="5855855" y="5441647"/>
              <a:ext cx="6474690" cy="3842327"/>
            </a:xfrm>
            <a:custGeom>
              <a:avLst/>
              <a:gdLst>
                <a:gd name="connsiteX0" fmla="*/ 0 w 6474690"/>
                <a:gd name="connsiteY0" fmla="*/ 3842327 h 3842327"/>
                <a:gd name="connsiteX1" fmla="*/ 0 w 6474690"/>
                <a:gd name="connsiteY1" fmla="*/ 3842327 h 3842327"/>
                <a:gd name="connsiteX2" fmla="*/ 46181 w 6474690"/>
                <a:gd name="connsiteY2" fmla="*/ 3768436 h 3842327"/>
                <a:gd name="connsiteX3" fmla="*/ 73890 w 6474690"/>
                <a:gd name="connsiteY3" fmla="*/ 3749963 h 3842327"/>
                <a:gd name="connsiteX4" fmla="*/ 83127 w 6474690"/>
                <a:gd name="connsiteY4" fmla="*/ 3722254 h 3842327"/>
                <a:gd name="connsiteX5" fmla="*/ 110836 w 6474690"/>
                <a:gd name="connsiteY5" fmla="*/ 3694545 h 3842327"/>
                <a:gd name="connsiteX6" fmla="*/ 120072 w 6474690"/>
                <a:gd name="connsiteY6" fmla="*/ 3666836 h 3842327"/>
                <a:gd name="connsiteX7" fmla="*/ 157018 w 6474690"/>
                <a:gd name="connsiteY7" fmla="*/ 3611418 h 3842327"/>
                <a:gd name="connsiteX8" fmla="*/ 240145 w 6474690"/>
                <a:gd name="connsiteY8" fmla="*/ 3565236 h 3842327"/>
                <a:gd name="connsiteX9" fmla="*/ 258618 w 6474690"/>
                <a:gd name="connsiteY9" fmla="*/ 3537527 h 3842327"/>
                <a:gd name="connsiteX10" fmla="*/ 350981 w 6474690"/>
                <a:gd name="connsiteY10" fmla="*/ 3472872 h 3842327"/>
                <a:gd name="connsiteX11" fmla="*/ 387927 w 6474690"/>
                <a:gd name="connsiteY11" fmla="*/ 3417454 h 3842327"/>
                <a:gd name="connsiteX12" fmla="*/ 406400 w 6474690"/>
                <a:gd name="connsiteY12" fmla="*/ 3389745 h 3842327"/>
                <a:gd name="connsiteX13" fmla="*/ 415636 w 6474690"/>
                <a:gd name="connsiteY13" fmla="*/ 3362036 h 3842327"/>
                <a:gd name="connsiteX14" fmla="*/ 424872 w 6474690"/>
                <a:gd name="connsiteY14" fmla="*/ 3325091 h 3842327"/>
                <a:gd name="connsiteX15" fmla="*/ 443345 w 6474690"/>
                <a:gd name="connsiteY15" fmla="*/ 3297381 h 3842327"/>
                <a:gd name="connsiteX16" fmla="*/ 452581 w 6474690"/>
                <a:gd name="connsiteY16" fmla="*/ 3241963 h 3842327"/>
                <a:gd name="connsiteX17" fmla="*/ 461818 w 6474690"/>
                <a:gd name="connsiteY17" fmla="*/ 3214254 h 3842327"/>
                <a:gd name="connsiteX18" fmla="*/ 471054 w 6474690"/>
                <a:gd name="connsiteY18" fmla="*/ 3168072 h 3842327"/>
                <a:gd name="connsiteX19" fmla="*/ 480290 w 6474690"/>
                <a:gd name="connsiteY19" fmla="*/ 3066472 h 3842327"/>
                <a:gd name="connsiteX20" fmla="*/ 563418 w 6474690"/>
                <a:gd name="connsiteY20" fmla="*/ 3001818 h 3842327"/>
                <a:gd name="connsiteX21" fmla="*/ 591127 w 6474690"/>
                <a:gd name="connsiteY21" fmla="*/ 2974109 h 3842327"/>
                <a:gd name="connsiteX22" fmla="*/ 628072 w 6474690"/>
                <a:gd name="connsiteY22" fmla="*/ 2946400 h 3842327"/>
                <a:gd name="connsiteX23" fmla="*/ 637309 w 6474690"/>
                <a:gd name="connsiteY23" fmla="*/ 2918691 h 3842327"/>
                <a:gd name="connsiteX24" fmla="*/ 665018 w 6474690"/>
                <a:gd name="connsiteY24" fmla="*/ 2890981 h 3842327"/>
                <a:gd name="connsiteX25" fmla="*/ 711200 w 6474690"/>
                <a:gd name="connsiteY25" fmla="*/ 2807854 h 3842327"/>
                <a:gd name="connsiteX26" fmla="*/ 766618 w 6474690"/>
                <a:gd name="connsiteY26" fmla="*/ 2724727 h 3842327"/>
                <a:gd name="connsiteX27" fmla="*/ 785090 w 6474690"/>
                <a:gd name="connsiteY27" fmla="*/ 2697018 h 3842327"/>
                <a:gd name="connsiteX28" fmla="*/ 812800 w 6474690"/>
                <a:gd name="connsiteY28" fmla="*/ 2669309 h 3842327"/>
                <a:gd name="connsiteX29" fmla="*/ 840509 w 6474690"/>
                <a:gd name="connsiteY29" fmla="*/ 2613891 h 3842327"/>
                <a:gd name="connsiteX30" fmla="*/ 868218 w 6474690"/>
                <a:gd name="connsiteY30" fmla="*/ 2576945 h 3842327"/>
                <a:gd name="connsiteX31" fmla="*/ 923636 w 6474690"/>
                <a:gd name="connsiteY31" fmla="*/ 2521527 h 3842327"/>
                <a:gd name="connsiteX32" fmla="*/ 951345 w 6474690"/>
                <a:gd name="connsiteY32" fmla="*/ 2466109 h 3842327"/>
                <a:gd name="connsiteX33" fmla="*/ 979054 w 6474690"/>
                <a:gd name="connsiteY33" fmla="*/ 2410691 h 3842327"/>
                <a:gd name="connsiteX34" fmla="*/ 1034472 w 6474690"/>
                <a:gd name="connsiteY34" fmla="*/ 2355272 h 3842327"/>
                <a:gd name="connsiteX35" fmla="*/ 1080654 w 6474690"/>
                <a:gd name="connsiteY35" fmla="*/ 2309091 h 3842327"/>
                <a:gd name="connsiteX36" fmla="*/ 1099127 w 6474690"/>
                <a:gd name="connsiteY36" fmla="*/ 2281381 h 3842327"/>
                <a:gd name="connsiteX37" fmla="*/ 1154545 w 6474690"/>
                <a:gd name="connsiteY37" fmla="*/ 2244436 h 3842327"/>
                <a:gd name="connsiteX38" fmla="*/ 1200727 w 6474690"/>
                <a:gd name="connsiteY38" fmla="*/ 2198254 h 3842327"/>
                <a:gd name="connsiteX39" fmla="*/ 1256145 w 6474690"/>
                <a:gd name="connsiteY39" fmla="*/ 2152072 h 3842327"/>
                <a:gd name="connsiteX40" fmla="*/ 1293090 w 6474690"/>
                <a:gd name="connsiteY40" fmla="*/ 2142836 h 3842327"/>
                <a:gd name="connsiteX41" fmla="*/ 1459345 w 6474690"/>
                <a:gd name="connsiteY41" fmla="*/ 2115127 h 3842327"/>
                <a:gd name="connsiteX42" fmla="*/ 1579418 w 6474690"/>
                <a:gd name="connsiteY42" fmla="*/ 2096654 h 3842327"/>
                <a:gd name="connsiteX43" fmla="*/ 1671781 w 6474690"/>
                <a:gd name="connsiteY43" fmla="*/ 2059709 h 3842327"/>
                <a:gd name="connsiteX44" fmla="*/ 1699490 w 6474690"/>
                <a:gd name="connsiteY44" fmla="*/ 2050472 h 3842327"/>
                <a:gd name="connsiteX45" fmla="*/ 1727200 w 6474690"/>
                <a:gd name="connsiteY45" fmla="*/ 2022763 h 3842327"/>
                <a:gd name="connsiteX46" fmla="*/ 1736436 w 6474690"/>
                <a:gd name="connsiteY46" fmla="*/ 1976581 h 3842327"/>
                <a:gd name="connsiteX47" fmla="*/ 1764145 w 6474690"/>
                <a:gd name="connsiteY47" fmla="*/ 1921163 h 3842327"/>
                <a:gd name="connsiteX48" fmla="*/ 1791854 w 6474690"/>
                <a:gd name="connsiteY48" fmla="*/ 1856509 h 3842327"/>
                <a:gd name="connsiteX49" fmla="*/ 1801090 w 6474690"/>
                <a:gd name="connsiteY49" fmla="*/ 1828800 h 3842327"/>
                <a:gd name="connsiteX50" fmla="*/ 1828800 w 6474690"/>
                <a:gd name="connsiteY50" fmla="*/ 1810327 h 3842327"/>
                <a:gd name="connsiteX51" fmla="*/ 1847272 w 6474690"/>
                <a:gd name="connsiteY51" fmla="*/ 1782618 h 3842327"/>
                <a:gd name="connsiteX52" fmla="*/ 1874981 w 6474690"/>
                <a:gd name="connsiteY52" fmla="*/ 1764145 h 3842327"/>
                <a:gd name="connsiteX53" fmla="*/ 1911927 w 6474690"/>
                <a:gd name="connsiteY53" fmla="*/ 1717963 h 3842327"/>
                <a:gd name="connsiteX54" fmla="*/ 1958109 w 6474690"/>
                <a:gd name="connsiteY54" fmla="*/ 1681018 h 3842327"/>
                <a:gd name="connsiteX55" fmla="*/ 1976581 w 6474690"/>
                <a:gd name="connsiteY55" fmla="*/ 1653309 h 3842327"/>
                <a:gd name="connsiteX56" fmla="*/ 2068945 w 6474690"/>
                <a:gd name="connsiteY56" fmla="*/ 1625600 h 3842327"/>
                <a:gd name="connsiteX57" fmla="*/ 2124363 w 6474690"/>
                <a:gd name="connsiteY57" fmla="*/ 1588654 h 3842327"/>
                <a:gd name="connsiteX58" fmla="*/ 2161309 w 6474690"/>
                <a:gd name="connsiteY58" fmla="*/ 1533236 h 3842327"/>
                <a:gd name="connsiteX59" fmla="*/ 2216727 w 6474690"/>
                <a:gd name="connsiteY59" fmla="*/ 1505527 h 3842327"/>
                <a:gd name="connsiteX60" fmla="*/ 2299854 w 6474690"/>
                <a:gd name="connsiteY60" fmla="*/ 1459345 h 3842327"/>
                <a:gd name="connsiteX61" fmla="*/ 2355272 w 6474690"/>
                <a:gd name="connsiteY61" fmla="*/ 1422400 h 3842327"/>
                <a:gd name="connsiteX62" fmla="*/ 2401454 w 6474690"/>
                <a:gd name="connsiteY62" fmla="*/ 1413163 h 3842327"/>
                <a:gd name="connsiteX63" fmla="*/ 2429163 w 6474690"/>
                <a:gd name="connsiteY63" fmla="*/ 1403927 h 3842327"/>
                <a:gd name="connsiteX64" fmla="*/ 2475345 w 6474690"/>
                <a:gd name="connsiteY64" fmla="*/ 1394691 h 3842327"/>
                <a:gd name="connsiteX65" fmla="*/ 2530763 w 6474690"/>
                <a:gd name="connsiteY65" fmla="*/ 1376218 h 3842327"/>
                <a:gd name="connsiteX66" fmla="*/ 2558472 w 6474690"/>
                <a:gd name="connsiteY66" fmla="*/ 1366981 h 3842327"/>
                <a:gd name="connsiteX67" fmla="*/ 2595418 w 6474690"/>
                <a:gd name="connsiteY67" fmla="*/ 1357745 h 3842327"/>
                <a:gd name="connsiteX68" fmla="*/ 2678545 w 6474690"/>
                <a:gd name="connsiteY68" fmla="*/ 1311563 h 3842327"/>
                <a:gd name="connsiteX69" fmla="*/ 2715490 w 6474690"/>
                <a:gd name="connsiteY69" fmla="*/ 1274618 h 3842327"/>
                <a:gd name="connsiteX70" fmla="*/ 2752436 w 6474690"/>
                <a:gd name="connsiteY70" fmla="*/ 1219200 h 3842327"/>
                <a:gd name="connsiteX71" fmla="*/ 2780145 w 6474690"/>
                <a:gd name="connsiteY71" fmla="*/ 1182254 h 3842327"/>
                <a:gd name="connsiteX72" fmla="*/ 2807854 w 6474690"/>
                <a:gd name="connsiteY72" fmla="*/ 1154545 h 3842327"/>
                <a:gd name="connsiteX73" fmla="*/ 2826327 w 6474690"/>
                <a:gd name="connsiteY73" fmla="*/ 1126836 h 3842327"/>
                <a:gd name="connsiteX74" fmla="*/ 2844800 w 6474690"/>
                <a:gd name="connsiteY74" fmla="*/ 1089891 h 3842327"/>
                <a:gd name="connsiteX75" fmla="*/ 2872509 w 6474690"/>
                <a:gd name="connsiteY75" fmla="*/ 1071418 h 3842327"/>
                <a:gd name="connsiteX76" fmla="*/ 2909454 w 6474690"/>
                <a:gd name="connsiteY76" fmla="*/ 988291 h 3842327"/>
                <a:gd name="connsiteX77" fmla="*/ 2964872 w 6474690"/>
                <a:gd name="connsiteY77" fmla="*/ 951345 h 3842327"/>
                <a:gd name="connsiteX78" fmla="*/ 3306618 w 6474690"/>
                <a:gd name="connsiteY78" fmla="*/ 923636 h 3842327"/>
                <a:gd name="connsiteX79" fmla="*/ 3334327 w 6474690"/>
                <a:gd name="connsiteY79" fmla="*/ 905163 h 3842327"/>
                <a:gd name="connsiteX80" fmla="*/ 3408218 w 6474690"/>
                <a:gd name="connsiteY80" fmla="*/ 840509 h 3842327"/>
                <a:gd name="connsiteX81" fmla="*/ 3500581 w 6474690"/>
                <a:gd name="connsiteY81" fmla="*/ 812800 h 3842327"/>
                <a:gd name="connsiteX82" fmla="*/ 3565236 w 6474690"/>
                <a:gd name="connsiteY82" fmla="*/ 794327 h 3842327"/>
                <a:gd name="connsiteX83" fmla="*/ 3639127 w 6474690"/>
                <a:gd name="connsiteY83" fmla="*/ 729672 h 3842327"/>
                <a:gd name="connsiteX84" fmla="*/ 3676072 w 6474690"/>
                <a:gd name="connsiteY84" fmla="*/ 637309 h 3842327"/>
                <a:gd name="connsiteX85" fmla="*/ 3685309 w 6474690"/>
                <a:gd name="connsiteY85" fmla="*/ 609600 h 3842327"/>
                <a:gd name="connsiteX86" fmla="*/ 3731490 w 6474690"/>
                <a:gd name="connsiteY86" fmla="*/ 554181 h 3842327"/>
                <a:gd name="connsiteX87" fmla="*/ 3740727 w 6474690"/>
                <a:gd name="connsiteY87" fmla="*/ 526472 h 3842327"/>
                <a:gd name="connsiteX88" fmla="*/ 3759200 w 6474690"/>
                <a:gd name="connsiteY88" fmla="*/ 489527 h 3842327"/>
                <a:gd name="connsiteX89" fmla="*/ 3777672 w 6474690"/>
                <a:gd name="connsiteY89" fmla="*/ 461818 h 3842327"/>
                <a:gd name="connsiteX90" fmla="*/ 3833090 w 6474690"/>
                <a:gd name="connsiteY90" fmla="*/ 406400 h 3842327"/>
                <a:gd name="connsiteX91" fmla="*/ 3870036 w 6474690"/>
                <a:gd name="connsiteY91" fmla="*/ 360218 h 3842327"/>
                <a:gd name="connsiteX92" fmla="*/ 3879272 w 6474690"/>
                <a:gd name="connsiteY92" fmla="*/ 332509 h 3842327"/>
                <a:gd name="connsiteX93" fmla="*/ 3934690 w 6474690"/>
                <a:gd name="connsiteY93" fmla="*/ 304800 h 3842327"/>
                <a:gd name="connsiteX94" fmla="*/ 4017818 w 6474690"/>
                <a:gd name="connsiteY94" fmla="*/ 314036 h 3842327"/>
                <a:gd name="connsiteX95" fmla="*/ 4045527 w 6474690"/>
                <a:gd name="connsiteY95" fmla="*/ 332509 h 3842327"/>
                <a:gd name="connsiteX96" fmla="*/ 4156363 w 6474690"/>
                <a:gd name="connsiteY96" fmla="*/ 323272 h 3842327"/>
                <a:gd name="connsiteX97" fmla="*/ 4193309 w 6474690"/>
                <a:gd name="connsiteY97" fmla="*/ 314036 h 3842327"/>
                <a:gd name="connsiteX98" fmla="*/ 4248727 w 6474690"/>
                <a:gd name="connsiteY98" fmla="*/ 286327 h 3842327"/>
                <a:gd name="connsiteX99" fmla="*/ 4285672 w 6474690"/>
                <a:gd name="connsiteY99" fmla="*/ 277091 h 3842327"/>
                <a:gd name="connsiteX100" fmla="*/ 4313381 w 6474690"/>
                <a:gd name="connsiteY100" fmla="*/ 267854 h 3842327"/>
                <a:gd name="connsiteX101" fmla="*/ 4387272 w 6474690"/>
                <a:gd name="connsiteY101" fmla="*/ 249381 h 3842327"/>
                <a:gd name="connsiteX102" fmla="*/ 4479636 w 6474690"/>
                <a:gd name="connsiteY102" fmla="*/ 166254 h 3842327"/>
                <a:gd name="connsiteX103" fmla="*/ 4507345 w 6474690"/>
                <a:gd name="connsiteY103" fmla="*/ 147781 h 3842327"/>
                <a:gd name="connsiteX104" fmla="*/ 4562763 w 6474690"/>
                <a:gd name="connsiteY104" fmla="*/ 129309 h 3842327"/>
                <a:gd name="connsiteX105" fmla="*/ 4645890 w 6474690"/>
                <a:gd name="connsiteY105" fmla="*/ 83127 h 3842327"/>
                <a:gd name="connsiteX106" fmla="*/ 4765963 w 6474690"/>
                <a:gd name="connsiteY106" fmla="*/ 64654 h 3842327"/>
                <a:gd name="connsiteX107" fmla="*/ 4802909 w 6474690"/>
                <a:gd name="connsiteY107" fmla="*/ 120072 h 3842327"/>
                <a:gd name="connsiteX108" fmla="*/ 4839854 w 6474690"/>
                <a:gd name="connsiteY108" fmla="*/ 175491 h 3842327"/>
                <a:gd name="connsiteX109" fmla="*/ 4913745 w 6474690"/>
                <a:gd name="connsiteY109" fmla="*/ 212436 h 3842327"/>
                <a:gd name="connsiteX110" fmla="*/ 5089236 w 6474690"/>
                <a:gd name="connsiteY110" fmla="*/ 193963 h 3842327"/>
                <a:gd name="connsiteX111" fmla="*/ 5126181 w 6474690"/>
                <a:gd name="connsiteY111" fmla="*/ 147781 h 3842327"/>
                <a:gd name="connsiteX112" fmla="*/ 5163127 w 6474690"/>
                <a:gd name="connsiteY112" fmla="*/ 92363 h 3842327"/>
                <a:gd name="connsiteX113" fmla="*/ 5190836 w 6474690"/>
                <a:gd name="connsiteY113" fmla="*/ 73891 h 3842327"/>
                <a:gd name="connsiteX114" fmla="*/ 5273963 w 6474690"/>
                <a:gd name="connsiteY114" fmla="*/ 9236 h 3842327"/>
                <a:gd name="connsiteX115" fmla="*/ 5338618 w 6474690"/>
                <a:gd name="connsiteY115" fmla="*/ 0 h 3842327"/>
                <a:gd name="connsiteX116" fmla="*/ 5458690 w 6474690"/>
                <a:gd name="connsiteY116" fmla="*/ 9236 h 3842327"/>
                <a:gd name="connsiteX117" fmla="*/ 5514109 w 6474690"/>
                <a:gd name="connsiteY117" fmla="*/ 36945 h 3842327"/>
                <a:gd name="connsiteX118" fmla="*/ 5541818 w 6474690"/>
                <a:gd name="connsiteY118" fmla="*/ 46181 h 3842327"/>
                <a:gd name="connsiteX119" fmla="*/ 5615709 w 6474690"/>
                <a:gd name="connsiteY119" fmla="*/ 64654 h 3842327"/>
                <a:gd name="connsiteX120" fmla="*/ 5643418 w 6474690"/>
                <a:gd name="connsiteY120" fmla="*/ 73891 h 3842327"/>
                <a:gd name="connsiteX121" fmla="*/ 5671127 w 6474690"/>
                <a:gd name="connsiteY121" fmla="*/ 92363 h 3842327"/>
                <a:gd name="connsiteX122" fmla="*/ 5735781 w 6474690"/>
                <a:gd name="connsiteY122" fmla="*/ 110836 h 3842327"/>
                <a:gd name="connsiteX123" fmla="*/ 5809672 w 6474690"/>
                <a:gd name="connsiteY123" fmla="*/ 129309 h 3842327"/>
                <a:gd name="connsiteX124" fmla="*/ 5874327 w 6474690"/>
                <a:gd name="connsiteY124" fmla="*/ 166254 h 3842327"/>
                <a:gd name="connsiteX125" fmla="*/ 5902036 w 6474690"/>
                <a:gd name="connsiteY125" fmla="*/ 193963 h 3842327"/>
                <a:gd name="connsiteX126" fmla="*/ 6012872 w 6474690"/>
                <a:gd name="connsiteY126" fmla="*/ 221672 h 3842327"/>
                <a:gd name="connsiteX127" fmla="*/ 6068290 w 6474690"/>
                <a:gd name="connsiteY127" fmla="*/ 240145 h 3842327"/>
                <a:gd name="connsiteX128" fmla="*/ 6096000 w 6474690"/>
                <a:gd name="connsiteY128" fmla="*/ 249381 h 3842327"/>
                <a:gd name="connsiteX129" fmla="*/ 6188363 w 6474690"/>
                <a:gd name="connsiteY129" fmla="*/ 267854 h 3842327"/>
                <a:gd name="connsiteX130" fmla="*/ 6216072 w 6474690"/>
                <a:gd name="connsiteY130" fmla="*/ 277091 h 3842327"/>
                <a:gd name="connsiteX131" fmla="*/ 6253018 w 6474690"/>
                <a:gd name="connsiteY131" fmla="*/ 286327 h 3842327"/>
                <a:gd name="connsiteX132" fmla="*/ 6336145 w 6474690"/>
                <a:gd name="connsiteY132" fmla="*/ 314036 h 3842327"/>
                <a:gd name="connsiteX133" fmla="*/ 6363854 w 6474690"/>
                <a:gd name="connsiteY133" fmla="*/ 323272 h 3842327"/>
                <a:gd name="connsiteX134" fmla="*/ 6428509 w 6474690"/>
                <a:gd name="connsiteY134" fmla="*/ 350981 h 3842327"/>
                <a:gd name="connsiteX135" fmla="*/ 6474690 w 6474690"/>
                <a:gd name="connsiteY135" fmla="*/ 387927 h 384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6474690" h="3842327">
                  <a:moveTo>
                    <a:pt x="0" y="3842327"/>
                  </a:moveTo>
                  <a:lnTo>
                    <a:pt x="0" y="3842327"/>
                  </a:lnTo>
                  <a:cubicBezTo>
                    <a:pt x="15394" y="3817697"/>
                    <a:pt x="28037" y="3791117"/>
                    <a:pt x="46181" y="3768436"/>
                  </a:cubicBezTo>
                  <a:cubicBezTo>
                    <a:pt x="53116" y="3759768"/>
                    <a:pt x="66955" y="3758631"/>
                    <a:pt x="73890" y="3749963"/>
                  </a:cubicBezTo>
                  <a:cubicBezTo>
                    <a:pt x="79972" y="3742360"/>
                    <a:pt x="77726" y="3730355"/>
                    <a:pt x="83127" y="3722254"/>
                  </a:cubicBezTo>
                  <a:cubicBezTo>
                    <a:pt x="90373" y="3711386"/>
                    <a:pt x="101600" y="3703781"/>
                    <a:pt x="110836" y="3694545"/>
                  </a:cubicBezTo>
                  <a:cubicBezTo>
                    <a:pt x="113915" y="3685309"/>
                    <a:pt x="115344" y="3675347"/>
                    <a:pt x="120072" y="3666836"/>
                  </a:cubicBezTo>
                  <a:cubicBezTo>
                    <a:pt x="130854" y="3647428"/>
                    <a:pt x="138545" y="3623733"/>
                    <a:pt x="157018" y="3611418"/>
                  </a:cubicBezTo>
                  <a:cubicBezTo>
                    <a:pt x="220537" y="3569071"/>
                    <a:pt x="191374" y="3581493"/>
                    <a:pt x="240145" y="3565236"/>
                  </a:cubicBezTo>
                  <a:cubicBezTo>
                    <a:pt x="246303" y="3556000"/>
                    <a:pt x="250264" y="3544837"/>
                    <a:pt x="258618" y="3537527"/>
                  </a:cubicBezTo>
                  <a:cubicBezTo>
                    <a:pt x="265350" y="3531636"/>
                    <a:pt x="338913" y="3486449"/>
                    <a:pt x="350981" y="3472872"/>
                  </a:cubicBezTo>
                  <a:cubicBezTo>
                    <a:pt x="365731" y="3456278"/>
                    <a:pt x="375612" y="3435927"/>
                    <a:pt x="387927" y="3417454"/>
                  </a:cubicBezTo>
                  <a:lnTo>
                    <a:pt x="406400" y="3389745"/>
                  </a:lnTo>
                  <a:cubicBezTo>
                    <a:pt x="409479" y="3380509"/>
                    <a:pt x="412961" y="3371397"/>
                    <a:pt x="415636" y="3362036"/>
                  </a:cubicBezTo>
                  <a:cubicBezTo>
                    <a:pt x="419123" y="3349830"/>
                    <a:pt x="419872" y="3336759"/>
                    <a:pt x="424872" y="3325091"/>
                  </a:cubicBezTo>
                  <a:cubicBezTo>
                    <a:pt x="429245" y="3314888"/>
                    <a:pt x="437187" y="3306618"/>
                    <a:pt x="443345" y="3297381"/>
                  </a:cubicBezTo>
                  <a:cubicBezTo>
                    <a:pt x="446424" y="3278908"/>
                    <a:pt x="448518" y="3260244"/>
                    <a:pt x="452581" y="3241963"/>
                  </a:cubicBezTo>
                  <a:cubicBezTo>
                    <a:pt x="454693" y="3232459"/>
                    <a:pt x="459457" y="3223699"/>
                    <a:pt x="461818" y="3214254"/>
                  </a:cubicBezTo>
                  <a:cubicBezTo>
                    <a:pt x="465626" y="3199024"/>
                    <a:pt x="467975" y="3183466"/>
                    <a:pt x="471054" y="3168072"/>
                  </a:cubicBezTo>
                  <a:cubicBezTo>
                    <a:pt x="474133" y="3134205"/>
                    <a:pt x="467342" y="3097917"/>
                    <a:pt x="480290" y="3066472"/>
                  </a:cubicBezTo>
                  <a:cubicBezTo>
                    <a:pt x="500114" y="3018329"/>
                    <a:pt x="526756" y="3014038"/>
                    <a:pt x="563418" y="3001818"/>
                  </a:cubicBezTo>
                  <a:cubicBezTo>
                    <a:pt x="572654" y="2992582"/>
                    <a:pt x="581209" y="2982610"/>
                    <a:pt x="591127" y="2974109"/>
                  </a:cubicBezTo>
                  <a:cubicBezTo>
                    <a:pt x="602815" y="2964091"/>
                    <a:pt x="618217" y="2958226"/>
                    <a:pt x="628072" y="2946400"/>
                  </a:cubicBezTo>
                  <a:cubicBezTo>
                    <a:pt x="634305" y="2938921"/>
                    <a:pt x="631908" y="2926792"/>
                    <a:pt x="637309" y="2918691"/>
                  </a:cubicBezTo>
                  <a:cubicBezTo>
                    <a:pt x="644555" y="2907822"/>
                    <a:pt x="655782" y="2900218"/>
                    <a:pt x="665018" y="2890981"/>
                  </a:cubicBezTo>
                  <a:cubicBezTo>
                    <a:pt x="681275" y="2842209"/>
                    <a:pt x="668853" y="2871375"/>
                    <a:pt x="711200" y="2807854"/>
                  </a:cubicBezTo>
                  <a:lnTo>
                    <a:pt x="766618" y="2724727"/>
                  </a:lnTo>
                  <a:cubicBezTo>
                    <a:pt x="772775" y="2715491"/>
                    <a:pt x="777241" y="2704867"/>
                    <a:pt x="785090" y="2697018"/>
                  </a:cubicBezTo>
                  <a:cubicBezTo>
                    <a:pt x="794327" y="2687782"/>
                    <a:pt x="804438" y="2679344"/>
                    <a:pt x="812800" y="2669309"/>
                  </a:cubicBezTo>
                  <a:cubicBezTo>
                    <a:pt x="856675" y="2616659"/>
                    <a:pt x="810217" y="2666901"/>
                    <a:pt x="840509" y="2613891"/>
                  </a:cubicBezTo>
                  <a:cubicBezTo>
                    <a:pt x="848147" y="2600525"/>
                    <a:pt x="857920" y="2588387"/>
                    <a:pt x="868218" y="2576945"/>
                  </a:cubicBezTo>
                  <a:cubicBezTo>
                    <a:pt x="885694" y="2557527"/>
                    <a:pt x="923636" y="2521527"/>
                    <a:pt x="923636" y="2521527"/>
                  </a:cubicBezTo>
                  <a:cubicBezTo>
                    <a:pt x="946851" y="2451880"/>
                    <a:pt x="915535" y="2537728"/>
                    <a:pt x="951345" y="2466109"/>
                  </a:cubicBezTo>
                  <a:cubicBezTo>
                    <a:pt x="969687" y="2429424"/>
                    <a:pt x="948800" y="2444727"/>
                    <a:pt x="979054" y="2410691"/>
                  </a:cubicBezTo>
                  <a:cubicBezTo>
                    <a:pt x="996410" y="2391165"/>
                    <a:pt x="1019981" y="2377009"/>
                    <a:pt x="1034472" y="2355272"/>
                  </a:cubicBezTo>
                  <a:cubicBezTo>
                    <a:pt x="1059103" y="2318327"/>
                    <a:pt x="1043709" y="2333720"/>
                    <a:pt x="1080654" y="2309091"/>
                  </a:cubicBezTo>
                  <a:cubicBezTo>
                    <a:pt x="1086812" y="2299854"/>
                    <a:pt x="1090773" y="2288691"/>
                    <a:pt x="1099127" y="2281381"/>
                  </a:cubicBezTo>
                  <a:cubicBezTo>
                    <a:pt x="1115835" y="2266761"/>
                    <a:pt x="1154545" y="2244436"/>
                    <a:pt x="1154545" y="2244436"/>
                  </a:cubicBezTo>
                  <a:cubicBezTo>
                    <a:pt x="1188412" y="2193636"/>
                    <a:pt x="1154545" y="2236739"/>
                    <a:pt x="1200727" y="2198254"/>
                  </a:cubicBezTo>
                  <a:cubicBezTo>
                    <a:pt x="1224224" y="2178673"/>
                    <a:pt x="1227818" y="2164212"/>
                    <a:pt x="1256145" y="2152072"/>
                  </a:cubicBezTo>
                  <a:cubicBezTo>
                    <a:pt x="1267813" y="2147072"/>
                    <a:pt x="1280931" y="2146484"/>
                    <a:pt x="1293090" y="2142836"/>
                  </a:cubicBezTo>
                  <a:cubicBezTo>
                    <a:pt x="1406890" y="2108696"/>
                    <a:pt x="1284914" y="2133487"/>
                    <a:pt x="1459345" y="2115127"/>
                  </a:cubicBezTo>
                  <a:cubicBezTo>
                    <a:pt x="1491621" y="2111730"/>
                    <a:pt x="1546327" y="2102170"/>
                    <a:pt x="1579418" y="2096654"/>
                  </a:cubicBezTo>
                  <a:cubicBezTo>
                    <a:pt x="1633783" y="2069471"/>
                    <a:pt x="1603296" y="2082537"/>
                    <a:pt x="1671781" y="2059709"/>
                  </a:cubicBezTo>
                  <a:lnTo>
                    <a:pt x="1699490" y="2050472"/>
                  </a:lnTo>
                  <a:cubicBezTo>
                    <a:pt x="1708727" y="2041236"/>
                    <a:pt x="1721358" y="2034446"/>
                    <a:pt x="1727200" y="2022763"/>
                  </a:cubicBezTo>
                  <a:cubicBezTo>
                    <a:pt x="1734221" y="2008722"/>
                    <a:pt x="1732629" y="1991811"/>
                    <a:pt x="1736436" y="1976581"/>
                  </a:cubicBezTo>
                  <a:cubicBezTo>
                    <a:pt x="1744084" y="1945988"/>
                    <a:pt x="1746085" y="1948253"/>
                    <a:pt x="1764145" y="1921163"/>
                  </a:cubicBezTo>
                  <a:cubicBezTo>
                    <a:pt x="1783367" y="1844271"/>
                    <a:pt x="1759961" y="1920295"/>
                    <a:pt x="1791854" y="1856509"/>
                  </a:cubicBezTo>
                  <a:cubicBezTo>
                    <a:pt x="1796208" y="1847801"/>
                    <a:pt x="1795008" y="1836402"/>
                    <a:pt x="1801090" y="1828800"/>
                  </a:cubicBezTo>
                  <a:cubicBezTo>
                    <a:pt x="1808025" y="1820132"/>
                    <a:pt x="1819563" y="1816485"/>
                    <a:pt x="1828800" y="1810327"/>
                  </a:cubicBezTo>
                  <a:cubicBezTo>
                    <a:pt x="1834957" y="1801091"/>
                    <a:pt x="1839423" y="1790467"/>
                    <a:pt x="1847272" y="1782618"/>
                  </a:cubicBezTo>
                  <a:cubicBezTo>
                    <a:pt x="1855121" y="1774768"/>
                    <a:pt x="1868046" y="1772813"/>
                    <a:pt x="1874981" y="1764145"/>
                  </a:cubicBezTo>
                  <a:cubicBezTo>
                    <a:pt x="1925969" y="1700411"/>
                    <a:pt x="1832517" y="1770904"/>
                    <a:pt x="1911927" y="1717963"/>
                  </a:cubicBezTo>
                  <a:cubicBezTo>
                    <a:pt x="1964870" y="1638550"/>
                    <a:pt x="1894373" y="1732007"/>
                    <a:pt x="1958109" y="1681018"/>
                  </a:cubicBezTo>
                  <a:cubicBezTo>
                    <a:pt x="1966777" y="1674084"/>
                    <a:pt x="1968053" y="1660415"/>
                    <a:pt x="1976581" y="1653309"/>
                  </a:cubicBezTo>
                  <a:cubicBezTo>
                    <a:pt x="2003429" y="1630935"/>
                    <a:pt x="2036462" y="1631014"/>
                    <a:pt x="2068945" y="1625600"/>
                  </a:cubicBezTo>
                  <a:cubicBezTo>
                    <a:pt x="2101310" y="1614811"/>
                    <a:pt x="2100148" y="1619788"/>
                    <a:pt x="2124363" y="1588654"/>
                  </a:cubicBezTo>
                  <a:cubicBezTo>
                    <a:pt x="2137993" y="1571129"/>
                    <a:pt x="2142836" y="1545551"/>
                    <a:pt x="2161309" y="1533236"/>
                  </a:cubicBezTo>
                  <a:cubicBezTo>
                    <a:pt x="2197119" y="1509362"/>
                    <a:pt x="2178487" y="1518273"/>
                    <a:pt x="2216727" y="1505527"/>
                  </a:cubicBezTo>
                  <a:cubicBezTo>
                    <a:pt x="2280246" y="1463180"/>
                    <a:pt x="2251083" y="1475602"/>
                    <a:pt x="2299854" y="1459345"/>
                  </a:cubicBezTo>
                  <a:cubicBezTo>
                    <a:pt x="2318327" y="1447030"/>
                    <a:pt x="2333502" y="1426754"/>
                    <a:pt x="2355272" y="1422400"/>
                  </a:cubicBezTo>
                  <a:cubicBezTo>
                    <a:pt x="2370666" y="1419321"/>
                    <a:pt x="2386224" y="1416971"/>
                    <a:pt x="2401454" y="1413163"/>
                  </a:cubicBezTo>
                  <a:cubicBezTo>
                    <a:pt x="2410899" y="1410802"/>
                    <a:pt x="2419718" y="1406288"/>
                    <a:pt x="2429163" y="1403927"/>
                  </a:cubicBezTo>
                  <a:cubicBezTo>
                    <a:pt x="2444393" y="1400120"/>
                    <a:pt x="2460199" y="1398822"/>
                    <a:pt x="2475345" y="1394691"/>
                  </a:cubicBezTo>
                  <a:cubicBezTo>
                    <a:pt x="2494131" y="1389568"/>
                    <a:pt x="2512290" y="1382376"/>
                    <a:pt x="2530763" y="1376218"/>
                  </a:cubicBezTo>
                  <a:cubicBezTo>
                    <a:pt x="2539999" y="1373139"/>
                    <a:pt x="2549027" y="1369342"/>
                    <a:pt x="2558472" y="1366981"/>
                  </a:cubicBezTo>
                  <a:lnTo>
                    <a:pt x="2595418" y="1357745"/>
                  </a:lnTo>
                  <a:cubicBezTo>
                    <a:pt x="2658937" y="1315399"/>
                    <a:pt x="2629774" y="1327821"/>
                    <a:pt x="2678545" y="1311563"/>
                  </a:cubicBezTo>
                  <a:cubicBezTo>
                    <a:pt x="2703174" y="1237673"/>
                    <a:pt x="2666230" y="1323877"/>
                    <a:pt x="2715490" y="1274618"/>
                  </a:cubicBezTo>
                  <a:cubicBezTo>
                    <a:pt x="2731189" y="1258919"/>
                    <a:pt x="2739115" y="1236961"/>
                    <a:pt x="2752436" y="1219200"/>
                  </a:cubicBezTo>
                  <a:cubicBezTo>
                    <a:pt x="2761672" y="1206885"/>
                    <a:pt x="2770127" y="1193942"/>
                    <a:pt x="2780145" y="1182254"/>
                  </a:cubicBezTo>
                  <a:cubicBezTo>
                    <a:pt x="2788646" y="1172336"/>
                    <a:pt x="2799492" y="1164580"/>
                    <a:pt x="2807854" y="1154545"/>
                  </a:cubicBezTo>
                  <a:cubicBezTo>
                    <a:pt x="2814961" y="1146017"/>
                    <a:pt x="2820819" y="1136474"/>
                    <a:pt x="2826327" y="1126836"/>
                  </a:cubicBezTo>
                  <a:cubicBezTo>
                    <a:pt x="2833158" y="1114882"/>
                    <a:pt x="2835985" y="1100468"/>
                    <a:pt x="2844800" y="1089891"/>
                  </a:cubicBezTo>
                  <a:cubicBezTo>
                    <a:pt x="2851907" y="1081363"/>
                    <a:pt x="2863273" y="1077576"/>
                    <a:pt x="2872509" y="1071418"/>
                  </a:cubicBezTo>
                  <a:cubicBezTo>
                    <a:pt x="2879390" y="1050775"/>
                    <a:pt x="2888789" y="1006373"/>
                    <a:pt x="2909454" y="988291"/>
                  </a:cubicBezTo>
                  <a:cubicBezTo>
                    <a:pt x="2926162" y="973671"/>
                    <a:pt x="2946399" y="963660"/>
                    <a:pt x="2964872" y="951345"/>
                  </a:cubicBezTo>
                  <a:cubicBezTo>
                    <a:pt x="3079716" y="874781"/>
                    <a:pt x="2981485" y="933198"/>
                    <a:pt x="3306618" y="923636"/>
                  </a:cubicBezTo>
                  <a:cubicBezTo>
                    <a:pt x="3315854" y="917478"/>
                    <a:pt x="3326478" y="913012"/>
                    <a:pt x="3334327" y="905163"/>
                  </a:cubicBezTo>
                  <a:cubicBezTo>
                    <a:pt x="3372042" y="867448"/>
                    <a:pt x="3329710" y="866679"/>
                    <a:pt x="3408218" y="840509"/>
                  </a:cubicBezTo>
                  <a:cubicBezTo>
                    <a:pt x="3539940" y="796601"/>
                    <a:pt x="3402852" y="840723"/>
                    <a:pt x="3500581" y="812800"/>
                  </a:cubicBezTo>
                  <a:cubicBezTo>
                    <a:pt x="3593325" y="786301"/>
                    <a:pt x="3449751" y="823197"/>
                    <a:pt x="3565236" y="794327"/>
                  </a:cubicBezTo>
                  <a:cubicBezTo>
                    <a:pt x="3629890" y="751223"/>
                    <a:pt x="3608339" y="775854"/>
                    <a:pt x="3639127" y="729672"/>
                  </a:cubicBezTo>
                  <a:cubicBezTo>
                    <a:pt x="3681171" y="603543"/>
                    <a:pt x="3635304" y="732434"/>
                    <a:pt x="3676072" y="637309"/>
                  </a:cubicBezTo>
                  <a:cubicBezTo>
                    <a:pt x="3679907" y="628360"/>
                    <a:pt x="3679908" y="617701"/>
                    <a:pt x="3685309" y="609600"/>
                  </a:cubicBezTo>
                  <a:cubicBezTo>
                    <a:pt x="3726167" y="548314"/>
                    <a:pt x="3701269" y="614624"/>
                    <a:pt x="3731490" y="554181"/>
                  </a:cubicBezTo>
                  <a:cubicBezTo>
                    <a:pt x="3735844" y="545473"/>
                    <a:pt x="3736892" y="535421"/>
                    <a:pt x="3740727" y="526472"/>
                  </a:cubicBezTo>
                  <a:cubicBezTo>
                    <a:pt x="3746151" y="513817"/>
                    <a:pt x="3752369" y="501482"/>
                    <a:pt x="3759200" y="489527"/>
                  </a:cubicBezTo>
                  <a:cubicBezTo>
                    <a:pt x="3764707" y="479889"/>
                    <a:pt x="3770297" y="470115"/>
                    <a:pt x="3777672" y="461818"/>
                  </a:cubicBezTo>
                  <a:cubicBezTo>
                    <a:pt x="3795028" y="442292"/>
                    <a:pt x="3833090" y="406400"/>
                    <a:pt x="3833090" y="406400"/>
                  </a:cubicBezTo>
                  <a:cubicBezTo>
                    <a:pt x="3856308" y="336750"/>
                    <a:pt x="3822288" y="419904"/>
                    <a:pt x="3870036" y="360218"/>
                  </a:cubicBezTo>
                  <a:cubicBezTo>
                    <a:pt x="3876118" y="352615"/>
                    <a:pt x="3873190" y="340112"/>
                    <a:pt x="3879272" y="332509"/>
                  </a:cubicBezTo>
                  <a:cubicBezTo>
                    <a:pt x="3892294" y="316231"/>
                    <a:pt x="3916436" y="310885"/>
                    <a:pt x="3934690" y="304800"/>
                  </a:cubicBezTo>
                  <a:cubicBezTo>
                    <a:pt x="3962399" y="307879"/>
                    <a:pt x="3990771" y="307274"/>
                    <a:pt x="4017818" y="314036"/>
                  </a:cubicBezTo>
                  <a:cubicBezTo>
                    <a:pt x="4028587" y="316728"/>
                    <a:pt x="4034451" y="331771"/>
                    <a:pt x="4045527" y="332509"/>
                  </a:cubicBezTo>
                  <a:cubicBezTo>
                    <a:pt x="4082518" y="334975"/>
                    <a:pt x="4119418" y="326351"/>
                    <a:pt x="4156363" y="323272"/>
                  </a:cubicBezTo>
                  <a:cubicBezTo>
                    <a:pt x="4168678" y="320193"/>
                    <a:pt x="4181641" y="319036"/>
                    <a:pt x="4193309" y="314036"/>
                  </a:cubicBezTo>
                  <a:cubicBezTo>
                    <a:pt x="4274272" y="279338"/>
                    <a:pt x="4170885" y="308567"/>
                    <a:pt x="4248727" y="286327"/>
                  </a:cubicBezTo>
                  <a:cubicBezTo>
                    <a:pt x="4260933" y="282840"/>
                    <a:pt x="4273466" y="280578"/>
                    <a:pt x="4285672" y="277091"/>
                  </a:cubicBezTo>
                  <a:cubicBezTo>
                    <a:pt x="4295033" y="274416"/>
                    <a:pt x="4303936" y="270215"/>
                    <a:pt x="4313381" y="267854"/>
                  </a:cubicBezTo>
                  <a:lnTo>
                    <a:pt x="4387272" y="249381"/>
                  </a:lnTo>
                  <a:cubicBezTo>
                    <a:pt x="4441308" y="195345"/>
                    <a:pt x="4429019" y="202409"/>
                    <a:pt x="4479636" y="166254"/>
                  </a:cubicBezTo>
                  <a:cubicBezTo>
                    <a:pt x="4488669" y="159802"/>
                    <a:pt x="4497201" y="152289"/>
                    <a:pt x="4507345" y="147781"/>
                  </a:cubicBezTo>
                  <a:cubicBezTo>
                    <a:pt x="4525139" y="139873"/>
                    <a:pt x="4562763" y="129309"/>
                    <a:pt x="4562763" y="129309"/>
                  </a:cubicBezTo>
                  <a:cubicBezTo>
                    <a:pt x="4626282" y="86962"/>
                    <a:pt x="4597119" y="99384"/>
                    <a:pt x="4645890" y="83127"/>
                  </a:cubicBezTo>
                  <a:cubicBezTo>
                    <a:pt x="4719958" y="33748"/>
                    <a:pt x="4679961" y="40082"/>
                    <a:pt x="4765963" y="64654"/>
                  </a:cubicBezTo>
                  <a:cubicBezTo>
                    <a:pt x="4783629" y="117649"/>
                    <a:pt x="4762549" y="68179"/>
                    <a:pt x="4802909" y="120072"/>
                  </a:cubicBezTo>
                  <a:cubicBezTo>
                    <a:pt x="4816539" y="137597"/>
                    <a:pt x="4819996" y="165562"/>
                    <a:pt x="4839854" y="175491"/>
                  </a:cubicBezTo>
                  <a:lnTo>
                    <a:pt x="4913745" y="212436"/>
                  </a:lnTo>
                  <a:cubicBezTo>
                    <a:pt x="4972242" y="206278"/>
                    <a:pt x="5031365" y="204485"/>
                    <a:pt x="5089236" y="193963"/>
                  </a:cubicBezTo>
                  <a:cubicBezTo>
                    <a:pt x="5125096" y="187443"/>
                    <a:pt x="5113392" y="170802"/>
                    <a:pt x="5126181" y="147781"/>
                  </a:cubicBezTo>
                  <a:cubicBezTo>
                    <a:pt x="5136963" y="128373"/>
                    <a:pt x="5144654" y="104678"/>
                    <a:pt x="5163127" y="92363"/>
                  </a:cubicBezTo>
                  <a:cubicBezTo>
                    <a:pt x="5172363" y="86206"/>
                    <a:pt x="5182308" y="80997"/>
                    <a:pt x="5190836" y="73891"/>
                  </a:cubicBezTo>
                  <a:cubicBezTo>
                    <a:pt x="5215137" y="53640"/>
                    <a:pt x="5240151" y="14066"/>
                    <a:pt x="5273963" y="9236"/>
                  </a:cubicBezTo>
                  <a:lnTo>
                    <a:pt x="5338618" y="0"/>
                  </a:lnTo>
                  <a:cubicBezTo>
                    <a:pt x="5378642" y="3079"/>
                    <a:pt x="5418858" y="4257"/>
                    <a:pt x="5458690" y="9236"/>
                  </a:cubicBezTo>
                  <a:cubicBezTo>
                    <a:pt x="5489648" y="13106"/>
                    <a:pt x="5486603" y="23192"/>
                    <a:pt x="5514109" y="36945"/>
                  </a:cubicBezTo>
                  <a:cubicBezTo>
                    <a:pt x="5522817" y="41299"/>
                    <a:pt x="5532425" y="43619"/>
                    <a:pt x="5541818" y="46181"/>
                  </a:cubicBezTo>
                  <a:cubicBezTo>
                    <a:pt x="5566312" y="52861"/>
                    <a:pt x="5591624" y="56625"/>
                    <a:pt x="5615709" y="64654"/>
                  </a:cubicBezTo>
                  <a:cubicBezTo>
                    <a:pt x="5624945" y="67733"/>
                    <a:pt x="5634710" y="69537"/>
                    <a:pt x="5643418" y="73891"/>
                  </a:cubicBezTo>
                  <a:cubicBezTo>
                    <a:pt x="5653347" y="78855"/>
                    <a:pt x="5661198" y="87399"/>
                    <a:pt x="5671127" y="92363"/>
                  </a:cubicBezTo>
                  <a:cubicBezTo>
                    <a:pt x="5685896" y="99747"/>
                    <a:pt x="5721963" y="106888"/>
                    <a:pt x="5735781" y="110836"/>
                  </a:cubicBezTo>
                  <a:cubicBezTo>
                    <a:pt x="5802056" y="129771"/>
                    <a:pt x="5715772" y="110528"/>
                    <a:pt x="5809672" y="129309"/>
                  </a:cubicBezTo>
                  <a:cubicBezTo>
                    <a:pt x="5832261" y="140603"/>
                    <a:pt x="5854742" y="149933"/>
                    <a:pt x="5874327" y="166254"/>
                  </a:cubicBezTo>
                  <a:cubicBezTo>
                    <a:pt x="5884362" y="174616"/>
                    <a:pt x="5890618" y="187619"/>
                    <a:pt x="5902036" y="193963"/>
                  </a:cubicBezTo>
                  <a:cubicBezTo>
                    <a:pt x="5933402" y="211389"/>
                    <a:pt x="5978466" y="215938"/>
                    <a:pt x="6012872" y="221672"/>
                  </a:cubicBezTo>
                  <a:lnTo>
                    <a:pt x="6068290" y="240145"/>
                  </a:lnTo>
                  <a:cubicBezTo>
                    <a:pt x="6077527" y="243224"/>
                    <a:pt x="6086453" y="247472"/>
                    <a:pt x="6096000" y="249381"/>
                  </a:cubicBezTo>
                  <a:cubicBezTo>
                    <a:pt x="6126788" y="255539"/>
                    <a:pt x="6158577" y="257925"/>
                    <a:pt x="6188363" y="267854"/>
                  </a:cubicBezTo>
                  <a:cubicBezTo>
                    <a:pt x="6197599" y="270933"/>
                    <a:pt x="6206711" y="274416"/>
                    <a:pt x="6216072" y="277091"/>
                  </a:cubicBezTo>
                  <a:cubicBezTo>
                    <a:pt x="6228278" y="280578"/>
                    <a:pt x="6240885" y="282594"/>
                    <a:pt x="6253018" y="286327"/>
                  </a:cubicBezTo>
                  <a:cubicBezTo>
                    <a:pt x="6280934" y="294917"/>
                    <a:pt x="6308436" y="304800"/>
                    <a:pt x="6336145" y="314036"/>
                  </a:cubicBezTo>
                  <a:cubicBezTo>
                    <a:pt x="6345381" y="317115"/>
                    <a:pt x="6355146" y="318918"/>
                    <a:pt x="6363854" y="323272"/>
                  </a:cubicBezTo>
                  <a:cubicBezTo>
                    <a:pt x="6409508" y="346099"/>
                    <a:pt x="6387738" y="337391"/>
                    <a:pt x="6428509" y="350981"/>
                  </a:cubicBezTo>
                  <a:cubicBezTo>
                    <a:pt x="6463463" y="374284"/>
                    <a:pt x="6448369" y="361604"/>
                    <a:pt x="6474690" y="387927"/>
                  </a:cubicBezTo>
                </a:path>
              </a:pathLst>
            </a:custGeom>
            <a:noFill/>
            <a:ln w="12700" cap="flat" cmpd="sng" algn="ctr">
              <a:solidFill>
                <a:schemeClr val="bg1">
                  <a:lumMod val="92742"/>
                  <a:alpha val="2903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04" name="任意多边形: 形状 103">
              <a:extLst>
                <a:ext uri="{FF2B5EF4-FFF2-40B4-BE49-F238E27FC236}">
                  <a16:creationId xmlns:a16="http://schemas.microsoft.com/office/drawing/2014/main" xmlns="" id="{785E16BA-0455-4E06-AB8F-9BE71662DF17}"/>
                </a:ext>
              </a:extLst>
            </p:cNvPr>
            <p:cNvSpPr/>
            <p:nvPr/>
          </p:nvSpPr>
          <p:spPr>
            <a:xfrm>
              <a:off x="5855855" y="5546250"/>
              <a:ext cx="6474690" cy="3842327"/>
            </a:xfrm>
            <a:custGeom>
              <a:avLst/>
              <a:gdLst>
                <a:gd name="connsiteX0" fmla="*/ 0 w 6474690"/>
                <a:gd name="connsiteY0" fmla="*/ 3842327 h 3842327"/>
                <a:gd name="connsiteX1" fmla="*/ 0 w 6474690"/>
                <a:gd name="connsiteY1" fmla="*/ 3842327 h 3842327"/>
                <a:gd name="connsiteX2" fmla="*/ 46181 w 6474690"/>
                <a:gd name="connsiteY2" fmla="*/ 3768436 h 3842327"/>
                <a:gd name="connsiteX3" fmla="*/ 73890 w 6474690"/>
                <a:gd name="connsiteY3" fmla="*/ 3749963 h 3842327"/>
                <a:gd name="connsiteX4" fmla="*/ 83127 w 6474690"/>
                <a:gd name="connsiteY4" fmla="*/ 3722254 h 3842327"/>
                <a:gd name="connsiteX5" fmla="*/ 110836 w 6474690"/>
                <a:gd name="connsiteY5" fmla="*/ 3694545 h 3842327"/>
                <a:gd name="connsiteX6" fmla="*/ 120072 w 6474690"/>
                <a:gd name="connsiteY6" fmla="*/ 3666836 h 3842327"/>
                <a:gd name="connsiteX7" fmla="*/ 157018 w 6474690"/>
                <a:gd name="connsiteY7" fmla="*/ 3611418 h 3842327"/>
                <a:gd name="connsiteX8" fmla="*/ 240145 w 6474690"/>
                <a:gd name="connsiteY8" fmla="*/ 3565236 h 3842327"/>
                <a:gd name="connsiteX9" fmla="*/ 258618 w 6474690"/>
                <a:gd name="connsiteY9" fmla="*/ 3537527 h 3842327"/>
                <a:gd name="connsiteX10" fmla="*/ 350981 w 6474690"/>
                <a:gd name="connsiteY10" fmla="*/ 3472872 h 3842327"/>
                <a:gd name="connsiteX11" fmla="*/ 387927 w 6474690"/>
                <a:gd name="connsiteY11" fmla="*/ 3417454 h 3842327"/>
                <a:gd name="connsiteX12" fmla="*/ 406400 w 6474690"/>
                <a:gd name="connsiteY12" fmla="*/ 3389745 h 3842327"/>
                <a:gd name="connsiteX13" fmla="*/ 415636 w 6474690"/>
                <a:gd name="connsiteY13" fmla="*/ 3362036 h 3842327"/>
                <a:gd name="connsiteX14" fmla="*/ 424872 w 6474690"/>
                <a:gd name="connsiteY14" fmla="*/ 3325091 h 3842327"/>
                <a:gd name="connsiteX15" fmla="*/ 443345 w 6474690"/>
                <a:gd name="connsiteY15" fmla="*/ 3297381 h 3842327"/>
                <a:gd name="connsiteX16" fmla="*/ 452581 w 6474690"/>
                <a:gd name="connsiteY16" fmla="*/ 3241963 h 3842327"/>
                <a:gd name="connsiteX17" fmla="*/ 461818 w 6474690"/>
                <a:gd name="connsiteY17" fmla="*/ 3214254 h 3842327"/>
                <a:gd name="connsiteX18" fmla="*/ 471054 w 6474690"/>
                <a:gd name="connsiteY18" fmla="*/ 3168072 h 3842327"/>
                <a:gd name="connsiteX19" fmla="*/ 480290 w 6474690"/>
                <a:gd name="connsiteY19" fmla="*/ 3066472 h 3842327"/>
                <a:gd name="connsiteX20" fmla="*/ 563418 w 6474690"/>
                <a:gd name="connsiteY20" fmla="*/ 3001818 h 3842327"/>
                <a:gd name="connsiteX21" fmla="*/ 591127 w 6474690"/>
                <a:gd name="connsiteY21" fmla="*/ 2974109 h 3842327"/>
                <a:gd name="connsiteX22" fmla="*/ 628072 w 6474690"/>
                <a:gd name="connsiteY22" fmla="*/ 2946400 h 3842327"/>
                <a:gd name="connsiteX23" fmla="*/ 637309 w 6474690"/>
                <a:gd name="connsiteY23" fmla="*/ 2918691 h 3842327"/>
                <a:gd name="connsiteX24" fmla="*/ 665018 w 6474690"/>
                <a:gd name="connsiteY24" fmla="*/ 2890981 h 3842327"/>
                <a:gd name="connsiteX25" fmla="*/ 711200 w 6474690"/>
                <a:gd name="connsiteY25" fmla="*/ 2807854 h 3842327"/>
                <a:gd name="connsiteX26" fmla="*/ 766618 w 6474690"/>
                <a:gd name="connsiteY26" fmla="*/ 2724727 h 3842327"/>
                <a:gd name="connsiteX27" fmla="*/ 785090 w 6474690"/>
                <a:gd name="connsiteY27" fmla="*/ 2697018 h 3842327"/>
                <a:gd name="connsiteX28" fmla="*/ 812800 w 6474690"/>
                <a:gd name="connsiteY28" fmla="*/ 2669309 h 3842327"/>
                <a:gd name="connsiteX29" fmla="*/ 840509 w 6474690"/>
                <a:gd name="connsiteY29" fmla="*/ 2613891 h 3842327"/>
                <a:gd name="connsiteX30" fmla="*/ 868218 w 6474690"/>
                <a:gd name="connsiteY30" fmla="*/ 2576945 h 3842327"/>
                <a:gd name="connsiteX31" fmla="*/ 923636 w 6474690"/>
                <a:gd name="connsiteY31" fmla="*/ 2521527 h 3842327"/>
                <a:gd name="connsiteX32" fmla="*/ 951345 w 6474690"/>
                <a:gd name="connsiteY32" fmla="*/ 2466109 h 3842327"/>
                <a:gd name="connsiteX33" fmla="*/ 979054 w 6474690"/>
                <a:gd name="connsiteY33" fmla="*/ 2410691 h 3842327"/>
                <a:gd name="connsiteX34" fmla="*/ 1034472 w 6474690"/>
                <a:gd name="connsiteY34" fmla="*/ 2355272 h 3842327"/>
                <a:gd name="connsiteX35" fmla="*/ 1080654 w 6474690"/>
                <a:gd name="connsiteY35" fmla="*/ 2309091 h 3842327"/>
                <a:gd name="connsiteX36" fmla="*/ 1099127 w 6474690"/>
                <a:gd name="connsiteY36" fmla="*/ 2281381 h 3842327"/>
                <a:gd name="connsiteX37" fmla="*/ 1154545 w 6474690"/>
                <a:gd name="connsiteY37" fmla="*/ 2244436 h 3842327"/>
                <a:gd name="connsiteX38" fmla="*/ 1200727 w 6474690"/>
                <a:gd name="connsiteY38" fmla="*/ 2198254 h 3842327"/>
                <a:gd name="connsiteX39" fmla="*/ 1256145 w 6474690"/>
                <a:gd name="connsiteY39" fmla="*/ 2152072 h 3842327"/>
                <a:gd name="connsiteX40" fmla="*/ 1293090 w 6474690"/>
                <a:gd name="connsiteY40" fmla="*/ 2142836 h 3842327"/>
                <a:gd name="connsiteX41" fmla="*/ 1459345 w 6474690"/>
                <a:gd name="connsiteY41" fmla="*/ 2115127 h 3842327"/>
                <a:gd name="connsiteX42" fmla="*/ 1579418 w 6474690"/>
                <a:gd name="connsiteY42" fmla="*/ 2096654 h 3842327"/>
                <a:gd name="connsiteX43" fmla="*/ 1671781 w 6474690"/>
                <a:gd name="connsiteY43" fmla="*/ 2059709 h 3842327"/>
                <a:gd name="connsiteX44" fmla="*/ 1699490 w 6474690"/>
                <a:gd name="connsiteY44" fmla="*/ 2050472 h 3842327"/>
                <a:gd name="connsiteX45" fmla="*/ 1727200 w 6474690"/>
                <a:gd name="connsiteY45" fmla="*/ 2022763 h 3842327"/>
                <a:gd name="connsiteX46" fmla="*/ 1736436 w 6474690"/>
                <a:gd name="connsiteY46" fmla="*/ 1976581 h 3842327"/>
                <a:gd name="connsiteX47" fmla="*/ 1764145 w 6474690"/>
                <a:gd name="connsiteY47" fmla="*/ 1921163 h 3842327"/>
                <a:gd name="connsiteX48" fmla="*/ 1791854 w 6474690"/>
                <a:gd name="connsiteY48" fmla="*/ 1856509 h 3842327"/>
                <a:gd name="connsiteX49" fmla="*/ 1801090 w 6474690"/>
                <a:gd name="connsiteY49" fmla="*/ 1828800 h 3842327"/>
                <a:gd name="connsiteX50" fmla="*/ 1828800 w 6474690"/>
                <a:gd name="connsiteY50" fmla="*/ 1810327 h 3842327"/>
                <a:gd name="connsiteX51" fmla="*/ 1847272 w 6474690"/>
                <a:gd name="connsiteY51" fmla="*/ 1782618 h 3842327"/>
                <a:gd name="connsiteX52" fmla="*/ 1874981 w 6474690"/>
                <a:gd name="connsiteY52" fmla="*/ 1764145 h 3842327"/>
                <a:gd name="connsiteX53" fmla="*/ 1911927 w 6474690"/>
                <a:gd name="connsiteY53" fmla="*/ 1717963 h 3842327"/>
                <a:gd name="connsiteX54" fmla="*/ 1958109 w 6474690"/>
                <a:gd name="connsiteY54" fmla="*/ 1681018 h 3842327"/>
                <a:gd name="connsiteX55" fmla="*/ 1976581 w 6474690"/>
                <a:gd name="connsiteY55" fmla="*/ 1653309 h 3842327"/>
                <a:gd name="connsiteX56" fmla="*/ 2068945 w 6474690"/>
                <a:gd name="connsiteY56" fmla="*/ 1625600 h 3842327"/>
                <a:gd name="connsiteX57" fmla="*/ 2124363 w 6474690"/>
                <a:gd name="connsiteY57" fmla="*/ 1588654 h 3842327"/>
                <a:gd name="connsiteX58" fmla="*/ 2161309 w 6474690"/>
                <a:gd name="connsiteY58" fmla="*/ 1533236 h 3842327"/>
                <a:gd name="connsiteX59" fmla="*/ 2216727 w 6474690"/>
                <a:gd name="connsiteY59" fmla="*/ 1505527 h 3842327"/>
                <a:gd name="connsiteX60" fmla="*/ 2299854 w 6474690"/>
                <a:gd name="connsiteY60" fmla="*/ 1459345 h 3842327"/>
                <a:gd name="connsiteX61" fmla="*/ 2355272 w 6474690"/>
                <a:gd name="connsiteY61" fmla="*/ 1422400 h 3842327"/>
                <a:gd name="connsiteX62" fmla="*/ 2401454 w 6474690"/>
                <a:gd name="connsiteY62" fmla="*/ 1413163 h 3842327"/>
                <a:gd name="connsiteX63" fmla="*/ 2429163 w 6474690"/>
                <a:gd name="connsiteY63" fmla="*/ 1403927 h 3842327"/>
                <a:gd name="connsiteX64" fmla="*/ 2475345 w 6474690"/>
                <a:gd name="connsiteY64" fmla="*/ 1394691 h 3842327"/>
                <a:gd name="connsiteX65" fmla="*/ 2530763 w 6474690"/>
                <a:gd name="connsiteY65" fmla="*/ 1376218 h 3842327"/>
                <a:gd name="connsiteX66" fmla="*/ 2558472 w 6474690"/>
                <a:gd name="connsiteY66" fmla="*/ 1366981 h 3842327"/>
                <a:gd name="connsiteX67" fmla="*/ 2595418 w 6474690"/>
                <a:gd name="connsiteY67" fmla="*/ 1357745 h 3842327"/>
                <a:gd name="connsiteX68" fmla="*/ 2678545 w 6474690"/>
                <a:gd name="connsiteY68" fmla="*/ 1311563 h 3842327"/>
                <a:gd name="connsiteX69" fmla="*/ 2715490 w 6474690"/>
                <a:gd name="connsiteY69" fmla="*/ 1274618 h 3842327"/>
                <a:gd name="connsiteX70" fmla="*/ 2752436 w 6474690"/>
                <a:gd name="connsiteY70" fmla="*/ 1219200 h 3842327"/>
                <a:gd name="connsiteX71" fmla="*/ 2780145 w 6474690"/>
                <a:gd name="connsiteY71" fmla="*/ 1182254 h 3842327"/>
                <a:gd name="connsiteX72" fmla="*/ 2807854 w 6474690"/>
                <a:gd name="connsiteY72" fmla="*/ 1154545 h 3842327"/>
                <a:gd name="connsiteX73" fmla="*/ 2826327 w 6474690"/>
                <a:gd name="connsiteY73" fmla="*/ 1126836 h 3842327"/>
                <a:gd name="connsiteX74" fmla="*/ 2844800 w 6474690"/>
                <a:gd name="connsiteY74" fmla="*/ 1089891 h 3842327"/>
                <a:gd name="connsiteX75" fmla="*/ 2872509 w 6474690"/>
                <a:gd name="connsiteY75" fmla="*/ 1071418 h 3842327"/>
                <a:gd name="connsiteX76" fmla="*/ 2909454 w 6474690"/>
                <a:gd name="connsiteY76" fmla="*/ 988291 h 3842327"/>
                <a:gd name="connsiteX77" fmla="*/ 2964872 w 6474690"/>
                <a:gd name="connsiteY77" fmla="*/ 951345 h 3842327"/>
                <a:gd name="connsiteX78" fmla="*/ 3306618 w 6474690"/>
                <a:gd name="connsiteY78" fmla="*/ 923636 h 3842327"/>
                <a:gd name="connsiteX79" fmla="*/ 3334327 w 6474690"/>
                <a:gd name="connsiteY79" fmla="*/ 905163 h 3842327"/>
                <a:gd name="connsiteX80" fmla="*/ 3408218 w 6474690"/>
                <a:gd name="connsiteY80" fmla="*/ 840509 h 3842327"/>
                <a:gd name="connsiteX81" fmla="*/ 3500581 w 6474690"/>
                <a:gd name="connsiteY81" fmla="*/ 812800 h 3842327"/>
                <a:gd name="connsiteX82" fmla="*/ 3565236 w 6474690"/>
                <a:gd name="connsiteY82" fmla="*/ 794327 h 3842327"/>
                <a:gd name="connsiteX83" fmla="*/ 3639127 w 6474690"/>
                <a:gd name="connsiteY83" fmla="*/ 729672 h 3842327"/>
                <a:gd name="connsiteX84" fmla="*/ 3676072 w 6474690"/>
                <a:gd name="connsiteY84" fmla="*/ 637309 h 3842327"/>
                <a:gd name="connsiteX85" fmla="*/ 3685309 w 6474690"/>
                <a:gd name="connsiteY85" fmla="*/ 609600 h 3842327"/>
                <a:gd name="connsiteX86" fmla="*/ 3731490 w 6474690"/>
                <a:gd name="connsiteY86" fmla="*/ 554181 h 3842327"/>
                <a:gd name="connsiteX87" fmla="*/ 3740727 w 6474690"/>
                <a:gd name="connsiteY87" fmla="*/ 526472 h 3842327"/>
                <a:gd name="connsiteX88" fmla="*/ 3759200 w 6474690"/>
                <a:gd name="connsiteY88" fmla="*/ 489527 h 3842327"/>
                <a:gd name="connsiteX89" fmla="*/ 3777672 w 6474690"/>
                <a:gd name="connsiteY89" fmla="*/ 461818 h 3842327"/>
                <a:gd name="connsiteX90" fmla="*/ 3833090 w 6474690"/>
                <a:gd name="connsiteY90" fmla="*/ 406400 h 3842327"/>
                <a:gd name="connsiteX91" fmla="*/ 3870036 w 6474690"/>
                <a:gd name="connsiteY91" fmla="*/ 360218 h 3842327"/>
                <a:gd name="connsiteX92" fmla="*/ 3879272 w 6474690"/>
                <a:gd name="connsiteY92" fmla="*/ 332509 h 3842327"/>
                <a:gd name="connsiteX93" fmla="*/ 3934690 w 6474690"/>
                <a:gd name="connsiteY93" fmla="*/ 304800 h 3842327"/>
                <a:gd name="connsiteX94" fmla="*/ 4017818 w 6474690"/>
                <a:gd name="connsiteY94" fmla="*/ 314036 h 3842327"/>
                <a:gd name="connsiteX95" fmla="*/ 4045527 w 6474690"/>
                <a:gd name="connsiteY95" fmla="*/ 332509 h 3842327"/>
                <a:gd name="connsiteX96" fmla="*/ 4156363 w 6474690"/>
                <a:gd name="connsiteY96" fmla="*/ 323272 h 3842327"/>
                <a:gd name="connsiteX97" fmla="*/ 4193309 w 6474690"/>
                <a:gd name="connsiteY97" fmla="*/ 314036 h 3842327"/>
                <a:gd name="connsiteX98" fmla="*/ 4248727 w 6474690"/>
                <a:gd name="connsiteY98" fmla="*/ 286327 h 3842327"/>
                <a:gd name="connsiteX99" fmla="*/ 4285672 w 6474690"/>
                <a:gd name="connsiteY99" fmla="*/ 277091 h 3842327"/>
                <a:gd name="connsiteX100" fmla="*/ 4313381 w 6474690"/>
                <a:gd name="connsiteY100" fmla="*/ 267854 h 3842327"/>
                <a:gd name="connsiteX101" fmla="*/ 4387272 w 6474690"/>
                <a:gd name="connsiteY101" fmla="*/ 249381 h 3842327"/>
                <a:gd name="connsiteX102" fmla="*/ 4479636 w 6474690"/>
                <a:gd name="connsiteY102" fmla="*/ 166254 h 3842327"/>
                <a:gd name="connsiteX103" fmla="*/ 4507345 w 6474690"/>
                <a:gd name="connsiteY103" fmla="*/ 147781 h 3842327"/>
                <a:gd name="connsiteX104" fmla="*/ 4562763 w 6474690"/>
                <a:gd name="connsiteY104" fmla="*/ 129309 h 3842327"/>
                <a:gd name="connsiteX105" fmla="*/ 4645890 w 6474690"/>
                <a:gd name="connsiteY105" fmla="*/ 83127 h 3842327"/>
                <a:gd name="connsiteX106" fmla="*/ 4765963 w 6474690"/>
                <a:gd name="connsiteY106" fmla="*/ 64654 h 3842327"/>
                <a:gd name="connsiteX107" fmla="*/ 4802909 w 6474690"/>
                <a:gd name="connsiteY107" fmla="*/ 120072 h 3842327"/>
                <a:gd name="connsiteX108" fmla="*/ 4839854 w 6474690"/>
                <a:gd name="connsiteY108" fmla="*/ 175491 h 3842327"/>
                <a:gd name="connsiteX109" fmla="*/ 4913745 w 6474690"/>
                <a:gd name="connsiteY109" fmla="*/ 212436 h 3842327"/>
                <a:gd name="connsiteX110" fmla="*/ 5089236 w 6474690"/>
                <a:gd name="connsiteY110" fmla="*/ 193963 h 3842327"/>
                <a:gd name="connsiteX111" fmla="*/ 5126181 w 6474690"/>
                <a:gd name="connsiteY111" fmla="*/ 147781 h 3842327"/>
                <a:gd name="connsiteX112" fmla="*/ 5163127 w 6474690"/>
                <a:gd name="connsiteY112" fmla="*/ 92363 h 3842327"/>
                <a:gd name="connsiteX113" fmla="*/ 5190836 w 6474690"/>
                <a:gd name="connsiteY113" fmla="*/ 73891 h 3842327"/>
                <a:gd name="connsiteX114" fmla="*/ 5273963 w 6474690"/>
                <a:gd name="connsiteY114" fmla="*/ 9236 h 3842327"/>
                <a:gd name="connsiteX115" fmla="*/ 5338618 w 6474690"/>
                <a:gd name="connsiteY115" fmla="*/ 0 h 3842327"/>
                <a:gd name="connsiteX116" fmla="*/ 5458690 w 6474690"/>
                <a:gd name="connsiteY116" fmla="*/ 9236 h 3842327"/>
                <a:gd name="connsiteX117" fmla="*/ 5514109 w 6474690"/>
                <a:gd name="connsiteY117" fmla="*/ 36945 h 3842327"/>
                <a:gd name="connsiteX118" fmla="*/ 5541818 w 6474690"/>
                <a:gd name="connsiteY118" fmla="*/ 46181 h 3842327"/>
                <a:gd name="connsiteX119" fmla="*/ 5615709 w 6474690"/>
                <a:gd name="connsiteY119" fmla="*/ 64654 h 3842327"/>
                <a:gd name="connsiteX120" fmla="*/ 5643418 w 6474690"/>
                <a:gd name="connsiteY120" fmla="*/ 73891 h 3842327"/>
                <a:gd name="connsiteX121" fmla="*/ 5671127 w 6474690"/>
                <a:gd name="connsiteY121" fmla="*/ 92363 h 3842327"/>
                <a:gd name="connsiteX122" fmla="*/ 5735781 w 6474690"/>
                <a:gd name="connsiteY122" fmla="*/ 110836 h 3842327"/>
                <a:gd name="connsiteX123" fmla="*/ 5809672 w 6474690"/>
                <a:gd name="connsiteY123" fmla="*/ 129309 h 3842327"/>
                <a:gd name="connsiteX124" fmla="*/ 5874327 w 6474690"/>
                <a:gd name="connsiteY124" fmla="*/ 166254 h 3842327"/>
                <a:gd name="connsiteX125" fmla="*/ 5902036 w 6474690"/>
                <a:gd name="connsiteY125" fmla="*/ 193963 h 3842327"/>
                <a:gd name="connsiteX126" fmla="*/ 6012872 w 6474690"/>
                <a:gd name="connsiteY126" fmla="*/ 221672 h 3842327"/>
                <a:gd name="connsiteX127" fmla="*/ 6068290 w 6474690"/>
                <a:gd name="connsiteY127" fmla="*/ 240145 h 3842327"/>
                <a:gd name="connsiteX128" fmla="*/ 6096000 w 6474690"/>
                <a:gd name="connsiteY128" fmla="*/ 249381 h 3842327"/>
                <a:gd name="connsiteX129" fmla="*/ 6188363 w 6474690"/>
                <a:gd name="connsiteY129" fmla="*/ 267854 h 3842327"/>
                <a:gd name="connsiteX130" fmla="*/ 6216072 w 6474690"/>
                <a:gd name="connsiteY130" fmla="*/ 277091 h 3842327"/>
                <a:gd name="connsiteX131" fmla="*/ 6253018 w 6474690"/>
                <a:gd name="connsiteY131" fmla="*/ 286327 h 3842327"/>
                <a:gd name="connsiteX132" fmla="*/ 6336145 w 6474690"/>
                <a:gd name="connsiteY132" fmla="*/ 314036 h 3842327"/>
                <a:gd name="connsiteX133" fmla="*/ 6363854 w 6474690"/>
                <a:gd name="connsiteY133" fmla="*/ 323272 h 3842327"/>
                <a:gd name="connsiteX134" fmla="*/ 6428509 w 6474690"/>
                <a:gd name="connsiteY134" fmla="*/ 350981 h 3842327"/>
                <a:gd name="connsiteX135" fmla="*/ 6474690 w 6474690"/>
                <a:gd name="connsiteY135" fmla="*/ 387927 h 384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6474690" h="3842327">
                  <a:moveTo>
                    <a:pt x="0" y="3842327"/>
                  </a:moveTo>
                  <a:lnTo>
                    <a:pt x="0" y="3842327"/>
                  </a:lnTo>
                  <a:cubicBezTo>
                    <a:pt x="15394" y="3817697"/>
                    <a:pt x="28037" y="3791117"/>
                    <a:pt x="46181" y="3768436"/>
                  </a:cubicBezTo>
                  <a:cubicBezTo>
                    <a:pt x="53116" y="3759768"/>
                    <a:pt x="66955" y="3758631"/>
                    <a:pt x="73890" y="3749963"/>
                  </a:cubicBezTo>
                  <a:cubicBezTo>
                    <a:pt x="79972" y="3742360"/>
                    <a:pt x="77726" y="3730355"/>
                    <a:pt x="83127" y="3722254"/>
                  </a:cubicBezTo>
                  <a:cubicBezTo>
                    <a:pt x="90373" y="3711386"/>
                    <a:pt x="101600" y="3703781"/>
                    <a:pt x="110836" y="3694545"/>
                  </a:cubicBezTo>
                  <a:cubicBezTo>
                    <a:pt x="113915" y="3685309"/>
                    <a:pt x="115344" y="3675347"/>
                    <a:pt x="120072" y="3666836"/>
                  </a:cubicBezTo>
                  <a:cubicBezTo>
                    <a:pt x="130854" y="3647428"/>
                    <a:pt x="138545" y="3623733"/>
                    <a:pt x="157018" y="3611418"/>
                  </a:cubicBezTo>
                  <a:cubicBezTo>
                    <a:pt x="220537" y="3569071"/>
                    <a:pt x="191374" y="3581493"/>
                    <a:pt x="240145" y="3565236"/>
                  </a:cubicBezTo>
                  <a:cubicBezTo>
                    <a:pt x="246303" y="3556000"/>
                    <a:pt x="250264" y="3544837"/>
                    <a:pt x="258618" y="3537527"/>
                  </a:cubicBezTo>
                  <a:cubicBezTo>
                    <a:pt x="265350" y="3531636"/>
                    <a:pt x="338913" y="3486449"/>
                    <a:pt x="350981" y="3472872"/>
                  </a:cubicBezTo>
                  <a:cubicBezTo>
                    <a:pt x="365731" y="3456278"/>
                    <a:pt x="375612" y="3435927"/>
                    <a:pt x="387927" y="3417454"/>
                  </a:cubicBezTo>
                  <a:lnTo>
                    <a:pt x="406400" y="3389745"/>
                  </a:lnTo>
                  <a:cubicBezTo>
                    <a:pt x="409479" y="3380509"/>
                    <a:pt x="412961" y="3371397"/>
                    <a:pt x="415636" y="3362036"/>
                  </a:cubicBezTo>
                  <a:cubicBezTo>
                    <a:pt x="419123" y="3349830"/>
                    <a:pt x="419872" y="3336759"/>
                    <a:pt x="424872" y="3325091"/>
                  </a:cubicBezTo>
                  <a:cubicBezTo>
                    <a:pt x="429245" y="3314888"/>
                    <a:pt x="437187" y="3306618"/>
                    <a:pt x="443345" y="3297381"/>
                  </a:cubicBezTo>
                  <a:cubicBezTo>
                    <a:pt x="446424" y="3278908"/>
                    <a:pt x="448518" y="3260244"/>
                    <a:pt x="452581" y="3241963"/>
                  </a:cubicBezTo>
                  <a:cubicBezTo>
                    <a:pt x="454693" y="3232459"/>
                    <a:pt x="459457" y="3223699"/>
                    <a:pt x="461818" y="3214254"/>
                  </a:cubicBezTo>
                  <a:cubicBezTo>
                    <a:pt x="465626" y="3199024"/>
                    <a:pt x="467975" y="3183466"/>
                    <a:pt x="471054" y="3168072"/>
                  </a:cubicBezTo>
                  <a:cubicBezTo>
                    <a:pt x="474133" y="3134205"/>
                    <a:pt x="467342" y="3097917"/>
                    <a:pt x="480290" y="3066472"/>
                  </a:cubicBezTo>
                  <a:cubicBezTo>
                    <a:pt x="500114" y="3018329"/>
                    <a:pt x="526756" y="3014038"/>
                    <a:pt x="563418" y="3001818"/>
                  </a:cubicBezTo>
                  <a:cubicBezTo>
                    <a:pt x="572654" y="2992582"/>
                    <a:pt x="581209" y="2982610"/>
                    <a:pt x="591127" y="2974109"/>
                  </a:cubicBezTo>
                  <a:cubicBezTo>
                    <a:pt x="602815" y="2964091"/>
                    <a:pt x="618217" y="2958226"/>
                    <a:pt x="628072" y="2946400"/>
                  </a:cubicBezTo>
                  <a:cubicBezTo>
                    <a:pt x="634305" y="2938921"/>
                    <a:pt x="631908" y="2926792"/>
                    <a:pt x="637309" y="2918691"/>
                  </a:cubicBezTo>
                  <a:cubicBezTo>
                    <a:pt x="644555" y="2907822"/>
                    <a:pt x="655782" y="2900218"/>
                    <a:pt x="665018" y="2890981"/>
                  </a:cubicBezTo>
                  <a:cubicBezTo>
                    <a:pt x="681275" y="2842209"/>
                    <a:pt x="668853" y="2871375"/>
                    <a:pt x="711200" y="2807854"/>
                  </a:cubicBezTo>
                  <a:lnTo>
                    <a:pt x="766618" y="2724727"/>
                  </a:lnTo>
                  <a:cubicBezTo>
                    <a:pt x="772775" y="2715491"/>
                    <a:pt x="777241" y="2704867"/>
                    <a:pt x="785090" y="2697018"/>
                  </a:cubicBezTo>
                  <a:cubicBezTo>
                    <a:pt x="794327" y="2687782"/>
                    <a:pt x="804438" y="2679344"/>
                    <a:pt x="812800" y="2669309"/>
                  </a:cubicBezTo>
                  <a:cubicBezTo>
                    <a:pt x="856675" y="2616659"/>
                    <a:pt x="810217" y="2666901"/>
                    <a:pt x="840509" y="2613891"/>
                  </a:cubicBezTo>
                  <a:cubicBezTo>
                    <a:pt x="848147" y="2600525"/>
                    <a:pt x="857920" y="2588387"/>
                    <a:pt x="868218" y="2576945"/>
                  </a:cubicBezTo>
                  <a:cubicBezTo>
                    <a:pt x="885694" y="2557527"/>
                    <a:pt x="923636" y="2521527"/>
                    <a:pt x="923636" y="2521527"/>
                  </a:cubicBezTo>
                  <a:cubicBezTo>
                    <a:pt x="946851" y="2451880"/>
                    <a:pt x="915535" y="2537728"/>
                    <a:pt x="951345" y="2466109"/>
                  </a:cubicBezTo>
                  <a:cubicBezTo>
                    <a:pt x="969687" y="2429424"/>
                    <a:pt x="948800" y="2444727"/>
                    <a:pt x="979054" y="2410691"/>
                  </a:cubicBezTo>
                  <a:cubicBezTo>
                    <a:pt x="996410" y="2391165"/>
                    <a:pt x="1019981" y="2377009"/>
                    <a:pt x="1034472" y="2355272"/>
                  </a:cubicBezTo>
                  <a:cubicBezTo>
                    <a:pt x="1059103" y="2318327"/>
                    <a:pt x="1043709" y="2333720"/>
                    <a:pt x="1080654" y="2309091"/>
                  </a:cubicBezTo>
                  <a:cubicBezTo>
                    <a:pt x="1086812" y="2299854"/>
                    <a:pt x="1090773" y="2288691"/>
                    <a:pt x="1099127" y="2281381"/>
                  </a:cubicBezTo>
                  <a:cubicBezTo>
                    <a:pt x="1115835" y="2266761"/>
                    <a:pt x="1154545" y="2244436"/>
                    <a:pt x="1154545" y="2244436"/>
                  </a:cubicBezTo>
                  <a:cubicBezTo>
                    <a:pt x="1188412" y="2193636"/>
                    <a:pt x="1154545" y="2236739"/>
                    <a:pt x="1200727" y="2198254"/>
                  </a:cubicBezTo>
                  <a:cubicBezTo>
                    <a:pt x="1224224" y="2178673"/>
                    <a:pt x="1227818" y="2164212"/>
                    <a:pt x="1256145" y="2152072"/>
                  </a:cubicBezTo>
                  <a:cubicBezTo>
                    <a:pt x="1267813" y="2147072"/>
                    <a:pt x="1280931" y="2146484"/>
                    <a:pt x="1293090" y="2142836"/>
                  </a:cubicBezTo>
                  <a:cubicBezTo>
                    <a:pt x="1406890" y="2108696"/>
                    <a:pt x="1284914" y="2133487"/>
                    <a:pt x="1459345" y="2115127"/>
                  </a:cubicBezTo>
                  <a:cubicBezTo>
                    <a:pt x="1491621" y="2111730"/>
                    <a:pt x="1546327" y="2102170"/>
                    <a:pt x="1579418" y="2096654"/>
                  </a:cubicBezTo>
                  <a:cubicBezTo>
                    <a:pt x="1633783" y="2069471"/>
                    <a:pt x="1603296" y="2082537"/>
                    <a:pt x="1671781" y="2059709"/>
                  </a:cubicBezTo>
                  <a:lnTo>
                    <a:pt x="1699490" y="2050472"/>
                  </a:lnTo>
                  <a:cubicBezTo>
                    <a:pt x="1708727" y="2041236"/>
                    <a:pt x="1721358" y="2034446"/>
                    <a:pt x="1727200" y="2022763"/>
                  </a:cubicBezTo>
                  <a:cubicBezTo>
                    <a:pt x="1734221" y="2008722"/>
                    <a:pt x="1732629" y="1991811"/>
                    <a:pt x="1736436" y="1976581"/>
                  </a:cubicBezTo>
                  <a:cubicBezTo>
                    <a:pt x="1744084" y="1945988"/>
                    <a:pt x="1746085" y="1948253"/>
                    <a:pt x="1764145" y="1921163"/>
                  </a:cubicBezTo>
                  <a:cubicBezTo>
                    <a:pt x="1783367" y="1844271"/>
                    <a:pt x="1759961" y="1920295"/>
                    <a:pt x="1791854" y="1856509"/>
                  </a:cubicBezTo>
                  <a:cubicBezTo>
                    <a:pt x="1796208" y="1847801"/>
                    <a:pt x="1795008" y="1836402"/>
                    <a:pt x="1801090" y="1828800"/>
                  </a:cubicBezTo>
                  <a:cubicBezTo>
                    <a:pt x="1808025" y="1820132"/>
                    <a:pt x="1819563" y="1816485"/>
                    <a:pt x="1828800" y="1810327"/>
                  </a:cubicBezTo>
                  <a:cubicBezTo>
                    <a:pt x="1834957" y="1801091"/>
                    <a:pt x="1839423" y="1790467"/>
                    <a:pt x="1847272" y="1782618"/>
                  </a:cubicBezTo>
                  <a:cubicBezTo>
                    <a:pt x="1855121" y="1774768"/>
                    <a:pt x="1868046" y="1772813"/>
                    <a:pt x="1874981" y="1764145"/>
                  </a:cubicBezTo>
                  <a:cubicBezTo>
                    <a:pt x="1925969" y="1700411"/>
                    <a:pt x="1832517" y="1770904"/>
                    <a:pt x="1911927" y="1717963"/>
                  </a:cubicBezTo>
                  <a:cubicBezTo>
                    <a:pt x="1964870" y="1638550"/>
                    <a:pt x="1894373" y="1732007"/>
                    <a:pt x="1958109" y="1681018"/>
                  </a:cubicBezTo>
                  <a:cubicBezTo>
                    <a:pt x="1966777" y="1674084"/>
                    <a:pt x="1968053" y="1660415"/>
                    <a:pt x="1976581" y="1653309"/>
                  </a:cubicBezTo>
                  <a:cubicBezTo>
                    <a:pt x="2003429" y="1630935"/>
                    <a:pt x="2036462" y="1631014"/>
                    <a:pt x="2068945" y="1625600"/>
                  </a:cubicBezTo>
                  <a:cubicBezTo>
                    <a:pt x="2101310" y="1614811"/>
                    <a:pt x="2100148" y="1619788"/>
                    <a:pt x="2124363" y="1588654"/>
                  </a:cubicBezTo>
                  <a:cubicBezTo>
                    <a:pt x="2137993" y="1571129"/>
                    <a:pt x="2142836" y="1545551"/>
                    <a:pt x="2161309" y="1533236"/>
                  </a:cubicBezTo>
                  <a:cubicBezTo>
                    <a:pt x="2197119" y="1509362"/>
                    <a:pt x="2178487" y="1518273"/>
                    <a:pt x="2216727" y="1505527"/>
                  </a:cubicBezTo>
                  <a:cubicBezTo>
                    <a:pt x="2280246" y="1463180"/>
                    <a:pt x="2251083" y="1475602"/>
                    <a:pt x="2299854" y="1459345"/>
                  </a:cubicBezTo>
                  <a:cubicBezTo>
                    <a:pt x="2318327" y="1447030"/>
                    <a:pt x="2333502" y="1426754"/>
                    <a:pt x="2355272" y="1422400"/>
                  </a:cubicBezTo>
                  <a:cubicBezTo>
                    <a:pt x="2370666" y="1419321"/>
                    <a:pt x="2386224" y="1416971"/>
                    <a:pt x="2401454" y="1413163"/>
                  </a:cubicBezTo>
                  <a:cubicBezTo>
                    <a:pt x="2410899" y="1410802"/>
                    <a:pt x="2419718" y="1406288"/>
                    <a:pt x="2429163" y="1403927"/>
                  </a:cubicBezTo>
                  <a:cubicBezTo>
                    <a:pt x="2444393" y="1400120"/>
                    <a:pt x="2460199" y="1398822"/>
                    <a:pt x="2475345" y="1394691"/>
                  </a:cubicBezTo>
                  <a:cubicBezTo>
                    <a:pt x="2494131" y="1389568"/>
                    <a:pt x="2512290" y="1382376"/>
                    <a:pt x="2530763" y="1376218"/>
                  </a:cubicBezTo>
                  <a:cubicBezTo>
                    <a:pt x="2539999" y="1373139"/>
                    <a:pt x="2549027" y="1369342"/>
                    <a:pt x="2558472" y="1366981"/>
                  </a:cubicBezTo>
                  <a:lnTo>
                    <a:pt x="2595418" y="1357745"/>
                  </a:lnTo>
                  <a:cubicBezTo>
                    <a:pt x="2658937" y="1315399"/>
                    <a:pt x="2629774" y="1327821"/>
                    <a:pt x="2678545" y="1311563"/>
                  </a:cubicBezTo>
                  <a:cubicBezTo>
                    <a:pt x="2703174" y="1237673"/>
                    <a:pt x="2666230" y="1323877"/>
                    <a:pt x="2715490" y="1274618"/>
                  </a:cubicBezTo>
                  <a:cubicBezTo>
                    <a:pt x="2731189" y="1258919"/>
                    <a:pt x="2739115" y="1236961"/>
                    <a:pt x="2752436" y="1219200"/>
                  </a:cubicBezTo>
                  <a:cubicBezTo>
                    <a:pt x="2761672" y="1206885"/>
                    <a:pt x="2770127" y="1193942"/>
                    <a:pt x="2780145" y="1182254"/>
                  </a:cubicBezTo>
                  <a:cubicBezTo>
                    <a:pt x="2788646" y="1172336"/>
                    <a:pt x="2799492" y="1164580"/>
                    <a:pt x="2807854" y="1154545"/>
                  </a:cubicBezTo>
                  <a:cubicBezTo>
                    <a:pt x="2814961" y="1146017"/>
                    <a:pt x="2820819" y="1136474"/>
                    <a:pt x="2826327" y="1126836"/>
                  </a:cubicBezTo>
                  <a:cubicBezTo>
                    <a:pt x="2833158" y="1114882"/>
                    <a:pt x="2835985" y="1100468"/>
                    <a:pt x="2844800" y="1089891"/>
                  </a:cubicBezTo>
                  <a:cubicBezTo>
                    <a:pt x="2851907" y="1081363"/>
                    <a:pt x="2863273" y="1077576"/>
                    <a:pt x="2872509" y="1071418"/>
                  </a:cubicBezTo>
                  <a:cubicBezTo>
                    <a:pt x="2879390" y="1050775"/>
                    <a:pt x="2888789" y="1006373"/>
                    <a:pt x="2909454" y="988291"/>
                  </a:cubicBezTo>
                  <a:cubicBezTo>
                    <a:pt x="2926162" y="973671"/>
                    <a:pt x="2946399" y="963660"/>
                    <a:pt x="2964872" y="951345"/>
                  </a:cubicBezTo>
                  <a:cubicBezTo>
                    <a:pt x="3079716" y="874781"/>
                    <a:pt x="2981485" y="933198"/>
                    <a:pt x="3306618" y="923636"/>
                  </a:cubicBezTo>
                  <a:cubicBezTo>
                    <a:pt x="3315854" y="917478"/>
                    <a:pt x="3326478" y="913012"/>
                    <a:pt x="3334327" y="905163"/>
                  </a:cubicBezTo>
                  <a:cubicBezTo>
                    <a:pt x="3372042" y="867448"/>
                    <a:pt x="3329710" y="866679"/>
                    <a:pt x="3408218" y="840509"/>
                  </a:cubicBezTo>
                  <a:cubicBezTo>
                    <a:pt x="3539940" y="796601"/>
                    <a:pt x="3402852" y="840723"/>
                    <a:pt x="3500581" y="812800"/>
                  </a:cubicBezTo>
                  <a:cubicBezTo>
                    <a:pt x="3593325" y="786301"/>
                    <a:pt x="3449751" y="823197"/>
                    <a:pt x="3565236" y="794327"/>
                  </a:cubicBezTo>
                  <a:cubicBezTo>
                    <a:pt x="3629890" y="751223"/>
                    <a:pt x="3608339" y="775854"/>
                    <a:pt x="3639127" y="729672"/>
                  </a:cubicBezTo>
                  <a:cubicBezTo>
                    <a:pt x="3681171" y="603543"/>
                    <a:pt x="3635304" y="732434"/>
                    <a:pt x="3676072" y="637309"/>
                  </a:cubicBezTo>
                  <a:cubicBezTo>
                    <a:pt x="3679907" y="628360"/>
                    <a:pt x="3679908" y="617701"/>
                    <a:pt x="3685309" y="609600"/>
                  </a:cubicBezTo>
                  <a:cubicBezTo>
                    <a:pt x="3726167" y="548314"/>
                    <a:pt x="3701269" y="614624"/>
                    <a:pt x="3731490" y="554181"/>
                  </a:cubicBezTo>
                  <a:cubicBezTo>
                    <a:pt x="3735844" y="545473"/>
                    <a:pt x="3736892" y="535421"/>
                    <a:pt x="3740727" y="526472"/>
                  </a:cubicBezTo>
                  <a:cubicBezTo>
                    <a:pt x="3746151" y="513817"/>
                    <a:pt x="3752369" y="501482"/>
                    <a:pt x="3759200" y="489527"/>
                  </a:cubicBezTo>
                  <a:cubicBezTo>
                    <a:pt x="3764707" y="479889"/>
                    <a:pt x="3770297" y="470115"/>
                    <a:pt x="3777672" y="461818"/>
                  </a:cubicBezTo>
                  <a:cubicBezTo>
                    <a:pt x="3795028" y="442292"/>
                    <a:pt x="3833090" y="406400"/>
                    <a:pt x="3833090" y="406400"/>
                  </a:cubicBezTo>
                  <a:cubicBezTo>
                    <a:pt x="3856308" y="336750"/>
                    <a:pt x="3822288" y="419904"/>
                    <a:pt x="3870036" y="360218"/>
                  </a:cubicBezTo>
                  <a:cubicBezTo>
                    <a:pt x="3876118" y="352615"/>
                    <a:pt x="3873190" y="340112"/>
                    <a:pt x="3879272" y="332509"/>
                  </a:cubicBezTo>
                  <a:cubicBezTo>
                    <a:pt x="3892294" y="316231"/>
                    <a:pt x="3916436" y="310885"/>
                    <a:pt x="3934690" y="304800"/>
                  </a:cubicBezTo>
                  <a:cubicBezTo>
                    <a:pt x="3962399" y="307879"/>
                    <a:pt x="3990771" y="307274"/>
                    <a:pt x="4017818" y="314036"/>
                  </a:cubicBezTo>
                  <a:cubicBezTo>
                    <a:pt x="4028587" y="316728"/>
                    <a:pt x="4034451" y="331771"/>
                    <a:pt x="4045527" y="332509"/>
                  </a:cubicBezTo>
                  <a:cubicBezTo>
                    <a:pt x="4082518" y="334975"/>
                    <a:pt x="4119418" y="326351"/>
                    <a:pt x="4156363" y="323272"/>
                  </a:cubicBezTo>
                  <a:cubicBezTo>
                    <a:pt x="4168678" y="320193"/>
                    <a:pt x="4181641" y="319036"/>
                    <a:pt x="4193309" y="314036"/>
                  </a:cubicBezTo>
                  <a:cubicBezTo>
                    <a:pt x="4274272" y="279338"/>
                    <a:pt x="4170885" y="308567"/>
                    <a:pt x="4248727" y="286327"/>
                  </a:cubicBezTo>
                  <a:cubicBezTo>
                    <a:pt x="4260933" y="282840"/>
                    <a:pt x="4273466" y="280578"/>
                    <a:pt x="4285672" y="277091"/>
                  </a:cubicBezTo>
                  <a:cubicBezTo>
                    <a:pt x="4295033" y="274416"/>
                    <a:pt x="4303936" y="270215"/>
                    <a:pt x="4313381" y="267854"/>
                  </a:cubicBezTo>
                  <a:lnTo>
                    <a:pt x="4387272" y="249381"/>
                  </a:lnTo>
                  <a:cubicBezTo>
                    <a:pt x="4441308" y="195345"/>
                    <a:pt x="4429019" y="202409"/>
                    <a:pt x="4479636" y="166254"/>
                  </a:cubicBezTo>
                  <a:cubicBezTo>
                    <a:pt x="4488669" y="159802"/>
                    <a:pt x="4497201" y="152289"/>
                    <a:pt x="4507345" y="147781"/>
                  </a:cubicBezTo>
                  <a:cubicBezTo>
                    <a:pt x="4525139" y="139873"/>
                    <a:pt x="4562763" y="129309"/>
                    <a:pt x="4562763" y="129309"/>
                  </a:cubicBezTo>
                  <a:cubicBezTo>
                    <a:pt x="4626282" y="86962"/>
                    <a:pt x="4597119" y="99384"/>
                    <a:pt x="4645890" y="83127"/>
                  </a:cubicBezTo>
                  <a:cubicBezTo>
                    <a:pt x="4719958" y="33748"/>
                    <a:pt x="4679961" y="40082"/>
                    <a:pt x="4765963" y="64654"/>
                  </a:cubicBezTo>
                  <a:cubicBezTo>
                    <a:pt x="4783629" y="117649"/>
                    <a:pt x="4762549" y="68179"/>
                    <a:pt x="4802909" y="120072"/>
                  </a:cubicBezTo>
                  <a:cubicBezTo>
                    <a:pt x="4816539" y="137597"/>
                    <a:pt x="4819996" y="165562"/>
                    <a:pt x="4839854" y="175491"/>
                  </a:cubicBezTo>
                  <a:lnTo>
                    <a:pt x="4913745" y="212436"/>
                  </a:lnTo>
                  <a:cubicBezTo>
                    <a:pt x="4972242" y="206278"/>
                    <a:pt x="5031365" y="204485"/>
                    <a:pt x="5089236" y="193963"/>
                  </a:cubicBezTo>
                  <a:cubicBezTo>
                    <a:pt x="5125096" y="187443"/>
                    <a:pt x="5113392" y="170802"/>
                    <a:pt x="5126181" y="147781"/>
                  </a:cubicBezTo>
                  <a:cubicBezTo>
                    <a:pt x="5136963" y="128373"/>
                    <a:pt x="5144654" y="104678"/>
                    <a:pt x="5163127" y="92363"/>
                  </a:cubicBezTo>
                  <a:cubicBezTo>
                    <a:pt x="5172363" y="86206"/>
                    <a:pt x="5182308" y="80997"/>
                    <a:pt x="5190836" y="73891"/>
                  </a:cubicBezTo>
                  <a:cubicBezTo>
                    <a:pt x="5215137" y="53640"/>
                    <a:pt x="5240151" y="14066"/>
                    <a:pt x="5273963" y="9236"/>
                  </a:cubicBezTo>
                  <a:lnTo>
                    <a:pt x="5338618" y="0"/>
                  </a:lnTo>
                  <a:cubicBezTo>
                    <a:pt x="5378642" y="3079"/>
                    <a:pt x="5418858" y="4257"/>
                    <a:pt x="5458690" y="9236"/>
                  </a:cubicBezTo>
                  <a:cubicBezTo>
                    <a:pt x="5489648" y="13106"/>
                    <a:pt x="5486603" y="23192"/>
                    <a:pt x="5514109" y="36945"/>
                  </a:cubicBezTo>
                  <a:cubicBezTo>
                    <a:pt x="5522817" y="41299"/>
                    <a:pt x="5532425" y="43619"/>
                    <a:pt x="5541818" y="46181"/>
                  </a:cubicBezTo>
                  <a:cubicBezTo>
                    <a:pt x="5566312" y="52861"/>
                    <a:pt x="5591624" y="56625"/>
                    <a:pt x="5615709" y="64654"/>
                  </a:cubicBezTo>
                  <a:cubicBezTo>
                    <a:pt x="5624945" y="67733"/>
                    <a:pt x="5634710" y="69537"/>
                    <a:pt x="5643418" y="73891"/>
                  </a:cubicBezTo>
                  <a:cubicBezTo>
                    <a:pt x="5653347" y="78855"/>
                    <a:pt x="5661198" y="87399"/>
                    <a:pt x="5671127" y="92363"/>
                  </a:cubicBezTo>
                  <a:cubicBezTo>
                    <a:pt x="5685896" y="99747"/>
                    <a:pt x="5721963" y="106888"/>
                    <a:pt x="5735781" y="110836"/>
                  </a:cubicBezTo>
                  <a:cubicBezTo>
                    <a:pt x="5802056" y="129771"/>
                    <a:pt x="5715772" y="110528"/>
                    <a:pt x="5809672" y="129309"/>
                  </a:cubicBezTo>
                  <a:cubicBezTo>
                    <a:pt x="5832261" y="140603"/>
                    <a:pt x="5854742" y="149933"/>
                    <a:pt x="5874327" y="166254"/>
                  </a:cubicBezTo>
                  <a:cubicBezTo>
                    <a:pt x="5884362" y="174616"/>
                    <a:pt x="5890618" y="187619"/>
                    <a:pt x="5902036" y="193963"/>
                  </a:cubicBezTo>
                  <a:cubicBezTo>
                    <a:pt x="5933402" y="211389"/>
                    <a:pt x="5978466" y="215938"/>
                    <a:pt x="6012872" y="221672"/>
                  </a:cubicBezTo>
                  <a:lnTo>
                    <a:pt x="6068290" y="240145"/>
                  </a:lnTo>
                  <a:cubicBezTo>
                    <a:pt x="6077527" y="243224"/>
                    <a:pt x="6086453" y="247472"/>
                    <a:pt x="6096000" y="249381"/>
                  </a:cubicBezTo>
                  <a:cubicBezTo>
                    <a:pt x="6126788" y="255539"/>
                    <a:pt x="6158577" y="257925"/>
                    <a:pt x="6188363" y="267854"/>
                  </a:cubicBezTo>
                  <a:cubicBezTo>
                    <a:pt x="6197599" y="270933"/>
                    <a:pt x="6206711" y="274416"/>
                    <a:pt x="6216072" y="277091"/>
                  </a:cubicBezTo>
                  <a:cubicBezTo>
                    <a:pt x="6228278" y="280578"/>
                    <a:pt x="6240885" y="282594"/>
                    <a:pt x="6253018" y="286327"/>
                  </a:cubicBezTo>
                  <a:cubicBezTo>
                    <a:pt x="6280934" y="294917"/>
                    <a:pt x="6308436" y="304800"/>
                    <a:pt x="6336145" y="314036"/>
                  </a:cubicBezTo>
                  <a:cubicBezTo>
                    <a:pt x="6345381" y="317115"/>
                    <a:pt x="6355146" y="318918"/>
                    <a:pt x="6363854" y="323272"/>
                  </a:cubicBezTo>
                  <a:cubicBezTo>
                    <a:pt x="6409508" y="346099"/>
                    <a:pt x="6387738" y="337391"/>
                    <a:pt x="6428509" y="350981"/>
                  </a:cubicBezTo>
                  <a:cubicBezTo>
                    <a:pt x="6463463" y="374284"/>
                    <a:pt x="6448369" y="361604"/>
                    <a:pt x="6474690" y="387927"/>
                  </a:cubicBezTo>
                </a:path>
              </a:pathLst>
            </a:custGeom>
            <a:noFill/>
            <a:ln w="12700" cap="flat" cmpd="sng" algn="ctr">
              <a:solidFill>
                <a:schemeClr val="bg1">
                  <a:lumMod val="93548"/>
                  <a:alpha val="2580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05" name="任意多边形: 形状 104">
              <a:extLst>
                <a:ext uri="{FF2B5EF4-FFF2-40B4-BE49-F238E27FC236}">
                  <a16:creationId xmlns:a16="http://schemas.microsoft.com/office/drawing/2014/main" xmlns="" id="{6E027277-620A-43A0-BABD-21A2D94541C1}"/>
                </a:ext>
              </a:extLst>
            </p:cNvPr>
            <p:cNvSpPr/>
            <p:nvPr/>
          </p:nvSpPr>
          <p:spPr>
            <a:xfrm>
              <a:off x="5855855" y="5650854"/>
              <a:ext cx="6474690" cy="3842327"/>
            </a:xfrm>
            <a:custGeom>
              <a:avLst/>
              <a:gdLst>
                <a:gd name="connsiteX0" fmla="*/ 0 w 6474690"/>
                <a:gd name="connsiteY0" fmla="*/ 3842327 h 3842327"/>
                <a:gd name="connsiteX1" fmla="*/ 0 w 6474690"/>
                <a:gd name="connsiteY1" fmla="*/ 3842327 h 3842327"/>
                <a:gd name="connsiteX2" fmla="*/ 46181 w 6474690"/>
                <a:gd name="connsiteY2" fmla="*/ 3768436 h 3842327"/>
                <a:gd name="connsiteX3" fmla="*/ 73890 w 6474690"/>
                <a:gd name="connsiteY3" fmla="*/ 3749963 h 3842327"/>
                <a:gd name="connsiteX4" fmla="*/ 83127 w 6474690"/>
                <a:gd name="connsiteY4" fmla="*/ 3722254 h 3842327"/>
                <a:gd name="connsiteX5" fmla="*/ 110836 w 6474690"/>
                <a:gd name="connsiteY5" fmla="*/ 3694545 h 3842327"/>
                <a:gd name="connsiteX6" fmla="*/ 120072 w 6474690"/>
                <a:gd name="connsiteY6" fmla="*/ 3666836 h 3842327"/>
                <a:gd name="connsiteX7" fmla="*/ 157018 w 6474690"/>
                <a:gd name="connsiteY7" fmla="*/ 3611418 h 3842327"/>
                <a:gd name="connsiteX8" fmla="*/ 240145 w 6474690"/>
                <a:gd name="connsiteY8" fmla="*/ 3565236 h 3842327"/>
                <a:gd name="connsiteX9" fmla="*/ 258618 w 6474690"/>
                <a:gd name="connsiteY9" fmla="*/ 3537527 h 3842327"/>
                <a:gd name="connsiteX10" fmla="*/ 350981 w 6474690"/>
                <a:gd name="connsiteY10" fmla="*/ 3472872 h 3842327"/>
                <a:gd name="connsiteX11" fmla="*/ 387927 w 6474690"/>
                <a:gd name="connsiteY11" fmla="*/ 3417454 h 3842327"/>
                <a:gd name="connsiteX12" fmla="*/ 406400 w 6474690"/>
                <a:gd name="connsiteY12" fmla="*/ 3389745 h 3842327"/>
                <a:gd name="connsiteX13" fmla="*/ 415636 w 6474690"/>
                <a:gd name="connsiteY13" fmla="*/ 3362036 h 3842327"/>
                <a:gd name="connsiteX14" fmla="*/ 424872 w 6474690"/>
                <a:gd name="connsiteY14" fmla="*/ 3325091 h 3842327"/>
                <a:gd name="connsiteX15" fmla="*/ 443345 w 6474690"/>
                <a:gd name="connsiteY15" fmla="*/ 3297381 h 3842327"/>
                <a:gd name="connsiteX16" fmla="*/ 452581 w 6474690"/>
                <a:gd name="connsiteY16" fmla="*/ 3241963 h 3842327"/>
                <a:gd name="connsiteX17" fmla="*/ 461818 w 6474690"/>
                <a:gd name="connsiteY17" fmla="*/ 3214254 h 3842327"/>
                <a:gd name="connsiteX18" fmla="*/ 471054 w 6474690"/>
                <a:gd name="connsiteY18" fmla="*/ 3168072 h 3842327"/>
                <a:gd name="connsiteX19" fmla="*/ 480290 w 6474690"/>
                <a:gd name="connsiteY19" fmla="*/ 3066472 h 3842327"/>
                <a:gd name="connsiteX20" fmla="*/ 563418 w 6474690"/>
                <a:gd name="connsiteY20" fmla="*/ 3001818 h 3842327"/>
                <a:gd name="connsiteX21" fmla="*/ 591127 w 6474690"/>
                <a:gd name="connsiteY21" fmla="*/ 2974109 h 3842327"/>
                <a:gd name="connsiteX22" fmla="*/ 628072 w 6474690"/>
                <a:gd name="connsiteY22" fmla="*/ 2946400 h 3842327"/>
                <a:gd name="connsiteX23" fmla="*/ 637309 w 6474690"/>
                <a:gd name="connsiteY23" fmla="*/ 2918691 h 3842327"/>
                <a:gd name="connsiteX24" fmla="*/ 665018 w 6474690"/>
                <a:gd name="connsiteY24" fmla="*/ 2890981 h 3842327"/>
                <a:gd name="connsiteX25" fmla="*/ 711200 w 6474690"/>
                <a:gd name="connsiteY25" fmla="*/ 2807854 h 3842327"/>
                <a:gd name="connsiteX26" fmla="*/ 766618 w 6474690"/>
                <a:gd name="connsiteY26" fmla="*/ 2724727 h 3842327"/>
                <a:gd name="connsiteX27" fmla="*/ 785090 w 6474690"/>
                <a:gd name="connsiteY27" fmla="*/ 2697018 h 3842327"/>
                <a:gd name="connsiteX28" fmla="*/ 812800 w 6474690"/>
                <a:gd name="connsiteY28" fmla="*/ 2669309 h 3842327"/>
                <a:gd name="connsiteX29" fmla="*/ 840509 w 6474690"/>
                <a:gd name="connsiteY29" fmla="*/ 2613891 h 3842327"/>
                <a:gd name="connsiteX30" fmla="*/ 868218 w 6474690"/>
                <a:gd name="connsiteY30" fmla="*/ 2576945 h 3842327"/>
                <a:gd name="connsiteX31" fmla="*/ 923636 w 6474690"/>
                <a:gd name="connsiteY31" fmla="*/ 2521527 h 3842327"/>
                <a:gd name="connsiteX32" fmla="*/ 951345 w 6474690"/>
                <a:gd name="connsiteY32" fmla="*/ 2466109 h 3842327"/>
                <a:gd name="connsiteX33" fmla="*/ 979054 w 6474690"/>
                <a:gd name="connsiteY33" fmla="*/ 2410691 h 3842327"/>
                <a:gd name="connsiteX34" fmla="*/ 1034472 w 6474690"/>
                <a:gd name="connsiteY34" fmla="*/ 2355272 h 3842327"/>
                <a:gd name="connsiteX35" fmla="*/ 1080654 w 6474690"/>
                <a:gd name="connsiteY35" fmla="*/ 2309091 h 3842327"/>
                <a:gd name="connsiteX36" fmla="*/ 1099127 w 6474690"/>
                <a:gd name="connsiteY36" fmla="*/ 2281381 h 3842327"/>
                <a:gd name="connsiteX37" fmla="*/ 1154545 w 6474690"/>
                <a:gd name="connsiteY37" fmla="*/ 2244436 h 3842327"/>
                <a:gd name="connsiteX38" fmla="*/ 1200727 w 6474690"/>
                <a:gd name="connsiteY38" fmla="*/ 2198254 h 3842327"/>
                <a:gd name="connsiteX39" fmla="*/ 1256145 w 6474690"/>
                <a:gd name="connsiteY39" fmla="*/ 2152072 h 3842327"/>
                <a:gd name="connsiteX40" fmla="*/ 1293090 w 6474690"/>
                <a:gd name="connsiteY40" fmla="*/ 2142836 h 3842327"/>
                <a:gd name="connsiteX41" fmla="*/ 1459345 w 6474690"/>
                <a:gd name="connsiteY41" fmla="*/ 2115127 h 3842327"/>
                <a:gd name="connsiteX42" fmla="*/ 1579418 w 6474690"/>
                <a:gd name="connsiteY42" fmla="*/ 2096654 h 3842327"/>
                <a:gd name="connsiteX43" fmla="*/ 1671781 w 6474690"/>
                <a:gd name="connsiteY43" fmla="*/ 2059709 h 3842327"/>
                <a:gd name="connsiteX44" fmla="*/ 1699490 w 6474690"/>
                <a:gd name="connsiteY44" fmla="*/ 2050472 h 3842327"/>
                <a:gd name="connsiteX45" fmla="*/ 1727200 w 6474690"/>
                <a:gd name="connsiteY45" fmla="*/ 2022763 h 3842327"/>
                <a:gd name="connsiteX46" fmla="*/ 1736436 w 6474690"/>
                <a:gd name="connsiteY46" fmla="*/ 1976581 h 3842327"/>
                <a:gd name="connsiteX47" fmla="*/ 1764145 w 6474690"/>
                <a:gd name="connsiteY47" fmla="*/ 1921163 h 3842327"/>
                <a:gd name="connsiteX48" fmla="*/ 1791854 w 6474690"/>
                <a:gd name="connsiteY48" fmla="*/ 1856509 h 3842327"/>
                <a:gd name="connsiteX49" fmla="*/ 1801090 w 6474690"/>
                <a:gd name="connsiteY49" fmla="*/ 1828800 h 3842327"/>
                <a:gd name="connsiteX50" fmla="*/ 1828800 w 6474690"/>
                <a:gd name="connsiteY50" fmla="*/ 1810327 h 3842327"/>
                <a:gd name="connsiteX51" fmla="*/ 1847272 w 6474690"/>
                <a:gd name="connsiteY51" fmla="*/ 1782618 h 3842327"/>
                <a:gd name="connsiteX52" fmla="*/ 1874981 w 6474690"/>
                <a:gd name="connsiteY52" fmla="*/ 1764145 h 3842327"/>
                <a:gd name="connsiteX53" fmla="*/ 1911927 w 6474690"/>
                <a:gd name="connsiteY53" fmla="*/ 1717963 h 3842327"/>
                <a:gd name="connsiteX54" fmla="*/ 1958109 w 6474690"/>
                <a:gd name="connsiteY54" fmla="*/ 1681018 h 3842327"/>
                <a:gd name="connsiteX55" fmla="*/ 1976581 w 6474690"/>
                <a:gd name="connsiteY55" fmla="*/ 1653309 h 3842327"/>
                <a:gd name="connsiteX56" fmla="*/ 2068945 w 6474690"/>
                <a:gd name="connsiteY56" fmla="*/ 1625600 h 3842327"/>
                <a:gd name="connsiteX57" fmla="*/ 2124363 w 6474690"/>
                <a:gd name="connsiteY57" fmla="*/ 1588654 h 3842327"/>
                <a:gd name="connsiteX58" fmla="*/ 2161309 w 6474690"/>
                <a:gd name="connsiteY58" fmla="*/ 1533236 h 3842327"/>
                <a:gd name="connsiteX59" fmla="*/ 2216727 w 6474690"/>
                <a:gd name="connsiteY59" fmla="*/ 1505527 h 3842327"/>
                <a:gd name="connsiteX60" fmla="*/ 2299854 w 6474690"/>
                <a:gd name="connsiteY60" fmla="*/ 1459345 h 3842327"/>
                <a:gd name="connsiteX61" fmla="*/ 2355272 w 6474690"/>
                <a:gd name="connsiteY61" fmla="*/ 1422400 h 3842327"/>
                <a:gd name="connsiteX62" fmla="*/ 2401454 w 6474690"/>
                <a:gd name="connsiteY62" fmla="*/ 1413163 h 3842327"/>
                <a:gd name="connsiteX63" fmla="*/ 2429163 w 6474690"/>
                <a:gd name="connsiteY63" fmla="*/ 1403927 h 3842327"/>
                <a:gd name="connsiteX64" fmla="*/ 2475345 w 6474690"/>
                <a:gd name="connsiteY64" fmla="*/ 1394691 h 3842327"/>
                <a:gd name="connsiteX65" fmla="*/ 2530763 w 6474690"/>
                <a:gd name="connsiteY65" fmla="*/ 1376218 h 3842327"/>
                <a:gd name="connsiteX66" fmla="*/ 2558472 w 6474690"/>
                <a:gd name="connsiteY66" fmla="*/ 1366981 h 3842327"/>
                <a:gd name="connsiteX67" fmla="*/ 2595418 w 6474690"/>
                <a:gd name="connsiteY67" fmla="*/ 1357745 h 3842327"/>
                <a:gd name="connsiteX68" fmla="*/ 2678545 w 6474690"/>
                <a:gd name="connsiteY68" fmla="*/ 1311563 h 3842327"/>
                <a:gd name="connsiteX69" fmla="*/ 2715490 w 6474690"/>
                <a:gd name="connsiteY69" fmla="*/ 1274618 h 3842327"/>
                <a:gd name="connsiteX70" fmla="*/ 2752436 w 6474690"/>
                <a:gd name="connsiteY70" fmla="*/ 1219200 h 3842327"/>
                <a:gd name="connsiteX71" fmla="*/ 2780145 w 6474690"/>
                <a:gd name="connsiteY71" fmla="*/ 1182254 h 3842327"/>
                <a:gd name="connsiteX72" fmla="*/ 2807854 w 6474690"/>
                <a:gd name="connsiteY72" fmla="*/ 1154545 h 3842327"/>
                <a:gd name="connsiteX73" fmla="*/ 2826327 w 6474690"/>
                <a:gd name="connsiteY73" fmla="*/ 1126836 h 3842327"/>
                <a:gd name="connsiteX74" fmla="*/ 2844800 w 6474690"/>
                <a:gd name="connsiteY74" fmla="*/ 1089891 h 3842327"/>
                <a:gd name="connsiteX75" fmla="*/ 2872509 w 6474690"/>
                <a:gd name="connsiteY75" fmla="*/ 1071418 h 3842327"/>
                <a:gd name="connsiteX76" fmla="*/ 2909454 w 6474690"/>
                <a:gd name="connsiteY76" fmla="*/ 988291 h 3842327"/>
                <a:gd name="connsiteX77" fmla="*/ 2964872 w 6474690"/>
                <a:gd name="connsiteY77" fmla="*/ 951345 h 3842327"/>
                <a:gd name="connsiteX78" fmla="*/ 3306618 w 6474690"/>
                <a:gd name="connsiteY78" fmla="*/ 923636 h 3842327"/>
                <a:gd name="connsiteX79" fmla="*/ 3334327 w 6474690"/>
                <a:gd name="connsiteY79" fmla="*/ 905163 h 3842327"/>
                <a:gd name="connsiteX80" fmla="*/ 3408218 w 6474690"/>
                <a:gd name="connsiteY80" fmla="*/ 840509 h 3842327"/>
                <a:gd name="connsiteX81" fmla="*/ 3500581 w 6474690"/>
                <a:gd name="connsiteY81" fmla="*/ 812800 h 3842327"/>
                <a:gd name="connsiteX82" fmla="*/ 3565236 w 6474690"/>
                <a:gd name="connsiteY82" fmla="*/ 794327 h 3842327"/>
                <a:gd name="connsiteX83" fmla="*/ 3639127 w 6474690"/>
                <a:gd name="connsiteY83" fmla="*/ 729672 h 3842327"/>
                <a:gd name="connsiteX84" fmla="*/ 3676072 w 6474690"/>
                <a:gd name="connsiteY84" fmla="*/ 637309 h 3842327"/>
                <a:gd name="connsiteX85" fmla="*/ 3685309 w 6474690"/>
                <a:gd name="connsiteY85" fmla="*/ 609600 h 3842327"/>
                <a:gd name="connsiteX86" fmla="*/ 3731490 w 6474690"/>
                <a:gd name="connsiteY86" fmla="*/ 554181 h 3842327"/>
                <a:gd name="connsiteX87" fmla="*/ 3740727 w 6474690"/>
                <a:gd name="connsiteY87" fmla="*/ 526472 h 3842327"/>
                <a:gd name="connsiteX88" fmla="*/ 3759200 w 6474690"/>
                <a:gd name="connsiteY88" fmla="*/ 489527 h 3842327"/>
                <a:gd name="connsiteX89" fmla="*/ 3777672 w 6474690"/>
                <a:gd name="connsiteY89" fmla="*/ 461818 h 3842327"/>
                <a:gd name="connsiteX90" fmla="*/ 3833090 w 6474690"/>
                <a:gd name="connsiteY90" fmla="*/ 406400 h 3842327"/>
                <a:gd name="connsiteX91" fmla="*/ 3870036 w 6474690"/>
                <a:gd name="connsiteY91" fmla="*/ 360218 h 3842327"/>
                <a:gd name="connsiteX92" fmla="*/ 3879272 w 6474690"/>
                <a:gd name="connsiteY92" fmla="*/ 332509 h 3842327"/>
                <a:gd name="connsiteX93" fmla="*/ 3934690 w 6474690"/>
                <a:gd name="connsiteY93" fmla="*/ 304800 h 3842327"/>
                <a:gd name="connsiteX94" fmla="*/ 4017818 w 6474690"/>
                <a:gd name="connsiteY94" fmla="*/ 314036 h 3842327"/>
                <a:gd name="connsiteX95" fmla="*/ 4045527 w 6474690"/>
                <a:gd name="connsiteY95" fmla="*/ 332509 h 3842327"/>
                <a:gd name="connsiteX96" fmla="*/ 4156363 w 6474690"/>
                <a:gd name="connsiteY96" fmla="*/ 323272 h 3842327"/>
                <a:gd name="connsiteX97" fmla="*/ 4193309 w 6474690"/>
                <a:gd name="connsiteY97" fmla="*/ 314036 h 3842327"/>
                <a:gd name="connsiteX98" fmla="*/ 4248727 w 6474690"/>
                <a:gd name="connsiteY98" fmla="*/ 286327 h 3842327"/>
                <a:gd name="connsiteX99" fmla="*/ 4285672 w 6474690"/>
                <a:gd name="connsiteY99" fmla="*/ 277091 h 3842327"/>
                <a:gd name="connsiteX100" fmla="*/ 4313381 w 6474690"/>
                <a:gd name="connsiteY100" fmla="*/ 267854 h 3842327"/>
                <a:gd name="connsiteX101" fmla="*/ 4387272 w 6474690"/>
                <a:gd name="connsiteY101" fmla="*/ 249381 h 3842327"/>
                <a:gd name="connsiteX102" fmla="*/ 4479636 w 6474690"/>
                <a:gd name="connsiteY102" fmla="*/ 166254 h 3842327"/>
                <a:gd name="connsiteX103" fmla="*/ 4507345 w 6474690"/>
                <a:gd name="connsiteY103" fmla="*/ 147781 h 3842327"/>
                <a:gd name="connsiteX104" fmla="*/ 4562763 w 6474690"/>
                <a:gd name="connsiteY104" fmla="*/ 129309 h 3842327"/>
                <a:gd name="connsiteX105" fmla="*/ 4645890 w 6474690"/>
                <a:gd name="connsiteY105" fmla="*/ 83127 h 3842327"/>
                <a:gd name="connsiteX106" fmla="*/ 4765963 w 6474690"/>
                <a:gd name="connsiteY106" fmla="*/ 64654 h 3842327"/>
                <a:gd name="connsiteX107" fmla="*/ 4802909 w 6474690"/>
                <a:gd name="connsiteY107" fmla="*/ 120072 h 3842327"/>
                <a:gd name="connsiteX108" fmla="*/ 4839854 w 6474690"/>
                <a:gd name="connsiteY108" fmla="*/ 175491 h 3842327"/>
                <a:gd name="connsiteX109" fmla="*/ 4913745 w 6474690"/>
                <a:gd name="connsiteY109" fmla="*/ 212436 h 3842327"/>
                <a:gd name="connsiteX110" fmla="*/ 5089236 w 6474690"/>
                <a:gd name="connsiteY110" fmla="*/ 193963 h 3842327"/>
                <a:gd name="connsiteX111" fmla="*/ 5126181 w 6474690"/>
                <a:gd name="connsiteY111" fmla="*/ 147781 h 3842327"/>
                <a:gd name="connsiteX112" fmla="*/ 5163127 w 6474690"/>
                <a:gd name="connsiteY112" fmla="*/ 92363 h 3842327"/>
                <a:gd name="connsiteX113" fmla="*/ 5190836 w 6474690"/>
                <a:gd name="connsiteY113" fmla="*/ 73891 h 3842327"/>
                <a:gd name="connsiteX114" fmla="*/ 5273963 w 6474690"/>
                <a:gd name="connsiteY114" fmla="*/ 9236 h 3842327"/>
                <a:gd name="connsiteX115" fmla="*/ 5338618 w 6474690"/>
                <a:gd name="connsiteY115" fmla="*/ 0 h 3842327"/>
                <a:gd name="connsiteX116" fmla="*/ 5458690 w 6474690"/>
                <a:gd name="connsiteY116" fmla="*/ 9236 h 3842327"/>
                <a:gd name="connsiteX117" fmla="*/ 5514109 w 6474690"/>
                <a:gd name="connsiteY117" fmla="*/ 36945 h 3842327"/>
                <a:gd name="connsiteX118" fmla="*/ 5541818 w 6474690"/>
                <a:gd name="connsiteY118" fmla="*/ 46181 h 3842327"/>
                <a:gd name="connsiteX119" fmla="*/ 5615709 w 6474690"/>
                <a:gd name="connsiteY119" fmla="*/ 64654 h 3842327"/>
                <a:gd name="connsiteX120" fmla="*/ 5643418 w 6474690"/>
                <a:gd name="connsiteY120" fmla="*/ 73891 h 3842327"/>
                <a:gd name="connsiteX121" fmla="*/ 5671127 w 6474690"/>
                <a:gd name="connsiteY121" fmla="*/ 92363 h 3842327"/>
                <a:gd name="connsiteX122" fmla="*/ 5735781 w 6474690"/>
                <a:gd name="connsiteY122" fmla="*/ 110836 h 3842327"/>
                <a:gd name="connsiteX123" fmla="*/ 5809672 w 6474690"/>
                <a:gd name="connsiteY123" fmla="*/ 129309 h 3842327"/>
                <a:gd name="connsiteX124" fmla="*/ 5874327 w 6474690"/>
                <a:gd name="connsiteY124" fmla="*/ 166254 h 3842327"/>
                <a:gd name="connsiteX125" fmla="*/ 5902036 w 6474690"/>
                <a:gd name="connsiteY125" fmla="*/ 193963 h 3842327"/>
                <a:gd name="connsiteX126" fmla="*/ 6012872 w 6474690"/>
                <a:gd name="connsiteY126" fmla="*/ 221672 h 3842327"/>
                <a:gd name="connsiteX127" fmla="*/ 6068290 w 6474690"/>
                <a:gd name="connsiteY127" fmla="*/ 240145 h 3842327"/>
                <a:gd name="connsiteX128" fmla="*/ 6096000 w 6474690"/>
                <a:gd name="connsiteY128" fmla="*/ 249381 h 3842327"/>
                <a:gd name="connsiteX129" fmla="*/ 6188363 w 6474690"/>
                <a:gd name="connsiteY129" fmla="*/ 267854 h 3842327"/>
                <a:gd name="connsiteX130" fmla="*/ 6216072 w 6474690"/>
                <a:gd name="connsiteY130" fmla="*/ 277091 h 3842327"/>
                <a:gd name="connsiteX131" fmla="*/ 6253018 w 6474690"/>
                <a:gd name="connsiteY131" fmla="*/ 286327 h 3842327"/>
                <a:gd name="connsiteX132" fmla="*/ 6336145 w 6474690"/>
                <a:gd name="connsiteY132" fmla="*/ 314036 h 3842327"/>
                <a:gd name="connsiteX133" fmla="*/ 6363854 w 6474690"/>
                <a:gd name="connsiteY133" fmla="*/ 323272 h 3842327"/>
                <a:gd name="connsiteX134" fmla="*/ 6428509 w 6474690"/>
                <a:gd name="connsiteY134" fmla="*/ 350981 h 3842327"/>
                <a:gd name="connsiteX135" fmla="*/ 6474690 w 6474690"/>
                <a:gd name="connsiteY135" fmla="*/ 387927 h 384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6474690" h="3842327">
                  <a:moveTo>
                    <a:pt x="0" y="3842327"/>
                  </a:moveTo>
                  <a:lnTo>
                    <a:pt x="0" y="3842327"/>
                  </a:lnTo>
                  <a:cubicBezTo>
                    <a:pt x="15394" y="3817697"/>
                    <a:pt x="28037" y="3791117"/>
                    <a:pt x="46181" y="3768436"/>
                  </a:cubicBezTo>
                  <a:cubicBezTo>
                    <a:pt x="53116" y="3759768"/>
                    <a:pt x="66955" y="3758631"/>
                    <a:pt x="73890" y="3749963"/>
                  </a:cubicBezTo>
                  <a:cubicBezTo>
                    <a:pt x="79972" y="3742360"/>
                    <a:pt x="77726" y="3730355"/>
                    <a:pt x="83127" y="3722254"/>
                  </a:cubicBezTo>
                  <a:cubicBezTo>
                    <a:pt x="90373" y="3711386"/>
                    <a:pt x="101600" y="3703781"/>
                    <a:pt x="110836" y="3694545"/>
                  </a:cubicBezTo>
                  <a:cubicBezTo>
                    <a:pt x="113915" y="3685309"/>
                    <a:pt x="115344" y="3675347"/>
                    <a:pt x="120072" y="3666836"/>
                  </a:cubicBezTo>
                  <a:cubicBezTo>
                    <a:pt x="130854" y="3647428"/>
                    <a:pt x="138545" y="3623733"/>
                    <a:pt x="157018" y="3611418"/>
                  </a:cubicBezTo>
                  <a:cubicBezTo>
                    <a:pt x="220537" y="3569071"/>
                    <a:pt x="191374" y="3581493"/>
                    <a:pt x="240145" y="3565236"/>
                  </a:cubicBezTo>
                  <a:cubicBezTo>
                    <a:pt x="246303" y="3556000"/>
                    <a:pt x="250264" y="3544837"/>
                    <a:pt x="258618" y="3537527"/>
                  </a:cubicBezTo>
                  <a:cubicBezTo>
                    <a:pt x="265350" y="3531636"/>
                    <a:pt x="338913" y="3486449"/>
                    <a:pt x="350981" y="3472872"/>
                  </a:cubicBezTo>
                  <a:cubicBezTo>
                    <a:pt x="365731" y="3456278"/>
                    <a:pt x="375612" y="3435927"/>
                    <a:pt x="387927" y="3417454"/>
                  </a:cubicBezTo>
                  <a:lnTo>
                    <a:pt x="406400" y="3389745"/>
                  </a:lnTo>
                  <a:cubicBezTo>
                    <a:pt x="409479" y="3380509"/>
                    <a:pt x="412961" y="3371397"/>
                    <a:pt x="415636" y="3362036"/>
                  </a:cubicBezTo>
                  <a:cubicBezTo>
                    <a:pt x="419123" y="3349830"/>
                    <a:pt x="419872" y="3336759"/>
                    <a:pt x="424872" y="3325091"/>
                  </a:cubicBezTo>
                  <a:cubicBezTo>
                    <a:pt x="429245" y="3314888"/>
                    <a:pt x="437187" y="3306618"/>
                    <a:pt x="443345" y="3297381"/>
                  </a:cubicBezTo>
                  <a:cubicBezTo>
                    <a:pt x="446424" y="3278908"/>
                    <a:pt x="448518" y="3260244"/>
                    <a:pt x="452581" y="3241963"/>
                  </a:cubicBezTo>
                  <a:cubicBezTo>
                    <a:pt x="454693" y="3232459"/>
                    <a:pt x="459457" y="3223699"/>
                    <a:pt x="461818" y="3214254"/>
                  </a:cubicBezTo>
                  <a:cubicBezTo>
                    <a:pt x="465626" y="3199024"/>
                    <a:pt x="467975" y="3183466"/>
                    <a:pt x="471054" y="3168072"/>
                  </a:cubicBezTo>
                  <a:cubicBezTo>
                    <a:pt x="474133" y="3134205"/>
                    <a:pt x="467342" y="3097917"/>
                    <a:pt x="480290" y="3066472"/>
                  </a:cubicBezTo>
                  <a:cubicBezTo>
                    <a:pt x="500114" y="3018329"/>
                    <a:pt x="526756" y="3014038"/>
                    <a:pt x="563418" y="3001818"/>
                  </a:cubicBezTo>
                  <a:cubicBezTo>
                    <a:pt x="572654" y="2992582"/>
                    <a:pt x="581209" y="2982610"/>
                    <a:pt x="591127" y="2974109"/>
                  </a:cubicBezTo>
                  <a:cubicBezTo>
                    <a:pt x="602815" y="2964091"/>
                    <a:pt x="618217" y="2958226"/>
                    <a:pt x="628072" y="2946400"/>
                  </a:cubicBezTo>
                  <a:cubicBezTo>
                    <a:pt x="634305" y="2938921"/>
                    <a:pt x="631908" y="2926792"/>
                    <a:pt x="637309" y="2918691"/>
                  </a:cubicBezTo>
                  <a:cubicBezTo>
                    <a:pt x="644555" y="2907822"/>
                    <a:pt x="655782" y="2900218"/>
                    <a:pt x="665018" y="2890981"/>
                  </a:cubicBezTo>
                  <a:cubicBezTo>
                    <a:pt x="681275" y="2842209"/>
                    <a:pt x="668853" y="2871375"/>
                    <a:pt x="711200" y="2807854"/>
                  </a:cubicBezTo>
                  <a:lnTo>
                    <a:pt x="766618" y="2724727"/>
                  </a:lnTo>
                  <a:cubicBezTo>
                    <a:pt x="772775" y="2715491"/>
                    <a:pt x="777241" y="2704867"/>
                    <a:pt x="785090" y="2697018"/>
                  </a:cubicBezTo>
                  <a:cubicBezTo>
                    <a:pt x="794327" y="2687782"/>
                    <a:pt x="804438" y="2679344"/>
                    <a:pt x="812800" y="2669309"/>
                  </a:cubicBezTo>
                  <a:cubicBezTo>
                    <a:pt x="856675" y="2616659"/>
                    <a:pt x="810217" y="2666901"/>
                    <a:pt x="840509" y="2613891"/>
                  </a:cubicBezTo>
                  <a:cubicBezTo>
                    <a:pt x="848147" y="2600525"/>
                    <a:pt x="857920" y="2588387"/>
                    <a:pt x="868218" y="2576945"/>
                  </a:cubicBezTo>
                  <a:cubicBezTo>
                    <a:pt x="885694" y="2557527"/>
                    <a:pt x="923636" y="2521527"/>
                    <a:pt x="923636" y="2521527"/>
                  </a:cubicBezTo>
                  <a:cubicBezTo>
                    <a:pt x="946851" y="2451880"/>
                    <a:pt x="915535" y="2537728"/>
                    <a:pt x="951345" y="2466109"/>
                  </a:cubicBezTo>
                  <a:cubicBezTo>
                    <a:pt x="969687" y="2429424"/>
                    <a:pt x="948800" y="2444727"/>
                    <a:pt x="979054" y="2410691"/>
                  </a:cubicBezTo>
                  <a:cubicBezTo>
                    <a:pt x="996410" y="2391165"/>
                    <a:pt x="1019981" y="2377009"/>
                    <a:pt x="1034472" y="2355272"/>
                  </a:cubicBezTo>
                  <a:cubicBezTo>
                    <a:pt x="1059103" y="2318327"/>
                    <a:pt x="1043709" y="2333720"/>
                    <a:pt x="1080654" y="2309091"/>
                  </a:cubicBezTo>
                  <a:cubicBezTo>
                    <a:pt x="1086812" y="2299854"/>
                    <a:pt x="1090773" y="2288691"/>
                    <a:pt x="1099127" y="2281381"/>
                  </a:cubicBezTo>
                  <a:cubicBezTo>
                    <a:pt x="1115835" y="2266761"/>
                    <a:pt x="1154545" y="2244436"/>
                    <a:pt x="1154545" y="2244436"/>
                  </a:cubicBezTo>
                  <a:cubicBezTo>
                    <a:pt x="1188412" y="2193636"/>
                    <a:pt x="1154545" y="2236739"/>
                    <a:pt x="1200727" y="2198254"/>
                  </a:cubicBezTo>
                  <a:cubicBezTo>
                    <a:pt x="1224224" y="2178673"/>
                    <a:pt x="1227818" y="2164212"/>
                    <a:pt x="1256145" y="2152072"/>
                  </a:cubicBezTo>
                  <a:cubicBezTo>
                    <a:pt x="1267813" y="2147072"/>
                    <a:pt x="1280931" y="2146484"/>
                    <a:pt x="1293090" y="2142836"/>
                  </a:cubicBezTo>
                  <a:cubicBezTo>
                    <a:pt x="1406890" y="2108696"/>
                    <a:pt x="1284914" y="2133487"/>
                    <a:pt x="1459345" y="2115127"/>
                  </a:cubicBezTo>
                  <a:cubicBezTo>
                    <a:pt x="1491621" y="2111730"/>
                    <a:pt x="1546327" y="2102170"/>
                    <a:pt x="1579418" y="2096654"/>
                  </a:cubicBezTo>
                  <a:cubicBezTo>
                    <a:pt x="1633783" y="2069471"/>
                    <a:pt x="1603296" y="2082537"/>
                    <a:pt x="1671781" y="2059709"/>
                  </a:cubicBezTo>
                  <a:lnTo>
                    <a:pt x="1699490" y="2050472"/>
                  </a:lnTo>
                  <a:cubicBezTo>
                    <a:pt x="1708727" y="2041236"/>
                    <a:pt x="1721358" y="2034446"/>
                    <a:pt x="1727200" y="2022763"/>
                  </a:cubicBezTo>
                  <a:cubicBezTo>
                    <a:pt x="1734221" y="2008722"/>
                    <a:pt x="1732629" y="1991811"/>
                    <a:pt x="1736436" y="1976581"/>
                  </a:cubicBezTo>
                  <a:cubicBezTo>
                    <a:pt x="1744084" y="1945988"/>
                    <a:pt x="1746085" y="1948253"/>
                    <a:pt x="1764145" y="1921163"/>
                  </a:cubicBezTo>
                  <a:cubicBezTo>
                    <a:pt x="1783367" y="1844271"/>
                    <a:pt x="1759961" y="1920295"/>
                    <a:pt x="1791854" y="1856509"/>
                  </a:cubicBezTo>
                  <a:cubicBezTo>
                    <a:pt x="1796208" y="1847801"/>
                    <a:pt x="1795008" y="1836402"/>
                    <a:pt x="1801090" y="1828800"/>
                  </a:cubicBezTo>
                  <a:cubicBezTo>
                    <a:pt x="1808025" y="1820132"/>
                    <a:pt x="1819563" y="1816485"/>
                    <a:pt x="1828800" y="1810327"/>
                  </a:cubicBezTo>
                  <a:cubicBezTo>
                    <a:pt x="1834957" y="1801091"/>
                    <a:pt x="1839423" y="1790467"/>
                    <a:pt x="1847272" y="1782618"/>
                  </a:cubicBezTo>
                  <a:cubicBezTo>
                    <a:pt x="1855121" y="1774768"/>
                    <a:pt x="1868046" y="1772813"/>
                    <a:pt x="1874981" y="1764145"/>
                  </a:cubicBezTo>
                  <a:cubicBezTo>
                    <a:pt x="1925969" y="1700411"/>
                    <a:pt x="1832517" y="1770904"/>
                    <a:pt x="1911927" y="1717963"/>
                  </a:cubicBezTo>
                  <a:cubicBezTo>
                    <a:pt x="1964870" y="1638550"/>
                    <a:pt x="1894373" y="1732007"/>
                    <a:pt x="1958109" y="1681018"/>
                  </a:cubicBezTo>
                  <a:cubicBezTo>
                    <a:pt x="1966777" y="1674084"/>
                    <a:pt x="1968053" y="1660415"/>
                    <a:pt x="1976581" y="1653309"/>
                  </a:cubicBezTo>
                  <a:cubicBezTo>
                    <a:pt x="2003429" y="1630935"/>
                    <a:pt x="2036462" y="1631014"/>
                    <a:pt x="2068945" y="1625600"/>
                  </a:cubicBezTo>
                  <a:cubicBezTo>
                    <a:pt x="2101310" y="1614811"/>
                    <a:pt x="2100148" y="1619788"/>
                    <a:pt x="2124363" y="1588654"/>
                  </a:cubicBezTo>
                  <a:cubicBezTo>
                    <a:pt x="2137993" y="1571129"/>
                    <a:pt x="2142836" y="1545551"/>
                    <a:pt x="2161309" y="1533236"/>
                  </a:cubicBezTo>
                  <a:cubicBezTo>
                    <a:pt x="2197119" y="1509362"/>
                    <a:pt x="2178487" y="1518273"/>
                    <a:pt x="2216727" y="1505527"/>
                  </a:cubicBezTo>
                  <a:cubicBezTo>
                    <a:pt x="2280246" y="1463180"/>
                    <a:pt x="2251083" y="1475602"/>
                    <a:pt x="2299854" y="1459345"/>
                  </a:cubicBezTo>
                  <a:cubicBezTo>
                    <a:pt x="2318327" y="1447030"/>
                    <a:pt x="2333502" y="1426754"/>
                    <a:pt x="2355272" y="1422400"/>
                  </a:cubicBezTo>
                  <a:cubicBezTo>
                    <a:pt x="2370666" y="1419321"/>
                    <a:pt x="2386224" y="1416971"/>
                    <a:pt x="2401454" y="1413163"/>
                  </a:cubicBezTo>
                  <a:cubicBezTo>
                    <a:pt x="2410899" y="1410802"/>
                    <a:pt x="2419718" y="1406288"/>
                    <a:pt x="2429163" y="1403927"/>
                  </a:cubicBezTo>
                  <a:cubicBezTo>
                    <a:pt x="2444393" y="1400120"/>
                    <a:pt x="2460199" y="1398822"/>
                    <a:pt x="2475345" y="1394691"/>
                  </a:cubicBezTo>
                  <a:cubicBezTo>
                    <a:pt x="2494131" y="1389568"/>
                    <a:pt x="2512290" y="1382376"/>
                    <a:pt x="2530763" y="1376218"/>
                  </a:cubicBezTo>
                  <a:cubicBezTo>
                    <a:pt x="2539999" y="1373139"/>
                    <a:pt x="2549027" y="1369342"/>
                    <a:pt x="2558472" y="1366981"/>
                  </a:cubicBezTo>
                  <a:lnTo>
                    <a:pt x="2595418" y="1357745"/>
                  </a:lnTo>
                  <a:cubicBezTo>
                    <a:pt x="2658937" y="1315399"/>
                    <a:pt x="2629774" y="1327821"/>
                    <a:pt x="2678545" y="1311563"/>
                  </a:cubicBezTo>
                  <a:cubicBezTo>
                    <a:pt x="2703174" y="1237673"/>
                    <a:pt x="2666230" y="1323877"/>
                    <a:pt x="2715490" y="1274618"/>
                  </a:cubicBezTo>
                  <a:cubicBezTo>
                    <a:pt x="2731189" y="1258919"/>
                    <a:pt x="2739115" y="1236961"/>
                    <a:pt x="2752436" y="1219200"/>
                  </a:cubicBezTo>
                  <a:cubicBezTo>
                    <a:pt x="2761672" y="1206885"/>
                    <a:pt x="2770127" y="1193942"/>
                    <a:pt x="2780145" y="1182254"/>
                  </a:cubicBezTo>
                  <a:cubicBezTo>
                    <a:pt x="2788646" y="1172336"/>
                    <a:pt x="2799492" y="1164580"/>
                    <a:pt x="2807854" y="1154545"/>
                  </a:cubicBezTo>
                  <a:cubicBezTo>
                    <a:pt x="2814961" y="1146017"/>
                    <a:pt x="2820819" y="1136474"/>
                    <a:pt x="2826327" y="1126836"/>
                  </a:cubicBezTo>
                  <a:cubicBezTo>
                    <a:pt x="2833158" y="1114882"/>
                    <a:pt x="2835985" y="1100468"/>
                    <a:pt x="2844800" y="1089891"/>
                  </a:cubicBezTo>
                  <a:cubicBezTo>
                    <a:pt x="2851907" y="1081363"/>
                    <a:pt x="2863273" y="1077576"/>
                    <a:pt x="2872509" y="1071418"/>
                  </a:cubicBezTo>
                  <a:cubicBezTo>
                    <a:pt x="2879390" y="1050775"/>
                    <a:pt x="2888789" y="1006373"/>
                    <a:pt x="2909454" y="988291"/>
                  </a:cubicBezTo>
                  <a:cubicBezTo>
                    <a:pt x="2926162" y="973671"/>
                    <a:pt x="2946399" y="963660"/>
                    <a:pt x="2964872" y="951345"/>
                  </a:cubicBezTo>
                  <a:cubicBezTo>
                    <a:pt x="3079716" y="874781"/>
                    <a:pt x="2981485" y="933198"/>
                    <a:pt x="3306618" y="923636"/>
                  </a:cubicBezTo>
                  <a:cubicBezTo>
                    <a:pt x="3315854" y="917478"/>
                    <a:pt x="3326478" y="913012"/>
                    <a:pt x="3334327" y="905163"/>
                  </a:cubicBezTo>
                  <a:cubicBezTo>
                    <a:pt x="3372042" y="867448"/>
                    <a:pt x="3329710" y="866679"/>
                    <a:pt x="3408218" y="840509"/>
                  </a:cubicBezTo>
                  <a:cubicBezTo>
                    <a:pt x="3539940" y="796601"/>
                    <a:pt x="3402852" y="840723"/>
                    <a:pt x="3500581" y="812800"/>
                  </a:cubicBezTo>
                  <a:cubicBezTo>
                    <a:pt x="3593325" y="786301"/>
                    <a:pt x="3449751" y="823197"/>
                    <a:pt x="3565236" y="794327"/>
                  </a:cubicBezTo>
                  <a:cubicBezTo>
                    <a:pt x="3629890" y="751223"/>
                    <a:pt x="3608339" y="775854"/>
                    <a:pt x="3639127" y="729672"/>
                  </a:cubicBezTo>
                  <a:cubicBezTo>
                    <a:pt x="3681171" y="603543"/>
                    <a:pt x="3635304" y="732434"/>
                    <a:pt x="3676072" y="637309"/>
                  </a:cubicBezTo>
                  <a:cubicBezTo>
                    <a:pt x="3679907" y="628360"/>
                    <a:pt x="3679908" y="617701"/>
                    <a:pt x="3685309" y="609600"/>
                  </a:cubicBezTo>
                  <a:cubicBezTo>
                    <a:pt x="3726167" y="548314"/>
                    <a:pt x="3701269" y="614624"/>
                    <a:pt x="3731490" y="554181"/>
                  </a:cubicBezTo>
                  <a:cubicBezTo>
                    <a:pt x="3735844" y="545473"/>
                    <a:pt x="3736892" y="535421"/>
                    <a:pt x="3740727" y="526472"/>
                  </a:cubicBezTo>
                  <a:cubicBezTo>
                    <a:pt x="3746151" y="513817"/>
                    <a:pt x="3752369" y="501482"/>
                    <a:pt x="3759200" y="489527"/>
                  </a:cubicBezTo>
                  <a:cubicBezTo>
                    <a:pt x="3764707" y="479889"/>
                    <a:pt x="3770297" y="470115"/>
                    <a:pt x="3777672" y="461818"/>
                  </a:cubicBezTo>
                  <a:cubicBezTo>
                    <a:pt x="3795028" y="442292"/>
                    <a:pt x="3833090" y="406400"/>
                    <a:pt x="3833090" y="406400"/>
                  </a:cubicBezTo>
                  <a:cubicBezTo>
                    <a:pt x="3856308" y="336750"/>
                    <a:pt x="3822288" y="419904"/>
                    <a:pt x="3870036" y="360218"/>
                  </a:cubicBezTo>
                  <a:cubicBezTo>
                    <a:pt x="3876118" y="352615"/>
                    <a:pt x="3873190" y="340112"/>
                    <a:pt x="3879272" y="332509"/>
                  </a:cubicBezTo>
                  <a:cubicBezTo>
                    <a:pt x="3892294" y="316231"/>
                    <a:pt x="3916436" y="310885"/>
                    <a:pt x="3934690" y="304800"/>
                  </a:cubicBezTo>
                  <a:cubicBezTo>
                    <a:pt x="3962399" y="307879"/>
                    <a:pt x="3990771" y="307274"/>
                    <a:pt x="4017818" y="314036"/>
                  </a:cubicBezTo>
                  <a:cubicBezTo>
                    <a:pt x="4028587" y="316728"/>
                    <a:pt x="4034451" y="331771"/>
                    <a:pt x="4045527" y="332509"/>
                  </a:cubicBezTo>
                  <a:cubicBezTo>
                    <a:pt x="4082518" y="334975"/>
                    <a:pt x="4119418" y="326351"/>
                    <a:pt x="4156363" y="323272"/>
                  </a:cubicBezTo>
                  <a:cubicBezTo>
                    <a:pt x="4168678" y="320193"/>
                    <a:pt x="4181641" y="319036"/>
                    <a:pt x="4193309" y="314036"/>
                  </a:cubicBezTo>
                  <a:cubicBezTo>
                    <a:pt x="4274272" y="279338"/>
                    <a:pt x="4170885" y="308567"/>
                    <a:pt x="4248727" y="286327"/>
                  </a:cubicBezTo>
                  <a:cubicBezTo>
                    <a:pt x="4260933" y="282840"/>
                    <a:pt x="4273466" y="280578"/>
                    <a:pt x="4285672" y="277091"/>
                  </a:cubicBezTo>
                  <a:cubicBezTo>
                    <a:pt x="4295033" y="274416"/>
                    <a:pt x="4303936" y="270215"/>
                    <a:pt x="4313381" y="267854"/>
                  </a:cubicBezTo>
                  <a:lnTo>
                    <a:pt x="4387272" y="249381"/>
                  </a:lnTo>
                  <a:cubicBezTo>
                    <a:pt x="4441308" y="195345"/>
                    <a:pt x="4429019" y="202409"/>
                    <a:pt x="4479636" y="166254"/>
                  </a:cubicBezTo>
                  <a:cubicBezTo>
                    <a:pt x="4488669" y="159802"/>
                    <a:pt x="4497201" y="152289"/>
                    <a:pt x="4507345" y="147781"/>
                  </a:cubicBezTo>
                  <a:cubicBezTo>
                    <a:pt x="4525139" y="139873"/>
                    <a:pt x="4562763" y="129309"/>
                    <a:pt x="4562763" y="129309"/>
                  </a:cubicBezTo>
                  <a:cubicBezTo>
                    <a:pt x="4626282" y="86962"/>
                    <a:pt x="4597119" y="99384"/>
                    <a:pt x="4645890" y="83127"/>
                  </a:cubicBezTo>
                  <a:cubicBezTo>
                    <a:pt x="4719958" y="33748"/>
                    <a:pt x="4679961" y="40082"/>
                    <a:pt x="4765963" y="64654"/>
                  </a:cubicBezTo>
                  <a:cubicBezTo>
                    <a:pt x="4783629" y="117649"/>
                    <a:pt x="4762549" y="68179"/>
                    <a:pt x="4802909" y="120072"/>
                  </a:cubicBezTo>
                  <a:cubicBezTo>
                    <a:pt x="4816539" y="137597"/>
                    <a:pt x="4819996" y="165562"/>
                    <a:pt x="4839854" y="175491"/>
                  </a:cubicBezTo>
                  <a:lnTo>
                    <a:pt x="4913745" y="212436"/>
                  </a:lnTo>
                  <a:cubicBezTo>
                    <a:pt x="4972242" y="206278"/>
                    <a:pt x="5031365" y="204485"/>
                    <a:pt x="5089236" y="193963"/>
                  </a:cubicBezTo>
                  <a:cubicBezTo>
                    <a:pt x="5125096" y="187443"/>
                    <a:pt x="5113392" y="170802"/>
                    <a:pt x="5126181" y="147781"/>
                  </a:cubicBezTo>
                  <a:cubicBezTo>
                    <a:pt x="5136963" y="128373"/>
                    <a:pt x="5144654" y="104678"/>
                    <a:pt x="5163127" y="92363"/>
                  </a:cubicBezTo>
                  <a:cubicBezTo>
                    <a:pt x="5172363" y="86206"/>
                    <a:pt x="5182308" y="80997"/>
                    <a:pt x="5190836" y="73891"/>
                  </a:cubicBezTo>
                  <a:cubicBezTo>
                    <a:pt x="5215137" y="53640"/>
                    <a:pt x="5240151" y="14066"/>
                    <a:pt x="5273963" y="9236"/>
                  </a:cubicBezTo>
                  <a:lnTo>
                    <a:pt x="5338618" y="0"/>
                  </a:lnTo>
                  <a:cubicBezTo>
                    <a:pt x="5378642" y="3079"/>
                    <a:pt x="5418858" y="4257"/>
                    <a:pt x="5458690" y="9236"/>
                  </a:cubicBezTo>
                  <a:cubicBezTo>
                    <a:pt x="5489648" y="13106"/>
                    <a:pt x="5486603" y="23192"/>
                    <a:pt x="5514109" y="36945"/>
                  </a:cubicBezTo>
                  <a:cubicBezTo>
                    <a:pt x="5522817" y="41299"/>
                    <a:pt x="5532425" y="43619"/>
                    <a:pt x="5541818" y="46181"/>
                  </a:cubicBezTo>
                  <a:cubicBezTo>
                    <a:pt x="5566312" y="52861"/>
                    <a:pt x="5591624" y="56625"/>
                    <a:pt x="5615709" y="64654"/>
                  </a:cubicBezTo>
                  <a:cubicBezTo>
                    <a:pt x="5624945" y="67733"/>
                    <a:pt x="5634710" y="69537"/>
                    <a:pt x="5643418" y="73891"/>
                  </a:cubicBezTo>
                  <a:cubicBezTo>
                    <a:pt x="5653347" y="78855"/>
                    <a:pt x="5661198" y="87399"/>
                    <a:pt x="5671127" y="92363"/>
                  </a:cubicBezTo>
                  <a:cubicBezTo>
                    <a:pt x="5685896" y="99747"/>
                    <a:pt x="5721963" y="106888"/>
                    <a:pt x="5735781" y="110836"/>
                  </a:cubicBezTo>
                  <a:cubicBezTo>
                    <a:pt x="5802056" y="129771"/>
                    <a:pt x="5715772" y="110528"/>
                    <a:pt x="5809672" y="129309"/>
                  </a:cubicBezTo>
                  <a:cubicBezTo>
                    <a:pt x="5832261" y="140603"/>
                    <a:pt x="5854742" y="149933"/>
                    <a:pt x="5874327" y="166254"/>
                  </a:cubicBezTo>
                  <a:cubicBezTo>
                    <a:pt x="5884362" y="174616"/>
                    <a:pt x="5890618" y="187619"/>
                    <a:pt x="5902036" y="193963"/>
                  </a:cubicBezTo>
                  <a:cubicBezTo>
                    <a:pt x="5933402" y="211389"/>
                    <a:pt x="5978466" y="215938"/>
                    <a:pt x="6012872" y="221672"/>
                  </a:cubicBezTo>
                  <a:lnTo>
                    <a:pt x="6068290" y="240145"/>
                  </a:lnTo>
                  <a:cubicBezTo>
                    <a:pt x="6077527" y="243224"/>
                    <a:pt x="6086453" y="247472"/>
                    <a:pt x="6096000" y="249381"/>
                  </a:cubicBezTo>
                  <a:cubicBezTo>
                    <a:pt x="6126788" y="255539"/>
                    <a:pt x="6158577" y="257925"/>
                    <a:pt x="6188363" y="267854"/>
                  </a:cubicBezTo>
                  <a:cubicBezTo>
                    <a:pt x="6197599" y="270933"/>
                    <a:pt x="6206711" y="274416"/>
                    <a:pt x="6216072" y="277091"/>
                  </a:cubicBezTo>
                  <a:cubicBezTo>
                    <a:pt x="6228278" y="280578"/>
                    <a:pt x="6240885" y="282594"/>
                    <a:pt x="6253018" y="286327"/>
                  </a:cubicBezTo>
                  <a:cubicBezTo>
                    <a:pt x="6280934" y="294917"/>
                    <a:pt x="6308436" y="304800"/>
                    <a:pt x="6336145" y="314036"/>
                  </a:cubicBezTo>
                  <a:cubicBezTo>
                    <a:pt x="6345381" y="317115"/>
                    <a:pt x="6355146" y="318918"/>
                    <a:pt x="6363854" y="323272"/>
                  </a:cubicBezTo>
                  <a:cubicBezTo>
                    <a:pt x="6409508" y="346099"/>
                    <a:pt x="6387738" y="337391"/>
                    <a:pt x="6428509" y="350981"/>
                  </a:cubicBezTo>
                  <a:cubicBezTo>
                    <a:pt x="6463463" y="374284"/>
                    <a:pt x="6448369" y="361604"/>
                    <a:pt x="6474690" y="387927"/>
                  </a:cubicBezTo>
                </a:path>
              </a:pathLst>
            </a:custGeom>
            <a:noFill/>
            <a:ln w="12700" cap="flat" cmpd="sng" algn="ctr">
              <a:solidFill>
                <a:schemeClr val="bg1">
                  <a:lumMod val="94355"/>
                  <a:alpha val="2258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06" name="任意多边形: 形状 105">
              <a:extLst>
                <a:ext uri="{FF2B5EF4-FFF2-40B4-BE49-F238E27FC236}">
                  <a16:creationId xmlns:a16="http://schemas.microsoft.com/office/drawing/2014/main" xmlns="" id="{16976469-AAD7-421F-A3FA-138473DDAEC6}"/>
                </a:ext>
              </a:extLst>
            </p:cNvPr>
            <p:cNvSpPr/>
            <p:nvPr/>
          </p:nvSpPr>
          <p:spPr>
            <a:xfrm>
              <a:off x="5855855" y="5755458"/>
              <a:ext cx="6474690" cy="3842327"/>
            </a:xfrm>
            <a:custGeom>
              <a:avLst/>
              <a:gdLst>
                <a:gd name="connsiteX0" fmla="*/ 0 w 6474690"/>
                <a:gd name="connsiteY0" fmla="*/ 3842327 h 3842327"/>
                <a:gd name="connsiteX1" fmla="*/ 0 w 6474690"/>
                <a:gd name="connsiteY1" fmla="*/ 3842327 h 3842327"/>
                <a:gd name="connsiteX2" fmla="*/ 46181 w 6474690"/>
                <a:gd name="connsiteY2" fmla="*/ 3768436 h 3842327"/>
                <a:gd name="connsiteX3" fmla="*/ 73890 w 6474690"/>
                <a:gd name="connsiteY3" fmla="*/ 3749963 h 3842327"/>
                <a:gd name="connsiteX4" fmla="*/ 83127 w 6474690"/>
                <a:gd name="connsiteY4" fmla="*/ 3722254 h 3842327"/>
                <a:gd name="connsiteX5" fmla="*/ 110836 w 6474690"/>
                <a:gd name="connsiteY5" fmla="*/ 3694545 h 3842327"/>
                <a:gd name="connsiteX6" fmla="*/ 120072 w 6474690"/>
                <a:gd name="connsiteY6" fmla="*/ 3666836 h 3842327"/>
                <a:gd name="connsiteX7" fmla="*/ 157018 w 6474690"/>
                <a:gd name="connsiteY7" fmla="*/ 3611418 h 3842327"/>
                <a:gd name="connsiteX8" fmla="*/ 240145 w 6474690"/>
                <a:gd name="connsiteY8" fmla="*/ 3565236 h 3842327"/>
                <a:gd name="connsiteX9" fmla="*/ 258618 w 6474690"/>
                <a:gd name="connsiteY9" fmla="*/ 3537527 h 3842327"/>
                <a:gd name="connsiteX10" fmla="*/ 350981 w 6474690"/>
                <a:gd name="connsiteY10" fmla="*/ 3472872 h 3842327"/>
                <a:gd name="connsiteX11" fmla="*/ 387927 w 6474690"/>
                <a:gd name="connsiteY11" fmla="*/ 3417454 h 3842327"/>
                <a:gd name="connsiteX12" fmla="*/ 406400 w 6474690"/>
                <a:gd name="connsiteY12" fmla="*/ 3389745 h 3842327"/>
                <a:gd name="connsiteX13" fmla="*/ 415636 w 6474690"/>
                <a:gd name="connsiteY13" fmla="*/ 3362036 h 3842327"/>
                <a:gd name="connsiteX14" fmla="*/ 424872 w 6474690"/>
                <a:gd name="connsiteY14" fmla="*/ 3325091 h 3842327"/>
                <a:gd name="connsiteX15" fmla="*/ 443345 w 6474690"/>
                <a:gd name="connsiteY15" fmla="*/ 3297381 h 3842327"/>
                <a:gd name="connsiteX16" fmla="*/ 452581 w 6474690"/>
                <a:gd name="connsiteY16" fmla="*/ 3241963 h 3842327"/>
                <a:gd name="connsiteX17" fmla="*/ 461818 w 6474690"/>
                <a:gd name="connsiteY17" fmla="*/ 3214254 h 3842327"/>
                <a:gd name="connsiteX18" fmla="*/ 471054 w 6474690"/>
                <a:gd name="connsiteY18" fmla="*/ 3168072 h 3842327"/>
                <a:gd name="connsiteX19" fmla="*/ 480290 w 6474690"/>
                <a:gd name="connsiteY19" fmla="*/ 3066472 h 3842327"/>
                <a:gd name="connsiteX20" fmla="*/ 563418 w 6474690"/>
                <a:gd name="connsiteY20" fmla="*/ 3001818 h 3842327"/>
                <a:gd name="connsiteX21" fmla="*/ 591127 w 6474690"/>
                <a:gd name="connsiteY21" fmla="*/ 2974109 h 3842327"/>
                <a:gd name="connsiteX22" fmla="*/ 628072 w 6474690"/>
                <a:gd name="connsiteY22" fmla="*/ 2946400 h 3842327"/>
                <a:gd name="connsiteX23" fmla="*/ 637309 w 6474690"/>
                <a:gd name="connsiteY23" fmla="*/ 2918691 h 3842327"/>
                <a:gd name="connsiteX24" fmla="*/ 665018 w 6474690"/>
                <a:gd name="connsiteY24" fmla="*/ 2890981 h 3842327"/>
                <a:gd name="connsiteX25" fmla="*/ 711200 w 6474690"/>
                <a:gd name="connsiteY25" fmla="*/ 2807854 h 3842327"/>
                <a:gd name="connsiteX26" fmla="*/ 766618 w 6474690"/>
                <a:gd name="connsiteY26" fmla="*/ 2724727 h 3842327"/>
                <a:gd name="connsiteX27" fmla="*/ 785090 w 6474690"/>
                <a:gd name="connsiteY27" fmla="*/ 2697018 h 3842327"/>
                <a:gd name="connsiteX28" fmla="*/ 812800 w 6474690"/>
                <a:gd name="connsiteY28" fmla="*/ 2669309 h 3842327"/>
                <a:gd name="connsiteX29" fmla="*/ 840509 w 6474690"/>
                <a:gd name="connsiteY29" fmla="*/ 2613891 h 3842327"/>
                <a:gd name="connsiteX30" fmla="*/ 868218 w 6474690"/>
                <a:gd name="connsiteY30" fmla="*/ 2576945 h 3842327"/>
                <a:gd name="connsiteX31" fmla="*/ 923636 w 6474690"/>
                <a:gd name="connsiteY31" fmla="*/ 2521527 h 3842327"/>
                <a:gd name="connsiteX32" fmla="*/ 951345 w 6474690"/>
                <a:gd name="connsiteY32" fmla="*/ 2466109 h 3842327"/>
                <a:gd name="connsiteX33" fmla="*/ 979054 w 6474690"/>
                <a:gd name="connsiteY33" fmla="*/ 2410691 h 3842327"/>
                <a:gd name="connsiteX34" fmla="*/ 1034472 w 6474690"/>
                <a:gd name="connsiteY34" fmla="*/ 2355272 h 3842327"/>
                <a:gd name="connsiteX35" fmla="*/ 1080654 w 6474690"/>
                <a:gd name="connsiteY35" fmla="*/ 2309091 h 3842327"/>
                <a:gd name="connsiteX36" fmla="*/ 1099127 w 6474690"/>
                <a:gd name="connsiteY36" fmla="*/ 2281381 h 3842327"/>
                <a:gd name="connsiteX37" fmla="*/ 1154545 w 6474690"/>
                <a:gd name="connsiteY37" fmla="*/ 2244436 h 3842327"/>
                <a:gd name="connsiteX38" fmla="*/ 1200727 w 6474690"/>
                <a:gd name="connsiteY38" fmla="*/ 2198254 h 3842327"/>
                <a:gd name="connsiteX39" fmla="*/ 1256145 w 6474690"/>
                <a:gd name="connsiteY39" fmla="*/ 2152072 h 3842327"/>
                <a:gd name="connsiteX40" fmla="*/ 1293090 w 6474690"/>
                <a:gd name="connsiteY40" fmla="*/ 2142836 h 3842327"/>
                <a:gd name="connsiteX41" fmla="*/ 1459345 w 6474690"/>
                <a:gd name="connsiteY41" fmla="*/ 2115127 h 3842327"/>
                <a:gd name="connsiteX42" fmla="*/ 1579418 w 6474690"/>
                <a:gd name="connsiteY42" fmla="*/ 2096654 h 3842327"/>
                <a:gd name="connsiteX43" fmla="*/ 1671781 w 6474690"/>
                <a:gd name="connsiteY43" fmla="*/ 2059709 h 3842327"/>
                <a:gd name="connsiteX44" fmla="*/ 1699490 w 6474690"/>
                <a:gd name="connsiteY44" fmla="*/ 2050472 h 3842327"/>
                <a:gd name="connsiteX45" fmla="*/ 1727200 w 6474690"/>
                <a:gd name="connsiteY45" fmla="*/ 2022763 h 3842327"/>
                <a:gd name="connsiteX46" fmla="*/ 1736436 w 6474690"/>
                <a:gd name="connsiteY46" fmla="*/ 1976581 h 3842327"/>
                <a:gd name="connsiteX47" fmla="*/ 1764145 w 6474690"/>
                <a:gd name="connsiteY47" fmla="*/ 1921163 h 3842327"/>
                <a:gd name="connsiteX48" fmla="*/ 1791854 w 6474690"/>
                <a:gd name="connsiteY48" fmla="*/ 1856509 h 3842327"/>
                <a:gd name="connsiteX49" fmla="*/ 1801090 w 6474690"/>
                <a:gd name="connsiteY49" fmla="*/ 1828800 h 3842327"/>
                <a:gd name="connsiteX50" fmla="*/ 1828800 w 6474690"/>
                <a:gd name="connsiteY50" fmla="*/ 1810327 h 3842327"/>
                <a:gd name="connsiteX51" fmla="*/ 1847272 w 6474690"/>
                <a:gd name="connsiteY51" fmla="*/ 1782618 h 3842327"/>
                <a:gd name="connsiteX52" fmla="*/ 1874981 w 6474690"/>
                <a:gd name="connsiteY52" fmla="*/ 1764145 h 3842327"/>
                <a:gd name="connsiteX53" fmla="*/ 1911927 w 6474690"/>
                <a:gd name="connsiteY53" fmla="*/ 1717963 h 3842327"/>
                <a:gd name="connsiteX54" fmla="*/ 1958109 w 6474690"/>
                <a:gd name="connsiteY54" fmla="*/ 1681018 h 3842327"/>
                <a:gd name="connsiteX55" fmla="*/ 1976581 w 6474690"/>
                <a:gd name="connsiteY55" fmla="*/ 1653309 h 3842327"/>
                <a:gd name="connsiteX56" fmla="*/ 2068945 w 6474690"/>
                <a:gd name="connsiteY56" fmla="*/ 1625600 h 3842327"/>
                <a:gd name="connsiteX57" fmla="*/ 2124363 w 6474690"/>
                <a:gd name="connsiteY57" fmla="*/ 1588654 h 3842327"/>
                <a:gd name="connsiteX58" fmla="*/ 2161309 w 6474690"/>
                <a:gd name="connsiteY58" fmla="*/ 1533236 h 3842327"/>
                <a:gd name="connsiteX59" fmla="*/ 2216727 w 6474690"/>
                <a:gd name="connsiteY59" fmla="*/ 1505527 h 3842327"/>
                <a:gd name="connsiteX60" fmla="*/ 2299854 w 6474690"/>
                <a:gd name="connsiteY60" fmla="*/ 1459345 h 3842327"/>
                <a:gd name="connsiteX61" fmla="*/ 2355272 w 6474690"/>
                <a:gd name="connsiteY61" fmla="*/ 1422400 h 3842327"/>
                <a:gd name="connsiteX62" fmla="*/ 2401454 w 6474690"/>
                <a:gd name="connsiteY62" fmla="*/ 1413163 h 3842327"/>
                <a:gd name="connsiteX63" fmla="*/ 2429163 w 6474690"/>
                <a:gd name="connsiteY63" fmla="*/ 1403927 h 3842327"/>
                <a:gd name="connsiteX64" fmla="*/ 2475345 w 6474690"/>
                <a:gd name="connsiteY64" fmla="*/ 1394691 h 3842327"/>
                <a:gd name="connsiteX65" fmla="*/ 2530763 w 6474690"/>
                <a:gd name="connsiteY65" fmla="*/ 1376218 h 3842327"/>
                <a:gd name="connsiteX66" fmla="*/ 2558472 w 6474690"/>
                <a:gd name="connsiteY66" fmla="*/ 1366981 h 3842327"/>
                <a:gd name="connsiteX67" fmla="*/ 2595418 w 6474690"/>
                <a:gd name="connsiteY67" fmla="*/ 1357745 h 3842327"/>
                <a:gd name="connsiteX68" fmla="*/ 2678545 w 6474690"/>
                <a:gd name="connsiteY68" fmla="*/ 1311563 h 3842327"/>
                <a:gd name="connsiteX69" fmla="*/ 2715490 w 6474690"/>
                <a:gd name="connsiteY69" fmla="*/ 1274618 h 3842327"/>
                <a:gd name="connsiteX70" fmla="*/ 2752436 w 6474690"/>
                <a:gd name="connsiteY70" fmla="*/ 1219200 h 3842327"/>
                <a:gd name="connsiteX71" fmla="*/ 2780145 w 6474690"/>
                <a:gd name="connsiteY71" fmla="*/ 1182254 h 3842327"/>
                <a:gd name="connsiteX72" fmla="*/ 2807854 w 6474690"/>
                <a:gd name="connsiteY72" fmla="*/ 1154545 h 3842327"/>
                <a:gd name="connsiteX73" fmla="*/ 2826327 w 6474690"/>
                <a:gd name="connsiteY73" fmla="*/ 1126836 h 3842327"/>
                <a:gd name="connsiteX74" fmla="*/ 2844800 w 6474690"/>
                <a:gd name="connsiteY74" fmla="*/ 1089891 h 3842327"/>
                <a:gd name="connsiteX75" fmla="*/ 2872509 w 6474690"/>
                <a:gd name="connsiteY75" fmla="*/ 1071418 h 3842327"/>
                <a:gd name="connsiteX76" fmla="*/ 2909454 w 6474690"/>
                <a:gd name="connsiteY76" fmla="*/ 988291 h 3842327"/>
                <a:gd name="connsiteX77" fmla="*/ 2964872 w 6474690"/>
                <a:gd name="connsiteY77" fmla="*/ 951345 h 3842327"/>
                <a:gd name="connsiteX78" fmla="*/ 3306618 w 6474690"/>
                <a:gd name="connsiteY78" fmla="*/ 923636 h 3842327"/>
                <a:gd name="connsiteX79" fmla="*/ 3334327 w 6474690"/>
                <a:gd name="connsiteY79" fmla="*/ 905163 h 3842327"/>
                <a:gd name="connsiteX80" fmla="*/ 3408218 w 6474690"/>
                <a:gd name="connsiteY80" fmla="*/ 840509 h 3842327"/>
                <a:gd name="connsiteX81" fmla="*/ 3500581 w 6474690"/>
                <a:gd name="connsiteY81" fmla="*/ 812800 h 3842327"/>
                <a:gd name="connsiteX82" fmla="*/ 3565236 w 6474690"/>
                <a:gd name="connsiteY82" fmla="*/ 794327 h 3842327"/>
                <a:gd name="connsiteX83" fmla="*/ 3639127 w 6474690"/>
                <a:gd name="connsiteY83" fmla="*/ 729672 h 3842327"/>
                <a:gd name="connsiteX84" fmla="*/ 3676072 w 6474690"/>
                <a:gd name="connsiteY84" fmla="*/ 637309 h 3842327"/>
                <a:gd name="connsiteX85" fmla="*/ 3685309 w 6474690"/>
                <a:gd name="connsiteY85" fmla="*/ 609600 h 3842327"/>
                <a:gd name="connsiteX86" fmla="*/ 3731490 w 6474690"/>
                <a:gd name="connsiteY86" fmla="*/ 554181 h 3842327"/>
                <a:gd name="connsiteX87" fmla="*/ 3740727 w 6474690"/>
                <a:gd name="connsiteY87" fmla="*/ 526472 h 3842327"/>
                <a:gd name="connsiteX88" fmla="*/ 3759200 w 6474690"/>
                <a:gd name="connsiteY88" fmla="*/ 489527 h 3842327"/>
                <a:gd name="connsiteX89" fmla="*/ 3777672 w 6474690"/>
                <a:gd name="connsiteY89" fmla="*/ 461818 h 3842327"/>
                <a:gd name="connsiteX90" fmla="*/ 3833090 w 6474690"/>
                <a:gd name="connsiteY90" fmla="*/ 406400 h 3842327"/>
                <a:gd name="connsiteX91" fmla="*/ 3870036 w 6474690"/>
                <a:gd name="connsiteY91" fmla="*/ 360218 h 3842327"/>
                <a:gd name="connsiteX92" fmla="*/ 3879272 w 6474690"/>
                <a:gd name="connsiteY92" fmla="*/ 332509 h 3842327"/>
                <a:gd name="connsiteX93" fmla="*/ 3934690 w 6474690"/>
                <a:gd name="connsiteY93" fmla="*/ 304800 h 3842327"/>
                <a:gd name="connsiteX94" fmla="*/ 4017818 w 6474690"/>
                <a:gd name="connsiteY94" fmla="*/ 314036 h 3842327"/>
                <a:gd name="connsiteX95" fmla="*/ 4045527 w 6474690"/>
                <a:gd name="connsiteY95" fmla="*/ 332509 h 3842327"/>
                <a:gd name="connsiteX96" fmla="*/ 4156363 w 6474690"/>
                <a:gd name="connsiteY96" fmla="*/ 323272 h 3842327"/>
                <a:gd name="connsiteX97" fmla="*/ 4193309 w 6474690"/>
                <a:gd name="connsiteY97" fmla="*/ 314036 h 3842327"/>
                <a:gd name="connsiteX98" fmla="*/ 4248727 w 6474690"/>
                <a:gd name="connsiteY98" fmla="*/ 286327 h 3842327"/>
                <a:gd name="connsiteX99" fmla="*/ 4285672 w 6474690"/>
                <a:gd name="connsiteY99" fmla="*/ 277091 h 3842327"/>
                <a:gd name="connsiteX100" fmla="*/ 4313381 w 6474690"/>
                <a:gd name="connsiteY100" fmla="*/ 267854 h 3842327"/>
                <a:gd name="connsiteX101" fmla="*/ 4387272 w 6474690"/>
                <a:gd name="connsiteY101" fmla="*/ 249381 h 3842327"/>
                <a:gd name="connsiteX102" fmla="*/ 4479636 w 6474690"/>
                <a:gd name="connsiteY102" fmla="*/ 166254 h 3842327"/>
                <a:gd name="connsiteX103" fmla="*/ 4507345 w 6474690"/>
                <a:gd name="connsiteY103" fmla="*/ 147781 h 3842327"/>
                <a:gd name="connsiteX104" fmla="*/ 4562763 w 6474690"/>
                <a:gd name="connsiteY104" fmla="*/ 129309 h 3842327"/>
                <a:gd name="connsiteX105" fmla="*/ 4645890 w 6474690"/>
                <a:gd name="connsiteY105" fmla="*/ 83127 h 3842327"/>
                <a:gd name="connsiteX106" fmla="*/ 4765963 w 6474690"/>
                <a:gd name="connsiteY106" fmla="*/ 64654 h 3842327"/>
                <a:gd name="connsiteX107" fmla="*/ 4802909 w 6474690"/>
                <a:gd name="connsiteY107" fmla="*/ 120072 h 3842327"/>
                <a:gd name="connsiteX108" fmla="*/ 4839854 w 6474690"/>
                <a:gd name="connsiteY108" fmla="*/ 175491 h 3842327"/>
                <a:gd name="connsiteX109" fmla="*/ 4913745 w 6474690"/>
                <a:gd name="connsiteY109" fmla="*/ 212436 h 3842327"/>
                <a:gd name="connsiteX110" fmla="*/ 5089236 w 6474690"/>
                <a:gd name="connsiteY110" fmla="*/ 193963 h 3842327"/>
                <a:gd name="connsiteX111" fmla="*/ 5126181 w 6474690"/>
                <a:gd name="connsiteY111" fmla="*/ 147781 h 3842327"/>
                <a:gd name="connsiteX112" fmla="*/ 5163127 w 6474690"/>
                <a:gd name="connsiteY112" fmla="*/ 92363 h 3842327"/>
                <a:gd name="connsiteX113" fmla="*/ 5190836 w 6474690"/>
                <a:gd name="connsiteY113" fmla="*/ 73891 h 3842327"/>
                <a:gd name="connsiteX114" fmla="*/ 5273963 w 6474690"/>
                <a:gd name="connsiteY114" fmla="*/ 9236 h 3842327"/>
                <a:gd name="connsiteX115" fmla="*/ 5338618 w 6474690"/>
                <a:gd name="connsiteY115" fmla="*/ 0 h 3842327"/>
                <a:gd name="connsiteX116" fmla="*/ 5458690 w 6474690"/>
                <a:gd name="connsiteY116" fmla="*/ 9236 h 3842327"/>
                <a:gd name="connsiteX117" fmla="*/ 5514109 w 6474690"/>
                <a:gd name="connsiteY117" fmla="*/ 36945 h 3842327"/>
                <a:gd name="connsiteX118" fmla="*/ 5541818 w 6474690"/>
                <a:gd name="connsiteY118" fmla="*/ 46181 h 3842327"/>
                <a:gd name="connsiteX119" fmla="*/ 5615709 w 6474690"/>
                <a:gd name="connsiteY119" fmla="*/ 64654 h 3842327"/>
                <a:gd name="connsiteX120" fmla="*/ 5643418 w 6474690"/>
                <a:gd name="connsiteY120" fmla="*/ 73891 h 3842327"/>
                <a:gd name="connsiteX121" fmla="*/ 5671127 w 6474690"/>
                <a:gd name="connsiteY121" fmla="*/ 92363 h 3842327"/>
                <a:gd name="connsiteX122" fmla="*/ 5735781 w 6474690"/>
                <a:gd name="connsiteY122" fmla="*/ 110836 h 3842327"/>
                <a:gd name="connsiteX123" fmla="*/ 5809672 w 6474690"/>
                <a:gd name="connsiteY123" fmla="*/ 129309 h 3842327"/>
                <a:gd name="connsiteX124" fmla="*/ 5874327 w 6474690"/>
                <a:gd name="connsiteY124" fmla="*/ 166254 h 3842327"/>
                <a:gd name="connsiteX125" fmla="*/ 5902036 w 6474690"/>
                <a:gd name="connsiteY125" fmla="*/ 193963 h 3842327"/>
                <a:gd name="connsiteX126" fmla="*/ 6012872 w 6474690"/>
                <a:gd name="connsiteY126" fmla="*/ 221672 h 3842327"/>
                <a:gd name="connsiteX127" fmla="*/ 6068290 w 6474690"/>
                <a:gd name="connsiteY127" fmla="*/ 240145 h 3842327"/>
                <a:gd name="connsiteX128" fmla="*/ 6096000 w 6474690"/>
                <a:gd name="connsiteY128" fmla="*/ 249381 h 3842327"/>
                <a:gd name="connsiteX129" fmla="*/ 6188363 w 6474690"/>
                <a:gd name="connsiteY129" fmla="*/ 267854 h 3842327"/>
                <a:gd name="connsiteX130" fmla="*/ 6216072 w 6474690"/>
                <a:gd name="connsiteY130" fmla="*/ 277091 h 3842327"/>
                <a:gd name="connsiteX131" fmla="*/ 6253018 w 6474690"/>
                <a:gd name="connsiteY131" fmla="*/ 286327 h 3842327"/>
                <a:gd name="connsiteX132" fmla="*/ 6336145 w 6474690"/>
                <a:gd name="connsiteY132" fmla="*/ 314036 h 3842327"/>
                <a:gd name="connsiteX133" fmla="*/ 6363854 w 6474690"/>
                <a:gd name="connsiteY133" fmla="*/ 323272 h 3842327"/>
                <a:gd name="connsiteX134" fmla="*/ 6428509 w 6474690"/>
                <a:gd name="connsiteY134" fmla="*/ 350981 h 3842327"/>
                <a:gd name="connsiteX135" fmla="*/ 6474690 w 6474690"/>
                <a:gd name="connsiteY135" fmla="*/ 387927 h 384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6474690" h="3842327">
                  <a:moveTo>
                    <a:pt x="0" y="3842327"/>
                  </a:moveTo>
                  <a:lnTo>
                    <a:pt x="0" y="3842327"/>
                  </a:lnTo>
                  <a:cubicBezTo>
                    <a:pt x="15394" y="3817697"/>
                    <a:pt x="28037" y="3791117"/>
                    <a:pt x="46181" y="3768436"/>
                  </a:cubicBezTo>
                  <a:cubicBezTo>
                    <a:pt x="53116" y="3759768"/>
                    <a:pt x="66955" y="3758631"/>
                    <a:pt x="73890" y="3749963"/>
                  </a:cubicBezTo>
                  <a:cubicBezTo>
                    <a:pt x="79972" y="3742360"/>
                    <a:pt x="77726" y="3730355"/>
                    <a:pt x="83127" y="3722254"/>
                  </a:cubicBezTo>
                  <a:cubicBezTo>
                    <a:pt x="90373" y="3711386"/>
                    <a:pt x="101600" y="3703781"/>
                    <a:pt x="110836" y="3694545"/>
                  </a:cubicBezTo>
                  <a:cubicBezTo>
                    <a:pt x="113915" y="3685309"/>
                    <a:pt x="115344" y="3675347"/>
                    <a:pt x="120072" y="3666836"/>
                  </a:cubicBezTo>
                  <a:cubicBezTo>
                    <a:pt x="130854" y="3647428"/>
                    <a:pt x="138545" y="3623733"/>
                    <a:pt x="157018" y="3611418"/>
                  </a:cubicBezTo>
                  <a:cubicBezTo>
                    <a:pt x="220537" y="3569071"/>
                    <a:pt x="191374" y="3581493"/>
                    <a:pt x="240145" y="3565236"/>
                  </a:cubicBezTo>
                  <a:cubicBezTo>
                    <a:pt x="246303" y="3556000"/>
                    <a:pt x="250264" y="3544837"/>
                    <a:pt x="258618" y="3537527"/>
                  </a:cubicBezTo>
                  <a:cubicBezTo>
                    <a:pt x="265350" y="3531636"/>
                    <a:pt x="338913" y="3486449"/>
                    <a:pt x="350981" y="3472872"/>
                  </a:cubicBezTo>
                  <a:cubicBezTo>
                    <a:pt x="365731" y="3456278"/>
                    <a:pt x="375612" y="3435927"/>
                    <a:pt x="387927" y="3417454"/>
                  </a:cubicBezTo>
                  <a:lnTo>
                    <a:pt x="406400" y="3389745"/>
                  </a:lnTo>
                  <a:cubicBezTo>
                    <a:pt x="409479" y="3380509"/>
                    <a:pt x="412961" y="3371397"/>
                    <a:pt x="415636" y="3362036"/>
                  </a:cubicBezTo>
                  <a:cubicBezTo>
                    <a:pt x="419123" y="3349830"/>
                    <a:pt x="419872" y="3336759"/>
                    <a:pt x="424872" y="3325091"/>
                  </a:cubicBezTo>
                  <a:cubicBezTo>
                    <a:pt x="429245" y="3314888"/>
                    <a:pt x="437187" y="3306618"/>
                    <a:pt x="443345" y="3297381"/>
                  </a:cubicBezTo>
                  <a:cubicBezTo>
                    <a:pt x="446424" y="3278908"/>
                    <a:pt x="448518" y="3260244"/>
                    <a:pt x="452581" y="3241963"/>
                  </a:cubicBezTo>
                  <a:cubicBezTo>
                    <a:pt x="454693" y="3232459"/>
                    <a:pt x="459457" y="3223699"/>
                    <a:pt x="461818" y="3214254"/>
                  </a:cubicBezTo>
                  <a:cubicBezTo>
                    <a:pt x="465626" y="3199024"/>
                    <a:pt x="467975" y="3183466"/>
                    <a:pt x="471054" y="3168072"/>
                  </a:cubicBezTo>
                  <a:cubicBezTo>
                    <a:pt x="474133" y="3134205"/>
                    <a:pt x="467342" y="3097917"/>
                    <a:pt x="480290" y="3066472"/>
                  </a:cubicBezTo>
                  <a:cubicBezTo>
                    <a:pt x="500114" y="3018329"/>
                    <a:pt x="526756" y="3014038"/>
                    <a:pt x="563418" y="3001818"/>
                  </a:cubicBezTo>
                  <a:cubicBezTo>
                    <a:pt x="572654" y="2992582"/>
                    <a:pt x="581209" y="2982610"/>
                    <a:pt x="591127" y="2974109"/>
                  </a:cubicBezTo>
                  <a:cubicBezTo>
                    <a:pt x="602815" y="2964091"/>
                    <a:pt x="618217" y="2958226"/>
                    <a:pt x="628072" y="2946400"/>
                  </a:cubicBezTo>
                  <a:cubicBezTo>
                    <a:pt x="634305" y="2938921"/>
                    <a:pt x="631908" y="2926792"/>
                    <a:pt x="637309" y="2918691"/>
                  </a:cubicBezTo>
                  <a:cubicBezTo>
                    <a:pt x="644555" y="2907822"/>
                    <a:pt x="655782" y="2900218"/>
                    <a:pt x="665018" y="2890981"/>
                  </a:cubicBezTo>
                  <a:cubicBezTo>
                    <a:pt x="681275" y="2842209"/>
                    <a:pt x="668853" y="2871375"/>
                    <a:pt x="711200" y="2807854"/>
                  </a:cubicBezTo>
                  <a:lnTo>
                    <a:pt x="766618" y="2724727"/>
                  </a:lnTo>
                  <a:cubicBezTo>
                    <a:pt x="772775" y="2715491"/>
                    <a:pt x="777241" y="2704867"/>
                    <a:pt x="785090" y="2697018"/>
                  </a:cubicBezTo>
                  <a:cubicBezTo>
                    <a:pt x="794327" y="2687782"/>
                    <a:pt x="804438" y="2679344"/>
                    <a:pt x="812800" y="2669309"/>
                  </a:cubicBezTo>
                  <a:cubicBezTo>
                    <a:pt x="856675" y="2616659"/>
                    <a:pt x="810217" y="2666901"/>
                    <a:pt x="840509" y="2613891"/>
                  </a:cubicBezTo>
                  <a:cubicBezTo>
                    <a:pt x="848147" y="2600525"/>
                    <a:pt x="857920" y="2588387"/>
                    <a:pt x="868218" y="2576945"/>
                  </a:cubicBezTo>
                  <a:cubicBezTo>
                    <a:pt x="885694" y="2557527"/>
                    <a:pt x="923636" y="2521527"/>
                    <a:pt x="923636" y="2521527"/>
                  </a:cubicBezTo>
                  <a:cubicBezTo>
                    <a:pt x="946851" y="2451880"/>
                    <a:pt x="915535" y="2537728"/>
                    <a:pt x="951345" y="2466109"/>
                  </a:cubicBezTo>
                  <a:cubicBezTo>
                    <a:pt x="969687" y="2429424"/>
                    <a:pt x="948800" y="2444727"/>
                    <a:pt x="979054" y="2410691"/>
                  </a:cubicBezTo>
                  <a:cubicBezTo>
                    <a:pt x="996410" y="2391165"/>
                    <a:pt x="1019981" y="2377009"/>
                    <a:pt x="1034472" y="2355272"/>
                  </a:cubicBezTo>
                  <a:cubicBezTo>
                    <a:pt x="1059103" y="2318327"/>
                    <a:pt x="1043709" y="2333720"/>
                    <a:pt x="1080654" y="2309091"/>
                  </a:cubicBezTo>
                  <a:cubicBezTo>
                    <a:pt x="1086812" y="2299854"/>
                    <a:pt x="1090773" y="2288691"/>
                    <a:pt x="1099127" y="2281381"/>
                  </a:cubicBezTo>
                  <a:cubicBezTo>
                    <a:pt x="1115835" y="2266761"/>
                    <a:pt x="1154545" y="2244436"/>
                    <a:pt x="1154545" y="2244436"/>
                  </a:cubicBezTo>
                  <a:cubicBezTo>
                    <a:pt x="1188412" y="2193636"/>
                    <a:pt x="1154545" y="2236739"/>
                    <a:pt x="1200727" y="2198254"/>
                  </a:cubicBezTo>
                  <a:cubicBezTo>
                    <a:pt x="1224224" y="2178673"/>
                    <a:pt x="1227818" y="2164212"/>
                    <a:pt x="1256145" y="2152072"/>
                  </a:cubicBezTo>
                  <a:cubicBezTo>
                    <a:pt x="1267813" y="2147072"/>
                    <a:pt x="1280931" y="2146484"/>
                    <a:pt x="1293090" y="2142836"/>
                  </a:cubicBezTo>
                  <a:cubicBezTo>
                    <a:pt x="1406890" y="2108696"/>
                    <a:pt x="1284914" y="2133487"/>
                    <a:pt x="1459345" y="2115127"/>
                  </a:cubicBezTo>
                  <a:cubicBezTo>
                    <a:pt x="1491621" y="2111730"/>
                    <a:pt x="1546327" y="2102170"/>
                    <a:pt x="1579418" y="2096654"/>
                  </a:cubicBezTo>
                  <a:cubicBezTo>
                    <a:pt x="1633783" y="2069471"/>
                    <a:pt x="1603296" y="2082537"/>
                    <a:pt x="1671781" y="2059709"/>
                  </a:cubicBezTo>
                  <a:lnTo>
                    <a:pt x="1699490" y="2050472"/>
                  </a:lnTo>
                  <a:cubicBezTo>
                    <a:pt x="1708727" y="2041236"/>
                    <a:pt x="1721358" y="2034446"/>
                    <a:pt x="1727200" y="2022763"/>
                  </a:cubicBezTo>
                  <a:cubicBezTo>
                    <a:pt x="1734221" y="2008722"/>
                    <a:pt x="1732629" y="1991811"/>
                    <a:pt x="1736436" y="1976581"/>
                  </a:cubicBezTo>
                  <a:cubicBezTo>
                    <a:pt x="1744084" y="1945988"/>
                    <a:pt x="1746085" y="1948253"/>
                    <a:pt x="1764145" y="1921163"/>
                  </a:cubicBezTo>
                  <a:cubicBezTo>
                    <a:pt x="1783367" y="1844271"/>
                    <a:pt x="1759961" y="1920295"/>
                    <a:pt x="1791854" y="1856509"/>
                  </a:cubicBezTo>
                  <a:cubicBezTo>
                    <a:pt x="1796208" y="1847801"/>
                    <a:pt x="1795008" y="1836402"/>
                    <a:pt x="1801090" y="1828800"/>
                  </a:cubicBezTo>
                  <a:cubicBezTo>
                    <a:pt x="1808025" y="1820132"/>
                    <a:pt x="1819563" y="1816485"/>
                    <a:pt x="1828800" y="1810327"/>
                  </a:cubicBezTo>
                  <a:cubicBezTo>
                    <a:pt x="1834957" y="1801091"/>
                    <a:pt x="1839423" y="1790467"/>
                    <a:pt x="1847272" y="1782618"/>
                  </a:cubicBezTo>
                  <a:cubicBezTo>
                    <a:pt x="1855121" y="1774768"/>
                    <a:pt x="1868046" y="1772813"/>
                    <a:pt x="1874981" y="1764145"/>
                  </a:cubicBezTo>
                  <a:cubicBezTo>
                    <a:pt x="1925969" y="1700411"/>
                    <a:pt x="1832517" y="1770904"/>
                    <a:pt x="1911927" y="1717963"/>
                  </a:cubicBezTo>
                  <a:cubicBezTo>
                    <a:pt x="1964870" y="1638550"/>
                    <a:pt x="1894373" y="1732007"/>
                    <a:pt x="1958109" y="1681018"/>
                  </a:cubicBezTo>
                  <a:cubicBezTo>
                    <a:pt x="1966777" y="1674084"/>
                    <a:pt x="1968053" y="1660415"/>
                    <a:pt x="1976581" y="1653309"/>
                  </a:cubicBezTo>
                  <a:cubicBezTo>
                    <a:pt x="2003429" y="1630935"/>
                    <a:pt x="2036462" y="1631014"/>
                    <a:pt x="2068945" y="1625600"/>
                  </a:cubicBezTo>
                  <a:cubicBezTo>
                    <a:pt x="2101310" y="1614811"/>
                    <a:pt x="2100148" y="1619788"/>
                    <a:pt x="2124363" y="1588654"/>
                  </a:cubicBezTo>
                  <a:cubicBezTo>
                    <a:pt x="2137993" y="1571129"/>
                    <a:pt x="2142836" y="1545551"/>
                    <a:pt x="2161309" y="1533236"/>
                  </a:cubicBezTo>
                  <a:cubicBezTo>
                    <a:pt x="2197119" y="1509362"/>
                    <a:pt x="2178487" y="1518273"/>
                    <a:pt x="2216727" y="1505527"/>
                  </a:cubicBezTo>
                  <a:cubicBezTo>
                    <a:pt x="2280246" y="1463180"/>
                    <a:pt x="2251083" y="1475602"/>
                    <a:pt x="2299854" y="1459345"/>
                  </a:cubicBezTo>
                  <a:cubicBezTo>
                    <a:pt x="2318327" y="1447030"/>
                    <a:pt x="2333502" y="1426754"/>
                    <a:pt x="2355272" y="1422400"/>
                  </a:cubicBezTo>
                  <a:cubicBezTo>
                    <a:pt x="2370666" y="1419321"/>
                    <a:pt x="2386224" y="1416971"/>
                    <a:pt x="2401454" y="1413163"/>
                  </a:cubicBezTo>
                  <a:cubicBezTo>
                    <a:pt x="2410899" y="1410802"/>
                    <a:pt x="2419718" y="1406288"/>
                    <a:pt x="2429163" y="1403927"/>
                  </a:cubicBezTo>
                  <a:cubicBezTo>
                    <a:pt x="2444393" y="1400120"/>
                    <a:pt x="2460199" y="1398822"/>
                    <a:pt x="2475345" y="1394691"/>
                  </a:cubicBezTo>
                  <a:cubicBezTo>
                    <a:pt x="2494131" y="1389568"/>
                    <a:pt x="2512290" y="1382376"/>
                    <a:pt x="2530763" y="1376218"/>
                  </a:cubicBezTo>
                  <a:cubicBezTo>
                    <a:pt x="2539999" y="1373139"/>
                    <a:pt x="2549027" y="1369342"/>
                    <a:pt x="2558472" y="1366981"/>
                  </a:cubicBezTo>
                  <a:lnTo>
                    <a:pt x="2595418" y="1357745"/>
                  </a:lnTo>
                  <a:cubicBezTo>
                    <a:pt x="2658937" y="1315399"/>
                    <a:pt x="2629774" y="1327821"/>
                    <a:pt x="2678545" y="1311563"/>
                  </a:cubicBezTo>
                  <a:cubicBezTo>
                    <a:pt x="2703174" y="1237673"/>
                    <a:pt x="2666230" y="1323877"/>
                    <a:pt x="2715490" y="1274618"/>
                  </a:cubicBezTo>
                  <a:cubicBezTo>
                    <a:pt x="2731189" y="1258919"/>
                    <a:pt x="2739115" y="1236961"/>
                    <a:pt x="2752436" y="1219200"/>
                  </a:cubicBezTo>
                  <a:cubicBezTo>
                    <a:pt x="2761672" y="1206885"/>
                    <a:pt x="2770127" y="1193942"/>
                    <a:pt x="2780145" y="1182254"/>
                  </a:cubicBezTo>
                  <a:cubicBezTo>
                    <a:pt x="2788646" y="1172336"/>
                    <a:pt x="2799492" y="1164580"/>
                    <a:pt x="2807854" y="1154545"/>
                  </a:cubicBezTo>
                  <a:cubicBezTo>
                    <a:pt x="2814961" y="1146017"/>
                    <a:pt x="2820819" y="1136474"/>
                    <a:pt x="2826327" y="1126836"/>
                  </a:cubicBezTo>
                  <a:cubicBezTo>
                    <a:pt x="2833158" y="1114882"/>
                    <a:pt x="2835985" y="1100468"/>
                    <a:pt x="2844800" y="1089891"/>
                  </a:cubicBezTo>
                  <a:cubicBezTo>
                    <a:pt x="2851907" y="1081363"/>
                    <a:pt x="2863273" y="1077576"/>
                    <a:pt x="2872509" y="1071418"/>
                  </a:cubicBezTo>
                  <a:cubicBezTo>
                    <a:pt x="2879390" y="1050775"/>
                    <a:pt x="2888789" y="1006373"/>
                    <a:pt x="2909454" y="988291"/>
                  </a:cubicBezTo>
                  <a:cubicBezTo>
                    <a:pt x="2926162" y="973671"/>
                    <a:pt x="2946399" y="963660"/>
                    <a:pt x="2964872" y="951345"/>
                  </a:cubicBezTo>
                  <a:cubicBezTo>
                    <a:pt x="3079716" y="874781"/>
                    <a:pt x="2981485" y="933198"/>
                    <a:pt x="3306618" y="923636"/>
                  </a:cubicBezTo>
                  <a:cubicBezTo>
                    <a:pt x="3315854" y="917478"/>
                    <a:pt x="3326478" y="913012"/>
                    <a:pt x="3334327" y="905163"/>
                  </a:cubicBezTo>
                  <a:cubicBezTo>
                    <a:pt x="3372042" y="867448"/>
                    <a:pt x="3329710" y="866679"/>
                    <a:pt x="3408218" y="840509"/>
                  </a:cubicBezTo>
                  <a:cubicBezTo>
                    <a:pt x="3539940" y="796601"/>
                    <a:pt x="3402852" y="840723"/>
                    <a:pt x="3500581" y="812800"/>
                  </a:cubicBezTo>
                  <a:cubicBezTo>
                    <a:pt x="3593325" y="786301"/>
                    <a:pt x="3449751" y="823197"/>
                    <a:pt x="3565236" y="794327"/>
                  </a:cubicBezTo>
                  <a:cubicBezTo>
                    <a:pt x="3629890" y="751223"/>
                    <a:pt x="3608339" y="775854"/>
                    <a:pt x="3639127" y="729672"/>
                  </a:cubicBezTo>
                  <a:cubicBezTo>
                    <a:pt x="3681171" y="603543"/>
                    <a:pt x="3635304" y="732434"/>
                    <a:pt x="3676072" y="637309"/>
                  </a:cubicBezTo>
                  <a:cubicBezTo>
                    <a:pt x="3679907" y="628360"/>
                    <a:pt x="3679908" y="617701"/>
                    <a:pt x="3685309" y="609600"/>
                  </a:cubicBezTo>
                  <a:cubicBezTo>
                    <a:pt x="3726167" y="548314"/>
                    <a:pt x="3701269" y="614624"/>
                    <a:pt x="3731490" y="554181"/>
                  </a:cubicBezTo>
                  <a:cubicBezTo>
                    <a:pt x="3735844" y="545473"/>
                    <a:pt x="3736892" y="535421"/>
                    <a:pt x="3740727" y="526472"/>
                  </a:cubicBezTo>
                  <a:cubicBezTo>
                    <a:pt x="3746151" y="513817"/>
                    <a:pt x="3752369" y="501482"/>
                    <a:pt x="3759200" y="489527"/>
                  </a:cubicBezTo>
                  <a:cubicBezTo>
                    <a:pt x="3764707" y="479889"/>
                    <a:pt x="3770297" y="470115"/>
                    <a:pt x="3777672" y="461818"/>
                  </a:cubicBezTo>
                  <a:cubicBezTo>
                    <a:pt x="3795028" y="442292"/>
                    <a:pt x="3833090" y="406400"/>
                    <a:pt x="3833090" y="406400"/>
                  </a:cubicBezTo>
                  <a:cubicBezTo>
                    <a:pt x="3856308" y="336750"/>
                    <a:pt x="3822288" y="419904"/>
                    <a:pt x="3870036" y="360218"/>
                  </a:cubicBezTo>
                  <a:cubicBezTo>
                    <a:pt x="3876118" y="352615"/>
                    <a:pt x="3873190" y="340112"/>
                    <a:pt x="3879272" y="332509"/>
                  </a:cubicBezTo>
                  <a:cubicBezTo>
                    <a:pt x="3892294" y="316231"/>
                    <a:pt x="3916436" y="310885"/>
                    <a:pt x="3934690" y="304800"/>
                  </a:cubicBezTo>
                  <a:cubicBezTo>
                    <a:pt x="3962399" y="307879"/>
                    <a:pt x="3990771" y="307274"/>
                    <a:pt x="4017818" y="314036"/>
                  </a:cubicBezTo>
                  <a:cubicBezTo>
                    <a:pt x="4028587" y="316728"/>
                    <a:pt x="4034451" y="331771"/>
                    <a:pt x="4045527" y="332509"/>
                  </a:cubicBezTo>
                  <a:cubicBezTo>
                    <a:pt x="4082518" y="334975"/>
                    <a:pt x="4119418" y="326351"/>
                    <a:pt x="4156363" y="323272"/>
                  </a:cubicBezTo>
                  <a:cubicBezTo>
                    <a:pt x="4168678" y="320193"/>
                    <a:pt x="4181641" y="319036"/>
                    <a:pt x="4193309" y="314036"/>
                  </a:cubicBezTo>
                  <a:cubicBezTo>
                    <a:pt x="4274272" y="279338"/>
                    <a:pt x="4170885" y="308567"/>
                    <a:pt x="4248727" y="286327"/>
                  </a:cubicBezTo>
                  <a:cubicBezTo>
                    <a:pt x="4260933" y="282840"/>
                    <a:pt x="4273466" y="280578"/>
                    <a:pt x="4285672" y="277091"/>
                  </a:cubicBezTo>
                  <a:cubicBezTo>
                    <a:pt x="4295033" y="274416"/>
                    <a:pt x="4303936" y="270215"/>
                    <a:pt x="4313381" y="267854"/>
                  </a:cubicBezTo>
                  <a:lnTo>
                    <a:pt x="4387272" y="249381"/>
                  </a:lnTo>
                  <a:cubicBezTo>
                    <a:pt x="4441308" y="195345"/>
                    <a:pt x="4429019" y="202409"/>
                    <a:pt x="4479636" y="166254"/>
                  </a:cubicBezTo>
                  <a:cubicBezTo>
                    <a:pt x="4488669" y="159802"/>
                    <a:pt x="4497201" y="152289"/>
                    <a:pt x="4507345" y="147781"/>
                  </a:cubicBezTo>
                  <a:cubicBezTo>
                    <a:pt x="4525139" y="139873"/>
                    <a:pt x="4562763" y="129309"/>
                    <a:pt x="4562763" y="129309"/>
                  </a:cubicBezTo>
                  <a:cubicBezTo>
                    <a:pt x="4626282" y="86962"/>
                    <a:pt x="4597119" y="99384"/>
                    <a:pt x="4645890" y="83127"/>
                  </a:cubicBezTo>
                  <a:cubicBezTo>
                    <a:pt x="4719958" y="33748"/>
                    <a:pt x="4679961" y="40082"/>
                    <a:pt x="4765963" y="64654"/>
                  </a:cubicBezTo>
                  <a:cubicBezTo>
                    <a:pt x="4783629" y="117649"/>
                    <a:pt x="4762549" y="68179"/>
                    <a:pt x="4802909" y="120072"/>
                  </a:cubicBezTo>
                  <a:cubicBezTo>
                    <a:pt x="4816539" y="137597"/>
                    <a:pt x="4819996" y="165562"/>
                    <a:pt x="4839854" y="175491"/>
                  </a:cubicBezTo>
                  <a:lnTo>
                    <a:pt x="4913745" y="212436"/>
                  </a:lnTo>
                  <a:cubicBezTo>
                    <a:pt x="4972242" y="206278"/>
                    <a:pt x="5031365" y="204485"/>
                    <a:pt x="5089236" y="193963"/>
                  </a:cubicBezTo>
                  <a:cubicBezTo>
                    <a:pt x="5125096" y="187443"/>
                    <a:pt x="5113392" y="170802"/>
                    <a:pt x="5126181" y="147781"/>
                  </a:cubicBezTo>
                  <a:cubicBezTo>
                    <a:pt x="5136963" y="128373"/>
                    <a:pt x="5144654" y="104678"/>
                    <a:pt x="5163127" y="92363"/>
                  </a:cubicBezTo>
                  <a:cubicBezTo>
                    <a:pt x="5172363" y="86206"/>
                    <a:pt x="5182308" y="80997"/>
                    <a:pt x="5190836" y="73891"/>
                  </a:cubicBezTo>
                  <a:cubicBezTo>
                    <a:pt x="5215137" y="53640"/>
                    <a:pt x="5240151" y="14066"/>
                    <a:pt x="5273963" y="9236"/>
                  </a:cubicBezTo>
                  <a:lnTo>
                    <a:pt x="5338618" y="0"/>
                  </a:lnTo>
                  <a:cubicBezTo>
                    <a:pt x="5378642" y="3079"/>
                    <a:pt x="5418858" y="4257"/>
                    <a:pt x="5458690" y="9236"/>
                  </a:cubicBezTo>
                  <a:cubicBezTo>
                    <a:pt x="5489648" y="13106"/>
                    <a:pt x="5486603" y="23192"/>
                    <a:pt x="5514109" y="36945"/>
                  </a:cubicBezTo>
                  <a:cubicBezTo>
                    <a:pt x="5522817" y="41299"/>
                    <a:pt x="5532425" y="43619"/>
                    <a:pt x="5541818" y="46181"/>
                  </a:cubicBezTo>
                  <a:cubicBezTo>
                    <a:pt x="5566312" y="52861"/>
                    <a:pt x="5591624" y="56625"/>
                    <a:pt x="5615709" y="64654"/>
                  </a:cubicBezTo>
                  <a:cubicBezTo>
                    <a:pt x="5624945" y="67733"/>
                    <a:pt x="5634710" y="69537"/>
                    <a:pt x="5643418" y="73891"/>
                  </a:cubicBezTo>
                  <a:cubicBezTo>
                    <a:pt x="5653347" y="78855"/>
                    <a:pt x="5661198" y="87399"/>
                    <a:pt x="5671127" y="92363"/>
                  </a:cubicBezTo>
                  <a:cubicBezTo>
                    <a:pt x="5685896" y="99747"/>
                    <a:pt x="5721963" y="106888"/>
                    <a:pt x="5735781" y="110836"/>
                  </a:cubicBezTo>
                  <a:cubicBezTo>
                    <a:pt x="5802056" y="129771"/>
                    <a:pt x="5715772" y="110528"/>
                    <a:pt x="5809672" y="129309"/>
                  </a:cubicBezTo>
                  <a:cubicBezTo>
                    <a:pt x="5832261" y="140603"/>
                    <a:pt x="5854742" y="149933"/>
                    <a:pt x="5874327" y="166254"/>
                  </a:cubicBezTo>
                  <a:cubicBezTo>
                    <a:pt x="5884362" y="174616"/>
                    <a:pt x="5890618" y="187619"/>
                    <a:pt x="5902036" y="193963"/>
                  </a:cubicBezTo>
                  <a:cubicBezTo>
                    <a:pt x="5933402" y="211389"/>
                    <a:pt x="5978466" y="215938"/>
                    <a:pt x="6012872" y="221672"/>
                  </a:cubicBezTo>
                  <a:lnTo>
                    <a:pt x="6068290" y="240145"/>
                  </a:lnTo>
                  <a:cubicBezTo>
                    <a:pt x="6077527" y="243224"/>
                    <a:pt x="6086453" y="247472"/>
                    <a:pt x="6096000" y="249381"/>
                  </a:cubicBezTo>
                  <a:cubicBezTo>
                    <a:pt x="6126788" y="255539"/>
                    <a:pt x="6158577" y="257925"/>
                    <a:pt x="6188363" y="267854"/>
                  </a:cubicBezTo>
                  <a:cubicBezTo>
                    <a:pt x="6197599" y="270933"/>
                    <a:pt x="6206711" y="274416"/>
                    <a:pt x="6216072" y="277091"/>
                  </a:cubicBezTo>
                  <a:cubicBezTo>
                    <a:pt x="6228278" y="280578"/>
                    <a:pt x="6240885" y="282594"/>
                    <a:pt x="6253018" y="286327"/>
                  </a:cubicBezTo>
                  <a:cubicBezTo>
                    <a:pt x="6280934" y="294917"/>
                    <a:pt x="6308436" y="304800"/>
                    <a:pt x="6336145" y="314036"/>
                  </a:cubicBezTo>
                  <a:cubicBezTo>
                    <a:pt x="6345381" y="317115"/>
                    <a:pt x="6355146" y="318918"/>
                    <a:pt x="6363854" y="323272"/>
                  </a:cubicBezTo>
                  <a:cubicBezTo>
                    <a:pt x="6409508" y="346099"/>
                    <a:pt x="6387738" y="337391"/>
                    <a:pt x="6428509" y="350981"/>
                  </a:cubicBezTo>
                  <a:cubicBezTo>
                    <a:pt x="6463463" y="374284"/>
                    <a:pt x="6448369" y="361604"/>
                    <a:pt x="6474690" y="387927"/>
                  </a:cubicBezTo>
                </a:path>
              </a:pathLst>
            </a:custGeom>
            <a:noFill/>
            <a:ln w="12700" cap="flat" cmpd="sng" algn="ctr">
              <a:solidFill>
                <a:schemeClr val="bg1">
                  <a:lumMod val="95161"/>
                  <a:alpha val="1935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07" name="任意多边形: 形状 106">
              <a:extLst>
                <a:ext uri="{FF2B5EF4-FFF2-40B4-BE49-F238E27FC236}">
                  <a16:creationId xmlns:a16="http://schemas.microsoft.com/office/drawing/2014/main" xmlns="" id="{0E068E9B-B498-46AB-8229-2FA1C5029A46}"/>
                </a:ext>
              </a:extLst>
            </p:cNvPr>
            <p:cNvSpPr/>
            <p:nvPr/>
          </p:nvSpPr>
          <p:spPr>
            <a:xfrm>
              <a:off x="5855855" y="5860061"/>
              <a:ext cx="6474690" cy="3842327"/>
            </a:xfrm>
            <a:custGeom>
              <a:avLst/>
              <a:gdLst>
                <a:gd name="connsiteX0" fmla="*/ 0 w 6474690"/>
                <a:gd name="connsiteY0" fmla="*/ 3842327 h 3842327"/>
                <a:gd name="connsiteX1" fmla="*/ 0 w 6474690"/>
                <a:gd name="connsiteY1" fmla="*/ 3842327 h 3842327"/>
                <a:gd name="connsiteX2" fmla="*/ 46181 w 6474690"/>
                <a:gd name="connsiteY2" fmla="*/ 3768436 h 3842327"/>
                <a:gd name="connsiteX3" fmla="*/ 73890 w 6474690"/>
                <a:gd name="connsiteY3" fmla="*/ 3749963 h 3842327"/>
                <a:gd name="connsiteX4" fmla="*/ 83127 w 6474690"/>
                <a:gd name="connsiteY4" fmla="*/ 3722254 h 3842327"/>
                <a:gd name="connsiteX5" fmla="*/ 110836 w 6474690"/>
                <a:gd name="connsiteY5" fmla="*/ 3694545 h 3842327"/>
                <a:gd name="connsiteX6" fmla="*/ 120072 w 6474690"/>
                <a:gd name="connsiteY6" fmla="*/ 3666836 h 3842327"/>
                <a:gd name="connsiteX7" fmla="*/ 157018 w 6474690"/>
                <a:gd name="connsiteY7" fmla="*/ 3611418 h 3842327"/>
                <a:gd name="connsiteX8" fmla="*/ 240145 w 6474690"/>
                <a:gd name="connsiteY8" fmla="*/ 3565236 h 3842327"/>
                <a:gd name="connsiteX9" fmla="*/ 258618 w 6474690"/>
                <a:gd name="connsiteY9" fmla="*/ 3537527 h 3842327"/>
                <a:gd name="connsiteX10" fmla="*/ 350981 w 6474690"/>
                <a:gd name="connsiteY10" fmla="*/ 3472872 h 3842327"/>
                <a:gd name="connsiteX11" fmla="*/ 387927 w 6474690"/>
                <a:gd name="connsiteY11" fmla="*/ 3417454 h 3842327"/>
                <a:gd name="connsiteX12" fmla="*/ 406400 w 6474690"/>
                <a:gd name="connsiteY12" fmla="*/ 3389745 h 3842327"/>
                <a:gd name="connsiteX13" fmla="*/ 415636 w 6474690"/>
                <a:gd name="connsiteY13" fmla="*/ 3362036 h 3842327"/>
                <a:gd name="connsiteX14" fmla="*/ 424872 w 6474690"/>
                <a:gd name="connsiteY14" fmla="*/ 3325091 h 3842327"/>
                <a:gd name="connsiteX15" fmla="*/ 443345 w 6474690"/>
                <a:gd name="connsiteY15" fmla="*/ 3297381 h 3842327"/>
                <a:gd name="connsiteX16" fmla="*/ 452581 w 6474690"/>
                <a:gd name="connsiteY16" fmla="*/ 3241963 h 3842327"/>
                <a:gd name="connsiteX17" fmla="*/ 461818 w 6474690"/>
                <a:gd name="connsiteY17" fmla="*/ 3214254 h 3842327"/>
                <a:gd name="connsiteX18" fmla="*/ 471054 w 6474690"/>
                <a:gd name="connsiteY18" fmla="*/ 3168072 h 3842327"/>
                <a:gd name="connsiteX19" fmla="*/ 480290 w 6474690"/>
                <a:gd name="connsiteY19" fmla="*/ 3066472 h 3842327"/>
                <a:gd name="connsiteX20" fmla="*/ 563418 w 6474690"/>
                <a:gd name="connsiteY20" fmla="*/ 3001818 h 3842327"/>
                <a:gd name="connsiteX21" fmla="*/ 591127 w 6474690"/>
                <a:gd name="connsiteY21" fmla="*/ 2974109 h 3842327"/>
                <a:gd name="connsiteX22" fmla="*/ 628072 w 6474690"/>
                <a:gd name="connsiteY22" fmla="*/ 2946400 h 3842327"/>
                <a:gd name="connsiteX23" fmla="*/ 637309 w 6474690"/>
                <a:gd name="connsiteY23" fmla="*/ 2918691 h 3842327"/>
                <a:gd name="connsiteX24" fmla="*/ 665018 w 6474690"/>
                <a:gd name="connsiteY24" fmla="*/ 2890981 h 3842327"/>
                <a:gd name="connsiteX25" fmla="*/ 711200 w 6474690"/>
                <a:gd name="connsiteY25" fmla="*/ 2807854 h 3842327"/>
                <a:gd name="connsiteX26" fmla="*/ 766618 w 6474690"/>
                <a:gd name="connsiteY26" fmla="*/ 2724727 h 3842327"/>
                <a:gd name="connsiteX27" fmla="*/ 785090 w 6474690"/>
                <a:gd name="connsiteY27" fmla="*/ 2697018 h 3842327"/>
                <a:gd name="connsiteX28" fmla="*/ 812800 w 6474690"/>
                <a:gd name="connsiteY28" fmla="*/ 2669309 h 3842327"/>
                <a:gd name="connsiteX29" fmla="*/ 840509 w 6474690"/>
                <a:gd name="connsiteY29" fmla="*/ 2613891 h 3842327"/>
                <a:gd name="connsiteX30" fmla="*/ 868218 w 6474690"/>
                <a:gd name="connsiteY30" fmla="*/ 2576945 h 3842327"/>
                <a:gd name="connsiteX31" fmla="*/ 923636 w 6474690"/>
                <a:gd name="connsiteY31" fmla="*/ 2521527 h 3842327"/>
                <a:gd name="connsiteX32" fmla="*/ 951345 w 6474690"/>
                <a:gd name="connsiteY32" fmla="*/ 2466109 h 3842327"/>
                <a:gd name="connsiteX33" fmla="*/ 979054 w 6474690"/>
                <a:gd name="connsiteY33" fmla="*/ 2410691 h 3842327"/>
                <a:gd name="connsiteX34" fmla="*/ 1034472 w 6474690"/>
                <a:gd name="connsiteY34" fmla="*/ 2355272 h 3842327"/>
                <a:gd name="connsiteX35" fmla="*/ 1080654 w 6474690"/>
                <a:gd name="connsiteY35" fmla="*/ 2309091 h 3842327"/>
                <a:gd name="connsiteX36" fmla="*/ 1099127 w 6474690"/>
                <a:gd name="connsiteY36" fmla="*/ 2281381 h 3842327"/>
                <a:gd name="connsiteX37" fmla="*/ 1154545 w 6474690"/>
                <a:gd name="connsiteY37" fmla="*/ 2244436 h 3842327"/>
                <a:gd name="connsiteX38" fmla="*/ 1200727 w 6474690"/>
                <a:gd name="connsiteY38" fmla="*/ 2198254 h 3842327"/>
                <a:gd name="connsiteX39" fmla="*/ 1256145 w 6474690"/>
                <a:gd name="connsiteY39" fmla="*/ 2152072 h 3842327"/>
                <a:gd name="connsiteX40" fmla="*/ 1293090 w 6474690"/>
                <a:gd name="connsiteY40" fmla="*/ 2142836 h 3842327"/>
                <a:gd name="connsiteX41" fmla="*/ 1459345 w 6474690"/>
                <a:gd name="connsiteY41" fmla="*/ 2115127 h 3842327"/>
                <a:gd name="connsiteX42" fmla="*/ 1579418 w 6474690"/>
                <a:gd name="connsiteY42" fmla="*/ 2096654 h 3842327"/>
                <a:gd name="connsiteX43" fmla="*/ 1671781 w 6474690"/>
                <a:gd name="connsiteY43" fmla="*/ 2059709 h 3842327"/>
                <a:gd name="connsiteX44" fmla="*/ 1699490 w 6474690"/>
                <a:gd name="connsiteY44" fmla="*/ 2050472 h 3842327"/>
                <a:gd name="connsiteX45" fmla="*/ 1727200 w 6474690"/>
                <a:gd name="connsiteY45" fmla="*/ 2022763 h 3842327"/>
                <a:gd name="connsiteX46" fmla="*/ 1736436 w 6474690"/>
                <a:gd name="connsiteY46" fmla="*/ 1976581 h 3842327"/>
                <a:gd name="connsiteX47" fmla="*/ 1764145 w 6474690"/>
                <a:gd name="connsiteY47" fmla="*/ 1921163 h 3842327"/>
                <a:gd name="connsiteX48" fmla="*/ 1791854 w 6474690"/>
                <a:gd name="connsiteY48" fmla="*/ 1856509 h 3842327"/>
                <a:gd name="connsiteX49" fmla="*/ 1801090 w 6474690"/>
                <a:gd name="connsiteY49" fmla="*/ 1828800 h 3842327"/>
                <a:gd name="connsiteX50" fmla="*/ 1828800 w 6474690"/>
                <a:gd name="connsiteY50" fmla="*/ 1810327 h 3842327"/>
                <a:gd name="connsiteX51" fmla="*/ 1847272 w 6474690"/>
                <a:gd name="connsiteY51" fmla="*/ 1782618 h 3842327"/>
                <a:gd name="connsiteX52" fmla="*/ 1874981 w 6474690"/>
                <a:gd name="connsiteY52" fmla="*/ 1764145 h 3842327"/>
                <a:gd name="connsiteX53" fmla="*/ 1911927 w 6474690"/>
                <a:gd name="connsiteY53" fmla="*/ 1717963 h 3842327"/>
                <a:gd name="connsiteX54" fmla="*/ 1958109 w 6474690"/>
                <a:gd name="connsiteY54" fmla="*/ 1681018 h 3842327"/>
                <a:gd name="connsiteX55" fmla="*/ 1976581 w 6474690"/>
                <a:gd name="connsiteY55" fmla="*/ 1653309 h 3842327"/>
                <a:gd name="connsiteX56" fmla="*/ 2068945 w 6474690"/>
                <a:gd name="connsiteY56" fmla="*/ 1625600 h 3842327"/>
                <a:gd name="connsiteX57" fmla="*/ 2124363 w 6474690"/>
                <a:gd name="connsiteY57" fmla="*/ 1588654 h 3842327"/>
                <a:gd name="connsiteX58" fmla="*/ 2161309 w 6474690"/>
                <a:gd name="connsiteY58" fmla="*/ 1533236 h 3842327"/>
                <a:gd name="connsiteX59" fmla="*/ 2216727 w 6474690"/>
                <a:gd name="connsiteY59" fmla="*/ 1505527 h 3842327"/>
                <a:gd name="connsiteX60" fmla="*/ 2299854 w 6474690"/>
                <a:gd name="connsiteY60" fmla="*/ 1459345 h 3842327"/>
                <a:gd name="connsiteX61" fmla="*/ 2355272 w 6474690"/>
                <a:gd name="connsiteY61" fmla="*/ 1422400 h 3842327"/>
                <a:gd name="connsiteX62" fmla="*/ 2401454 w 6474690"/>
                <a:gd name="connsiteY62" fmla="*/ 1413163 h 3842327"/>
                <a:gd name="connsiteX63" fmla="*/ 2429163 w 6474690"/>
                <a:gd name="connsiteY63" fmla="*/ 1403927 h 3842327"/>
                <a:gd name="connsiteX64" fmla="*/ 2475345 w 6474690"/>
                <a:gd name="connsiteY64" fmla="*/ 1394691 h 3842327"/>
                <a:gd name="connsiteX65" fmla="*/ 2530763 w 6474690"/>
                <a:gd name="connsiteY65" fmla="*/ 1376218 h 3842327"/>
                <a:gd name="connsiteX66" fmla="*/ 2558472 w 6474690"/>
                <a:gd name="connsiteY66" fmla="*/ 1366981 h 3842327"/>
                <a:gd name="connsiteX67" fmla="*/ 2595418 w 6474690"/>
                <a:gd name="connsiteY67" fmla="*/ 1357745 h 3842327"/>
                <a:gd name="connsiteX68" fmla="*/ 2678545 w 6474690"/>
                <a:gd name="connsiteY68" fmla="*/ 1311563 h 3842327"/>
                <a:gd name="connsiteX69" fmla="*/ 2715490 w 6474690"/>
                <a:gd name="connsiteY69" fmla="*/ 1274618 h 3842327"/>
                <a:gd name="connsiteX70" fmla="*/ 2752436 w 6474690"/>
                <a:gd name="connsiteY70" fmla="*/ 1219200 h 3842327"/>
                <a:gd name="connsiteX71" fmla="*/ 2780145 w 6474690"/>
                <a:gd name="connsiteY71" fmla="*/ 1182254 h 3842327"/>
                <a:gd name="connsiteX72" fmla="*/ 2807854 w 6474690"/>
                <a:gd name="connsiteY72" fmla="*/ 1154545 h 3842327"/>
                <a:gd name="connsiteX73" fmla="*/ 2826327 w 6474690"/>
                <a:gd name="connsiteY73" fmla="*/ 1126836 h 3842327"/>
                <a:gd name="connsiteX74" fmla="*/ 2844800 w 6474690"/>
                <a:gd name="connsiteY74" fmla="*/ 1089891 h 3842327"/>
                <a:gd name="connsiteX75" fmla="*/ 2872509 w 6474690"/>
                <a:gd name="connsiteY75" fmla="*/ 1071418 h 3842327"/>
                <a:gd name="connsiteX76" fmla="*/ 2909454 w 6474690"/>
                <a:gd name="connsiteY76" fmla="*/ 988291 h 3842327"/>
                <a:gd name="connsiteX77" fmla="*/ 2964872 w 6474690"/>
                <a:gd name="connsiteY77" fmla="*/ 951345 h 3842327"/>
                <a:gd name="connsiteX78" fmla="*/ 3306618 w 6474690"/>
                <a:gd name="connsiteY78" fmla="*/ 923636 h 3842327"/>
                <a:gd name="connsiteX79" fmla="*/ 3334327 w 6474690"/>
                <a:gd name="connsiteY79" fmla="*/ 905163 h 3842327"/>
                <a:gd name="connsiteX80" fmla="*/ 3408218 w 6474690"/>
                <a:gd name="connsiteY80" fmla="*/ 840509 h 3842327"/>
                <a:gd name="connsiteX81" fmla="*/ 3500581 w 6474690"/>
                <a:gd name="connsiteY81" fmla="*/ 812800 h 3842327"/>
                <a:gd name="connsiteX82" fmla="*/ 3565236 w 6474690"/>
                <a:gd name="connsiteY82" fmla="*/ 794327 h 3842327"/>
                <a:gd name="connsiteX83" fmla="*/ 3639127 w 6474690"/>
                <a:gd name="connsiteY83" fmla="*/ 729672 h 3842327"/>
                <a:gd name="connsiteX84" fmla="*/ 3676072 w 6474690"/>
                <a:gd name="connsiteY84" fmla="*/ 637309 h 3842327"/>
                <a:gd name="connsiteX85" fmla="*/ 3685309 w 6474690"/>
                <a:gd name="connsiteY85" fmla="*/ 609600 h 3842327"/>
                <a:gd name="connsiteX86" fmla="*/ 3731490 w 6474690"/>
                <a:gd name="connsiteY86" fmla="*/ 554181 h 3842327"/>
                <a:gd name="connsiteX87" fmla="*/ 3740727 w 6474690"/>
                <a:gd name="connsiteY87" fmla="*/ 526472 h 3842327"/>
                <a:gd name="connsiteX88" fmla="*/ 3759200 w 6474690"/>
                <a:gd name="connsiteY88" fmla="*/ 489527 h 3842327"/>
                <a:gd name="connsiteX89" fmla="*/ 3777672 w 6474690"/>
                <a:gd name="connsiteY89" fmla="*/ 461818 h 3842327"/>
                <a:gd name="connsiteX90" fmla="*/ 3833090 w 6474690"/>
                <a:gd name="connsiteY90" fmla="*/ 406400 h 3842327"/>
                <a:gd name="connsiteX91" fmla="*/ 3870036 w 6474690"/>
                <a:gd name="connsiteY91" fmla="*/ 360218 h 3842327"/>
                <a:gd name="connsiteX92" fmla="*/ 3879272 w 6474690"/>
                <a:gd name="connsiteY92" fmla="*/ 332509 h 3842327"/>
                <a:gd name="connsiteX93" fmla="*/ 3934690 w 6474690"/>
                <a:gd name="connsiteY93" fmla="*/ 304800 h 3842327"/>
                <a:gd name="connsiteX94" fmla="*/ 4017818 w 6474690"/>
                <a:gd name="connsiteY94" fmla="*/ 314036 h 3842327"/>
                <a:gd name="connsiteX95" fmla="*/ 4045527 w 6474690"/>
                <a:gd name="connsiteY95" fmla="*/ 332509 h 3842327"/>
                <a:gd name="connsiteX96" fmla="*/ 4156363 w 6474690"/>
                <a:gd name="connsiteY96" fmla="*/ 323272 h 3842327"/>
                <a:gd name="connsiteX97" fmla="*/ 4193309 w 6474690"/>
                <a:gd name="connsiteY97" fmla="*/ 314036 h 3842327"/>
                <a:gd name="connsiteX98" fmla="*/ 4248727 w 6474690"/>
                <a:gd name="connsiteY98" fmla="*/ 286327 h 3842327"/>
                <a:gd name="connsiteX99" fmla="*/ 4285672 w 6474690"/>
                <a:gd name="connsiteY99" fmla="*/ 277091 h 3842327"/>
                <a:gd name="connsiteX100" fmla="*/ 4313381 w 6474690"/>
                <a:gd name="connsiteY100" fmla="*/ 267854 h 3842327"/>
                <a:gd name="connsiteX101" fmla="*/ 4387272 w 6474690"/>
                <a:gd name="connsiteY101" fmla="*/ 249381 h 3842327"/>
                <a:gd name="connsiteX102" fmla="*/ 4479636 w 6474690"/>
                <a:gd name="connsiteY102" fmla="*/ 166254 h 3842327"/>
                <a:gd name="connsiteX103" fmla="*/ 4507345 w 6474690"/>
                <a:gd name="connsiteY103" fmla="*/ 147781 h 3842327"/>
                <a:gd name="connsiteX104" fmla="*/ 4562763 w 6474690"/>
                <a:gd name="connsiteY104" fmla="*/ 129309 h 3842327"/>
                <a:gd name="connsiteX105" fmla="*/ 4645890 w 6474690"/>
                <a:gd name="connsiteY105" fmla="*/ 83127 h 3842327"/>
                <a:gd name="connsiteX106" fmla="*/ 4765963 w 6474690"/>
                <a:gd name="connsiteY106" fmla="*/ 64654 h 3842327"/>
                <a:gd name="connsiteX107" fmla="*/ 4802909 w 6474690"/>
                <a:gd name="connsiteY107" fmla="*/ 120072 h 3842327"/>
                <a:gd name="connsiteX108" fmla="*/ 4839854 w 6474690"/>
                <a:gd name="connsiteY108" fmla="*/ 175491 h 3842327"/>
                <a:gd name="connsiteX109" fmla="*/ 4913745 w 6474690"/>
                <a:gd name="connsiteY109" fmla="*/ 212436 h 3842327"/>
                <a:gd name="connsiteX110" fmla="*/ 5089236 w 6474690"/>
                <a:gd name="connsiteY110" fmla="*/ 193963 h 3842327"/>
                <a:gd name="connsiteX111" fmla="*/ 5126181 w 6474690"/>
                <a:gd name="connsiteY111" fmla="*/ 147781 h 3842327"/>
                <a:gd name="connsiteX112" fmla="*/ 5163127 w 6474690"/>
                <a:gd name="connsiteY112" fmla="*/ 92363 h 3842327"/>
                <a:gd name="connsiteX113" fmla="*/ 5190836 w 6474690"/>
                <a:gd name="connsiteY113" fmla="*/ 73891 h 3842327"/>
                <a:gd name="connsiteX114" fmla="*/ 5273963 w 6474690"/>
                <a:gd name="connsiteY114" fmla="*/ 9236 h 3842327"/>
                <a:gd name="connsiteX115" fmla="*/ 5338618 w 6474690"/>
                <a:gd name="connsiteY115" fmla="*/ 0 h 3842327"/>
                <a:gd name="connsiteX116" fmla="*/ 5458690 w 6474690"/>
                <a:gd name="connsiteY116" fmla="*/ 9236 h 3842327"/>
                <a:gd name="connsiteX117" fmla="*/ 5514109 w 6474690"/>
                <a:gd name="connsiteY117" fmla="*/ 36945 h 3842327"/>
                <a:gd name="connsiteX118" fmla="*/ 5541818 w 6474690"/>
                <a:gd name="connsiteY118" fmla="*/ 46181 h 3842327"/>
                <a:gd name="connsiteX119" fmla="*/ 5615709 w 6474690"/>
                <a:gd name="connsiteY119" fmla="*/ 64654 h 3842327"/>
                <a:gd name="connsiteX120" fmla="*/ 5643418 w 6474690"/>
                <a:gd name="connsiteY120" fmla="*/ 73891 h 3842327"/>
                <a:gd name="connsiteX121" fmla="*/ 5671127 w 6474690"/>
                <a:gd name="connsiteY121" fmla="*/ 92363 h 3842327"/>
                <a:gd name="connsiteX122" fmla="*/ 5735781 w 6474690"/>
                <a:gd name="connsiteY122" fmla="*/ 110836 h 3842327"/>
                <a:gd name="connsiteX123" fmla="*/ 5809672 w 6474690"/>
                <a:gd name="connsiteY123" fmla="*/ 129309 h 3842327"/>
                <a:gd name="connsiteX124" fmla="*/ 5874327 w 6474690"/>
                <a:gd name="connsiteY124" fmla="*/ 166254 h 3842327"/>
                <a:gd name="connsiteX125" fmla="*/ 5902036 w 6474690"/>
                <a:gd name="connsiteY125" fmla="*/ 193963 h 3842327"/>
                <a:gd name="connsiteX126" fmla="*/ 6012872 w 6474690"/>
                <a:gd name="connsiteY126" fmla="*/ 221672 h 3842327"/>
                <a:gd name="connsiteX127" fmla="*/ 6068290 w 6474690"/>
                <a:gd name="connsiteY127" fmla="*/ 240145 h 3842327"/>
                <a:gd name="connsiteX128" fmla="*/ 6096000 w 6474690"/>
                <a:gd name="connsiteY128" fmla="*/ 249381 h 3842327"/>
                <a:gd name="connsiteX129" fmla="*/ 6188363 w 6474690"/>
                <a:gd name="connsiteY129" fmla="*/ 267854 h 3842327"/>
                <a:gd name="connsiteX130" fmla="*/ 6216072 w 6474690"/>
                <a:gd name="connsiteY130" fmla="*/ 277091 h 3842327"/>
                <a:gd name="connsiteX131" fmla="*/ 6253018 w 6474690"/>
                <a:gd name="connsiteY131" fmla="*/ 286327 h 3842327"/>
                <a:gd name="connsiteX132" fmla="*/ 6336145 w 6474690"/>
                <a:gd name="connsiteY132" fmla="*/ 314036 h 3842327"/>
                <a:gd name="connsiteX133" fmla="*/ 6363854 w 6474690"/>
                <a:gd name="connsiteY133" fmla="*/ 323272 h 3842327"/>
                <a:gd name="connsiteX134" fmla="*/ 6428509 w 6474690"/>
                <a:gd name="connsiteY134" fmla="*/ 350981 h 3842327"/>
                <a:gd name="connsiteX135" fmla="*/ 6474690 w 6474690"/>
                <a:gd name="connsiteY135" fmla="*/ 387927 h 384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6474690" h="3842327">
                  <a:moveTo>
                    <a:pt x="0" y="3842327"/>
                  </a:moveTo>
                  <a:lnTo>
                    <a:pt x="0" y="3842327"/>
                  </a:lnTo>
                  <a:cubicBezTo>
                    <a:pt x="15394" y="3817697"/>
                    <a:pt x="28037" y="3791117"/>
                    <a:pt x="46181" y="3768436"/>
                  </a:cubicBezTo>
                  <a:cubicBezTo>
                    <a:pt x="53116" y="3759768"/>
                    <a:pt x="66955" y="3758631"/>
                    <a:pt x="73890" y="3749963"/>
                  </a:cubicBezTo>
                  <a:cubicBezTo>
                    <a:pt x="79972" y="3742360"/>
                    <a:pt x="77726" y="3730355"/>
                    <a:pt x="83127" y="3722254"/>
                  </a:cubicBezTo>
                  <a:cubicBezTo>
                    <a:pt x="90373" y="3711386"/>
                    <a:pt x="101600" y="3703781"/>
                    <a:pt x="110836" y="3694545"/>
                  </a:cubicBezTo>
                  <a:cubicBezTo>
                    <a:pt x="113915" y="3685309"/>
                    <a:pt x="115344" y="3675347"/>
                    <a:pt x="120072" y="3666836"/>
                  </a:cubicBezTo>
                  <a:cubicBezTo>
                    <a:pt x="130854" y="3647428"/>
                    <a:pt x="138545" y="3623733"/>
                    <a:pt x="157018" y="3611418"/>
                  </a:cubicBezTo>
                  <a:cubicBezTo>
                    <a:pt x="220537" y="3569071"/>
                    <a:pt x="191374" y="3581493"/>
                    <a:pt x="240145" y="3565236"/>
                  </a:cubicBezTo>
                  <a:cubicBezTo>
                    <a:pt x="246303" y="3556000"/>
                    <a:pt x="250264" y="3544837"/>
                    <a:pt x="258618" y="3537527"/>
                  </a:cubicBezTo>
                  <a:cubicBezTo>
                    <a:pt x="265350" y="3531636"/>
                    <a:pt x="338913" y="3486449"/>
                    <a:pt x="350981" y="3472872"/>
                  </a:cubicBezTo>
                  <a:cubicBezTo>
                    <a:pt x="365731" y="3456278"/>
                    <a:pt x="375612" y="3435927"/>
                    <a:pt x="387927" y="3417454"/>
                  </a:cubicBezTo>
                  <a:lnTo>
                    <a:pt x="406400" y="3389745"/>
                  </a:lnTo>
                  <a:cubicBezTo>
                    <a:pt x="409479" y="3380509"/>
                    <a:pt x="412961" y="3371397"/>
                    <a:pt x="415636" y="3362036"/>
                  </a:cubicBezTo>
                  <a:cubicBezTo>
                    <a:pt x="419123" y="3349830"/>
                    <a:pt x="419872" y="3336759"/>
                    <a:pt x="424872" y="3325091"/>
                  </a:cubicBezTo>
                  <a:cubicBezTo>
                    <a:pt x="429245" y="3314888"/>
                    <a:pt x="437187" y="3306618"/>
                    <a:pt x="443345" y="3297381"/>
                  </a:cubicBezTo>
                  <a:cubicBezTo>
                    <a:pt x="446424" y="3278908"/>
                    <a:pt x="448518" y="3260244"/>
                    <a:pt x="452581" y="3241963"/>
                  </a:cubicBezTo>
                  <a:cubicBezTo>
                    <a:pt x="454693" y="3232459"/>
                    <a:pt x="459457" y="3223699"/>
                    <a:pt x="461818" y="3214254"/>
                  </a:cubicBezTo>
                  <a:cubicBezTo>
                    <a:pt x="465626" y="3199024"/>
                    <a:pt x="467975" y="3183466"/>
                    <a:pt x="471054" y="3168072"/>
                  </a:cubicBezTo>
                  <a:cubicBezTo>
                    <a:pt x="474133" y="3134205"/>
                    <a:pt x="467342" y="3097917"/>
                    <a:pt x="480290" y="3066472"/>
                  </a:cubicBezTo>
                  <a:cubicBezTo>
                    <a:pt x="500114" y="3018329"/>
                    <a:pt x="526756" y="3014038"/>
                    <a:pt x="563418" y="3001818"/>
                  </a:cubicBezTo>
                  <a:cubicBezTo>
                    <a:pt x="572654" y="2992582"/>
                    <a:pt x="581209" y="2982610"/>
                    <a:pt x="591127" y="2974109"/>
                  </a:cubicBezTo>
                  <a:cubicBezTo>
                    <a:pt x="602815" y="2964091"/>
                    <a:pt x="618217" y="2958226"/>
                    <a:pt x="628072" y="2946400"/>
                  </a:cubicBezTo>
                  <a:cubicBezTo>
                    <a:pt x="634305" y="2938921"/>
                    <a:pt x="631908" y="2926792"/>
                    <a:pt x="637309" y="2918691"/>
                  </a:cubicBezTo>
                  <a:cubicBezTo>
                    <a:pt x="644555" y="2907822"/>
                    <a:pt x="655782" y="2900218"/>
                    <a:pt x="665018" y="2890981"/>
                  </a:cubicBezTo>
                  <a:cubicBezTo>
                    <a:pt x="681275" y="2842209"/>
                    <a:pt x="668853" y="2871375"/>
                    <a:pt x="711200" y="2807854"/>
                  </a:cubicBezTo>
                  <a:lnTo>
                    <a:pt x="766618" y="2724727"/>
                  </a:lnTo>
                  <a:cubicBezTo>
                    <a:pt x="772775" y="2715491"/>
                    <a:pt x="777241" y="2704867"/>
                    <a:pt x="785090" y="2697018"/>
                  </a:cubicBezTo>
                  <a:cubicBezTo>
                    <a:pt x="794327" y="2687782"/>
                    <a:pt x="804438" y="2679344"/>
                    <a:pt x="812800" y="2669309"/>
                  </a:cubicBezTo>
                  <a:cubicBezTo>
                    <a:pt x="856675" y="2616659"/>
                    <a:pt x="810217" y="2666901"/>
                    <a:pt x="840509" y="2613891"/>
                  </a:cubicBezTo>
                  <a:cubicBezTo>
                    <a:pt x="848147" y="2600525"/>
                    <a:pt x="857920" y="2588387"/>
                    <a:pt x="868218" y="2576945"/>
                  </a:cubicBezTo>
                  <a:cubicBezTo>
                    <a:pt x="885694" y="2557527"/>
                    <a:pt x="923636" y="2521527"/>
                    <a:pt x="923636" y="2521527"/>
                  </a:cubicBezTo>
                  <a:cubicBezTo>
                    <a:pt x="946851" y="2451880"/>
                    <a:pt x="915535" y="2537728"/>
                    <a:pt x="951345" y="2466109"/>
                  </a:cubicBezTo>
                  <a:cubicBezTo>
                    <a:pt x="969687" y="2429424"/>
                    <a:pt x="948800" y="2444727"/>
                    <a:pt x="979054" y="2410691"/>
                  </a:cubicBezTo>
                  <a:cubicBezTo>
                    <a:pt x="996410" y="2391165"/>
                    <a:pt x="1019981" y="2377009"/>
                    <a:pt x="1034472" y="2355272"/>
                  </a:cubicBezTo>
                  <a:cubicBezTo>
                    <a:pt x="1059103" y="2318327"/>
                    <a:pt x="1043709" y="2333720"/>
                    <a:pt x="1080654" y="2309091"/>
                  </a:cubicBezTo>
                  <a:cubicBezTo>
                    <a:pt x="1086812" y="2299854"/>
                    <a:pt x="1090773" y="2288691"/>
                    <a:pt x="1099127" y="2281381"/>
                  </a:cubicBezTo>
                  <a:cubicBezTo>
                    <a:pt x="1115835" y="2266761"/>
                    <a:pt x="1154545" y="2244436"/>
                    <a:pt x="1154545" y="2244436"/>
                  </a:cubicBezTo>
                  <a:cubicBezTo>
                    <a:pt x="1188412" y="2193636"/>
                    <a:pt x="1154545" y="2236739"/>
                    <a:pt x="1200727" y="2198254"/>
                  </a:cubicBezTo>
                  <a:cubicBezTo>
                    <a:pt x="1224224" y="2178673"/>
                    <a:pt x="1227818" y="2164212"/>
                    <a:pt x="1256145" y="2152072"/>
                  </a:cubicBezTo>
                  <a:cubicBezTo>
                    <a:pt x="1267813" y="2147072"/>
                    <a:pt x="1280931" y="2146484"/>
                    <a:pt x="1293090" y="2142836"/>
                  </a:cubicBezTo>
                  <a:cubicBezTo>
                    <a:pt x="1406890" y="2108696"/>
                    <a:pt x="1284914" y="2133487"/>
                    <a:pt x="1459345" y="2115127"/>
                  </a:cubicBezTo>
                  <a:cubicBezTo>
                    <a:pt x="1491621" y="2111730"/>
                    <a:pt x="1546327" y="2102170"/>
                    <a:pt x="1579418" y="2096654"/>
                  </a:cubicBezTo>
                  <a:cubicBezTo>
                    <a:pt x="1633783" y="2069471"/>
                    <a:pt x="1603296" y="2082537"/>
                    <a:pt x="1671781" y="2059709"/>
                  </a:cubicBezTo>
                  <a:lnTo>
                    <a:pt x="1699490" y="2050472"/>
                  </a:lnTo>
                  <a:cubicBezTo>
                    <a:pt x="1708727" y="2041236"/>
                    <a:pt x="1721358" y="2034446"/>
                    <a:pt x="1727200" y="2022763"/>
                  </a:cubicBezTo>
                  <a:cubicBezTo>
                    <a:pt x="1734221" y="2008722"/>
                    <a:pt x="1732629" y="1991811"/>
                    <a:pt x="1736436" y="1976581"/>
                  </a:cubicBezTo>
                  <a:cubicBezTo>
                    <a:pt x="1744084" y="1945988"/>
                    <a:pt x="1746085" y="1948253"/>
                    <a:pt x="1764145" y="1921163"/>
                  </a:cubicBezTo>
                  <a:cubicBezTo>
                    <a:pt x="1783367" y="1844271"/>
                    <a:pt x="1759961" y="1920295"/>
                    <a:pt x="1791854" y="1856509"/>
                  </a:cubicBezTo>
                  <a:cubicBezTo>
                    <a:pt x="1796208" y="1847801"/>
                    <a:pt x="1795008" y="1836402"/>
                    <a:pt x="1801090" y="1828800"/>
                  </a:cubicBezTo>
                  <a:cubicBezTo>
                    <a:pt x="1808025" y="1820132"/>
                    <a:pt x="1819563" y="1816485"/>
                    <a:pt x="1828800" y="1810327"/>
                  </a:cubicBezTo>
                  <a:cubicBezTo>
                    <a:pt x="1834957" y="1801091"/>
                    <a:pt x="1839423" y="1790467"/>
                    <a:pt x="1847272" y="1782618"/>
                  </a:cubicBezTo>
                  <a:cubicBezTo>
                    <a:pt x="1855121" y="1774768"/>
                    <a:pt x="1868046" y="1772813"/>
                    <a:pt x="1874981" y="1764145"/>
                  </a:cubicBezTo>
                  <a:cubicBezTo>
                    <a:pt x="1925969" y="1700411"/>
                    <a:pt x="1832517" y="1770904"/>
                    <a:pt x="1911927" y="1717963"/>
                  </a:cubicBezTo>
                  <a:cubicBezTo>
                    <a:pt x="1964870" y="1638550"/>
                    <a:pt x="1894373" y="1732007"/>
                    <a:pt x="1958109" y="1681018"/>
                  </a:cubicBezTo>
                  <a:cubicBezTo>
                    <a:pt x="1966777" y="1674084"/>
                    <a:pt x="1968053" y="1660415"/>
                    <a:pt x="1976581" y="1653309"/>
                  </a:cubicBezTo>
                  <a:cubicBezTo>
                    <a:pt x="2003429" y="1630935"/>
                    <a:pt x="2036462" y="1631014"/>
                    <a:pt x="2068945" y="1625600"/>
                  </a:cubicBezTo>
                  <a:cubicBezTo>
                    <a:pt x="2101310" y="1614811"/>
                    <a:pt x="2100148" y="1619788"/>
                    <a:pt x="2124363" y="1588654"/>
                  </a:cubicBezTo>
                  <a:cubicBezTo>
                    <a:pt x="2137993" y="1571129"/>
                    <a:pt x="2142836" y="1545551"/>
                    <a:pt x="2161309" y="1533236"/>
                  </a:cubicBezTo>
                  <a:cubicBezTo>
                    <a:pt x="2197119" y="1509362"/>
                    <a:pt x="2178487" y="1518273"/>
                    <a:pt x="2216727" y="1505527"/>
                  </a:cubicBezTo>
                  <a:cubicBezTo>
                    <a:pt x="2280246" y="1463180"/>
                    <a:pt x="2251083" y="1475602"/>
                    <a:pt x="2299854" y="1459345"/>
                  </a:cubicBezTo>
                  <a:cubicBezTo>
                    <a:pt x="2318327" y="1447030"/>
                    <a:pt x="2333502" y="1426754"/>
                    <a:pt x="2355272" y="1422400"/>
                  </a:cubicBezTo>
                  <a:cubicBezTo>
                    <a:pt x="2370666" y="1419321"/>
                    <a:pt x="2386224" y="1416971"/>
                    <a:pt x="2401454" y="1413163"/>
                  </a:cubicBezTo>
                  <a:cubicBezTo>
                    <a:pt x="2410899" y="1410802"/>
                    <a:pt x="2419718" y="1406288"/>
                    <a:pt x="2429163" y="1403927"/>
                  </a:cubicBezTo>
                  <a:cubicBezTo>
                    <a:pt x="2444393" y="1400120"/>
                    <a:pt x="2460199" y="1398822"/>
                    <a:pt x="2475345" y="1394691"/>
                  </a:cubicBezTo>
                  <a:cubicBezTo>
                    <a:pt x="2494131" y="1389568"/>
                    <a:pt x="2512290" y="1382376"/>
                    <a:pt x="2530763" y="1376218"/>
                  </a:cubicBezTo>
                  <a:cubicBezTo>
                    <a:pt x="2539999" y="1373139"/>
                    <a:pt x="2549027" y="1369342"/>
                    <a:pt x="2558472" y="1366981"/>
                  </a:cubicBezTo>
                  <a:lnTo>
                    <a:pt x="2595418" y="1357745"/>
                  </a:lnTo>
                  <a:cubicBezTo>
                    <a:pt x="2658937" y="1315399"/>
                    <a:pt x="2629774" y="1327821"/>
                    <a:pt x="2678545" y="1311563"/>
                  </a:cubicBezTo>
                  <a:cubicBezTo>
                    <a:pt x="2703174" y="1237673"/>
                    <a:pt x="2666230" y="1323877"/>
                    <a:pt x="2715490" y="1274618"/>
                  </a:cubicBezTo>
                  <a:cubicBezTo>
                    <a:pt x="2731189" y="1258919"/>
                    <a:pt x="2739115" y="1236961"/>
                    <a:pt x="2752436" y="1219200"/>
                  </a:cubicBezTo>
                  <a:cubicBezTo>
                    <a:pt x="2761672" y="1206885"/>
                    <a:pt x="2770127" y="1193942"/>
                    <a:pt x="2780145" y="1182254"/>
                  </a:cubicBezTo>
                  <a:cubicBezTo>
                    <a:pt x="2788646" y="1172336"/>
                    <a:pt x="2799492" y="1164580"/>
                    <a:pt x="2807854" y="1154545"/>
                  </a:cubicBezTo>
                  <a:cubicBezTo>
                    <a:pt x="2814961" y="1146017"/>
                    <a:pt x="2820819" y="1136474"/>
                    <a:pt x="2826327" y="1126836"/>
                  </a:cubicBezTo>
                  <a:cubicBezTo>
                    <a:pt x="2833158" y="1114882"/>
                    <a:pt x="2835985" y="1100468"/>
                    <a:pt x="2844800" y="1089891"/>
                  </a:cubicBezTo>
                  <a:cubicBezTo>
                    <a:pt x="2851907" y="1081363"/>
                    <a:pt x="2863273" y="1077576"/>
                    <a:pt x="2872509" y="1071418"/>
                  </a:cubicBezTo>
                  <a:cubicBezTo>
                    <a:pt x="2879390" y="1050775"/>
                    <a:pt x="2888789" y="1006373"/>
                    <a:pt x="2909454" y="988291"/>
                  </a:cubicBezTo>
                  <a:cubicBezTo>
                    <a:pt x="2926162" y="973671"/>
                    <a:pt x="2946399" y="963660"/>
                    <a:pt x="2964872" y="951345"/>
                  </a:cubicBezTo>
                  <a:cubicBezTo>
                    <a:pt x="3079716" y="874781"/>
                    <a:pt x="2981485" y="933198"/>
                    <a:pt x="3306618" y="923636"/>
                  </a:cubicBezTo>
                  <a:cubicBezTo>
                    <a:pt x="3315854" y="917478"/>
                    <a:pt x="3326478" y="913012"/>
                    <a:pt x="3334327" y="905163"/>
                  </a:cubicBezTo>
                  <a:cubicBezTo>
                    <a:pt x="3372042" y="867448"/>
                    <a:pt x="3329710" y="866679"/>
                    <a:pt x="3408218" y="840509"/>
                  </a:cubicBezTo>
                  <a:cubicBezTo>
                    <a:pt x="3539940" y="796601"/>
                    <a:pt x="3402852" y="840723"/>
                    <a:pt x="3500581" y="812800"/>
                  </a:cubicBezTo>
                  <a:cubicBezTo>
                    <a:pt x="3593325" y="786301"/>
                    <a:pt x="3449751" y="823197"/>
                    <a:pt x="3565236" y="794327"/>
                  </a:cubicBezTo>
                  <a:cubicBezTo>
                    <a:pt x="3629890" y="751223"/>
                    <a:pt x="3608339" y="775854"/>
                    <a:pt x="3639127" y="729672"/>
                  </a:cubicBezTo>
                  <a:cubicBezTo>
                    <a:pt x="3681171" y="603543"/>
                    <a:pt x="3635304" y="732434"/>
                    <a:pt x="3676072" y="637309"/>
                  </a:cubicBezTo>
                  <a:cubicBezTo>
                    <a:pt x="3679907" y="628360"/>
                    <a:pt x="3679908" y="617701"/>
                    <a:pt x="3685309" y="609600"/>
                  </a:cubicBezTo>
                  <a:cubicBezTo>
                    <a:pt x="3726167" y="548314"/>
                    <a:pt x="3701269" y="614624"/>
                    <a:pt x="3731490" y="554181"/>
                  </a:cubicBezTo>
                  <a:cubicBezTo>
                    <a:pt x="3735844" y="545473"/>
                    <a:pt x="3736892" y="535421"/>
                    <a:pt x="3740727" y="526472"/>
                  </a:cubicBezTo>
                  <a:cubicBezTo>
                    <a:pt x="3746151" y="513817"/>
                    <a:pt x="3752369" y="501482"/>
                    <a:pt x="3759200" y="489527"/>
                  </a:cubicBezTo>
                  <a:cubicBezTo>
                    <a:pt x="3764707" y="479889"/>
                    <a:pt x="3770297" y="470115"/>
                    <a:pt x="3777672" y="461818"/>
                  </a:cubicBezTo>
                  <a:cubicBezTo>
                    <a:pt x="3795028" y="442292"/>
                    <a:pt x="3833090" y="406400"/>
                    <a:pt x="3833090" y="406400"/>
                  </a:cubicBezTo>
                  <a:cubicBezTo>
                    <a:pt x="3856308" y="336750"/>
                    <a:pt x="3822288" y="419904"/>
                    <a:pt x="3870036" y="360218"/>
                  </a:cubicBezTo>
                  <a:cubicBezTo>
                    <a:pt x="3876118" y="352615"/>
                    <a:pt x="3873190" y="340112"/>
                    <a:pt x="3879272" y="332509"/>
                  </a:cubicBezTo>
                  <a:cubicBezTo>
                    <a:pt x="3892294" y="316231"/>
                    <a:pt x="3916436" y="310885"/>
                    <a:pt x="3934690" y="304800"/>
                  </a:cubicBezTo>
                  <a:cubicBezTo>
                    <a:pt x="3962399" y="307879"/>
                    <a:pt x="3990771" y="307274"/>
                    <a:pt x="4017818" y="314036"/>
                  </a:cubicBezTo>
                  <a:cubicBezTo>
                    <a:pt x="4028587" y="316728"/>
                    <a:pt x="4034451" y="331771"/>
                    <a:pt x="4045527" y="332509"/>
                  </a:cubicBezTo>
                  <a:cubicBezTo>
                    <a:pt x="4082518" y="334975"/>
                    <a:pt x="4119418" y="326351"/>
                    <a:pt x="4156363" y="323272"/>
                  </a:cubicBezTo>
                  <a:cubicBezTo>
                    <a:pt x="4168678" y="320193"/>
                    <a:pt x="4181641" y="319036"/>
                    <a:pt x="4193309" y="314036"/>
                  </a:cubicBezTo>
                  <a:cubicBezTo>
                    <a:pt x="4274272" y="279338"/>
                    <a:pt x="4170885" y="308567"/>
                    <a:pt x="4248727" y="286327"/>
                  </a:cubicBezTo>
                  <a:cubicBezTo>
                    <a:pt x="4260933" y="282840"/>
                    <a:pt x="4273466" y="280578"/>
                    <a:pt x="4285672" y="277091"/>
                  </a:cubicBezTo>
                  <a:cubicBezTo>
                    <a:pt x="4295033" y="274416"/>
                    <a:pt x="4303936" y="270215"/>
                    <a:pt x="4313381" y="267854"/>
                  </a:cubicBezTo>
                  <a:lnTo>
                    <a:pt x="4387272" y="249381"/>
                  </a:lnTo>
                  <a:cubicBezTo>
                    <a:pt x="4441308" y="195345"/>
                    <a:pt x="4429019" y="202409"/>
                    <a:pt x="4479636" y="166254"/>
                  </a:cubicBezTo>
                  <a:cubicBezTo>
                    <a:pt x="4488669" y="159802"/>
                    <a:pt x="4497201" y="152289"/>
                    <a:pt x="4507345" y="147781"/>
                  </a:cubicBezTo>
                  <a:cubicBezTo>
                    <a:pt x="4525139" y="139873"/>
                    <a:pt x="4562763" y="129309"/>
                    <a:pt x="4562763" y="129309"/>
                  </a:cubicBezTo>
                  <a:cubicBezTo>
                    <a:pt x="4626282" y="86962"/>
                    <a:pt x="4597119" y="99384"/>
                    <a:pt x="4645890" y="83127"/>
                  </a:cubicBezTo>
                  <a:cubicBezTo>
                    <a:pt x="4719958" y="33748"/>
                    <a:pt x="4679961" y="40082"/>
                    <a:pt x="4765963" y="64654"/>
                  </a:cubicBezTo>
                  <a:cubicBezTo>
                    <a:pt x="4783629" y="117649"/>
                    <a:pt x="4762549" y="68179"/>
                    <a:pt x="4802909" y="120072"/>
                  </a:cubicBezTo>
                  <a:cubicBezTo>
                    <a:pt x="4816539" y="137597"/>
                    <a:pt x="4819996" y="165562"/>
                    <a:pt x="4839854" y="175491"/>
                  </a:cubicBezTo>
                  <a:lnTo>
                    <a:pt x="4913745" y="212436"/>
                  </a:lnTo>
                  <a:cubicBezTo>
                    <a:pt x="4972242" y="206278"/>
                    <a:pt x="5031365" y="204485"/>
                    <a:pt x="5089236" y="193963"/>
                  </a:cubicBezTo>
                  <a:cubicBezTo>
                    <a:pt x="5125096" y="187443"/>
                    <a:pt x="5113392" y="170802"/>
                    <a:pt x="5126181" y="147781"/>
                  </a:cubicBezTo>
                  <a:cubicBezTo>
                    <a:pt x="5136963" y="128373"/>
                    <a:pt x="5144654" y="104678"/>
                    <a:pt x="5163127" y="92363"/>
                  </a:cubicBezTo>
                  <a:cubicBezTo>
                    <a:pt x="5172363" y="86206"/>
                    <a:pt x="5182308" y="80997"/>
                    <a:pt x="5190836" y="73891"/>
                  </a:cubicBezTo>
                  <a:cubicBezTo>
                    <a:pt x="5215137" y="53640"/>
                    <a:pt x="5240151" y="14066"/>
                    <a:pt x="5273963" y="9236"/>
                  </a:cubicBezTo>
                  <a:lnTo>
                    <a:pt x="5338618" y="0"/>
                  </a:lnTo>
                  <a:cubicBezTo>
                    <a:pt x="5378642" y="3079"/>
                    <a:pt x="5418858" y="4257"/>
                    <a:pt x="5458690" y="9236"/>
                  </a:cubicBezTo>
                  <a:cubicBezTo>
                    <a:pt x="5489648" y="13106"/>
                    <a:pt x="5486603" y="23192"/>
                    <a:pt x="5514109" y="36945"/>
                  </a:cubicBezTo>
                  <a:cubicBezTo>
                    <a:pt x="5522817" y="41299"/>
                    <a:pt x="5532425" y="43619"/>
                    <a:pt x="5541818" y="46181"/>
                  </a:cubicBezTo>
                  <a:cubicBezTo>
                    <a:pt x="5566312" y="52861"/>
                    <a:pt x="5591624" y="56625"/>
                    <a:pt x="5615709" y="64654"/>
                  </a:cubicBezTo>
                  <a:cubicBezTo>
                    <a:pt x="5624945" y="67733"/>
                    <a:pt x="5634710" y="69537"/>
                    <a:pt x="5643418" y="73891"/>
                  </a:cubicBezTo>
                  <a:cubicBezTo>
                    <a:pt x="5653347" y="78855"/>
                    <a:pt x="5661198" y="87399"/>
                    <a:pt x="5671127" y="92363"/>
                  </a:cubicBezTo>
                  <a:cubicBezTo>
                    <a:pt x="5685896" y="99747"/>
                    <a:pt x="5721963" y="106888"/>
                    <a:pt x="5735781" y="110836"/>
                  </a:cubicBezTo>
                  <a:cubicBezTo>
                    <a:pt x="5802056" y="129771"/>
                    <a:pt x="5715772" y="110528"/>
                    <a:pt x="5809672" y="129309"/>
                  </a:cubicBezTo>
                  <a:cubicBezTo>
                    <a:pt x="5832261" y="140603"/>
                    <a:pt x="5854742" y="149933"/>
                    <a:pt x="5874327" y="166254"/>
                  </a:cubicBezTo>
                  <a:cubicBezTo>
                    <a:pt x="5884362" y="174616"/>
                    <a:pt x="5890618" y="187619"/>
                    <a:pt x="5902036" y="193963"/>
                  </a:cubicBezTo>
                  <a:cubicBezTo>
                    <a:pt x="5933402" y="211389"/>
                    <a:pt x="5978466" y="215938"/>
                    <a:pt x="6012872" y="221672"/>
                  </a:cubicBezTo>
                  <a:lnTo>
                    <a:pt x="6068290" y="240145"/>
                  </a:lnTo>
                  <a:cubicBezTo>
                    <a:pt x="6077527" y="243224"/>
                    <a:pt x="6086453" y="247472"/>
                    <a:pt x="6096000" y="249381"/>
                  </a:cubicBezTo>
                  <a:cubicBezTo>
                    <a:pt x="6126788" y="255539"/>
                    <a:pt x="6158577" y="257925"/>
                    <a:pt x="6188363" y="267854"/>
                  </a:cubicBezTo>
                  <a:cubicBezTo>
                    <a:pt x="6197599" y="270933"/>
                    <a:pt x="6206711" y="274416"/>
                    <a:pt x="6216072" y="277091"/>
                  </a:cubicBezTo>
                  <a:cubicBezTo>
                    <a:pt x="6228278" y="280578"/>
                    <a:pt x="6240885" y="282594"/>
                    <a:pt x="6253018" y="286327"/>
                  </a:cubicBezTo>
                  <a:cubicBezTo>
                    <a:pt x="6280934" y="294917"/>
                    <a:pt x="6308436" y="304800"/>
                    <a:pt x="6336145" y="314036"/>
                  </a:cubicBezTo>
                  <a:cubicBezTo>
                    <a:pt x="6345381" y="317115"/>
                    <a:pt x="6355146" y="318918"/>
                    <a:pt x="6363854" y="323272"/>
                  </a:cubicBezTo>
                  <a:cubicBezTo>
                    <a:pt x="6409508" y="346099"/>
                    <a:pt x="6387738" y="337391"/>
                    <a:pt x="6428509" y="350981"/>
                  </a:cubicBezTo>
                  <a:cubicBezTo>
                    <a:pt x="6463463" y="374284"/>
                    <a:pt x="6448369" y="361604"/>
                    <a:pt x="6474690" y="387927"/>
                  </a:cubicBezTo>
                </a:path>
              </a:pathLst>
            </a:custGeom>
            <a:noFill/>
            <a:ln w="12700" cap="flat" cmpd="sng" algn="ctr">
              <a:solidFill>
                <a:schemeClr val="bg1">
                  <a:lumMod val="95968"/>
                  <a:alpha val="1612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08" name="任意多边形: 形状 107">
              <a:extLst>
                <a:ext uri="{FF2B5EF4-FFF2-40B4-BE49-F238E27FC236}">
                  <a16:creationId xmlns:a16="http://schemas.microsoft.com/office/drawing/2014/main" xmlns="" id="{D062A460-FAB5-4A42-8275-F0B3D991DFD8}"/>
                </a:ext>
              </a:extLst>
            </p:cNvPr>
            <p:cNvSpPr/>
            <p:nvPr/>
          </p:nvSpPr>
          <p:spPr>
            <a:xfrm>
              <a:off x="5855855" y="5964665"/>
              <a:ext cx="6474690" cy="3842327"/>
            </a:xfrm>
            <a:custGeom>
              <a:avLst/>
              <a:gdLst>
                <a:gd name="connsiteX0" fmla="*/ 0 w 6474690"/>
                <a:gd name="connsiteY0" fmla="*/ 3842327 h 3842327"/>
                <a:gd name="connsiteX1" fmla="*/ 0 w 6474690"/>
                <a:gd name="connsiteY1" fmla="*/ 3842327 h 3842327"/>
                <a:gd name="connsiteX2" fmla="*/ 46181 w 6474690"/>
                <a:gd name="connsiteY2" fmla="*/ 3768436 h 3842327"/>
                <a:gd name="connsiteX3" fmla="*/ 73890 w 6474690"/>
                <a:gd name="connsiteY3" fmla="*/ 3749963 h 3842327"/>
                <a:gd name="connsiteX4" fmla="*/ 83127 w 6474690"/>
                <a:gd name="connsiteY4" fmla="*/ 3722254 h 3842327"/>
                <a:gd name="connsiteX5" fmla="*/ 110836 w 6474690"/>
                <a:gd name="connsiteY5" fmla="*/ 3694545 h 3842327"/>
                <a:gd name="connsiteX6" fmla="*/ 120072 w 6474690"/>
                <a:gd name="connsiteY6" fmla="*/ 3666836 h 3842327"/>
                <a:gd name="connsiteX7" fmla="*/ 157018 w 6474690"/>
                <a:gd name="connsiteY7" fmla="*/ 3611418 h 3842327"/>
                <a:gd name="connsiteX8" fmla="*/ 240145 w 6474690"/>
                <a:gd name="connsiteY8" fmla="*/ 3565236 h 3842327"/>
                <a:gd name="connsiteX9" fmla="*/ 258618 w 6474690"/>
                <a:gd name="connsiteY9" fmla="*/ 3537527 h 3842327"/>
                <a:gd name="connsiteX10" fmla="*/ 350981 w 6474690"/>
                <a:gd name="connsiteY10" fmla="*/ 3472872 h 3842327"/>
                <a:gd name="connsiteX11" fmla="*/ 387927 w 6474690"/>
                <a:gd name="connsiteY11" fmla="*/ 3417454 h 3842327"/>
                <a:gd name="connsiteX12" fmla="*/ 406400 w 6474690"/>
                <a:gd name="connsiteY12" fmla="*/ 3389745 h 3842327"/>
                <a:gd name="connsiteX13" fmla="*/ 415636 w 6474690"/>
                <a:gd name="connsiteY13" fmla="*/ 3362036 h 3842327"/>
                <a:gd name="connsiteX14" fmla="*/ 424872 w 6474690"/>
                <a:gd name="connsiteY14" fmla="*/ 3325091 h 3842327"/>
                <a:gd name="connsiteX15" fmla="*/ 443345 w 6474690"/>
                <a:gd name="connsiteY15" fmla="*/ 3297381 h 3842327"/>
                <a:gd name="connsiteX16" fmla="*/ 452581 w 6474690"/>
                <a:gd name="connsiteY16" fmla="*/ 3241963 h 3842327"/>
                <a:gd name="connsiteX17" fmla="*/ 461818 w 6474690"/>
                <a:gd name="connsiteY17" fmla="*/ 3214254 h 3842327"/>
                <a:gd name="connsiteX18" fmla="*/ 471054 w 6474690"/>
                <a:gd name="connsiteY18" fmla="*/ 3168072 h 3842327"/>
                <a:gd name="connsiteX19" fmla="*/ 480290 w 6474690"/>
                <a:gd name="connsiteY19" fmla="*/ 3066472 h 3842327"/>
                <a:gd name="connsiteX20" fmla="*/ 563418 w 6474690"/>
                <a:gd name="connsiteY20" fmla="*/ 3001818 h 3842327"/>
                <a:gd name="connsiteX21" fmla="*/ 591127 w 6474690"/>
                <a:gd name="connsiteY21" fmla="*/ 2974109 h 3842327"/>
                <a:gd name="connsiteX22" fmla="*/ 628072 w 6474690"/>
                <a:gd name="connsiteY22" fmla="*/ 2946400 h 3842327"/>
                <a:gd name="connsiteX23" fmla="*/ 637309 w 6474690"/>
                <a:gd name="connsiteY23" fmla="*/ 2918691 h 3842327"/>
                <a:gd name="connsiteX24" fmla="*/ 665018 w 6474690"/>
                <a:gd name="connsiteY24" fmla="*/ 2890981 h 3842327"/>
                <a:gd name="connsiteX25" fmla="*/ 711200 w 6474690"/>
                <a:gd name="connsiteY25" fmla="*/ 2807854 h 3842327"/>
                <a:gd name="connsiteX26" fmla="*/ 766618 w 6474690"/>
                <a:gd name="connsiteY26" fmla="*/ 2724727 h 3842327"/>
                <a:gd name="connsiteX27" fmla="*/ 785090 w 6474690"/>
                <a:gd name="connsiteY27" fmla="*/ 2697018 h 3842327"/>
                <a:gd name="connsiteX28" fmla="*/ 812800 w 6474690"/>
                <a:gd name="connsiteY28" fmla="*/ 2669309 h 3842327"/>
                <a:gd name="connsiteX29" fmla="*/ 840509 w 6474690"/>
                <a:gd name="connsiteY29" fmla="*/ 2613891 h 3842327"/>
                <a:gd name="connsiteX30" fmla="*/ 868218 w 6474690"/>
                <a:gd name="connsiteY30" fmla="*/ 2576945 h 3842327"/>
                <a:gd name="connsiteX31" fmla="*/ 923636 w 6474690"/>
                <a:gd name="connsiteY31" fmla="*/ 2521527 h 3842327"/>
                <a:gd name="connsiteX32" fmla="*/ 951345 w 6474690"/>
                <a:gd name="connsiteY32" fmla="*/ 2466109 h 3842327"/>
                <a:gd name="connsiteX33" fmla="*/ 979054 w 6474690"/>
                <a:gd name="connsiteY33" fmla="*/ 2410691 h 3842327"/>
                <a:gd name="connsiteX34" fmla="*/ 1034472 w 6474690"/>
                <a:gd name="connsiteY34" fmla="*/ 2355272 h 3842327"/>
                <a:gd name="connsiteX35" fmla="*/ 1080654 w 6474690"/>
                <a:gd name="connsiteY35" fmla="*/ 2309091 h 3842327"/>
                <a:gd name="connsiteX36" fmla="*/ 1099127 w 6474690"/>
                <a:gd name="connsiteY36" fmla="*/ 2281381 h 3842327"/>
                <a:gd name="connsiteX37" fmla="*/ 1154545 w 6474690"/>
                <a:gd name="connsiteY37" fmla="*/ 2244436 h 3842327"/>
                <a:gd name="connsiteX38" fmla="*/ 1200727 w 6474690"/>
                <a:gd name="connsiteY38" fmla="*/ 2198254 h 3842327"/>
                <a:gd name="connsiteX39" fmla="*/ 1256145 w 6474690"/>
                <a:gd name="connsiteY39" fmla="*/ 2152072 h 3842327"/>
                <a:gd name="connsiteX40" fmla="*/ 1293090 w 6474690"/>
                <a:gd name="connsiteY40" fmla="*/ 2142836 h 3842327"/>
                <a:gd name="connsiteX41" fmla="*/ 1459345 w 6474690"/>
                <a:gd name="connsiteY41" fmla="*/ 2115127 h 3842327"/>
                <a:gd name="connsiteX42" fmla="*/ 1579418 w 6474690"/>
                <a:gd name="connsiteY42" fmla="*/ 2096654 h 3842327"/>
                <a:gd name="connsiteX43" fmla="*/ 1671781 w 6474690"/>
                <a:gd name="connsiteY43" fmla="*/ 2059709 h 3842327"/>
                <a:gd name="connsiteX44" fmla="*/ 1699490 w 6474690"/>
                <a:gd name="connsiteY44" fmla="*/ 2050472 h 3842327"/>
                <a:gd name="connsiteX45" fmla="*/ 1727200 w 6474690"/>
                <a:gd name="connsiteY45" fmla="*/ 2022763 h 3842327"/>
                <a:gd name="connsiteX46" fmla="*/ 1736436 w 6474690"/>
                <a:gd name="connsiteY46" fmla="*/ 1976581 h 3842327"/>
                <a:gd name="connsiteX47" fmla="*/ 1764145 w 6474690"/>
                <a:gd name="connsiteY47" fmla="*/ 1921163 h 3842327"/>
                <a:gd name="connsiteX48" fmla="*/ 1791854 w 6474690"/>
                <a:gd name="connsiteY48" fmla="*/ 1856509 h 3842327"/>
                <a:gd name="connsiteX49" fmla="*/ 1801090 w 6474690"/>
                <a:gd name="connsiteY49" fmla="*/ 1828800 h 3842327"/>
                <a:gd name="connsiteX50" fmla="*/ 1828800 w 6474690"/>
                <a:gd name="connsiteY50" fmla="*/ 1810327 h 3842327"/>
                <a:gd name="connsiteX51" fmla="*/ 1847272 w 6474690"/>
                <a:gd name="connsiteY51" fmla="*/ 1782618 h 3842327"/>
                <a:gd name="connsiteX52" fmla="*/ 1874981 w 6474690"/>
                <a:gd name="connsiteY52" fmla="*/ 1764145 h 3842327"/>
                <a:gd name="connsiteX53" fmla="*/ 1911927 w 6474690"/>
                <a:gd name="connsiteY53" fmla="*/ 1717963 h 3842327"/>
                <a:gd name="connsiteX54" fmla="*/ 1958109 w 6474690"/>
                <a:gd name="connsiteY54" fmla="*/ 1681018 h 3842327"/>
                <a:gd name="connsiteX55" fmla="*/ 1976581 w 6474690"/>
                <a:gd name="connsiteY55" fmla="*/ 1653309 h 3842327"/>
                <a:gd name="connsiteX56" fmla="*/ 2068945 w 6474690"/>
                <a:gd name="connsiteY56" fmla="*/ 1625600 h 3842327"/>
                <a:gd name="connsiteX57" fmla="*/ 2124363 w 6474690"/>
                <a:gd name="connsiteY57" fmla="*/ 1588654 h 3842327"/>
                <a:gd name="connsiteX58" fmla="*/ 2161309 w 6474690"/>
                <a:gd name="connsiteY58" fmla="*/ 1533236 h 3842327"/>
                <a:gd name="connsiteX59" fmla="*/ 2216727 w 6474690"/>
                <a:gd name="connsiteY59" fmla="*/ 1505527 h 3842327"/>
                <a:gd name="connsiteX60" fmla="*/ 2299854 w 6474690"/>
                <a:gd name="connsiteY60" fmla="*/ 1459345 h 3842327"/>
                <a:gd name="connsiteX61" fmla="*/ 2355272 w 6474690"/>
                <a:gd name="connsiteY61" fmla="*/ 1422400 h 3842327"/>
                <a:gd name="connsiteX62" fmla="*/ 2401454 w 6474690"/>
                <a:gd name="connsiteY62" fmla="*/ 1413163 h 3842327"/>
                <a:gd name="connsiteX63" fmla="*/ 2429163 w 6474690"/>
                <a:gd name="connsiteY63" fmla="*/ 1403927 h 3842327"/>
                <a:gd name="connsiteX64" fmla="*/ 2475345 w 6474690"/>
                <a:gd name="connsiteY64" fmla="*/ 1394691 h 3842327"/>
                <a:gd name="connsiteX65" fmla="*/ 2530763 w 6474690"/>
                <a:gd name="connsiteY65" fmla="*/ 1376218 h 3842327"/>
                <a:gd name="connsiteX66" fmla="*/ 2558472 w 6474690"/>
                <a:gd name="connsiteY66" fmla="*/ 1366981 h 3842327"/>
                <a:gd name="connsiteX67" fmla="*/ 2595418 w 6474690"/>
                <a:gd name="connsiteY67" fmla="*/ 1357745 h 3842327"/>
                <a:gd name="connsiteX68" fmla="*/ 2678545 w 6474690"/>
                <a:gd name="connsiteY68" fmla="*/ 1311563 h 3842327"/>
                <a:gd name="connsiteX69" fmla="*/ 2715490 w 6474690"/>
                <a:gd name="connsiteY69" fmla="*/ 1274618 h 3842327"/>
                <a:gd name="connsiteX70" fmla="*/ 2752436 w 6474690"/>
                <a:gd name="connsiteY70" fmla="*/ 1219200 h 3842327"/>
                <a:gd name="connsiteX71" fmla="*/ 2780145 w 6474690"/>
                <a:gd name="connsiteY71" fmla="*/ 1182254 h 3842327"/>
                <a:gd name="connsiteX72" fmla="*/ 2807854 w 6474690"/>
                <a:gd name="connsiteY72" fmla="*/ 1154545 h 3842327"/>
                <a:gd name="connsiteX73" fmla="*/ 2826327 w 6474690"/>
                <a:gd name="connsiteY73" fmla="*/ 1126836 h 3842327"/>
                <a:gd name="connsiteX74" fmla="*/ 2844800 w 6474690"/>
                <a:gd name="connsiteY74" fmla="*/ 1089891 h 3842327"/>
                <a:gd name="connsiteX75" fmla="*/ 2872509 w 6474690"/>
                <a:gd name="connsiteY75" fmla="*/ 1071418 h 3842327"/>
                <a:gd name="connsiteX76" fmla="*/ 2909454 w 6474690"/>
                <a:gd name="connsiteY76" fmla="*/ 988291 h 3842327"/>
                <a:gd name="connsiteX77" fmla="*/ 2964872 w 6474690"/>
                <a:gd name="connsiteY77" fmla="*/ 951345 h 3842327"/>
                <a:gd name="connsiteX78" fmla="*/ 3306618 w 6474690"/>
                <a:gd name="connsiteY78" fmla="*/ 923636 h 3842327"/>
                <a:gd name="connsiteX79" fmla="*/ 3334327 w 6474690"/>
                <a:gd name="connsiteY79" fmla="*/ 905163 h 3842327"/>
                <a:gd name="connsiteX80" fmla="*/ 3408218 w 6474690"/>
                <a:gd name="connsiteY80" fmla="*/ 840509 h 3842327"/>
                <a:gd name="connsiteX81" fmla="*/ 3500581 w 6474690"/>
                <a:gd name="connsiteY81" fmla="*/ 812800 h 3842327"/>
                <a:gd name="connsiteX82" fmla="*/ 3565236 w 6474690"/>
                <a:gd name="connsiteY82" fmla="*/ 794327 h 3842327"/>
                <a:gd name="connsiteX83" fmla="*/ 3639127 w 6474690"/>
                <a:gd name="connsiteY83" fmla="*/ 729672 h 3842327"/>
                <a:gd name="connsiteX84" fmla="*/ 3676072 w 6474690"/>
                <a:gd name="connsiteY84" fmla="*/ 637309 h 3842327"/>
                <a:gd name="connsiteX85" fmla="*/ 3685309 w 6474690"/>
                <a:gd name="connsiteY85" fmla="*/ 609600 h 3842327"/>
                <a:gd name="connsiteX86" fmla="*/ 3731490 w 6474690"/>
                <a:gd name="connsiteY86" fmla="*/ 554181 h 3842327"/>
                <a:gd name="connsiteX87" fmla="*/ 3740727 w 6474690"/>
                <a:gd name="connsiteY87" fmla="*/ 526472 h 3842327"/>
                <a:gd name="connsiteX88" fmla="*/ 3759200 w 6474690"/>
                <a:gd name="connsiteY88" fmla="*/ 489527 h 3842327"/>
                <a:gd name="connsiteX89" fmla="*/ 3777672 w 6474690"/>
                <a:gd name="connsiteY89" fmla="*/ 461818 h 3842327"/>
                <a:gd name="connsiteX90" fmla="*/ 3833090 w 6474690"/>
                <a:gd name="connsiteY90" fmla="*/ 406400 h 3842327"/>
                <a:gd name="connsiteX91" fmla="*/ 3870036 w 6474690"/>
                <a:gd name="connsiteY91" fmla="*/ 360218 h 3842327"/>
                <a:gd name="connsiteX92" fmla="*/ 3879272 w 6474690"/>
                <a:gd name="connsiteY92" fmla="*/ 332509 h 3842327"/>
                <a:gd name="connsiteX93" fmla="*/ 3934690 w 6474690"/>
                <a:gd name="connsiteY93" fmla="*/ 304800 h 3842327"/>
                <a:gd name="connsiteX94" fmla="*/ 4017818 w 6474690"/>
                <a:gd name="connsiteY94" fmla="*/ 314036 h 3842327"/>
                <a:gd name="connsiteX95" fmla="*/ 4045527 w 6474690"/>
                <a:gd name="connsiteY95" fmla="*/ 332509 h 3842327"/>
                <a:gd name="connsiteX96" fmla="*/ 4156363 w 6474690"/>
                <a:gd name="connsiteY96" fmla="*/ 323272 h 3842327"/>
                <a:gd name="connsiteX97" fmla="*/ 4193309 w 6474690"/>
                <a:gd name="connsiteY97" fmla="*/ 314036 h 3842327"/>
                <a:gd name="connsiteX98" fmla="*/ 4248727 w 6474690"/>
                <a:gd name="connsiteY98" fmla="*/ 286327 h 3842327"/>
                <a:gd name="connsiteX99" fmla="*/ 4285672 w 6474690"/>
                <a:gd name="connsiteY99" fmla="*/ 277091 h 3842327"/>
                <a:gd name="connsiteX100" fmla="*/ 4313381 w 6474690"/>
                <a:gd name="connsiteY100" fmla="*/ 267854 h 3842327"/>
                <a:gd name="connsiteX101" fmla="*/ 4387272 w 6474690"/>
                <a:gd name="connsiteY101" fmla="*/ 249381 h 3842327"/>
                <a:gd name="connsiteX102" fmla="*/ 4479636 w 6474690"/>
                <a:gd name="connsiteY102" fmla="*/ 166254 h 3842327"/>
                <a:gd name="connsiteX103" fmla="*/ 4507345 w 6474690"/>
                <a:gd name="connsiteY103" fmla="*/ 147781 h 3842327"/>
                <a:gd name="connsiteX104" fmla="*/ 4562763 w 6474690"/>
                <a:gd name="connsiteY104" fmla="*/ 129309 h 3842327"/>
                <a:gd name="connsiteX105" fmla="*/ 4645890 w 6474690"/>
                <a:gd name="connsiteY105" fmla="*/ 83127 h 3842327"/>
                <a:gd name="connsiteX106" fmla="*/ 4765963 w 6474690"/>
                <a:gd name="connsiteY106" fmla="*/ 64654 h 3842327"/>
                <a:gd name="connsiteX107" fmla="*/ 4802909 w 6474690"/>
                <a:gd name="connsiteY107" fmla="*/ 120072 h 3842327"/>
                <a:gd name="connsiteX108" fmla="*/ 4839854 w 6474690"/>
                <a:gd name="connsiteY108" fmla="*/ 175491 h 3842327"/>
                <a:gd name="connsiteX109" fmla="*/ 4913745 w 6474690"/>
                <a:gd name="connsiteY109" fmla="*/ 212436 h 3842327"/>
                <a:gd name="connsiteX110" fmla="*/ 5089236 w 6474690"/>
                <a:gd name="connsiteY110" fmla="*/ 193963 h 3842327"/>
                <a:gd name="connsiteX111" fmla="*/ 5126181 w 6474690"/>
                <a:gd name="connsiteY111" fmla="*/ 147781 h 3842327"/>
                <a:gd name="connsiteX112" fmla="*/ 5163127 w 6474690"/>
                <a:gd name="connsiteY112" fmla="*/ 92363 h 3842327"/>
                <a:gd name="connsiteX113" fmla="*/ 5190836 w 6474690"/>
                <a:gd name="connsiteY113" fmla="*/ 73891 h 3842327"/>
                <a:gd name="connsiteX114" fmla="*/ 5273963 w 6474690"/>
                <a:gd name="connsiteY114" fmla="*/ 9236 h 3842327"/>
                <a:gd name="connsiteX115" fmla="*/ 5338618 w 6474690"/>
                <a:gd name="connsiteY115" fmla="*/ 0 h 3842327"/>
                <a:gd name="connsiteX116" fmla="*/ 5458690 w 6474690"/>
                <a:gd name="connsiteY116" fmla="*/ 9236 h 3842327"/>
                <a:gd name="connsiteX117" fmla="*/ 5514109 w 6474690"/>
                <a:gd name="connsiteY117" fmla="*/ 36945 h 3842327"/>
                <a:gd name="connsiteX118" fmla="*/ 5541818 w 6474690"/>
                <a:gd name="connsiteY118" fmla="*/ 46181 h 3842327"/>
                <a:gd name="connsiteX119" fmla="*/ 5615709 w 6474690"/>
                <a:gd name="connsiteY119" fmla="*/ 64654 h 3842327"/>
                <a:gd name="connsiteX120" fmla="*/ 5643418 w 6474690"/>
                <a:gd name="connsiteY120" fmla="*/ 73891 h 3842327"/>
                <a:gd name="connsiteX121" fmla="*/ 5671127 w 6474690"/>
                <a:gd name="connsiteY121" fmla="*/ 92363 h 3842327"/>
                <a:gd name="connsiteX122" fmla="*/ 5735781 w 6474690"/>
                <a:gd name="connsiteY122" fmla="*/ 110836 h 3842327"/>
                <a:gd name="connsiteX123" fmla="*/ 5809672 w 6474690"/>
                <a:gd name="connsiteY123" fmla="*/ 129309 h 3842327"/>
                <a:gd name="connsiteX124" fmla="*/ 5874327 w 6474690"/>
                <a:gd name="connsiteY124" fmla="*/ 166254 h 3842327"/>
                <a:gd name="connsiteX125" fmla="*/ 5902036 w 6474690"/>
                <a:gd name="connsiteY125" fmla="*/ 193963 h 3842327"/>
                <a:gd name="connsiteX126" fmla="*/ 6012872 w 6474690"/>
                <a:gd name="connsiteY126" fmla="*/ 221672 h 3842327"/>
                <a:gd name="connsiteX127" fmla="*/ 6068290 w 6474690"/>
                <a:gd name="connsiteY127" fmla="*/ 240145 h 3842327"/>
                <a:gd name="connsiteX128" fmla="*/ 6096000 w 6474690"/>
                <a:gd name="connsiteY128" fmla="*/ 249381 h 3842327"/>
                <a:gd name="connsiteX129" fmla="*/ 6188363 w 6474690"/>
                <a:gd name="connsiteY129" fmla="*/ 267854 h 3842327"/>
                <a:gd name="connsiteX130" fmla="*/ 6216072 w 6474690"/>
                <a:gd name="connsiteY130" fmla="*/ 277091 h 3842327"/>
                <a:gd name="connsiteX131" fmla="*/ 6253018 w 6474690"/>
                <a:gd name="connsiteY131" fmla="*/ 286327 h 3842327"/>
                <a:gd name="connsiteX132" fmla="*/ 6336145 w 6474690"/>
                <a:gd name="connsiteY132" fmla="*/ 314036 h 3842327"/>
                <a:gd name="connsiteX133" fmla="*/ 6363854 w 6474690"/>
                <a:gd name="connsiteY133" fmla="*/ 323272 h 3842327"/>
                <a:gd name="connsiteX134" fmla="*/ 6428509 w 6474690"/>
                <a:gd name="connsiteY134" fmla="*/ 350981 h 3842327"/>
                <a:gd name="connsiteX135" fmla="*/ 6474690 w 6474690"/>
                <a:gd name="connsiteY135" fmla="*/ 387927 h 384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6474690" h="3842327">
                  <a:moveTo>
                    <a:pt x="0" y="3842327"/>
                  </a:moveTo>
                  <a:lnTo>
                    <a:pt x="0" y="3842327"/>
                  </a:lnTo>
                  <a:cubicBezTo>
                    <a:pt x="15394" y="3817697"/>
                    <a:pt x="28037" y="3791117"/>
                    <a:pt x="46181" y="3768436"/>
                  </a:cubicBezTo>
                  <a:cubicBezTo>
                    <a:pt x="53116" y="3759768"/>
                    <a:pt x="66955" y="3758631"/>
                    <a:pt x="73890" y="3749963"/>
                  </a:cubicBezTo>
                  <a:cubicBezTo>
                    <a:pt x="79972" y="3742360"/>
                    <a:pt x="77726" y="3730355"/>
                    <a:pt x="83127" y="3722254"/>
                  </a:cubicBezTo>
                  <a:cubicBezTo>
                    <a:pt x="90373" y="3711386"/>
                    <a:pt x="101600" y="3703781"/>
                    <a:pt x="110836" y="3694545"/>
                  </a:cubicBezTo>
                  <a:cubicBezTo>
                    <a:pt x="113915" y="3685309"/>
                    <a:pt x="115344" y="3675347"/>
                    <a:pt x="120072" y="3666836"/>
                  </a:cubicBezTo>
                  <a:cubicBezTo>
                    <a:pt x="130854" y="3647428"/>
                    <a:pt x="138545" y="3623733"/>
                    <a:pt x="157018" y="3611418"/>
                  </a:cubicBezTo>
                  <a:cubicBezTo>
                    <a:pt x="220537" y="3569071"/>
                    <a:pt x="191374" y="3581493"/>
                    <a:pt x="240145" y="3565236"/>
                  </a:cubicBezTo>
                  <a:cubicBezTo>
                    <a:pt x="246303" y="3556000"/>
                    <a:pt x="250264" y="3544837"/>
                    <a:pt x="258618" y="3537527"/>
                  </a:cubicBezTo>
                  <a:cubicBezTo>
                    <a:pt x="265350" y="3531636"/>
                    <a:pt x="338913" y="3486449"/>
                    <a:pt x="350981" y="3472872"/>
                  </a:cubicBezTo>
                  <a:cubicBezTo>
                    <a:pt x="365731" y="3456278"/>
                    <a:pt x="375612" y="3435927"/>
                    <a:pt x="387927" y="3417454"/>
                  </a:cubicBezTo>
                  <a:lnTo>
                    <a:pt x="406400" y="3389745"/>
                  </a:lnTo>
                  <a:cubicBezTo>
                    <a:pt x="409479" y="3380509"/>
                    <a:pt x="412961" y="3371397"/>
                    <a:pt x="415636" y="3362036"/>
                  </a:cubicBezTo>
                  <a:cubicBezTo>
                    <a:pt x="419123" y="3349830"/>
                    <a:pt x="419872" y="3336759"/>
                    <a:pt x="424872" y="3325091"/>
                  </a:cubicBezTo>
                  <a:cubicBezTo>
                    <a:pt x="429245" y="3314888"/>
                    <a:pt x="437187" y="3306618"/>
                    <a:pt x="443345" y="3297381"/>
                  </a:cubicBezTo>
                  <a:cubicBezTo>
                    <a:pt x="446424" y="3278908"/>
                    <a:pt x="448518" y="3260244"/>
                    <a:pt x="452581" y="3241963"/>
                  </a:cubicBezTo>
                  <a:cubicBezTo>
                    <a:pt x="454693" y="3232459"/>
                    <a:pt x="459457" y="3223699"/>
                    <a:pt x="461818" y="3214254"/>
                  </a:cubicBezTo>
                  <a:cubicBezTo>
                    <a:pt x="465626" y="3199024"/>
                    <a:pt x="467975" y="3183466"/>
                    <a:pt x="471054" y="3168072"/>
                  </a:cubicBezTo>
                  <a:cubicBezTo>
                    <a:pt x="474133" y="3134205"/>
                    <a:pt x="467342" y="3097917"/>
                    <a:pt x="480290" y="3066472"/>
                  </a:cubicBezTo>
                  <a:cubicBezTo>
                    <a:pt x="500114" y="3018329"/>
                    <a:pt x="526756" y="3014038"/>
                    <a:pt x="563418" y="3001818"/>
                  </a:cubicBezTo>
                  <a:cubicBezTo>
                    <a:pt x="572654" y="2992582"/>
                    <a:pt x="581209" y="2982610"/>
                    <a:pt x="591127" y="2974109"/>
                  </a:cubicBezTo>
                  <a:cubicBezTo>
                    <a:pt x="602815" y="2964091"/>
                    <a:pt x="618217" y="2958226"/>
                    <a:pt x="628072" y="2946400"/>
                  </a:cubicBezTo>
                  <a:cubicBezTo>
                    <a:pt x="634305" y="2938921"/>
                    <a:pt x="631908" y="2926792"/>
                    <a:pt x="637309" y="2918691"/>
                  </a:cubicBezTo>
                  <a:cubicBezTo>
                    <a:pt x="644555" y="2907822"/>
                    <a:pt x="655782" y="2900218"/>
                    <a:pt x="665018" y="2890981"/>
                  </a:cubicBezTo>
                  <a:cubicBezTo>
                    <a:pt x="681275" y="2842209"/>
                    <a:pt x="668853" y="2871375"/>
                    <a:pt x="711200" y="2807854"/>
                  </a:cubicBezTo>
                  <a:lnTo>
                    <a:pt x="766618" y="2724727"/>
                  </a:lnTo>
                  <a:cubicBezTo>
                    <a:pt x="772775" y="2715491"/>
                    <a:pt x="777241" y="2704867"/>
                    <a:pt x="785090" y="2697018"/>
                  </a:cubicBezTo>
                  <a:cubicBezTo>
                    <a:pt x="794327" y="2687782"/>
                    <a:pt x="804438" y="2679344"/>
                    <a:pt x="812800" y="2669309"/>
                  </a:cubicBezTo>
                  <a:cubicBezTo>
                    <a:pt x="856675" y="2616659"/>
                    <a:pt x="810217" y="2666901"/>
                    <a:pt x="840509" y="2613891"/>
                  </a:cubicBezTo>
                  <a:cubicBezTo>
                    <a:pt x="848147" y="2600525"/>
                    <a:pt x="857920" y="2588387"/>
                    <a:pt x="868218" y="2576945"/>
                  </a:cubicBezTo>
                  <a:cubicBezTo>
                    <a:pt x="885694" y="2557527"/>
                    <a:pt x="923636" y="2521527"/>
                    <a:pt x="923636" y="2521527"/>
                  </a:cubicBezTo>
                  <a:cubicBezTo>
                    <a:pt x="946851" y="2451880"/>
                    <a:pt x="915535" y="2537728"/>
                    <a:pt x="951345" y="2466109"/>
                  </a:cubicBezTo>
                  <a:cubicBezTo>
                    <a:pt x="969687" y="2429424"/>
                    <a:pt x="948800" y="2444727"/>
                    <a:pt x="979054" y="2410691"/>
                  </a:cubicBezTo>
                  <a:cubicBezTo>
                    <a:pt x="996410" y="2391165"/>
                    <a:pt x="1019981" y="2377009"/>
                    <a:pt x="1034472" y="2355272"/>
                  </a:cubicBezTo>
                  <a:cubicBezTo>
                    <a:pt x="1059103" y="2318327"/>
                    <a:pt x="1043709" y="2333720"/>
                    <a:pt x="1080654" y="2309091"/>
                  </a:cubicBezTo>
                  <a:cubicBezTo>
                    <a:pt x="1086812" y="2299854"/>
                    <a:pt x="1090773" y="2288691"/>
                    <a:pt x="1099127" y="2281381"/>
                  </a:cubicBezTo>
                  <a:cubicBezTo>
                    <a:pt x="1115835" y="2266761"/>
                    <a:pt x="1154545" y="2244436"/>
                    <a:pt x="1154545" y="2244436"/>
                  </a:cubicBezTo>
                  <a:cubicBezTo>
                    <a:pt x="1188412" y="2193636"/>
                    <a:pt x="1154545" y="2236739"/>
                    <a:pt x="1200727" y="2198254"/>
                  </a:cubicBezTo>
                  <a:cubicBezTo>
                    <a:pt x="1224224" y="2178673"/>
                    <a:pt x="1227818" y="2164212"/>
                    <a:pt x="1256145" y="2152072"/>
                  </a:cubicBezTo>
                  <a:cubicBezTo>
                    <a:pt x="1267813" y="2147072"/>
                    <a:pt x="1280931" y="2146484"/>
                    <a:pt x="1293090" y="2142836"/>
                  </a:cubicBezTo>
                  <a:cubicBezTo>
                    <a:pt x="1406890" y="2108696"/>
                    <a:pt x="1284914" y="2133487"/>
                    <a:pt x="1459345" y="2115127"/>
                  </a:cubicBezTo>
                  <a:cubicBezTo>
                    <a:pt x="1491621" y="2111730"/>
                    <a:pt x="1546327" y="2102170"/>
                    <a:pt x="1579418" y="2096654"/>
                  </a:cubicBezTo>
                  <a:cubicBezTo>
                    <a:pt x="1633783" y="2069471"/>
                    <a:pt x="1603296" y="2082537"/>
                    <a:pt x="1671781" y="2059709"/>
                  </a:cubicBezTo>
                  <a:lnTo>
                    <a:pt x="1699490" y="2050472"/>
                  </a:lnTo>
                  <a:cubicBezTo>
                    <a:pt x="1708727" y="2041236"/>
                    <a:pt x="1721358" y="2034446"/>
                    <a:pt x="1727200" y="2022763"/>
                  </a:cubicBezTo>
                  <a:cubicBezTo>
                    <a:pt x="1734221" y="2008722"/>
                    <a:pt x="1732629" y="1991811"/>
                    <a:pt x="1736436" y="1976581"/>
                  </a:cubicBezTo>
                  <a:cubicBezTo>
                    <a:pt x="1744084" y="1945988"/>
                    <a:pt x="1746085" y="1948253"/>
                    <a:pt x="1764145" y="1921163"/>
                  </a:cubicBezTo>
                  <a:cubicBezTo>
                    <a:pt x="1783367" y="1844271"/>
                    <a:pt x="1759961" y="1920295"/>
                    <a:pt x="1791854" y="1856509"/>
                  </a:cubicBezTo>
                  <a:cubicBezTo>
                    <a:pt x="1796208" y="1847801"/>
                    <a:pt x="1795008" y="1836402"/>
                    <a:pt x="1801090" y="1828800"/>
                  </a:cubicBezTo>
                  <a:cubicBezTo>
                    <a:pt x="1808025" y="1820132"/>
                    <a:pt x="1819563" y="1816485"/>
                    <a:pt x="1828800" y="1810327"/>
                  </a:cubicBezTo>
                  <a:cubicBezTo>
                    <a:pt x="1834957" y="1801091"/>
                    <a:pt x="1839423" y="1790467"/>
                    <a:pt x="1847272" y="1782618"/>
                  </a:cubicBezTo>
                  <a:cubicBezTo>
                    <a:pt x="1855121" y="1774768"/>
                    <a:pt x="1868046" y="1772813"/>
                    <a:pt x="1874981" y="1764145"/>
                  </a:cubicBezTo>
                  <a:cubicBezTo>
                    <a:pt x="1925969" y="1700411"/>
                    <a:pt x="1832517" y="1770904"/>
                    <a:pt x="1911927" y="1717963"/>
                  </a:cubicBezTo>
                  <a:cubicBezTo>
                    <a:pt x="1964870" y="1638550"/>
                    <a:pt x="1894373" y="1732007"/>
                    <a:pt x="1958109" y="1681018"/>
                  </a:cubicBezTo>
                  <a:cubicBezTo>
                    <a:pt x="1966777" y="1674084"/>
                    <a:pt x="1968053" y="1660415"/>
                    <a:pt x="1976581" y="1653309"/>
                  </a:cubicBezTo>
                  <a:cubicBezTo>
                    <a:pt x="2003429" y="1630935"/>
                    <a:pt x="2036462" y="1631014"/>
                    <a:pt x="2068945" y="1625600"/>
                  </a:cubicBezTo>
                  <a:cubicBezTo>
                    <a:pt x="2101310" y="1614811"/>
                    <a:pt x="2100148" y="1619788"/>
                    <a:pt x="2124363" y="1588654"/>
                  </a:cubicBezTo>
                  <a:cubicBezTo>
                    <a:pt x="2137993" y="1571129"/>
                    <a:pt x="2142836" y="1545551"/>
                    <a:pt x="2161309" y="1533236"/>
                  </a:cubicBezTo>
                  <a:cubicBezTo>
                    <a:pt x="2197119" y="1509362"/>
                    <a:pt x="2178487" y="1518273"/>
                    <a:pt x="2216727" y="1505527"/>
                  </a:cubicBezTo>
                  <a:cubicBezTo>
                    <a:pt x="2280246" y="1463180"/>
                    <a:pt x="2251083" y="1475602"/>
                    <a:pt x="2299854" y="1459345"/>
                  </a:cubicBezTo>
                  <a:cubicBezTo>
                    <a:pt x="2318327" y="1447030"/>
                    <a:pt x="2333502" y="1426754"/>
                    <a:pt x="2355272" y="1422400"/>
                  </a:cubicBezTo>
                  <a:cubicBezTo>
                    <a:pt x="2370666" y="1419321"/>
                    <a:pt x="2386224" y="1416971"/>
                    <a:pt x="2401454" y="1413163"/>
                  </a:cubicBezTo>
                  <a:cubicBezTo>
                    <a:pt x="2410899" y="1410802"/>
                    <a:pt x="2419718" y="1406288"/>
                    <a:pt x="2429163" y="1403927"/>
                  </a:cubicBezTo>
                  <a:cubicBezTo>
                    <a:pt x="2444393" y="1400120"/>
                    <a:pt x="2460199" y="1398822"/>
                    <a:pt x="2475345" y="1394691"/>
                  </a:cubicBezTo>
                  <a:cubicBezTo>
                    <a:pt x="2494131" y="1389568"/>
                    <a:pt x="2512290" y="1382376"/>
                    <a:pt x="2530763" y="1376218"/>
                  </a:cubicBezTo>
                  <a:cubicBezTo>
                    <a:pt x="2539999" y="1373139"/>
                    <a:pt x="2549027" y="1369342"/>
                    <a:pt x="2558472" y="1366981"/>
                  </a:cubicBezTo>
                  <a:lnTo>
                    <a:pt x="2595418" y="1357745"/>
                  </a:lnTo>
                  <a:cubicBezTo>
                    <a:pt x="2658937" y="1315399"/>
                    <a:pt x="2629774" y="1327821"/>
                    <a:pt x="2678545" y="1311563"/>
                  </a:cubicBezTo>
                  <a:cubicBezTo>
                    <a:pt x="2703174" y="1237673"/>
                    <a:pt x="2666230" y="1323877"/>
                    <a:pt x="2715490" y="1274618"/>
                  </a:cubicBezTo>
                  <a:cubicBezTo>
                    <a:pt x="2731189" y="1258919"/>
                    <a:pt x="2739115" y="1236961"/>
                    <a:pt x="2752436" y="1219200"/>
                  </a:cubicBezTo>
                  <a:cubicBezTo>
                    <a:pt x="2761672" y="1206885"/>
                    <a:pt x="2770127" y="1193942"/>
                    <a:pt x="2780145" y="1182254"/>
                  </a:cubicBezTo>
                  <a:cubicBezTo>
                    <a:pt x="2788646" y="1172336"/>
                    <a:pt x="2799492" y="1164580"/>
                    <a:pt x="2807854" y="1154545"/>
                  </a:cubicBezTo>
                  <a:cubicBezTo>
                    <a:pt x="2814961" y="1146017"/>
                    <a:pt x="2820819" y="1136474"/>
                    <a:pt x="2826327" y="1126836"/>
                  </a:cubicBezTo>
                  <a:cubicBezTo>
                    <a:pt x="2833158" y="1114882"/>
                    <a:pt x="2835985" y="1100468"/>
                    <a:pt x="2844800" y="1089891"/>
                  </a:cubicBezTo>
                  <a:cubicBezTo>
                    <a:pt x="2851907" y="1081363"/>
                    <a:pt x="2863273" y="1077576"/>
                    <a:pt x="2872509" y="1071418"/>
                  </a:cubicBezTo>
                  <a:cubicBezTo>
                    <a:pt x="2879390" y="1050775"/>
                    <a:pt x="2888789" y="1006373"/>
                    <a:pt x="2909454" y="988291"/>
                  </a:cubicBezTo>
                  <a:cubicBezTo>
                    <a:pt x="2926162" y="973671"/>
                    <a:pt x="2946399" y="963660"/>
                    <a:pt x="2964872" y="951345"/>
                  </a:cubicBezTo>
                  <a:cubicBezTo>
                    <a:pt x="3079716" y="874781"/>
                    <a:pt x="2981485" y="933198"/>
                    <a:pt x="3306618" y="923636"/>
                  </a:cubicBezTo>
                  <a:cubicBezTo>
                    <a:pt x="3315854" y="917478"/>
                    <a:pt x="3326478" y="913012"/>
                    <a:pt x="3334327" y="905163"/>
                  </a:cubicBezTo>
                  <a:cubicBezTo>
                    <a:pt x="3372042" y="867448"/>
                    <a:pt x="3329710" y="866679"/>
                    <a:pt x="3408218" y="840509"/>
                  </a:cubicBezTo>
                  <a:cubicBezTo>
                    <a:pt x="3539940" y="796601"/>
                    <a:pt x="3402852" y="840723"/>
                    <a:pt x="3500581" y="812800"/>
                  </a:cubicBezTo>
                  <a:cubicBezTo>
                    <a:pt x="3593325" y="786301"/>
                    <a:pt x="3449751" y="823197"/>
                    <a:pt x="3565236" y="794327"/>
                  </a:cubicBezTo>
                  <a:cubicBezTo>
                    <a:pt x="3629890" y="751223"/>
                    <a:pt x="3608339" y="775854"/>
                    <a:pt x="3639127" y="729672"/>
                  </a:cubicBezTo>
                  <a:cubicBezTo>
                    <a:pt x="3681171" y="603543"/>
                    <a:pt x="3635304" y="732434"/>
                    <a:pt x="3676072" y="637309"/>
                  </a:cubicBezTo>
                  <a:cubicBezTo>
                    <a:pt x="3679907" y="628360"/>
                    <a:pt x="3679908" y="617701"/>
                    <a:pt x="3685309" y="609600"/>
                  </a:cubicBezTo>
                  <a:cubicBezTo>
                    <a:pt x="3726167" y="548314"/>
                    <a:pt x="3701269" y="614624"/>
                    <a:pt x="3731490" y="554181"/>
                  </a:cubicBezTo>
                  <a:cubicBezTo>
                    <a:pt x="3735844" y="545473"/>
                    <a:pt x="3736892" y="535421"/>
                    <a:pt x="3740727" y="526472"/>
                  </a:cubicBezTo>
                  <a:cubicBezTo>
                    <a:pt x="3746151" y="513817"/>
                    <a:pt x="3752369" y="501482"/>
                    <a:pt x="3759200" y="489527"/>
                  </a:cubicBezTo>
                  <a:cubicBezTo>
                    <a:pt x="3764707" y="479889"/>
                    <a:pt x="3770297" y="470115"/>
                    <a:pt x="3777672" y="461818"/>
                  </a:cubicBezTo>
                  <a:cubicBezTo>
                    <a:pt x="3795028" y="442292"/>
                    <a:pt x="3833090" y="406400"/>
                    <a:pt x="3833090" y="406400"/>
                  </a:cubicBezTo>
                  <a:cubicBezTo>
                    <a:pt x="3856308" y="336750"/>
                    <a:pt x="3822288" y="419904"/>
                    <a:pt x="3870036" y="360218"/>
                  </a:cubicBezTo>
                  <a:cubicBezTo>
                    <a:pt x="3876118" y="352615"/>
                    <a:pt x="3873190" y="340112"/>
                    <a:pt x="3879272" y="332509"/>
                  </a:cubicBezTo>
                  <a:cubicBezTo>
                    <a:pt x="3892294" y="316231"/>
                    <a:pt x="3916436" y="310885"/>
                    <a:pt x="3934690" y="304800"/>
                  </a:cubicBezTo>
                  <a:cubicBezTo>
                    <a:pt x="3962399" y="307879"/>
                    <a:pt x="3990771" y="307274"/>
                    <a:pt x="4017818" y="314036"/>
                  </a:cubicBezTo>
                  <a:cubicBezTo>
                    <a:pt x="4028587" y="316728"/>
                    <a:pt x="4034451" y="331771"/>
                    <a:pt x="4045527" y="332509"/>
                  </a:cubicBezTo>
                  <a:cubicBezTo>
                    <a:pt x="4082518" y="334975"/>
                    <a:pt x="4119418" y="326351"/>
                    <a:pt x="4156363" y="323272"/>
                  </a:cubicBezTo>
                  <a:cubicBezTo>
                    <a:pt x="4168678" y="320193"/>
                    <a:pt x="4181641" y="319036"/>
                    <a:pt x="4193309" y="314036"/>
                  </a:cubicBezTo>
                  <a:cubicBezTo>
                    <a:pt x="4274272" y="279338"/>
                    <a:pt x="4170885" y="308567"/>
                    <a:pt x="4248727" y="286327"/>
                  </a:cubicBezTo>
                  <a:cubicBezTo>
                    <a:pt x="4260933" y="282840"/>
                    <a:pt x="4273466" y="280578"/>
                    <a:pt x="4285672" y="277091"/>
                  </a:cubicBezTo>
                  <a:cubicBezTo>
                    <a:pt x="4295033" y="274416"/>
                    <a:pt x="4303936" y="270215"/>
                    <a:pt x="4313381" y="267854"/>
                  </a:cubicBezTo>
                  <a:lnTo>
                    <a:pt x="4387272" y="249381"/>
                  </a:lnTo>
                  <a:cubicBezTo>
                    <a:pt x="4441308" y="195345"/>
                    <a:pt x="4429019" y="202409"/>
                    <a:pt x="4479636" y="166254"/>
                  </a:cubicBezTo>
                  <a:cubicBezTo>
                    <a:pt x="4488669" y="159802"/>
                    <a:pt x="4497201" y="152289"/>
                    <a:pt x="4507345" y="147781"/>
                  </a:cubicBezTo>
                  <a:cubicBezTo>
                    <a:pt x="4525139" y="139873"/>
                    <a:pt x="4562763" y="129309"/>
                    <a:pt x="4562763" y="129309"/>
                  </a:cubicBezTo>
                  <a:cubicBezTo>
                    <a:pt x="4626282" y="86962"/>
                    <a:pt x="4597119" y="99384"/>
                    <a:pt x="4645890" y="83127"/>
                  </a:cubicBezTo>
                  <a:cubicBezTo>
                    <a:pt x="4719958" y="33748"/>
                    <a:pt x="4679961" y="40082"/>
                    <a:pt x="4765963" y="64654"/>
                  </a:cubicBezTo>
                  <a:cubicBezTo>
                    <a:pt x="4783629" y="117649"/>
                    <a:pt x="4762549" y="68179"/>
                    <a:pt x="4802909" y="120072"/>
                  </a:cubicBezTo>
                  <a:cubicBezTo>
                    <a:pt x="4816539" y="137597"/>
                    <a:pt x="4819996" y="165562"/>
                    <a:pt x="4839854" y="175491"/>
                  </a:cubicBezTo>
                  <a:lnTo>
                    <a:pt x="4913745" y="212436"/>
                  </a:lnTo>
                  <a:cubicBezTo>
                    <a:pt x="4972242" y="206278"/>
                    <a:pt x="5031365" y="204485"/>
                    <a:pt x="5089236" y="193963"/>
                  </a:cubicBezTo>
                  <a:cubicBezTo>
                    <a:pt x="5125096" y="187443"/>
                    <a:pt x="5113392" y="170802"/>
                    <a:pt x="5126181" y="147781"/>
                  </a:cubicBezTo>
                  <a:cubicBezTo>
                    <a:pt x="5136963" y="128373"/>
                    <a:pt x="5144654" y="104678"/>
                    <a:pt x="5163127" y="92363"/>
                  </a:cubicBezTo>
                  <a:cubicBezTo>
                    <a:pt x="5172363" y="86206"/>
                    <a:pt x="5182308" y="80997"/>
                    <a:pt x="5190836" y="73891"/>
                  </a:cubicBezTo>
                  <a:cubicBezTo>
                    <a:pt x="5215137" y="53640"/>
                    <a:pt x="5240151" y="14066"/>
                    <a:pt x="5273963" y="9236"/>
                  </a:cubicBezTo>
                  <a:lnTo>
                    <a:pt x="5338618" y="0"/>
                  </a:lnTo>
                  <a:cubicBezTo>
                    <a:pt x="5378642" y="3079"/>
                    <a:pt x="5418858" y="4257"/>
                    <a:pt x="5458690" y="9236"/>
                  </a:cubicBezTo>
                  <a:cubicBezTo>
                    <a:pt x="5489648" y="13106"/>
                    <a:pt x="5486603" y="23192"/>
                    <a:pt x="5514109" y="36945"/>
                  </a:cubicBezTo>
                  <a:cubicBezTo>
                    <a:pt x="5522817" y="41299"/>
                    <a:pt x="5532425" y="43619"/>
                    <a:pt x="5541818" y="46181"/>
                  </a:cubicBezTo>
                  <a:cubicBezTo>
                    <a:pt x="5566312" y="52861"/>
                    <a:pt x="5591624" y="56625"/>
                    <a:pt x="5615709" y="64654"/>
                  </a:cubicBezTo>
                  <a:cubicBezTo>
                    <a:pt x="5624945" y="67733"/>
                    <a:pt x="5634710" y="69537"/>
                    <a:pt x="5643418" y="73891"/>
                  </a:cubicBezTo>
                  <a:cubicBezTo>
                    <a:pt x="5653347" y="78855"/>
                    <a:pt x="5661198" y="87399"/>
                    <a:pt x="5671127" y="92363"/>
                  </a:cubicBezTo>
                  <a:cubicBezTo>
                    <a:pt x="5685896" y="99747"/>
                    <a:pt x="5721963" y="106888"/>
                    <a:pt x="5735781" y="110836"/>
                  </a:cubicBezTo>
                  <a:cubicBezTo>
                    <a:pt x="5802056" y="129771"/>
                    <a:pt x="5715772" y="110528"/>
                    <a:pt x="5809672" y="129309"/>
                  </a:cubicBezTo>
                  <a:cubicBezTo>
                    <a:pt x="5832261" y="140603"/>
                    <a:pt x="5854742" y="149933"/>
                    <a:pt x="5874327" y="166254"/>
                  </a:cubicBezTo>
                  <a:cubicBezTo>
                    <a:pt x="5884362" y="174616"/>
                    <a:pt x="5890618" y="187619"/>
                    <a:pt x="5902036" y="193963"/>
                  </a:cubicBezTo>
                  <a:cubicBezTo>
                    <a:pt x="5933402" y="211389"/>
                    <a:pt x="5978466" y="215938"/>
                    <a:pt x="6012872" y="221672"/>
                  </a:cubicBezTo>
                  <a:lnTo>
                    <a:pt x="6068290" y="240145"/>
                  </a:lnTo>
                  <a:cubicBezTo>
                    <a:pt x="6077527" y="243224"/>
                    <a:pt x="6086453" y="247472"/>
                    <a:pt x="6096000" y="249381"/>
                  </a:cubicBezTo>
                  <a:cubicBezTo>
                    <a:pt x="6126788" y="255539"/>
                    <a:pt x="6158577" y="257925"/>
                    <a:pt x="6188363" y="267854"/>
                  </a:cubicBezTo>
                  <a:cubicBezTo>
                    <a:pt x="6197599" y="270933"/>
                    <a:pt x="6206711" y="274416"/>
                    <a:pt x="6216072" y="277091"/>
                  </a:cubicBezTo>
                  <a:cubicBezTo>
                    <a:pt x="6228278" y="280578"/>
                    <a:pt x="6240885" y="282594"/>
                    <a:pt x="6253018" y="286327"/>
                  </a:cubicBezTo>
                  <a:cubicBezTo>
                    <a:pt x="6280934" y="294917"/>
                    <a:pt x="6308436" y="304800"/>
                    <a:pt x="6336145" y="314036"/>
                  </a:cubicBezTo>
                  <a:cubicBezTo>
                    <a:pt x="6345381" y="317115"/>
                    <a:pt x="6355146" y="318918"/>
                    <a:pt x="6363854" y="323272"/>
                  </a:cubicBezTo>
                  <a:cubicBezTo>
                    <a:pt x="6409508" y="346099"/>
                    <a:pt x="6387738" y="337391"/>
                    <a:pt x="6428509" y="350981"/>
                  </a:cubicBezTo>
                  <a:cubicBezTo>
                    <a:pt x="6463463" y="374284"/>
                    <a:pt x="6448369" y="361604"/>
                    <a:pt x="6474690" y="387927"/>
                  </a:cubicBezTo>
                </a:path>
              </a:pathLst>
            </a:custGeom>
            <a:noFill/>
            <a:ln w="12700" cap="flat" cmpd="sng" algn="ctr">
              <a:solidFill>
                <a:schemeClr val="bg1">
                  <a:lumMod val="96774"/>
                  <a:alpha val="1290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09" name="任意多边形: 形状 108">
              <a:extLst>
                <a:ext uri="{FF2B5EF4-FFF2-40B4-BE49-F238E27FC236}">
                  <a16:creationId xmlns:a16="http://schemas.microsoft.com/office/drawing/2014/main" xmlns="" id="{393DD730-1B80-48DC-B34F-CFDD33EC799C}"/>
                </a:ext>
              </a:extLst>
            </p:cNvPr>
            <p:cNvSpPr/>
            <p:nvPr/>
          </p:nvSpPr>
          <p:spPr>
            <a:xfrm>
              <a:off x="5855855" y="6069269"/>
              <a:ext cx="6474690" cy="3842327"/>
            </a:xfrm>
            <a:custGeom>
              <a:avLst/>
              <a:gdLst>
                <a:gd name="connsiteX0" fmla="*/ 0 w 6474690"/>
                <a:gd name="connsiteY0" fmla="*/ 3842327 h 3842327"/>
                <a:gd name="connsiteX1" fmla="*/ 0 w 6474690"/>
                <a:gd name="connsiteY1" fmla="*/ 3842327 h 3842327"/>
                <a:gd name="connsiteX2" fmla="*/ 46181 w 6474690"/>
                <a:gd name="connsiteY2" fmla="*/ 3768436 h 3842327"/>
                <a:gd name="connsiteX3" fmla="*/ 73890 w 6474690"/>
                <a:gd name="connsiteY3" fmla="*/ 3749963 h 3842327"/>
                <a:gd name="connsiteX4" fmla="*/ 83127 w 6474690"/>
                <a:gd name="connsiteY4" fmla="*/ 3722254 h 3842327"/>
                <a:gd name="connsiteX5" fmla="*/ 110836 w 6474690"/>
                <a:gd name="connsiteY5" fmla="*/ 3694545 h 3842327"/>
                <a:gd name="connsiteX6" fmla="*/ 120072 w 6474690"/>
                <a:gd name="connsiteY6" fmla="*/ 3666836 h 3842327"/>
                <a:gd name="connsiteX7" fmla="*/ 157018 w 6474690"/>
                <a:gd name="connsiteY7" fmla="*/ 3611418 h 3842327"/>
                <a:gd name="connsiteX8" fmla="*/ 240145 w 6474690"/>
                <a:gd name="connsiteY8" fmla="*/ 3565236 h 3842327"/>
                <a:gd name="connsiteX9" fmla="*/ 258618 w 6474690"/>
                <a:gd name="connsiteY9" fmla="*/ 3537527 h 3842327"/>
                <a:gd name="connsiteX10" fmla="*/ 350981 w 6474690"/>
                <a:gd name="connsiteY10" fmla="*/ 3472872 h 3842327"/>
                <a:gd name="connsiteX11" fmla="*/ 387927 w 6474690"/>
                <a:gd name="connsiteY11" fmla="*/ 3417454 h 3842327"/>
                <a:gd name="connsiteX12" fmla="*/ 406400 w 6474690"/>
                <a:gd name="connsiteY12" fmla="*/ 3389745 h 3842327"/>
                <a:gd name="connsiteX13" fmla="*/ 415636 w 6474690"/>
                <a:gd name="connsiteY13" fmla="*/ 3362036 h 3842327"/>
                <a:gd name="connsiteX14" fmla="*/ 424872 w 6474690"/>
                <a:gd name="connsiteY14" fmla="*/ 3325091 h 3842327"/>
                <a:gd name="connsiteX15" fmla="*/ 443345 w 6474690"/>
                <a:gd name="connsiteY15" fmla="*/ 3297381 h 3842327"/>
                <a:gd name="connsiteX16" fmla="*/ 452581 w 6474690"/>
                <a:gd name="connsiteY16" fmla="*/ 3241963 h 3842327"/>
                <a:gd name="connsiteX17" fmla="*/ 461818 w 6474690"/>
                <a:gd name="connsiteY17" fmla="*/ 3214254 h 3842327"/>
                <a:gd name="connsiteX18" fmla="*/ 471054 w 6474690"/>
                <a:gd name="connsiteY18" fmla="*/ 3168072 h 3842327"/>
                <a:gd name="connsiteX19" fmla="*/ 480290 w 6474690"/>
                <a:gd name="connsiteY19" fmla="*/ 3066472 h 3842327"/>
                <a:gd name="connsiteX20" fmla="*/ 563418 w 6474690"/>
                <a:gd name="connsiteY20" fmla="*/ 3001818 h 3842327"/>
                <a:gd name="connsiteX21" fmla="*/ 591127 w 6474690"/>
                <a:gd name="connsiteY21" fmla="*/ 2974109 h 3842327"/>
                <a:gd name="connsiteX22" fmla="*/ 628072 w 6474690"/>
                <a:gd name="connsiteY22" fmla="*/ 2946400 h 3842327"/>
                <a:gd name="connsiteX23" fmla="*/ 637309 w 6474690"/>
                <a:gd name="connsiteY23" fmla="*/ 2918691 h 3842327"/>
                <a:gd name="connsiteX24" fmla="*/ 665018 w 6474690"/>
                <a:gd name="connsiteY24" fmla="*/ 2890981 h 3842327"/>
                <a:gd name="connsiteX25" fmla="*/ 711200 w 6474690"/>
                <a:gd name="connsiteY25" fmla="*/ 2807854 h 3842327"/>
                <a:gd name="connsiteX26" fmla="*/ 766618 w 6474690"/>
                <a:gd name="connsiteY26" fmla="*/ 2724727 h 3842327"/>
                <a:gd name="connsiteX27" fmla="*/ 785090 w 6474690"/>
                <a:gd name="connsiteY27" fmla="*/ 2697018 h 3842327"/>
                <a:gd name="connsiteX28" fmla="*/ 812800 w 6474690"/>
                <a:gd name="connsiteY28" fmla="*/ 2669309 h 3842327"/>
                <a:gd name="connsiteX29" fmla="*/ 840509 w 6474690"/>
                <a:gd name="connsiteY29" fmla="*/ 2613891 h 3842327"/>
                <a:gd name="connsiteX30" fmla="*/ 868218 w 6474690"/>
                <a:gd name="connsiteY30" fmla="*/ 2576945 h 3842327"/>
                <a:gd name="connsiteX31" fmla="*/ 923636 w 6474690"/>
                <a:gd name="connsiteY31" fmla="*/ 2521527 h 3842327"/>
                <a:gd name="connsiteX32" fmla="*/ 951345 w 6474690"/>
                <a:gd name="connsiteY32" fmla="*/ 2466109 h 3842327"/>
                <a:gd name="connsiteX33" fmla="*/ 979054 w 6474690"/>
                <a:gd name="connsiteY33" fmla="*/ 2410691 h 3842327"/>
                <a:gd name="connsiteX34" fmla="*/ 1034472 w 6474690"/>
                <a:gd name="connsiteY34" fmla="*/ 2355272 h 3842327"/>
                <a:gd name="connsiteX35" fmla="*/ 1080654 w 6474690"/>
                <a:gd name="connsiteY35" fmla="*/ 2309091 h 3842327"/>
                <a:gd name="connsiteX36" fmla="*/ 1099127 w 6474690"/>
                <a:gd name="connsiteY36" fmla="*/ 2281381 h 3842327"/>
                <a:gd name="connsiteX37" fmla="*/ 1154545 w 6474690"/>
                <a:gd name="connsiteY37" fmla="*/ 2244436 h 3842327"/>
                <a:gd name="connsiteX38" fmla="*/ 1200727 w 6474690"/>
                <a:gd name="connsiteY38" fmla="*/ 2198254 h 3842327"/>
                <a:gd name="connsiteX39" fmla="*/ 1256145 w 6474690"/>
                <a:gd name="connsiteY39" fmla="*/ 2152072 h 3842327"/>
                <a:gd name="connsiteX40" fmla="*/ 1293090 w 6474690"/>
                <a:gd name="connsiteY40" fmla="*/ 2142836 h 3842327"/>
                <a:gd name="connsiteX41" fmla="*/ 1459345 w 6474690"/>
                <a:gd name="connsiteY41" fmla="*/ 2115127 h 3842327"/>
                <a:gd name="connsiteX42" fmla="*/ 1579418 w 6474690"/>
                <a:gd name="connsiteY42" fmla="*/ 2096654 h 3842327"/>
                <a:gd name="connsiteX43" fmla="*/ 1671781 w 6474690"/>
                <a:gd name="connsiteY43" fmla="*/ 2059709 h 3842327"/>
                <a:gd name="connsiteX44" fmla="*/ 1699490 w 6474690"/>
                <a:gd name="connsiteY44" fmla="*/ 2050472 h 3842327"/>
                <a:gd name="connsiteX45" fmla="*/ 1727200 w 6474690"/>
                <a:gd name="connsiteY45" fmla="*/ 2022763 h 3842327"/>
                <a:gd name="connsiteX46" fmla="*/ 1736436 w 6474690"/>
                <a:gd name="connsiteY46" fmla="*/ 1976581 h 3842327"/>
                <a:gd name="connsiteX47" fmla="*/ 1764145 w 6474690"/>
                <a:gd name="connsiteY47" fmla="*/ 1921163 h 3842327"/>
                <a:gd name="connsiteX48" fmla="*/ 1791854 w 6474690"/>
                <a:gd name="connsiteY48" fmla="*/ 1856509 h 3842327"/>
                <a:gd name="connsiteX49" fmla="*/ 1801090 w 6474690"/>
                <a:gd name="connsiteY49" fmla="*/ 1828800 h 3842327"/>
                <a:gd name="connsiteX50" fmla="*/ 1828800 w 6474690"/>
                <a:gd name="connsiteY50" fmla="*/ 1810327 h 3842327"/>
                <a:gd name="connsiteX51" fmla="*/ 1847272 w 6474690"/>
                <a:gd name="connsiteY51" fmla="*/ 1782618 h 3842327"/>
                <a:gd name="connsiteX52" fmla="*/ 1874981 w 6474690"/>
                <a:gd name="connsiteY52" fmla="*/ 1764145 h 3842327"/>
                <a:gd name="connsiteX53" fmla="*/ 1911927 w 6474690"/>
                <a:gd name="connsiteY53" fmla="*/ 1717963 h 3842327"/>
                <a:gd name="connsiteX54" fmla="*/ 1958109 w 6474690"/>
                <a:gd name="connsiteY54" fmla="*/ 1681018 h 3842327"/>
                <a:gd name="connsiteX55" fmla="*/ 1976581 w 6474690"/>
                <a:gd name="connsiteY55" fmla="*/ 1653309 h 3842327"/>
                <a:gd name="connsiteX56" fmla="*/ 2068945 w 6474690"/>
                <a:gd name="connsiteY56" fmla="*/ 1625600 h 3842327"/>
                <a:gd name="connsiteX57" fmla="*/ 2124363 w 6474690"/>
                <a:gd name="connsiteY57" fmla="*/ 1588654 h 3842327"/>
                <a:gd name="connsiteX58" fmla="*/ 2161309 w 6474690"/>
                <a:gd name="connsiteY58" fmla="*/ 1533236 h 3842327"/>
                <a:gd name="connsiteX59" fmla="*/ 2216727 w 6474690"/>
                <a:gd name="connsiteY59" fmla="*/ 1505527 h 3842327"/>
                <a:gd name="connsiteX60" fmla="*/ 2299854 w 6474690"/>
                <a:gd name="connsiteY60" fmla="*/ 1459345 h 3842327"/>
                <a:gd name="connsiteX61" fmla="*/ 2355272 w 6474690"/>
                <a:gd name="connsiteY61" fmla="*/ 1422400 h 3842327"/>
                <a:gd name="connsiteX62" fmla="*/ 2401454 w 6474690"/>
                <a:gd name="connsiteY62" fmla="*/ 1413163 h 3842327"/>
                <a:gd name="connsiteX63" fmla="*/ 2429163 w 6474690"/>
                <a:gd name="connsiteY63" fmla="*/ 1403927 h 3842327"/>
                <a:gd name="connsiteX64" fmla="*/ 2475345 w 6474690"/>
                <a:gd name="connsiteY64" fmla="*/ 1394691 h 3842327"/>
                <a:gd name="connsiteX65" fmla="*/ 2530763 w 6474690"/>
                <a:gd name="connsiteY65" fmla="*/ 1376218 h 3842327"/>
                <a:gd name="connsiteX66" fmla="*/ 2558472 w 6474690"/>
                <a:gd name="connsiteY66" fmla="*/ 1366981 h 3842327"/>
                <a:gd name="connsiteX67" fmla="*/ 2595418 w 6474690"/>
                <a:gd name="connsiteY67" fmla="*/ 1357745 h 3842327"/>
                <a:gd name="connsiteX68" fmla="*/ 2678545 w 6474690"/>
                <a:gd name="connsiteY68" fmla="*/ 1311563 h 3842327"/>
                <a:gd name="connsiteX69" fmla="*/ 2715490 w 6474690"/>
                <a:gd name="connsiteY69" fmla="*/ 1274618 h 3842327"/>
                <a:gd name="connsiteX70" fmla="*/ 2752436 w 6474690"/>
                <a:gd name="connsiteY70" fmla="*/ 1219200 h 3842327"/>
                <a:gd name="connsiteX71" fmla="*/ 2780145 w 6474690"/>
                <a:gd name="connsiteY71" fmla="*/ 1182254 h 3842327"/>
                <a:gd name="connsiteX72" fmla="*/ 2807854 w 6474690"/>
                <a:gd name="connsiteY72" fmla="*/ 1154545 h 3842327"/>
                <a:gd name="connsiteX73" fmla="*/ 2826327 w 6474690"/>
                <a:gd name="connsiteY73" fmla="*/ 1126836 h 3842327"/>
                <a:gd name="connsiteX74" fmla="*/ 2844800 w 6474690"/>
                <a:gd name="connsiteY74" fmla="*/ 1089891 h 3842327"/>
                <a:gd name="connsiteX75" fmla="*/ 2872509 w 6474690"/>
                <a:gd name="connsiteY75" fmla="*/ 1071418 h 3842327"/>
                <a:gd name="connsiteX76" fmla="*/ 2909454 w 6474690"/>
                <a:gd name="connsiteY76" fmla="*/ 988291 h 3842327"/>
                <a:gd name="connsiteX77" fmla="*/ 2964872 w 6474690"/>
                <a:gd name="connsiteY77" fmla="*/ 951345 h 3842327"/>
                <a:gd name="connsiteX78" fmla="*/ 3306618 w 6474690"/>
                <a:gd name="connsiteY78" fmla="*/ 923636 h 3842327"/>
                <a:gd name="connsiteX79" fmla="*/ 3334327 w 6474690"/>
                <a:gd name="connsiteY79" fmla="*/ 905163 h 3842327"/>
                <a:gd name="connsiteX80" fmla="*/ 3408218 w 6474690"/>
                <a:gd name="connsiteY80" fmla="*/ 840509 h 3842327"/>
                <a:gd name="connsiteX81" fmla="*/ 3500581 w 6474690"/>
                <a:gd name="connsiteY81" fmla="*/ 812800 h 3842327"/>
                <a:gd name="connsiteX82" fmla="*/ 3565236 w 6474690"/>
                <a:gd name="connsiteY82" fmla="*/ 794327 h 3842327"/>
                <a:gd name="connsiteX83" fmla="*/ 3639127 w 6474690"/>
                <a:gd name="connsiteY83" fmla="*/ 729672 h 3842327"/>
                <a:gd name="connsiteX84" fmla="*/ 3676072 w 6474690"/>
                <a:gd name="connsiteY84" fmla="*/ 637309 h 3842327"/>
                <a:gd name="connsiteX85" fmla="*/ 3685309 w 6474690"/>
                <a:gd name="connsiteY85" fmla="*/ 609600 h 3842327"/>
                <a:gd name="connsiteX86" fmla="*/ 3731490 w 6474690"/>
                <a:gd name="connsiteY86" fmla="*/ 554181 h 3842327"/>
                <a:gd name="connsiteX87" fmla="*/ 3740727 w 6474690"/>
                <a:gd name="connsiteY87" fmla="*/ 526472 h 3842327"/>
                <a:gd name="connsiteX88" fmla="*/ 3759200 w 6474690"/>
                <a:gd name="connsiteY88" fmla="*/ 489527 h 3842327"/>
                <a:gd name="connsiteX89" fmla="*/ 3777672 w 6474690"/>
                <a:gd name="connsiteY89" fmla="*/ 461818 h 3842327"/>
                <a:gd name="connsiteX90" fmla="*/ 3833090 w 6474690"/>
                <a:gd name="connsiteY90" fmla="*/ 406400 h 3842327"/>
                <a:gd name="connsiteX91" fmla="*/ 3870036 w 6474690"/>
                <a:gd name="connsiteY91" fmla="*/ 360218 h 3842327"/>
                <a:gd name="connsiteX92" fmla="*/ 3879272 w 6474690"/>
                <a:gd name="connsiteY92" fmla="*/ 332509 h 3842327"/>
                <a:gd name="connsiteX93" fmla="*/ 3934690 w 6474690"/>
                <a:gd name="connsiteY93" fmla="*/ 304800 h 3842327"/>
                <a:gd name="connsiteX94" fmla="*/ 4017818 w 6474690"/>
                <a:gd name="connsiteY94" fmla="*/ 314036 h 3842327"/>
                <a:gd name="connsiteX95" fmla="*/ 4045527 w 6474690"/>
                <a:gd name="connsiteY95" fmla="*/ 332509 h 3842327"/>
                <a:gd name="connsiteX96" fmla="*/ 4156363 w 6474690"/>
                <a:gd name="connsiteY96" fmla="*/ 323272 h 3842327"/>
                <a:gd name="connsiteX97" fmla="*/ 4193309 w 6474690"/>
                <a:gd name="connsiteY97" fmla="*/ 314036 h 3842327"/>
                <a:gd name="connsiteX98" fmla="*/ 4248727 w 6474690"/>
                <a:gd name="connsiteY98" fmla="*/ 286327 h 3842327"/>
                <a:gd name="connsiteX99" fmla="*/ 4285672 w 6474690"/>
                <a:gd name="connsiteY99" fmla="*/ 277091 h 3842327"/>
                <a:gd name="connsiteX100" fmla="*/ 4313381 w 6474690"/>
                <a:gd name="connsiteY100" fmla="*/ 267854 h 3842327"/>
                <a:gd name="connsiteX101" fmla="*/ 4387272 w 6474690"/>
                <a:gd name="connsiteY101" fmla="*/ 249381 h 3842327"/>
                <a:gd name="connsiteX102" fmla="*/ 4479636 w 6474690"/>
                <a:gd name="connsiteY102" fmla="*/ 166254 h 3842327"/>
                <a:gd name="connsiteX103" fmla="*/ 4507345 w 6474690"/>
                <a:gd name="connsiteY103" fmla="*/ 147781 h 3842327"/>
                <a:gd name="connsiteX104" fmla="*/ 4562763 w 6474690"/>
                <a:gd name="connsiteY104" fmla="*/ 129309 h 3842327"/>
                <a:gd name="connsiteX105" fmla="*/ 4645890 w 6474690"/>
                <a:gd name="connsiteY105" fmla="*/ 83127 h 3842327"/>
                <a:gd name="connsiteX106" fmla="*/ 4765963 w 6474690"/>
                <a:gd name="connsiteY106" fmla="*/ 64654 h 3842327"/>
                <a:gd name="connsiteX107" fmla="*/ 4802909 w 6474690"/>
                <a:gd name="connsiteY107" fmla="*/ 120072 h 3842327"/>
                <a:gd name="connsiteX108" fmla="*/ 4839854 w 6474690"/>
                <a:gd name="connsiteY108" fmla="*/ 175491 h 3842327"/>
                <a:gd name="connsiteX109" fmla="*/ 4913745 w 6474690"/>
                <a:gd name="connsiteY109" fmla="*/ 212436 h 3842327"/>
                <a:gd name="connsiteX110" fmla="*/ 5089236 w 6474690"/>
                <a:gd name="connsiteY110" fmla="*/ 193963 h 3842327"/>
                <a:gd name="connsiteX111" fmla="*/ 5126181 w 6474690"/>
                <a:gd name="connsiteY111" fmla="*/ 147781 h 3842327"/>
                <a:gd name="connsiteX112" fmla="*/ 5163127 w 6474690"/>
                <a:gd name="connsiteY112" fmla="*/ 92363 h 3842327"/>
                <a:gd name="connsiteX113" fmla="*/ 5190836 w 6474690"/>
                <a:gd name="connsiteY113" fmla="*/ 73891 h 3842327"/>
                <a:gd name="connsiteX114" fmla="*/ 5273963 w 6474690"/>
                <a:gd name="connsiteY114" fmla="*/ 9236 h 3842327"/>
                <a:gd name="connsiteX115" fmla="*/ 5338618 w 6474690"/>
                <a:gd name="connsiteY115" fmla="*/ 0 h 3842327"/>
                <a:gd name="connsiteX116" fmla="*/ 5458690 w 6474690"/>
                <a:gd name="connsiteY116" fmla="*/ 9236 h 3842327"/>
                <a:gd name="connsiteX117" fmla="*/ 5514109 w 6474690"/>
                <a:gd name="connsiteY117" fmla="*/ 36945 h 3842327"/>
                <a:gd name="connsiteX118" fmla="*/ 5541818 w 6474690"/>
                <a:gd name="connsiteY118" fmla="*/ 46181 h 3842327"/>
                <a:gd name="connsiteX119" fmla="*/ 5615709 w 6474690"/>
                <a:gd name="connsiteY119" fmla="*/ 64654 h 3842327"/>
                <a:gd name="connsiteX120" fmla="*/ 5643418 w 6474690"/>
                <a:gd name="connsiteY120" fmla="*/ 73891 h 3842327"/>
                <a:gd name="connsiteX121" fmla="*/ 5671127 w 6474690"/>
                <a:gd name="connsiteY121" fmla="*/ 92363 h 3842327"/>
                <a:gd name="connsiteX122" fmla="*/ 5735781 w 6474690"/>
                <a:gd name="connsiteY122" fmla="*/ 110836 h 3842327"/>
                <a:gd name="connsiteX123" fmla="*/ 5809672 w 6474690"/>
                <a:gd name="connsiteY123" fmla="*/ 129309 h 3842327"/>
                <a:gd name="connsiteX124" fmla="*/ 5874327 w 6474690"/>
                <a:gd name="connsiteY124" fmla="*/ 166254 h 3842327"/>
                <a:gd name="connsiteX125" fmla="*/ 5902036 w 6474690"/>
                <a:gd name="connsiteY125" fmla="*/ 193963 h 3842327"/>
                <a:gd name="connsiteX126" fmla="*/ 6012872 w 6474690"/>
                <a:gd name="connsiteY126" fmla="*/ 221672 h 3842327"/>
                <a:gd name="connsiteX127" fmla="*/ 6068290 w 6474690"/>
                <a:gd name="connsiteY127" fmla="*/ 240145 h 3842327"/>
                <a:gd name="connsiteX128" fmla="*/ 6096000 w 6474690"/>
                <a:gd name="connsiteY128" fmla="*/ 249381 h 3842327"/>
                <a:gd name="connsiteX129" fmla="*/ 6188363 w 6474690"/>
                <a:gd name="connsiteY129" fmla="*/ 267854 h 3842327"/>
                <a:gd name="connsiteX130" fmla="*/ 6216072 w 6474690"/>
                <a:gd name="connsiteY130" fmla="*/ 277091 h 3842327"/>
                <a:gd name="connsiteX131" fmla="*/ 6253018 w 6474690"/>
                <a:gd name="connsiteY131" fmla="*/ 286327 h 3842327"/>
                <a:gd name="connsiteX132" fmla="*/ 6336145 w 6474690"/>
                <a:gd name="connsiteY132" fmla="*/ 314036 h 3842327"/>
                <a:gd name="connsiteX133" fmla="*/ 6363854 w 6474690"/>
                <a:gd name="connsiteY133" fmla="*/ 323272 h 3842327"/>
                <a:gd name="connsiteX134" fmla="*/ 6428509 w 6474690"/>
                <a:gd name="connsiteY134" fmla="*/ 350981 h 3842327"/>
                <a:gd name="connsiteX135" fmla="*/ 6474690 w 6474690"/>
                <a:gd name="connsiteY135" fmla="*/ 387927 h 384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6474690" h="3842327">
                  <a:moveTo>
                    <a:pt x="0" y="3842327"/>
                  </a:moveTo>
                  <a:lnTo>
                    <a:pt x="0" y="3842327"/>
                  </a:lnTo>
                  <a:cubicBezTo>
                    <a:pt x="15394" y="3817697"/>
                    <a:pt x="28037" y="3791117"/>
                    <a:pt x="46181" y="3768436"/>
                  </a:cubicBezTo>
                  <a:cubicBezTo>
                    <a:pt x="53116" y="3759768"/>
                    <a:pt x="66955" y="3758631"/>
                    <a:pt x="73890" y="3749963"/>
                  </a:cubicBezTo>
                  <a:cubicBezTo>
                    <a:pt x="79972" y="3742360"/>
                    <a:pt x="77726" y="3730355"/>
                    <a:pt x="83127" y="3722254"/>
                  </a:cubicBezTo>
                  <a:cubicBezTo>
                    <a:pt x="90373" y="3711386"/>
                    <a:pt x="101600" y="3703781"/>
                    <a:pt x="110836" y="3694545"/>
                  </a:cubicBezTo>
                  <a:cubicBezTo>
                    <a:pt x="113915" y="3685309"/>
                    <a:pt x="115344" y="3675347"/>
                    <a:pt x="120072" y="3666836"/>
                  </a:cubicBezTo>
                  <a:cubicBezTo>
                    <a:pt x="130854" y="3647428"/>
                    <a:pt x="138545" y="3623733"/>
                    <a:pt x="157018" y="3611418"/>
                  </a:cubicBezTo>
                  <a:cubicBezTo>
                    <a:pt x="220537" y="3569071"/>
                    <a:pt x="191374" y="3581493"/>
                    <a:pt x="240145" y="3565236"/>
                  </a:cubicBezTo>
                  <a:cubicBezTo>
                    <a:pt x="246303" y="3556000"/>
                    <a:pt x="250264" y="3544837"/>
                    <a:pt x="258618" y="3537527"/>
                  </a:cubicBezTo>
                  <a:cubicBezTo>
                    <a:pt x="265350" y="3531636"/>
                    <a:pt x="338913" y="3486449"/>
                    <a:pt x="350981" y="3472872"/>
                  </a:cubicBezTo>
                  <a:cubicBezTo>
                    <a:pt x="365731" y="3456278"/>
                    <a:pt x="375612" y="3435927"/>
                    <a:pt x="387927" y="3417454"/>
                  </a:cubicBezTo>
                  <a:lnTo>
                    <a:pt x="406400" y="3389745"/>
                  </a:lnTo>
                  <a:cubicBezTo>
                    <a:pt x="409479" y="3380509"/>
                    <a:pt x="412961" y="3371397"/>
                    <a:pt x="415636" y="3362036"/>
                  </a:cubicBezTo>
                  <a:cubicBezTo>
                    <a:pt x="419123" y="3349830"/>
                    <a:pt x="419872" y="3336759"/>
                    <a:pt x="424872" y="3325091"/>
                  </a:cubicBezTo>
                  <a:cubicBezTo>
                    <a:pt x="429245" y="3314888"/>
                    <a:pt x="437187" y="3306618"/>
                    <a:pt x="443345" y="3297381"/>
                  </a:cubicBezTo>
                  <a:cubicBezTo>
                    <a:pt x="446424" y="3278908"/>
                    <a:pt x="448518" y="3260244"/>
                    <a:pt x="452581" y="3241963"/>
                  </a:cubicBezTo>
                  <a:cubicBezTo>
                    <a:pt x="454693" y="3232459"/>
                    <a:pt x="459457" y="3223699"/>
                    <a:pt x="461818" y="3214254"/>
                  </a:cubicBezTo>
                  <a:cubicBezTo>
                    <a:pt x="465626" y="3199024"/>
                    <a:pt x="467975" y="3183466"/>
                    <a:pt x="471054" y="3168072"/>
                  </a:cubicBezTo>
                  <a:cubicBezTo>
                    <a:pt x="474133" y="3134205"/>
                    <a:pt x="467342" y="3097917"/>
                    <a:pt x="480290" y="3066472"/>
                  </a:cubicBezTo>
                  <a:cubicBezTo>
                    <a:pt x="500114" y="3018329"/>
                    <a:pt x="526756" y="3014038"/>
                    <a:pt x="563418" y="3001818"/>
                  </a:cubicBezTo>
                  <a:cubicBezTo>
                    <a:pt x="572654" y="2992582"/>
                    <a:pt x="581209" y="2982610"/>
                    <a:pt x="591127" y="2974109"/>
                  </a:cubicBezTo>
                  <a:cubicBezTo>
                    <a:pt x="602815" y="2964091"/>
                    <a:pt x="618217" y="2958226"/>
                    <a:pt x="628072" y="2946400"/>
                  </a:cubicBezTo>
                  <a:cubicBezTo>
                    <a:pt x="634305" y="2938921"/>
                    <a:pt x="631908" y="2926792"/>
                    <a:pt x="637309" y="2918691"/>
                  </a:cubicBezTo>
                  <a:cubicBezTo>
                    <a:pt x="644555" y="2907822"/>
                    <a:pt x="655782" y="2900218"/>
                    <a:pt x="665018" y="2890981"/>
                  </a:cubicBezTo>
                  <a:cubicBezTo>
                    <a:pt x="681275" y="2842209"/>
                    <a:pt x="668853" y="2871375"/>
                    <a:pt x="711200" y="2807854"/>
                  </a:cubicBezTo>
                  <a:lnTo>
                    <a:pt x="766618" y="2724727"/>
                  </a:lnTo>
                  <a:cubicBezTo>
                    <a:pt x="772775" y="2715491"/>
                    <a:pt x="777241" y="2704867"/>
                    <a:pt x="785090" y="2697018"/>
                  </a:cubicBezTo>
                  <a:cubicBezTo>
                    <a:pt x="794327" y="2687782"/>
                    <a:pt x="804438" y="2679344"/>
                    <a:pt x="812800" y="2669309"/>
                  </a:cubicBezTo>
                  <a:cubicBezTo>
                    <a:pt x="856675" y="2616659"/>
                    <a:pt x="810217" y="2666901"/>
                    <a:pt x="840509" y="2613891"/>
                  </a:cubicBezTo>
                  <a:cubicBezTo>
                    <a:pt x="848147" y="2600525"/>
                    <a:pt x="857920" y="2588387"/>
                    <a:pt x="868218" y="2576945"/>
                  </a:cubicBezTo>
                  <a:cubicBezTo>
                    <a:pt x="885694" y="2557527"/>
                    <a:pt x="923636" y="2521527"/>
                    <a:pt x="923636" y="2521527"/>
                  </a:cubicBezTo>
                  <a:cubicBezTo>
                    <a:pt x="946851" y="2451880"/>
                    <a:pt x="915535" y="2537728"/>
                    <a:pt x="951345" y="2466109"/>
                  </a:cubicBezTo>
                  <a:cubicBezTo>
                    <a:pt x="969687" y="2429424"/>
                    <a:pt x="948800" y="2444727"/>
                    <a:pt x="979054" y="2410691"/>
                  </a:cubicBezTo>
                  <a:cubicBezTo>
                    <a:pt x="996410" y="2391165"/>
                    <a:pt x="1019981" y="2377009"/>
                    <a:pt x="1034472" y="2355272"/>
                  </a:cubicBezTo>
                  <a:cubicBezTo>
                    <a:pt x="1059103" y="2318327"/>
                    <a:pt x="1043709" y="2333720"/>
                    <a:pt x="1080654" y="2309091"/>
                  </a:cubicBezTo>
                  <a:cubicBezTo>
                    <a:pt x="1086812" y="2299854"/>
                    <a:pt x="1090773" y="2288691"/>
                    <a:pt x="1099127" y="2281381"/>
                  </a:cubicBezTo>
                  <a:cubicBezTo>
                    <a:pt x="1115835" y="2266761"/>
                    <a:pt x="1154545" y="2244436"/>
                    <a:pt x="1154545" y="2244436"/>
                  </a:cubicBezTo>
                  <a:cubicBezTo>
                    <a:pt x="1188412" y="2193636"/>
                    <a:pt x="1154545" y="2236739"/>
                    <a:pt x="1200727" y="2198254"/>
                  </a:cubicBezTo>
                  <a:cubicBezTo>
                    <a:pt x="1224224" y="2178673"/>
                    <a:pt x="1227818" y="2164212"/>
                    <a:pt x="1256145" y="2152072"/>
                  </a:cubicBezTo>
                  <a:cubicBezTo>
                    <a:pt x="1267813" y="2147072"/>
                    <a:pt x="1280931" y="2146484"/>
                    <a:pt x="1293090" y="2142836"/>
                  </a:cubicBezTo>
                  <a:cubicBezTo>
                    <a:pt x="1406890" y="2108696"/>
                    <a:pt x="1284914" y="2133487"/>
                    <a:pt x="1459345" y="2115127"/>
                  </a:cubicBezTo>
                  <a:cubicBezTo>
                    <a:pt x="1491621" y="2111730"/>
                    <a:pt x="1546327" y="2102170"/>
                    <a:pt x="1579418" y="2096654"/>
                  </a:cubicBezTo>
                  <a:cubicBezTo>
                    <a:pt x="1633783" y="2069471"/>
                    <a:pt x="1603296" y="2082537"/>
                    <a:pt x="1671781" y="2059709"/>
                  </a:cubicBezTo>
                  <a:lnTo>
                    <a:pt x="1699490" y="2050472"/>
                  </a:lnTo>
                  <a:cubicBezTo>
                    <a:pt x="1708727" y="2041236"/>
                    <a:pt x="1721358" y="2034446"/>
                    <a:pt x="1727200" y="2022763"/>
                  </a:cubicBezTo>
                  <a:cubicBezTo>
                    <a:pt x="1734221" y="2008722"/>
                    <a:pt x="1732629" y="1991811"/>
                    <a:pt x="1736436" y="1976581"/>
                  </a:cubicBezTo>
                  <a:cubicBezTo>
                    <a:pt x="1744084" y="1945988"/>
                    <a:pt x="1746085" y="1948253"/>
                    <a:pt x="1764145" y="1921163"/>
                  </a:cubicBezTo>
                  <a:cubicBezTo>
                    <a:pt x="1783367" y="1844271"/>
                    <a:pt x="1759961" y="1920295"/>
                    <a:pt x="1791854" y="1856509"/>
                  </a:cubicBezTo>
                  <a:cubicBezTo>
                    <a:pt x="1796208" y="1847801"/>
                    <a:pt x="1795008" y="1836402"/>
                    <a:pt x="1801090" y="1828800"/>
                  </a:cubicBezTo>
                  <a:cubicBezTo>
                    <a:pt x="1808025" y="1820132"/>
                    <a:pt x="1819563" y="1816485"/>
                    <a:pt x="1828800" y="1810327"/>
                  </a:cubicBezTo>
                  <a:cubicBezTo>
                    <a:pt x="1834957" y="1801091"/>
                    <a:pt x="1839423" y="1790467"/>
                    <a:pt x="1847272" y="1782618"/>
                  </a:cubicBezTo>
                  <a:cubicBezTo>
                    <a:pt x="1855121" y="1774768"/>
                    <a:pt x="1868046" y="1772813"/>
                    <a:pt x="1874981" y="1764145"/>
                  </a:cubicBezTo>
                  <a:cubicBezTo>
                    <a:pt x="1925969" y="1700411"/>
                    <a:pt x="1832517" y="1770904"/>
                    <a:pt x="1911927" y="1717963"/>
                  </a:cubicBezTo>
                  <a:cubicBezTo>
                    <a:pt x="1964870" y="1638550"/>
                    <a:pt x="1894373" y="1732007"/>
                    <a:pt x="1958109" y="1681018"/>
                  </a:cubicBezTo>
                  <a:cubicBezTo>
                    <a:pt x="1966777" y="1674084"/>
                    <a:pt x="1968053" y="1660415"/>
                    <a:pt x="1976581" y="1653309"/>
                  </a:cubicBezTo>
                  <a:cubicBezTo>
                    <a:pt x="2003429" y="1630935"/>
                    <a:pt x="2036462" y="1631014"/>
                    <a:pt x="2068945" y="1625600"/>
                  </a:cubicBezTo>
                  <a:cubicBezTo>
                    <a:pt x="2101310" y="1614811"/>
                    <a:pt x="2100148" y="1619788"/>
                    <a:pt x="2124363" y="1588654"/>
                  </a:cubicBezTo>
                  <a:cubicBezTo>
                    <a:pt x="2137993" y="1571129"/>
                    <a:pt x="2142836" y="1545551"/>
                    <a:pt x="2161309" y="1533236"/>
                  </a:cubicBezTo>
                  <a:cubicBezTo>
                    <a:pt x="2197119" y="1509362"/>
                    <a:pt x="2178487" y="1518273"/>
                    <a:pt x="2216727" y="1505527"/>
                  </a:cubicBezTo>
                  <a:cubicBezTo>
                    <a:pt x="2280246" y="1463180"/>
                    <a:pt x="2251083" y="1475602"/>
                    <a:pt x="2299854" y="1459345"/>
                  </a:cubicBezTo>
                  <a:cubicBezTo>
                    <a:pt x="2318327" y="1447030"/>
                    <a:pt x="2333502" y="1426754"/>
                    <a:pt x="2355272" y="1422400"/>
                  </a:cubicBezTo>
                  <a:cubicBezTo>
                    <a:pt x="2370666" y="1419321"/>
                    <a:pt x="2386224" y="1416971"/>
                    <a:pt x="2401454" y="1413163"/>
                  </a:cubicBezTo>
                  <a:cubicBezTo>
                    <a:pt x="2410899" y="1410802"/>
                    <a:pt x="2419718" y="1406288"/>
                    <a:pt x="2429163" y="1403927"/>
                  </a:cubicBezTo>
                  <a:cubicBezTo>
                    <a:pt x="2444393" y="1400120"/>
                    <a:pt x="2460199" y="1398822"/>
                    <a:pt x="2475345" y="1394691"/>
                  </a:cubicBezTo>
                  <a:cubicBezTo>
                    <a:pt x="2494131" y="1389568"/>
                    <a:pt x="2512290" y="1382376"/>
                    <a:pt x="2530763" y="1376218"/>
                  </a:cubicBezTo>
                  <a:cubicBezTo>
                    <a:pt x="2539999" y="1373139"/>
                    <a:pt x="2549027" y="1369342"/>
                    <a:pt x="2558472" y="1366981"/>
                  </a:cubicBezTo>
                  <a:lnTo>
                    <a:pt x="2595418" y="1357745"/>
                  </a:lnTo>
                  <a:cubicBezTo>
                    <a:pt x="2658937" y="1315399"/>
                    <a:pt x="2629774" y="1327821"/>
                    <a:pt x="2678545" y="1311563"/>
                  </a:cubicBezTo>
                  <a:cubicBezTo>
                    <a:pt x="2703174" y="1237673"/>
                    <a:pt x="2666230" y="1323877"/>
                    <a:pt x="2715490" y="1274618"/>
                  </a:cubicBezTo>
                  <a:cubicBezTo>
                    <a:pt x="2731189" y="1258919"/>
                    <a:pt x="2739115" y="1236961"/>
                    <a:pt x="2752436" y="1219200"/>
                  </a:cubicBezTo>
                  <a:cubicBezTo>
                    <a:pt x="2761672" y="1206885"/>
                    <a:pt x="2770127" y="1193942"/>
                    <a:pt x="2780145" y="1182254"/>
                  </a:cubicBezTo>
                  <a:cubicBezTo>
                    <a:pt x="2788646" y="1172336"/>
                    <a:pt x="2799492" y="1164580"/>
                    <a:pt x="2807854" y="1154545"/>
                  </a:cubicBezTo>
                  <a:cubicBezTo>
                    <a:pt x="2814961" y="1146017"/>
                    <a:pt x="2820819" y="1136474"/>
                    <a:pt x="2826327" y="1126836"/>
                  </a:cubicBezTo>
                  <a:cubicBezTo>
                    <a:pt x="2833158" y="1114882"/>
                    <a:pt x="2835985" y="1100468"/>
                    <a:pt x="2844800" y="1089891"/>
                  </a:cubicBezTo>
                  <a:cubicBezTo>
                    <a:pt x="2851907" y="1081363"/>
                    <a:pt x="2863273" y="1077576"/>
                    <a:pt x="2872509" y="1071418"/>
                  </a:cubicBezTo>
                  <a:cubicBezTo>
                    <a:pt x="2879390" y="1050775"/>
                    <a:pt x="2888789" y="1006373"/>
                    <a:pt x="2909454" y="988291"/>
                  </a:cubicBezTo>
                  <a:cubicBezTo>
                    <a:pt x="2926162" y="973671"/>
                    <a:pt x="2946399" y="963660"/>
                    <a:pt x="2964872" y="951345"/>
                  </a:cubicBezTo>
                  <a:cubicBezTo>
                    <a:pt x="3079716" y="874781"/>
                    <a:pt x="2981485" y="933198"/>
                    <a:pt x="3306618" y="923636"/>
                  </a:cubicBezTo>
                  <a:cubicBezTo>
                    <a:pt x="3315854" y="917478"/>
                    <a:pt x="3326478" y="913012"/>
                    <a:pt x="3334327" y="905163"/>
                  </a:cubicBezTo>
                  <a:cubicBezTo>
                    <a:pt x="3372042" y="867448"/>
                    <a:pt x="3329710" y="866679"/>
                    <a:pt x="3408218" y="840509"/>
                  </a:cubicBezTo>
                  <a:cubicBezTo>
                    <a:pt x="3539940" y="796601"/>
                    <a:pt x="3402852" y="840723"/>
                    <a:pt x="3500581" y="812800"/>
                  </a:cubicBezTo>
                  <a:cubicBezTo>
                    <a:pt x="3593325" y="786301"/>
                    <a:pt x="3449751" y="823197"/>
                    <a:pt x="3565236" y="794327"/>
                  </a:cubicBezTo>
                  <a:cubicBezTo>
                    <a:pt x="3629890" y="751223"/>
                    <a:pt x="3608339" y="775854"/>
                    <a:pt x="3639127" y="729672"/>
                  </a:cubicBezTo>
                  <a:cubicBezTo>
                    <a:pt x="3681171" y="603543"/>
                    <a:pt x="3635304" y="732434"/>
                    <a:pt x="3676072" y="637309"/>
                  </a:cubicBezTo>
                  <a:cubicBezTo>
                    <a:pt x="3679907" y="628360"/>
                    <a:pt x="3679908" y="617701"/>
                    <a:pt x="3685309" y="609600"/>
                  </a:cubicBezTo>
                  <a:cubicBezTo>
                    <a:pt x="3726167" y="548314"/>
                    <a:pt x="3701269" y="614624"/>
                    <a:pt x="3731490" y="554181"/>
                  </a:cubicBezTo>
                  <a:cubicBezTo>
                    <a:pt x="3735844" y="545473"/>
                    <a:pt x="3736892" y="535421"/>
                    <a:pt x="3740727" y="526472"/>
                  </a:cubicBezTo>
                  <a:cubicBezTo>
                    <a:pt x="3746151" y="513817"/>
                    <a:pt x="3752369" y="501482"/>
                    <a:pt x="3759200" y="489527"/>
                  </a:cubicBezTo>
                  <a:cubicBezTo>
                    <a:pt x="3764707" y="479889"/>
                    <a:pt x="3770297" y="470115"/>
                    <a:pt x="3777672" y="461818"/>
                  </a:cubicBezTo>
                  <a:cubicBezTo>
                    <a:pt x="3795028" y="442292"/>
                    <a:pt x="3833090" y="406400"/>
                    <a:pt x="3833090" y="406400"/>
                  </a:cubicBezTo>
                  <a:cubicBezTo>
                    <a:pt x="3856308" y="336750"/>
                    <a:pt x="3822288" y="419904"/>
                    <a:pt x="3870036" y="360218"/>
                  </a:cubicBezTo>
                  <a:cubicBezTo>
                    <a:pt x="3876118" y="352615"/>
                    <a:pt x="3873190" y="340112"/>
                    <a:pt x="3879272" y="332509"/>
                  </a:cubicBezTo>
                  <a:cubicBezTo>
                    <a:pt x="3892294" y="316231"/>
                    <a:pt x="3916436" y="310885"/>
                    <a:pt x="3934690" y="304800"/>
                  </a:cubicBezTo>
                  <a:cubicBezTo>
                    <a:pt x="3962399" y="307879"/>
                    <a:pt x="3990771" y="307274"/>
                    <a:pt x="4017818" y="314036"/>
                  </a:cubicBezTo>
                  <a:cubicBezTo>
                    <a:pt x="4028587" y="316728"/>
                    <a:pt x="4034451" y="331771"/>
                    <a:pt x="4045527" y="332509"/>
                  </a:cubicBezTo>
                  <a:cubicBezTo>
                    <a:pt x="4082518" y="334975"/>
                    <a:pt x="4119418" y="326351"/>
                    <a:pt x="4156363" y="323272"/>
                  </a:cubicBezTo>
                  <a:cubicBezTo>
                    <a:pt x="4168678" y="320193"/>
                    <a:pt x="4181641" y="319036"/>
                    <a:pt x="4193309" y="314036"/>
                  </a:cubicBezTo>
                  <a:cubicBezTo>
                    <a:pt x="4274272" y="279338"/>
                    <a:pt x="4170885" y="308567"/>
                    <a:pt x="4248727" y="286327"/>
                  </a:cubicBezTo>
                  <a:cubicBezTo>
                    <a:pt x="4260933" y="282840"/>
                    <a:pt x="4273466" y="280578"/>
                    <a:pt x="4285672" y="277091"/>
                  </a:cubicBezTo>
                  <a:cubicBezTo>
                    <a:pt x="4295033" y="274416"/>
                    <a:pt x="4303936" y="270215"/>
                    <a:pt x="4313381" y="267854"/>
                  </a:cubicBezTo>
                  <a:lnTo>
                    <a:pt x="4387272" y="249381"/>
                  </a:lnTo>
                  <a:cubicBezTo>
                    <a:pt x="4441308" y="195345"/>
                    <a:pt x="4429019" y="202409"/>
                    <a:pt x="4479636" y="166254"/>
                  </a:cubicBezTo>
                  <a:cubicBezTo>
                    <a:pt x="4488669" y="159802"/>
                    <a:pt x="4497201" y="152289"/>
                    <a:pt x="4507345" y="147781"/>
                  </a:cubicBezTo>
                  <a:cubicBezTo>
                    <a:pt x="4525139" y="139873"/>
                    <a:pt x="4562763" y="129309"/>
                    <a:pt x="4562763" y="129309"/>
                  </a:cubicBezTo>
                  <a:cubicBezTo>
                    <a:pt x="4626282" y="86962"/>
                    <a:pt x="4597119" y="99384"/>
                    <a:pt x="4645890" y="83127"/>
                  </a:cubicBezTo>
                  <a:cubicBezTo>
                    <a:pt x="4719958" y="33748"/>
                    <a:pt x="4679961" y="40082"/>
                    <a:pt x="4765963" y="64654"/>
                  </a:cubicBezTo>
                  <a:cubicBezTo>
                    <a:pt x="4783629" y="117649"/>
                    <a:pt x="4762549" y="68179"/>
                    <a:pt x="4802909" y="120072"/>
                  </a:cubicBezTo>
                  <a:cubicBezTo>
                    <a:pt x="4816539" y="137597"/>
                    <a:pt x="4819996" y="165562"/>
                    <a:pt x="4839854" y="175491"/>
                  </a:cubicBezTo>
                  <a:lnTo>
                    <a:pt x="4913745" y="212436"/>
                  </a:lnTo>
                  <a:cubicBezTo>
                    <a:pt x="4972242" y="206278"/>
                    <a:pt x="5031365" y="204485"/>
                    <a:pt x="5089236" y="193963"/>
                  </a:cubicBezTo>
                  <a:cubicBezTo>
                    <a:pt x="5125096" y="187443"/>
                    <a:pt x="5113392" y="170802"/>
                    <a:pt x="5126181" y="147781"/>
                  </a:cubicBezTo>
                  <a:cubicBezTo>
                    <a:pt x="5136963" y="128373"/>
                    <a:pt x="5144654" y="104678"/>
                    <a:pt x="5163127" y="92363"/>
                  </a:cubicBezTo>
                  <a:cubicBezTo>
                    <a:pt x="5172363" y="86206"/>
                    <a:pt x="5182308" y="80997"/>
                    <a:pt x="5190836" y="73891"/>
                  </a:cubicBezTo>
                  <a:cubicBezTo>
                    <a:pt x="5215137" y="53640"/>
                    <a:pt x="5240151" y="14066"/>
                    <a:pt x="5273963" y="9236"/>
                  </a:cubicBezTo>
                  <a:lnTo>
                    <a:pt x="5338618" y="0"/>
                  </a:lnTo>
                  <a:cubicBezTo>
                    <a:pt x="5378642" y="3079"/>
                    <a:pt x="5418858" y="4257"/>
                    <a:pt x="5458690" y="9236"/>
                  </a:cubicBezTo>
                  <a:cubicBezTo>
                    <a:pt x="5489648" y="13106"/>
                    <a:pt x="5486603" y="23192"/>
                    <a:pt x="5514109" y="36945"/>
                  </a:cubicBezTo>
                  <a:cubicBezTo>
                    <a:pt x="5522817" y="41299"/>
                    <a:pt x="5532425" y="43619"/>
                    <a:pt x="5541818" y="46181"/>
                  </a:cubicBezTo>
                  <a:cubicBezTo>
                    <a:pt x="5566312" y="52861"/>
                    <a:pt x="5591624" y="56625"/>
                    <a:pt x="5615709" y="64654"/>
                  </a:cubicBezTo>
                  <a:cubicBezTo>
                    <a:pt x="5624945" y="67733"/>
                    <a:pt x="5634710" y="69537"/>
                    <a:pt x="5643418" y="73891"/>
                  </a:cubicBezTo>
                  <a:cubicBezTo>
                    <a:pt x="5653347" y="78855"/>
                    <a:pt x="5661198" y="87399"/>
                    <a:pt x="5671127" y="92363"/>
                  </a:cubicBezTo>
                  <a:cubicBezTo>
                    <a:pt x="5685896" y="99747"/>
                    <a:pt x="5721963" y="106888"/>
                    <a:pt x="5735781" y="110836"/>
                  </a:cubicBezTo>
                  <a:cubicBezTo>
                    <a:pt x="5802056" y="129771"/>
                    <a:pt x="5715772" y="110528"/>
                    <a:pt x="5809672" y="129309"/>
                  </a:cubicBezTo>
                  <a:cubicBezTo>
                    <a:pt x="5832261" y="140603"/>
                    <a:pt x="5854742" y="149933"/>
                    <a:pt x="5874327" y="166254"/>
                  </a:cubicBezTo>
                  <a:cubicBezTo>
                    <a:pt x="5884362" y="174616"/>
                    <a:pt x="5890618" y="187619"/>
                    <a:pt x="5902036" y="193963"/>
                  </a:cubicBezTo>
                  <a:cubicBezTo>
                    <a:pt x="5933402" y="211389"/>
                    <a:pt x="5978466" y="215938"/>
                    <a:pt x="6012872" y="221672"/>
                  </a:cubicBezTo>
                  <a:lnTo>
                    <a:pt x="6068290" y="240145"/>
                  </a:lnTo>
                  <a:cubicBezTo>
                    <a:pt x="6077527" y="243224"/>
                    <a:pt x="6086453" y="247472"/>
                    <a:pt x="6096000" y="249381"/>
                  </a:cubicBezTo>
                  <a:cubicBezTo>
                    <a:pt x="6126788" y="255539"/>
                    <a:pt x="6158577" y="257925"/>
                    <a:pt x="6188363" y="267854"/>
                  </a:cubicBezTo>
                  <a:cubicBezTo>
                    <a:pt x="6197599" y="270933"/>
                    <a:pt x="6206711" y="274416"/>
                    <a:pt x="6216072" y="277091"/>
                  </a:cubicBezTo>
                  <a:cubicBezTo>
                    <a:pt x="6228278" y="280578"/>
                    <a:pt x="6240885" y="282594"/>
                    <a:pt x="6253018" y="286327"/>
                  </a:cubicBezTo>
                  <a:cubicBezTo>
                    <a:pt x="6280934" y="294917"/>
                    <a:pt x="6308436" y="304800"/>
                    <a:pt x="6336145" y="314036"/>
                  </a:cubicBezTo>
                  <a:cubicBezTo>
                    <a:pt x="6345381" y="317115"/>
                    <a:pt x="6355146" y="318918"/>
                    <a:pt x="6363854" y="323272"/>
                  </a:cubicBezTo>
                  <a:cubicBezTo>
                    <a:pt x="6409508" y="346099"/>
                    <a:pt x="6387738" y="337391"/>
                    <a:pt x="6428509" y="350981"/>
                  </a:cubicBezTo>
                  <a:cubicBezTo>
                    <a:pt x="6463463" y="374284"/>
                    <a:pt x="6448369" y="361604"/>
                    <a:pt x="6474690" y="387927"/>
                  </a:cubicBezTo>
                </a:path>
              </a:pathLst>
            </a:custGeom>
            <a:noFill/>
            <a:ln w="12700" cap="flat" cmpd="sng" algn="ctr">
              <a:solidFill>
                <a:schemeClr val="bg1">
                  <a:lumMod val="97581"/>
                  <a:alpha val="967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10" name="任意多边形: 形状 109">
              <a:extLst>
                <a:ext uri="{FF2B5EF4-FFF2-40B4-BE49-F238E27FC236}">
                  <a16:creationId xmlns:a16="http://schemas.microsoft.com/office/drawing/2014/main" xmlns="" id="{B614C61B-0E06-4AF9-A0EF-8230B0B9A586}"/>
                </a:ext>
              </a:extLst>
            </p:cNvPr>
            <p:cNvSpPr/>
            <p:nvPr/>
          </p:nvSpPr>
          <p:spPr>
            <a:xfrm>
              <a:off x="5855855" y="6173873"/>
              <a:ext cx="6474690" cy="3842327"/>
            </a:xfrm>
            <a:custGeom>
              <a:avLst/>
              <a:gdLst>
                <a:gd name="connsiteX0" fmla="*/ 0 w 6474690"/>
                <a:gd name="connsiteY0" fmla="*/ 3842327 h 3842327"/>
                <a:gd name="connsiteX1" fmla="*/ 0 w 6474690"/>
                <a:gd name="connsiteY1" fmla="*/ 3842327 h 3842327"/>
                <a:gd name="connsiteX2" fmla="*/ 46181 w 6474690"/>
                <a:gd name="connsiteY2" fmla="*/ 3768436 h 3842327"/>
                <a:gd name="connsiteX3" fmla="*/ 73890 w 6474690"/>
                <a:gd name="connsiteY3" fmla="*/ 3749963 h 3842327"/>
                <a:gd name="connsiteX4" fmla="*/ 83127 w 6474690"/>
                <a:gd name="connsiteY4" fmla="*/ 3722254 h 3842327"/>
                <a:gd name="connsiteX5" fmla="*/ 110836 w 6474690"/>
                <a:gd name="connsiteY5" fmla="*/ 3694545 h 3842327"/>
                <a:gd name="connsiteX6" fmla="*/ 120072 w 6474690"/>
                <a:gd name="connsiteY6" fmla="*/ 3666836 h 3842327"/>
                <a:gd name="connsiteX7" fmla="*/ 157018 w 6474690"/>
                <a:gd name="connsiteY7" fmla="*/ 3611418 h 3842327"/>
                <a:gd name="connsiteX8" fmla="*/ 240145 w 6474690"/>
                <a:gd name="connsiteY8" fmla="*/ 3565236 h 3842327"/>
                <a:gd name="connsiteX9" fmla="*/ 258618 w 6474690"/>
                <a:gd name="connsiteY9" fmla="*/ 3537527 h 3842327"/>
                <a:gd name="connsiteX10" fmla="*/ 350981 w 6474690"/>
                <a:gd name="connsiteY10" fmla="*/ 3472872 h 3842327"/>
                <a:gd name="connsiteX11" fmla="*/ 387927 w 6474690"/>
                <a:gd name="connsiteY11" fmla="*/ 3417454 h 3842327"/>
                <a:gd name="connsiteX12" fmla="*/ 406400 w 6474690"/>
                <a:gd name="connsiteY12" fmla="*/ 3389745 h 3842327"/>
                <a:gd name="connsiteX13" fmla="*/ 415636 w 6474690"/>
                <a:gd name="connsiteY13" fmla="*/ 3362036 h 3842327"/>
                <a:gd name="connsiteX14" fmla="*/ 424872 w 6474690"/>
                <a:gd name="connsiteY14" fmla="*/ 3325091 h 3842327"/>
                <a:gd name="connsiteX15" fmla="*/ 443345 w 6474690"/>
                <a:gd name="connsiteY15" fmla="*/ 3297381 h 3842327"/>
                <a:gd name="connsiteX16" fmla="*/ 452581 w 6474690"/>
                <a:gd name="connsiteY16" fmla="*/ 3241963 h 3842327"/>
                <a:gd name="connsiteX17" fmla="*/ 461818 w 6474690"/>
                <a:gd name="connsiteY17" fmla="*/ 3214254 h 3842327"/>
                <a:gd name="connsiteX18" fmla="*/ 471054 w 6474690"/>
                <a:gd name="connsiteY18" fmla="*/ 3168072 h 3842327"/>
                <a:gd name="connsiteX19" fmla="*/ 480290 w 6474690"/>
                <a:gd name="connsiteY19" fmla="*/ 3066472 h 3842327"/>
                <a:gd name="connsiteX20" fmla="*/ 563418 w 6474690"/>
                <a:gd name="connsiteY20" fmla="*/ 3001818 h 3842327"/>
                <a:gd name="connsiteX21" fmla="*/ 591127 w 6474690"/>
                <a:gd name="connsiteY21" fmla="*/ 2974109 h 3842327"/>
                <a:gd name="connsiteX22" fmla="*/ 628072 w 6474690"/>
                <a:gd name="connsiteY22" fmla="*/ 2946400 h 3842327"/>
                <a:gd name="connsiteX23" fmla="*/ 637309 w 6474690"/>
                <a:gd name="connsiteY23" fmla="*/ 2918691 h 3842327"/>
                <a:gd name="connsiteX24" fmla="*/ 665018 w 6474690"/>
                <a:gd name="connsiteY24" fmla="*/ 2890981 h 3842327"/>
                <a:gd name="connsiteX25" fmla="*/ 711200 w 6474690"/>
                <a:gd name="connsiteY25" fmla="*/ 2807854 h 3842327"/>
                <a:gd name="connsiteX26" fmla="*/ 766618 w 6474690"/>
                <a:gd name="connsiteY26" fmla="*/ 2724727 h 3842327"/>
                <a:gd name="connsiteX27" fmla="*/ 785090 w 6474690"/>
                <a:gd name="connsiteY27" fmla="*/ 2697018 h 3842327"/>
                <a:gd name="connsiteX28" fmla="*/ 812800 w 6474690"/>
                <a:gd name="connsiteY28" fmla="*/ 2669309 h 3842327"/>
                <a:gd name="connsiteX29" fmla="*/ 840509 w 6474690"/>
                <a:gd name="connsiteY29" fmla="*/ 2613891 h 3842327"/>
                <a:gd name="connsiteX30" fmla="*/ 868218 w 6474690"/>
                <a:gd name="connsiteY30" fmla="*/ 2576945 h 3842327"/>
                <a:gd name="connsiteX31" fmla="*/ 923636 w 6474690"/>
                <a:gd name="connsiteY31" fmla="*/ 2521527 h 3842327"/>
                <a:gd name="connsiteX32" fmla="*/ 951345 w 6474690"/>
                <a:gd name="connsiteY32" fmla="*/ 2466109 h 3842327"/>
                <a:gd name="connsiteX33" fmla="*/ 979054 w 6474690"/>
                <a:gd name="connsiteY33" fmla="*/ 2410691 h 3842327"/>
                <a:gd name="connsiteX34" fmla="*/ 1034472 w 6474690"/>
                <a:gd name="connsiteY34" fmla="*/ 2355272 h 3842327"/>
                <a:gd name="connsiteX35" fmla="*/ 1080654 w 6474690"/>
                <a:gd name="connsiteY35" fmla="*/ 2309091 h 3842327"/>
                <a:gd name="connsiteX36" fmla="*/ 1099127 w 6474690"/>
                <a:gd name="connsiteY36" fmla="*/ 2281381 h 3842327"/>
                <a:gd name="connsiteX37" fmla="*/ 1154545 w 6474690"/>
                <a:gd name="connsiteY37" fmla="*/ 2244436 h 3842327"/>
                <a:gd name="connsiteX38" fmla="*/ 1200727 w 6474690"/>
                <a:gd name="connsiteY38" fmla="*/ 2198254 h 3842327"/>
                <a:gd name="connsiteX39" fmla="*/ 1256145 w 6474690"/>
                <a:gd name="connsiteY39" fmla="*/ 2152072 h 3842327"/>
                <a:gd name="connsiteX40" fmla="*/ 1293090 w 6474690"/>
                <a:gd name="connsiteY40" fmla="*/ 2142836 h 3842327"/>
                <a:gd name="connsiteX41" fmla="*/ 1459345 w 6474690"/>
                <a:gd name="connsiteY41" fmla="*/ 2115127 h 3842327"/>
                <a:gd name="connsiteX42" fmla="*/ 1579418 w 6474690"/>
                <a:gd name="connsiteY42" fmla="*/ 2096654 h 3842327"/>
                <a:gd name="connsiteX43" fmla="*/ 1671781 w 6474690"/>
                <a:gd name="connsiteY43" fmla="*/ 2059709 h 3842327"/>
                <a:gd name="connsiteX44" fmla="*/ 1699490 w 6474690"/>
                <a:gd name="connsiteY44" fmla="*/ 2050472 h 3842327"/>
                <a:gd name="connsiteX45" fmla="*/ 1727200 w 6474690"/>
                <a:gd name="connsiteY45" fmla="*/ 2022763 h 3842327"/>
                <a:gd name="connsiteX46" fmla="*/ 1736436 w 6474690"/>
                <a:gd name="connsiteY46" fmla="*/ 1976581 h 3842327"/>
                <a:gd name="connsiteX47" fmla="*/ 1764145 w 6474690"/>
                <a:gd name="connsiteY47" fmla="*/ 1921163 h 3842327"/>
                <a:gd name="connsiteX48" fmla="*/ 1791854 w 6474690"/>
                <a:gd name="connsiteY48" fmla="*/ 1856509 h 3842327"/>
                <a:gd name="connsiteX49" fmla="*/ 1801090 w 6474690"/>
                <a:gd name="connsiteY49" fmla="*/ 1828800 h 3842327"/>
                <a:gd name="connsiteX50" fmla="*/ 1828800 w 6474690"/>
                <a:gd name="connsiteY50" fmla="*/ 1810327 h 3842327"/>
                <a:gd name="connsiteX51" fmla="*/ 1847272 w 6474690"/>
                <a:gd name="connsiteY51" fmla="*/ 1782618 h 3842327"/>
                <a:gd name="connsiteX52" fmla="*/ 1874981 w 6474690"/>
                <a:gd name="connsiteY52" fmla="*/ 1764145 h 3842327"/>
                <a:gd name="connsiteX53" fmla="*/ 1911927 w 6474690"/>
                <a:gd name="connsiteY53" fmla="*/ 1717963 h 3842327"/>
                <a:gd name="connsiteX54" fmla="*/ 1958109 w 6474690"/>
                <a:gd name="connsiteY54" fmla="*/ 1681018 h 3842327"/>
                <a:gd name="connsiteX55" fmla="*/ 1976581 w 6474690"/>
                <a:gd name="connsiteY55" fmla="*/ 1653309 h 3842327"/>
                <a:gd name="connsiteX56" fmla="*/ 2068945 w 6474690"/>
                <a:gd name="connsiteY56" fmla="*/ 1625600 h 3842327"/>
                <a:gd name="connsiteX57" fmla="*/ 2124363 w 6474690"/>
                <a:gd name="connsiteY57" fmla="*/ 1588654 h 3842327"/>
                <a:gd name="connsiteX58" fmla="*/ 2161309 w 6474690"/>
                <a:gd name="connsiteY58" fmla="*/ 1533236 h 3842327"/>
                <a:gd name="connsiteX59" fmla="*/ 2216727 w 6474690"/>
                <a:gd name="connsiteY59" fmla="*/ 1505527 h 3842327"/>
                <a:gd name="connsiteX60" fmla="*/ 2299854 w 6474690"/>
                <a:gd name="connsiteY60" fmla="*/ 1459345 h 3842327"/>
                <a:gd name="connsiteX61" fmla="*/ 2355272 w 6474690"/>
                <a:gd name="connsiteY61" fmla="*/ 1422400 h 3842327"/>
                <a:gd name="connsiteX62" fmla="*/ 2401454 w 6474690"/>
                <a:gd name="connsiteY62" fmla="*/ 1413163 h 3842327"/>
                <a:gd name="connsiteX63" fmla="*/ 2429163 w 6474690"/>
                <a:gd name="connsiteY63" fmla="*/ 1403927 h 3842327"/>
                <a:gd name="connsiteX64" fmla="*/ 2475345 w 6474690"/>
                <a:gd name="connsiteY64" fmla="*/ 1394691 h 3842327"/>
                <a:gd name="connsiteX65" fmla="*/ 2530763 w 6474690"/>
                <a:gd name="connsiteY65" fmla="*/ 1376218 h 3842327"/>
                <a:gd name="connsiteX66" fmla="*/ 2558472 w 6474690"/>
                <a:gd name="connsiteY66" fmla="*/ 1366981 h 3842327"/>
                <a:gd name="connsiteX67" fmla="*/ 2595418 w 6474690"/>
                <a:gd name="connsiteY67" fmla="*/ 1357745 h 3842327"/>
                <a:gd name="connsiteX68" fmla="*/ 2678545 w 6474690"/>
                <a:gd name="connsiteY68" fmla="*/ 1311563 h 3842327"/>
                <a:gd name="connsiteX69" fmla="*/ 2715490 w 6474690"/>
                <a:gd name="connsiteY69" fmla="*/ 1274618 h 3842327"/>
                <a:gd name="connsiteX70" fmla="*/ 2752436 w 6474690"/>
                <a:gd name="connsiteY70" fmla="*/ 1219200 h 3842327"/>
                <a:gd name="connsiteX71" fmla="*/ 2780145 w 6474690"/>
                <a:gd name="connsiteY71" fmla="*/ 1182254 h 3842327"/>
                <a:gd name="connsiteX72" fmla="*/ 2807854 w 6474690"/>
                <a:gd name="connsiteY72" fmla="*/ 1154545 h 3842327"/>
                <a:gd name="connsiteX73" fmla="*/ 2826327 w 6474690"/>
                <a:gd name="connsiteY73" fmla="*/ 1126836 h 3842327"/>
                <a:gd name="connsiteX74" fmla="*/ 2844800 w 6474690"/>
                <a:gd name="connsiteY74" fmla="*/ 1089891 h 3842327"/>
                <a:gd name="connsiteX75" fmla="*/ 2872509 w 6474690"/>
                <a:gd name="connsiteY75" fmla="*/ 1071418 h 3842327"/>
                <a:gd name="connsiteX76" fmla="*/ 2909454 w 6474690"/>
                <a:gd name="connsiteY76" fmla="*/ 988291 h 3842327"/>
                <a:gd name="connsiteX77" fmla="*/ 2964872 w 6474690"/>
                <a:gd name="connsiteY77" fmla="*/ 951345 h 3842327"/>
                <a:gd name="connsiteX78" fmla="*/ 3306618 w 6474690"/>
                <a:gd name="connsiteY78" fmla="*/ 923636 h 3842327"/>
                <a:gd name="connsiteX79" fmla="*/ 3334327 w 6474690"/>
                <a:gd name="connsiteY79" fmla="*/ 905163 h 3842327"/>
                <a:gd name="connsiteX80" fmla="*/ 3408218 w 6474690"/>
                <a:gd name="connsiteY80" fmla="*/ 840509 h 3842327"/>
                <a:gd name="connsiteX81" fmla="*/ 3500581 w 6474690"/>
                <a:gd name="connsiteY81" fmla="*/ 812800 h 3842327"/>
                <a:gd name="connsiteX82" fmla="*/ 3565236 w 6474690"/>
                <a:gd name="connsiteY82" fmla="*/ 794327 h 3842327"/>
                <a:gd name="connsiteX83" fmla="*/ 3639127 w 6474690"/>
                <a:gd name="connsiteY83" fmla="*/ 729672 h 3842327"/>
                <a:gd name="connsiteX84" fmla="*/ 3676072 w 6474690"/>
                <a:gd name="connsiteY84" fmla="*/ 637309 h 3842327"/>
                <a:gd name="connsiteX85" fmla="*/ 3685309 w 6474690"/>
                <a:gd name="connsiteY85" fmla="*/ 609600 h 3842327"/>
                <a:gd name="connsiteX86" fmla="*/ 3731490 w 6474690"/>
                <a:gd name="connsiteY86" fmla="*/ 554181 h 3842327"/>
                <a:gd name="connsiteX87" fmla="*/ 3740727 w 6474690"/>
                <a:gd name="connsiteY87" fmla="*/ 526472 h 3842327"/>
                <a:gd name="connsiteX88" fmla="*/ 3759200 w 6474690"/>
                <a:gd name="connsiteY88" fmla="*/ 489527 h 3842327"/>
                <a:gd name="connsiteX89" fmla="*/ 3777672 w 6474690"/>
                <a:gd name="connsiteY89" fmla="*/ 461818 h 3842327"/>
                <a:gd name="connsiteX90" fmla="*/ 3833090 w 6474690"/>
                <a:gd name="connsiteY90" fmla="*/ 406400 h 3842327"/>
                <a:gd name="connsiteX91" fmla="*/ 3870036 w 6474690"/>
                <a:gd name="connsiteY91" fmla="*/ 360218 h 3842327"/>
                <a:gd name="connsiteX92" fmla="*/ 3879272 w 6474690"/>
                <a:gd name="connsiteY92" fmla="*/ 332509 h 3842327"/>
                <a:gd name="connsiteX93" fmla="*/ 3934690 w 6474690"/>
                <a:gd name="connsiteY93" fmla="*/ 304800 h 3842327"/>
                <a:gd name="connsiteX94" fmla="*/ 4017818 w 6474690"/>
                <a:gd name="connsiteY94" fmla="*/ 314036 h 3842327"/>
                <a:gd name="connsiteX95" fmla="*/ 4045527 w 6474690"/>
                <a:gd name="connsiteY95" fmla="*/ 332509 h 3842327"/>
                <a:gd name="connsiteX96" fmla="*/ 4156363 w 6474690"/>
                <a:gd name="connsiteY96" fmla="*/ 323272 h 3842327"/>
                <a:gd name="connsiteX97" fmla="*/ 4193309 w 6474690"/>
                <a:gd name="connsiteY97" fmla="*/ 314036 h 3842327"/>
                <a:gd name="connsiteX98" fmla="*/ 4248727 w 6474690"/>
                <a:gd name="connsiteY98" fmla="*/ 286327 h 3842327"/>
                <a:gd name="connsiteX99" fmla="*/ 4285672 w 6474690"/>
                <a:gd name="connsiteY99" fmla="*/ 277091 h 3842327"/>
                <a:gd name="connsiteX100" fmla="*/ 4313381 w 6474690"/>
                <a:gd name="connsiteY100" fmla="*/ 267854 h 3842327"/>
                <a:gd name="connsiteX101" fmla="*/ 4387272 w 6474690"/>
                <a:gd name="connsiteY101" fmla="*/ 249381 h 3842327"/>
                <a:gd name="connsiteX102" fmla="*/ 4479636 w 6474690"/>
                <a:gd name="connsiteY102" fmla="*/ 166254 h 3842327"/>
                <a:gd name="connsiteX103" fmla="*/ 4507345 w 6474690"/>
                <a:gd name="connsiteY103" fmla="*/ 147781 h 3842327"/>
                <a:gd name="connsiteX104" fmla="*/ 4562763 w 6474690"/>
                <a:gd name="connsiteY104" fmla="*/ 129309 h 3842327"/>
                <a:gd name="connsiteX105" fmla="*/ 4645890 w 6474690"/>
                <a:gd name="connsiteY105" fmla="*/ 83127 h 3842327"/>
                <a:gd name="connsiteX106" fmla="*/ 4765963 w 6474690"/>
                <a:gd name="connsiteY106" fmla="*/ 64654 h 3842327"/>
                <a:gd name="connsiteX107" fmla="*/ 4802909 w 6474690"/>
                <a:gd name="connsiteY107" fmla="*/ 120072 h 3842327"/>
                <a:gd name="connsiteX108" fmla="*/ 4839854 w 6474690"/>
                <a:gd name="connsiteY108" fmla="*/ 175491 h 3842327"/>
                <a:gd name="connsiteX109" fmla="*/ 4913745 w 6474690"/>
                <a:gd name="connsiteY109" fmla="*/ 212436 h 3842327"/>
                <a:gd name="connsiteX110" fmla="*/ 5089236 w 6474690"/>
                <a:gd name="connsiteY110" fmla="*/ 193963 h 3842327"/>
                <a:gd name="connsiteX111" fmla="*/ 5126181 w 6474690"/>
                <a:gd name="connsiteY111" fmla="*/ 147781 h 3842327"/>
                <a:gd name="connsiteX112" fmla="*/ 5163127 w 6474690"/>
                <a:gd name="connsiteY112" fmla="*/ 92363 h 3842327"/>
                <a:gd name="connsiteX113" fmla="*/ 5190836 w 6474690"/>
                <a:gd name="connsiteY113" fmla="*/ 73891 h 3842327"/>
                <a:gd name="connsiteX114" fmla="*/ 5273963 w 6474690"/>
                <a:gd name="connsiteY114" fmla="*/ 9236 h 3842327"/>
                <a:gd name="connsiteX115" fmla="*/ 5338618 w 6474690"/>
                <a:gd name="connsiteY115" fmla="*/ 0 h 3842327"/>
                <a:gd name="connsiteX116" fmla="*/ 5458690 w 6474690"/>
                <a:gd name="connsiteY116" fmla="*/ 9236 h 3842327"/>
                <a:gd name="connsiteX117" fmla="*/ 5514109 w 6474690"/>
                <a:gd name="connsiteY117" fmla="*/ 36945 h 3842327"/>
                <a:gd name="connsiteX118" fmla="*/ 5541818 w 6474690"/>
                <a:gd name="connsiteY118" fmla="*/ 46181 h 3842327"/>
                <a:gd name="connsiteX119" fmla="*/ 5615709 w 6474690"/>
                <a:gd name="connsiteY119" fmla="*/ 64654 h 3842327"/>
                <a:gd name="connsiteX120" fmla="*/ 5643418 w 6474690"/>
                <a:gd name="connsiteY120" fmla="*/ 73891 h 3842327"/>
                <a:gd name="connsiteX121" fmla="*/ 5671127 w 6474690"/>
                <a:gd name="connsiteY121" fmla="*/ 92363 h 3842327"/>
                <a:gd name="connsiteX122" fmla="*/ 5735781 w 6474690"/>
                <a:gd name="connsiteY122" fmla="*/ 110836 h 3842327"/>
                <a:gd name="connsiteX123" fmla="*/ 5809672 w 6474690"/>
                <a:gd name="connsiteY123" fmla="*/ 129309 h 3842327"/>
                <a:gd name="connsiteX124" fmla="*/ 5874327 w 6474690"/>
                <a:gd name="connsiteY124" fmla="*/ 166254 h 3842327"/>
                <a:gd name="connsiteX125" fmla="*/ 5902036 w 6474690"/>
                <a:gd name="connsiteY125" fmla="*/ 193963 h 3842327"/>
                <a:gd name="connsiteX126" fmla="*/ 6012872 w 6474690"/>
                <a:gd name="connsiteY126" fmla="*/ 221672 h 3842327"/>
                <a:gd name="connsiteX127" fmla="*/ 6068290 w 6474690"/>
                <a:gd name="connsiteY127" fmla="*/ 240145 h 3842327"/>
                <a:gd name="connsiteX128" fmla="*/ 6096000 w 6474690"/>
                <a:gd name="connsiteY128" fmla="*/ 249381 h 3842327"/>
                <a:gd name="connsiteX129" fmla="*/ 6188363 w 6474690"/>
                <a:gd name="connsiteY129" fmla="*/ 267854 h 3842327"/>
                <a:gd name="connsiteX130" fmla="*/ 6216072 w 6474690"/>
                <a:gd name="connsiteY130" fmla="*/ 277091 h 3842327"/>
                <a:gd name="connsiteX131" fmla="*/ 6253018 w 6474690"/>
                <a:gd name="connsiteY131" fmla="*/ 286327 h 3842327"/>
                <a:gd name="connsiteX132" fmla="*/ 6336145 w 6474690"/>
                <a:gd name="connsiteY132" fmla="*/ 314036 h 3842327"/>
                <a:gd name="connsiteX133" fmla="*/ 6363854 w 6474690"/>
                <a:gd name="connsiteY133" fmla="*/ 323272 h 3842327"/>
                <a:gd name="connsiteX134" fmla="*/ 6428509 w 6474690"/>
                <a:gd name="connsiteY134" fmla="*/ 350981 h 3842327"/>
                <a:gd name="connsiteX135" fmla="*/ 6474690 w 6474690"/>
                <a:gd name="connsiteY135" fmla="*/ 387927 h 384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6474690" h="3842327">
                  <a:moveTo>
                    <a:pt x="0" y="3842327"/>
                  </a:moveTo>
                  <a:lnTo>
                    <a:pt x="0" y="3842327"/>
                  </a:lnTo>
                  <a:cubicBezTo>
                    <a:pt x="15394" y="3817697"/>
                    <a:pt x="28037" y="3791117"/>
                    <a:pt x="46181" y="3768436"/>
                  </a:cubicBezTo>
                  <a:cubicBezTo>
                    <a:pt x="53116" y="3759768"/>
                    <a:pt x="66955" y="3758631"/>
                    <a:pt x="73890" y="3749963"/>
                  </a:cubicBezTo>
                  <a:cubicBezTo>
                    <a:pt x="79972" y="3742360"/>
                    <a:pt x="77726" y="3730355"/>
                    <a:pt x="83127" y="3722254"/>
                  </a:cubicBezTo>
                  <a:cubicBezTo>
                    <a:pt x="90373" y="3711386"/>
                    <a:pt x="101600" y="3703781"/>
                    <a:pt x="110836" y="3694545"/>
                  </a:cubicBezTo>
                  <a:cubicBezTo>
                    <a:pt x="113915" y="3685309"/>
                    <a:pt x="115344" y="3675347"/>
                    <a:pt x="120072" y="3666836"/>
                  </a:cubicBezTo>
                  <a:cubicBezTo>
                    <a:pt x="130854" y="3647428"/>
                    <a:pt x="138545" y="3623733"/>
                    <a:pt x="157018" y="3611418"/>
                  </a:cubicBezTo>
                  <a:cubicBezTo>
                    <a:pt x="220537" y="3569071"/>
                    <a:pt x="191374" y="3581493"/>
                    <a:pt x="240145" y="3565236"/>
                  </a:cubicBezTo>
                  <a:cubicBezTo>
                    <a:pt x="246303" y="3556000"/>
                    <a:pt x="250264" y="3544837"/>
                    <a:pt x="258618" y="3537527"/>
                  </a:cubicBezTo>
                  <a:cubicBezTo>
                    <a:pt x="265350" y="3531636"/>
                    <a:pt x="338913" y="3486449"/>
                    <a:pt x="350981" y="3472872"/>
                  </a:cubicBezTo>
                  <a:cubicBezTo>
                    <a:pt x="365731" y="3456278"/>
                    <a:pt x="375612" y="3435927"/>
                    <a:pt x="387927" y="3417454"/>
                  </a:cubicBezTo>
                  <a:lnTo>
                    <a:pt x="406400" y="3389745"/>
                  </a:lnTo>
                  <a:cubicBezTo>
                    <a:pt x="409479" y="3380509"/>
                    <a:pt x="412961" y="3371397"/>
                    <a:pt x="415636" y="3362036"/>
                  </a:cubicBezTo>
                  <a:cubicBezTo>
                    <a:pt x="419123" y="3349830"/>
                    <a:pt x="419872" y="3336759"/>
                    <a:pt x="424872" y="3325091"/>
                  </a:cubicBezTo>
                  <a:cubicBezTo>
                    <a:pt x="429245" y="3314888"/>
                    <a:pt x="437187" y="3306618"/>
                    <a:pt x="443345" y="3297381"/>
                  </a:cubicBezTo>
                  <a:cubicBezTo>
                    <a:pt x="446424" y="3278908"/>
                    <a:pt x="448518" y="3260244"/>
                    <a:pt x="452581" y="3241963"/>
                  </a:cubicBezTo>
                  <a:cubicBezTo>
                    <a:pt x="454693" y="3232459"/>
                    <a:pt x="459457" y="3223699"/>
                    <a:pt x="461818" y="3214254"/>
                  </a:cubicBezTo>
                  <a:cubicBezTo>
                    <a:pt x="465626" y="3199024"/>
                    <a:pt x="467975" y="3183466"/>
                    <a:pt x="471054" y="3168072"/>
                  </a:cubicBezTo>
                  <a:cubicBezTo>
                    <a:pt x="474133" y="3134205"/>
                    <a:pt x="467342" y="3097917"/>
                    <a:pt x="480290" y="3066472"/>
                  </a:cubicBezTo>
                  <a:cubicBezTo>
                    <a:pt x="500114" y="3018329"/>
                    <a:pt x="526756" y="3014038"/>
                    <a:pt x="563418" y="3001818"/>
                  </a:cubicBezTo>
                  <a:cubicBezTo>
                    <a:pt x="572654" y="2992582"/>
                    <a:pt x="581209" y="2982610"/>
                    <a:pt x="591127" y="2974109"/>
                  </a:cubicBezTo>
                  <a:cubicBezTo>
                    <a:pt x="602815" y="2964091"/>
                    <a:pt x="618217" y="2958226"/>
                    <a:pt x="628072" y="2946400"/>
                  </a:cubicBezTo>
                  <a:cubicBezTo>
                    <a:pt x="634305" y="2938921"/>
                    <a:pt x="631908" y="2926792"/>
                    <a:pt x="637309" y="2918691"/>
                  </a:cubicBezTo>
                  <a:cubicBezTo>
                    <a:pt x="644555" y="2907822"/>
                    <a:pt x="655782" y="2900218"/>
                    <a:pt x="665018" y="2890981"/>
                  </a:cubicBezTo>
                  <a:cubicBezTo>
                    <a:pt x="681275" y="2842209"/>
                    <a:pt x="668853" y="2871375"/>
                    <a:pt x="711200" y="2807854"/>
                  </a:cubicBezTo>
                  <a:lnTo>
                    <a:pt x="766618" y="2724727"/>
                  </a:lnTo>
                  <a:cubicBezTo>
                    <a:pt x="772775" y="2715491"/>
                    <a:pt x="777241" y="2704867"/>
                    <a:pt x="785090" y="2697018"/>
                  </a:cubicBezTo>
                  <a:cubicBezTo>
                    <a:pt x="794327" y="2687782"/>
                    <a:pt x="804438" y="2679344"/>
                    <a:pt x="812800" y="2669309"/>
                  </a:cubicBezTo>
                  <a:cubicBezTo>
                    <a:pt x="856675" y="2616659"/>
                    <a:pt x="810217" y="2666901"/>
                    <a:pt x="840509" y="2613891"/>
                  </a:cubicBezTo>
                  <a:cubicBezTo>
                    <a:pt x="848147" y="2600525"/>
                    <a:pt x="857920" y="2588387"/>
                    <a:pt x="868218" y="2576945"/>
                  </a:cubicBezTo>
                  <a:cubicBezTo>
                    <a:pt x="885694" y="2557527"/>
                    <a:pt x="923636" y="2521527"/>
                    <a:pt x="923636" y="2521527"/>
                  </a:cubicBezTo>
                  <a:cubicBezTo>
                    <a:pt x="946851" y="2451880"/>
                    <a:pt x="915535" y="2537728"/>
                    <a:pt x="951345" y="2466109"/>
                  </a:cubicBezTo>
                  <a:cubicBezTo>
                    <a:pt x="969687" y="2429424"/>
                    <a:pt x="948800" y="2444727"/>
                    <a:pt x="979054" y="2410691"/>
                  </a:cubicBezTo>
                  <a:cubicBezTo>
                    <a:pt x="996410" y="2391165"/>
                    <a:pt x="1019981" y="2377009"/>
                    <a:pt x="1034472" y="2355272"/>
                  </a:cubicBezTo>
                  <a:cubicBezTo>
                    <a:pt x="1059103" y="2318327"/>
                    <a:pt x="1043709" y="2333720"/>
                    <a:pt x="1080654" y="2309091"/>
                  </a:cubicBezTo>
                  <a:cubicBezTo>
                    <a:pt x="1086812" y="2299854"/>
                    <a:pt x="1090773" y="2288691"/>
                    <a:pt x="1099127" y="2281381"/>
                  </a:cubicBezTo>
                  <a:cubicBezTo>
                    <a:pt x="1115835" y="2266761"/>
                    <a:pt x="1154545" y="2244436"/>
                    <a:pt x="1154545" y="2244436"/>
                  </a:cubicBezTo>
                  <a:cubicBezTo>
                    <a:pt x="1188412" y="2193636"/>
                    <a:pt x="1154545" y="2236739"/>
                    <a:pt x="1200727" y="2198254"/>
                  </a:cubicBezTo>
                  <a:cubicBezTo>
                    <a:pt x="1224224" y="2178673"/>
                    <a:pt x="1227818" y="2164212"/>
                    <a:pt x="1256145" y="2152072"/>
                  </a:cubicBezTo>
                  <a:cubicBezTo>
                    <a:pt x="1267813" y="2147072"/>
                    <a:pt x="1280931" y="2146484"/>
                    <a:pt x="1293090" y="2142836"/>
                  </a:cubicBezTo>
                  <a:cubicBezTo>
                    <a:pt x="1406890" y="2108696"/>
                    <a:pt x="1284914" y="2133487"/>
                    <a:pt x="1459345" y="2115127"/>
                  </a:cubicBezTo>
                  <a:cubicBezTo>
                    <a:pt x="1491621" y="2111730"/>
                    <a:pt x="1546327" y="2102170"/>
                    <a:pt x="1579418" y="2096654"/>
                  </a:cubicBezTo>
                  <a:cubicBezTo>
                    <a:pt x="1633783" y="2069471"/>
                    <a:pt x="1603296" y="2082537"/>
                    <a:pt x="1671781" y="2059709"/>
                  </a:cubicBezTo>
                  <a:lnTo>
                    <a:pt x="1699490" y="2050472"/>
                  </a:lnTo>
                  <a:cubicBezTo>
                    <a:pt x="1708727" y="2041236"/>
                    <a:pt x="1721358" y="2034446"/>
                    <a:pt x="1727200" y="2022763"/>
                  </a:cubicBezTo>
                  <a:cubicBezTo>
                    <a:pt x="1734221" y="2008722"/>
                    <a:pt x="1732629" y="1991811"/>
                    <a:pt x="1736436" y="1976581"/>
                  </a:cubicBezTo>
                  <a:cubicBezTo>
                    <a:pt x="1744084" y="1945988"/>
                    <a:pt x="1746085" y="1948253"/>
                    <a:pt x="1764145" y="1921163"/>
                  </a:cubicBezTo>
                  <a:cubicBezTo>
                    <a:pt x="1783367" y="1844271"/>
                    <a:pt x="1759961" y="1920295"/>
                    <a:pt x="1791854" y="1856509"/>
                  </a:cubicBezTo>
                  <a:cubicBezTo>
                    <a:pt x="1796208" y="1847801"/>
                    <a:pt x="1795008" y="1836402"/>
                    <a:pt x="1801090" y="1828800"/>
                  </a:cubicBezTo>
                  <a:cubicBezTo>
                    <a:pt x="1808025" y="1820132"/>
                    <a:pt x="1819563" y="1816485"/>
                    <a:pt x="1828800" y="1810327"/>
                  </a:cubicBezTo>
                  <a:cubicBezTo>
                    <a:pt x="1834957" y="1801091"/>
                    <a:pt x="1839423" y="1790467"/>
                    <a:pt x="1847272" y="1782618"/>
                  </a:cubicBezTo>
                  <a:cubicBezTo>
                    <a:pt x="1855121" y="1774768"/>
                    <a:pt x="1868046" y="1772813"/>
                    <a:pt x="1874981" y="1764145"/>
                  </a:cubicBezTo>
                  <a:cubicBezTo>
                    <a:pt x="1925969" y="1700411"/>
                    <a:pt x="1832517" y="1770904"/>
                    <a:pt x="1911927" y="1717963"/>
                  </a:cubicBezTo>
                  <a:cubicBezTo>
                    <a:pt x="1964870" y="1638550"/>
                    <a:pt x="1894373" y="1732007"/>
                    <a:pt x="1958109" y="1681018"/>
                  </a:cubicBezTo>
                  <a:cubicBezTo>
                    <a:pt x="1966777" y="1674084"/>
                    <a:pt x="1968053" y="1660415"/>
                    <a:pt x="1976581" y="1653309"/>
                  </a:cubicBezTo>
                  <a:cubicBezTo>
                    <a:pt x="2003429" y="1630935"/>
                    <a:pt x="2036462" y="1631014"/>
                    <a:pt x="2068945" y="1625600"/>
                  </a:cubicBezTo>
                  <a:cubicBezTo>
                    <a:pt x="2101310" y="1614811"/>
                    <a:pt x="2100148" y="1619788"/>
                    <a:pt x="2124363" y="1588654"/>
                  </a:cubicBezTo>
                  <a:cubicBezTo>
                    <a:pt x="2137993" y="1571129"/>
                    <a:pt x="2142836" y="1545551"/>
                    <a:pt x="2161309" y="1533236"/>
                  </a:cubicBezTo>
                  <a:cubicBezTo>
                    <a:pt x="2197119" y="1509362"/>
                    <a:pt x="2178487" y="1518273"/>
                    <a:pt x="2216727" y="1505527"/>
                  </a:cubicBezTo>
                  <a:cubicBezTo>
                    <a:pt x="2280246" y="1463180"/>
                    <a:pt x="2251083" y="1475602"/>
                    <a:pt x="2299854" y="1459345"/>
                  </a:cubicBezTo>
                  <a:cubicBezTo>
                    <a:pt x="2318327" y="1447030"/>
                    <a:pt x="2333502" y="1426754"/>
                    <a:pt x="2355272" y="1422400"/>
                  </a:cubicBezTo>
                  <a:cubicBezTo>
                    <a:pt x="2370666" y="1419321"/>
                    <a:pt x="2386224" y="1416971"/>
                    <a:pt x="2401454" y="1413163"/>
                  </a:cubicBezTo>
                  <a:cubicBezTo>
                    <a:pt x="2410899" y="1410802"/>
                    <a:pt x="2419718" y="1406288"/>
                    <a:pt x="2429163" y="1403927"/>
                  </a:cubicBezTo>
                  <a:cubicBezTo>
                    <a:pt x="2444393" y="1400120"/>
                    <a:pt x="2460199" y="1398822"/>
                    <a:pt x="2475345" y="1394691"/>
                  </a:cubicBezTo>
                  <a:cubicBezTo>
                    <a:pt x="2494131" y="1389568"/>
                    <a:pt x="2512290" y="1382376"/>
                    <a:pt x="2530763" y="1376218"/>
                  </a:cubicBezTo>
                  <a:cubicBezTo>
                    <a:pt x="2539999" y="1373139"/>
                    <a:pt x="2549027" y="1369342"/>
                    <a:pt x="2558472" y="1366981"/>
                  </a:cubicBezTo>
                  <a:lnTo>
                    <a:pt x="2595418" y="1357745"/>
                  </a:lnTo>
                  <a:cubicBezTo>
                    <a:pt x="2658937" y="1315399"/>
                    <a:pt x="2629774" y="1327821"/>
                    <a:pt x="2678545" y="1311563"/>
                  </a:cubicBezTo>
                  <a:cubicBezTo>
                    <a:pt x="2703174" y="1237673"/>
                    <a:pt x="2666230" y="1323877"/>
                    <a:pt x="2715490" y="1274618"/>
                  </a:cubicBezTo>
                  <a:cubicBezTo>
                    <a:pt x="2731189" y="1258919"/>
                    <a:pt x="2739115" y="1236961"/>
                    <a:pt x="2752436" y="1219200"/>
                  </a:cubicBezTo>
                  <a:cubicBezTo>
                    <a:pt x="2761672" y="1206885"/>
                    <a:pt x="2770127" y="1193942"/>
                    <a:pt x="2780145" y="1182254"/>
                  </a:cubicBezTo>
                  <a:cubicBezTo>
                    <a:pt x="2788646" y="1172336"/>
                    <a:pt x="2799492" y="1164580"/>
                    <a:pt x="2807854" y="1154545"/>
                  </a:cubicBezTo>
                  <a:cubicBezTo>
                    <a:pt x="2814961" y="1146017"/>
                    <a:pt x="2820819" y="1136474"/>
                    <a:pt x="2826327" y="1126836"/>
                  </a:cubicBezTo>
                  <a:cubicBezTo>
                    <a:pt x="2833158" y="1114882"/>
                    <a:pt x="2835985" y="1100468"/>
                    <a:pt x="2844800" y="1089891"/>
                  </a:cubicBezTo>
                  <a:cubicBezTo>
                    <a:pt x="2851907" y="1081363"/>
                    <a:pt x="2863273" y="1077576"/>
                    <a:pt x="2872509" y="1071418"/>
                  </a:cubicBezTo>
                  <a:cubicBezTo>
                    <a:pt x="2879390" y="1050775"/>
                    <a:pt x="2888789" y="1006373"/>
                    <a:pt x="2909454" y="988291"/>
                  </a:cubicBezTo>
                  <a:cubicBezTo>
                    <a:pt x="2926162" y="973671"/>
                    <a:pt x="2946399" y="963660"/>
                    <a:pt x="2964872" y="951345"/>
                  </a:cubicBezTo>
                  <a:cubicBezTo>
                    <a:pt x="3079716" y="874781"/>
                    <a:pt x="2981485" y="933198"/>
                    <a:pt x="3306618" y="923636"/>
                  </a:cubicBezTo>
                  <a:cubicBezTo>
                    <a:pt x="3315854" y="917478"/>
                    <a:pt x="3326478" y="913012"/>
                    <a:pt x="3334327" y="905163"/>
                  </a:cubicBezTo>
                  <a:cubicBezTo>
                    <a:pt x="3372042" y="867448"/>
                    <a:pt x="3329710" y="866679"/>
                    <a:pt x="3408218" y="840509"/>
                  </a:cubicBezTo>
                  <a:cubicBezTo>
                    <a:pt x="3539940" y="796601"/>
                    <a:pt x="3402852" y="840723"/>
                    <a:pt x="3500581" y="812800"/>
                  </a:cubicBezTo>
                  <a:cubicBezTo>
                    <a:pt x="3593325" y="786301"/>
                    <a:pt x="3449751" y="823197"/>
                    <a:pt x="3565236" y="794327"/>
                  </a:cubicBezTo>
                  <a:cubicBezTo>
                    <a:pt x="3629890" y="751223"/>
                    <a:pt x="3608339" y="775854"/>
                    <a:pt x="3639127" y="729672"/>
                  </a:cubicBezTo>
                  <a:cubicBezTo>
                    <a:pt x="3681171" y="603543"/>
                    <a:pt x="3635304" y="732434"/>
                    <a:pt x="3676072" y="637309"/>
                  </a:cubicBezTo>
                  <a:cubicBezTo>
                    <a:pt x="3679907" y="628360"/>
                    <a:pt x="3679908" y="617701"/>
                    <a:pt x="3685309" y="609600"/>
                  </a:cubicBezTo>
                  <a:cubicBezTo>
                    <a:pt x="3726167" y="548314"/>
                    <a:pt x="3701269" y="614624"/>
                    <a:pt x="3731490" y="554181"/>
                  </a:cubicBezTo>
                  <a:cubicBezTo>
                    <a:pt x="3735844" y="545473"/>
                    <a:pt x="3736892" y="535421"/>
                    <a:pt x="3740727" y="526472"/>
                  </a:cubicBezTo>
                  <a:cubicBezTo>
                    <a:pt x="3746151" y="513817"/>
                    <a:pt x="3752369" y="501482"/>
                    <a:pt x="3759200" y="489527"/>
                  </a:cubicBezTo>
                  <a:cubicBezTo>
                    <a:pt x="3764707" y="479889"/>
                    <a:pt x="3770297" y="470115"/>
                    <a:pt x="3777672" y="461818"/>
                  </a:cubicBezTo>
                  <a:cubicBezTo>
                    <a:pt x="3795028" y="442292"/>
                    <a:pt x="3833090" y="406400"/>
                    <a:pt x="3833090" y="406400"/>
                  </a:cubicBezTo>
                  <a:cubicBezTo>
                    <a:pt x="3856308" y="336750"/>
                    <a:pt x="3822288" y="419904"/>
                    <a:pt x="3870036" y="360218"/>
                  </a:cubicBezTo>
                  <a:cubicBezTo>
                    <a:pt x="3876118" y="352615"/>
                    <a:pt x="3873190" y="340112"/>
                    <a:pt x="3879272" y="332509"/>
                  </a:cubicBezTo>
                  <a:cubicBezTo>
                    <a:pt x="3892294" y="316231"/>
                    <a:pt x="3916436" y="310885"/>
                    <a:pt x="3934690" y="304800"/>
                  </a:cubicBezTo>
                  <a:cubicBezTo>
                    <a:pt x="3962399" y="307879"/>
                    <a:pt x="3990771" y="307274"/>
                    <a:pt x="4017818" y="314036"/>
                  </a:cubicBezTo>
                  <a:cubicBezTo>
                    <a:pt x="4028587" y="316728"/>
                    <a:pt x="4034451" y="331771"/>
                    <a:pt x="4045527" y="332509"/>
                  </a:cubicBezTo>
                  <a:cubicBezTo>
                    <a:pt x="4082518" y="334975"/>
                    <a:pt x="4119418" y="326351"/>
                    <a:pt x="4156363" y="323272"/>
                  </a:cubicBezTo>
                  <a:cubicBezTo>
                    <a:pt x="4168678" y="320193"/>
                    <a:pt x="4181641" y="319036"/>
                    <a:pt x="4193309" y="314036"/>
                  </a:cubicBezTo>
                  <a:cubicBezTo>
                    <a:pt x="4274272" y="279338"/>
                    <a:pt x="4170885" y="308567"/>
                    <a:pt x="4248727" y="286327"/>
                  </a:cubicBezTo>
                  <a:cubicBezTo>
                    <a:pt x="4260933" y="282840"/>
                    <a:pt x="4273466" y="280578"/>
                    <a:pt x="4285672" y="277091"/>
                  </a:cubicBezTo>
                  <a:cubicBezTo>
                    <a:pt x="4295033" y="274416"/>
                    <a:pt x="4303936" y="270215"/>
                    <a:pt x="4313381" y="267854"/>
                  </a:cubicBezTo>
                  <a:lnTo>
                    <a:pt x="4387272" y="249381"/>
                  </a:lnTo>
                  <a:cubicBezTo>
                    <a:pt x="4441308" y="195345"/>
                    <a:pt x="4429019" y="202409"/>
                    <a:pt x="4479636" y="166254"/>
                  </a:cubicBezTo>
                  <a:cubicBezTo>
                    <a:pt x="4488669" y="159802"/>
                    <a:pt x="4497201" y="152289"/>
                    <a:pt x="4507345" y="147781"/>
                  </a:cubicBezTo>
                  <a:cubicBezTo>
                    <a:pt x="4525139" y="139873"/>
                    <a:pt x="4562763" y="129309"/>
                    <a:pt x="4562763" y="129309"/>
                  </a:cubicBezTo>
                  <a:cubicBezTo>
                    <a:pt x="4626282" y="86962"/>
                    <a:pt x="4597119" y="99384"/>
                    <a:pt x="4645890" y="83127"/>
                  </a:cubicBezTo>
                  <a:cubicBezTo>
                    <a:pt x="4719958" y="33748"/>
                    <a:pt x="4679961" y="40082"/>
                    <a:pt x="4765963" y="64654"/>
                  </a:cubicBezTo>
                  <a:cubicBezTo>
                    <a:pt x="4783629" y="117649"/>
                    <a:pt x="4762549" y="68179"/>
                    <a:pt x="4802909" y="120072"/>
                  </a:cubicBezTo>
                  <a:cubicBezTo>
                    <a:pt x="4816539" y="137597"/>
                    <a:pt x="4819996" y="165562"/>
                    <a:pt x="4839854" y="175491"/>
                  </a:cubicBezTo>
                  <a:lnTo>
                    <a:pt x="4913745" y="212436"/>
                  </a:lnTo>
                  <a:cubicBezTo>
                    <a:pt x="4972242" y="206278"/>
                    <a:pt x="5031365" y="204485"/>
                    <a:pt x="5089236" y="193963"/>
                  </a:cubicBezTo>
                  <a:cubicBezTo>
                    <a:pt x="5125096" y="187443"/>
                    <a:pt x="5113392" y="170802"/>
                    <a:pt x="5126181" y="147781"/>
                  </a:cubicBezTo>
                  <a:cubicBezTo>
                    <a:pt x="5136963" y="128373"/>
                    <a:pt x="5144654" y="104678"/>
                    <a:pt x="5163127" y="92363"/>
                  </a:cubicBezTo>
                  <a:cubicBezTo>
                    <a:pt x="5172363" y="86206"/>
                    <a:pt x="5182308" y="80997"/>
                    <a:pt x="5190836" y="73891"/>
                  </a:cubicBezTo>
                  <a:cubicBezTo>
                    <a:pt x="5215137" y="53640"/>
                    <a:pt x="5240151" y="14066"/>
                    <a:pt x="5273963" y="9236"/>
                  </a:cubicBezTo>
                  <a:lnTo>
                    <a:pt x="5338618" y="0"/>
                  </a:lnTo>
                  <a:cubicBezTo>
                    <a:pt x="5378642" y="3079"/>
                    <a:pt x="5418858" y="4257"/>
                    <a:pt x="5458690" y="9236"/>
                  </a:cubicBezTo>
                  <a:cubicBezTo>
                    <a:pt x="5489648" y="13106"/>
                    <a:pt x="5486603" y="23192"/>
                    <a:pt x="5514109" y="36945"/>
                  </a:cubicBezTo>
                  <a:cubicBezTo>
                    <a:pt x="5522817" y="41299"/>
                    <a:pt x="5532425" y="43619"/>
                    <a:pt x="5541818" y="46181"/>
                  </a:cubicBezTo>
                  <a:cubicBezTo>
                    <a:pt x="5566312" y="52861"/>
                    <a:pt x="5591624" y="56625"/>
                    <a:pt x="5615709" y="64654"/>
                  </a:cubicBezTo>
                  <a:cubicBezTo>
                    <a:pt x="5624945" y="67733"/>
                    <a:pt x="5634710" y="69537"/>
                    <a:pt x="5643418" y="73891"/>
                  </a:cubicBezTo>
                  <a:cubicBezTo>
                    <a:pt x="5653347" y="78855"/>
                    <a:pt x="5661198" y="87399"/>
                    <a:pt x="5671127" y="92363"/>
                  </a:cubicBezTo>
                  <a:cubicBezTo>
                    <a:pt x="5685896" y="99747"/>
                    <a:pt x="5721963" y="106888"/>
                    <a:pt x="5735781" y="110836"/>
                  </a:cubicBezTo>
                  <a:cubicBezTo>
                    <a:pt x="5802056" y="129771"/>
                    <a:pt x="5715772" y="110528"/>
                    <a:pt x="5809672" y="129309"/>
                  </a:cubicBezTo>
                  <a:cubicBezTo>
                    <a:pt x="5832261" y="140603"/>
                    <a:pt x="5854742" y="149933"/>
                    <a:pt x="5874327" y="166254"/>
                  </a:cubicBezTo>
                  <a:cubicBezTo>
                    <a:pt x="5884362" y="174616"/>
                    <a:pt x="5890618" y="187619"/>
                    <a:pt x="5902036" y="193963"/>
                  </a:cubicBezTo>
                  <a:cubicBezTo>
                    <a:pt x="5933402" y="211389"/>
                    <a:pt x="5978466" y="215938"/>
                    <a:pt x="6012872" y="221672"/>
                  </a:cubicBezTo>
                  <a:lnTo>
                    <a:pt x="6068290" y="240145"/>
                  </a:lnTo>
                  <a:cubicBezTo>
                    <a:pt x="6077527" y="243224"/>
                    <a:pt x="6086453" y="247472"/>
                    <a:pt x="6096000" y="249381"/>
                  </a:cubicBezTo>
                  <a:cubicBezTo>
                    <a:pt x="6126788" y="255539"/>
                    <a:pt x="6158577" y="257925"/>
                    <a:pt x="6188363" y="267854"/>
                  </a:cubicBezTo>
                  <a:cubicBezTo>
                    <a:pt x="6197599" y="270933"/>
                    <a:pt x="6206711" y="274416"/>
                    <a:pt x="6216072" y="277091"/>
                  </a:cubicBezTo>
                  <a:cubicBezTo>
                    <a:pt x="6228278" y="280578"/>
                    <a:pt x="6240885" y="282594"/>
                    <a:pt x="6253018" y="286327"/>
                  </a:cubicBezTo>
                  <a:cubicBezTo>
                    <a:pt x="6280934" y="294917"/>
                    <a:pt x="6308436" y="304800"/>
                    <a:pt x="6336145" y="314036"/>
                  </a:cubicBezTo>
                  <a:cubicBezTo>
                    <a:pt x="6345381" y="317115"/>
                    <a:pt x="6355146" y="318918"/>
                    <a:pt x="6363854" y="323272"/>
                  </a:cubicBezTo>
                  <a:cubicBezTo>
                    <a:pt x="6409508" y="346099"/>
                    <a:pt x="6387738" y="337391"/>
                    <a:pt x="6428509" y="350981"/>
                  </a:cubicBezTo>
                  <a:cubicBezTo>
                    <a:pt x="6463463" y="374284"/>
                    <a:pt x="6448369" y="361604"/>
                    <a:pt x="6474690" y="387927"/>
                  </a:cubicBezTo>
                </a:path>
              </a:pathLst>
            </a:custGeom>
            <a:noFill/>
            <a:ln w="12700" cap="flat" cmpd="sng" algn="ctr">
              <a:solidFill>
                <a:schemeClr val="bg1">
                  <a:lumMod val="98387"/>
                  <a:alpha val="645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11" name="任意多边形: 形状 110">
              <a:extLst>
                <a:ext uri="{FF2B5EF4-FFF2-40B4-BE49-F238E27FC236}">
                  <a16:creationId xmlns:a16="http://schemas.microsoft.com/office/drawing/2014/main" xmlns="" id="{495B912A-B2A1-4584-9419-972269465102}"/>
                </a:ext>
              </a:extLst>
            </p:cNvPr>
            <p:cNvSpPr/>
            <p:nvPr/>
          </p:nvSpPr>
          <p:spPr>
            <a:xfrm>
              <a:off x="5855855" y="6278476"/>
              <a:ext cx="6474690" cy="3842327"/>
            </a:xfrm>
            <a:custGeom>
              <a:avLst/>
              <a:gdLst>
                <a:gd name="connsiteX0" fmla="*/ 0 w 6474690"/>
                <a:gd name="connsiteY0" fmla="*/ 3842327 h 3842327"/>
                <a:gd name="connsiteX1" fmla="*/ 0 w 6474690"/>
                <a:gd name="connsiteY1" fmla="*/ 3842327 h 3842327"/>
                <a:gd name="connsiteX2" fmla="*/ 46181 w 6474690"/>
                <a:gd name="connsiteY2" fmla="*/ 3768436 h 3842327"/>
                <a:gd name="connsiteX3" fmla="*/ 73890 w 6474690"/>
                <a:gd name="connsiteY3" fmla="*/ 3749963 h 3842327"/>
                <a:gd name="connsiteX4" fmla="*/ 83127 w 6474690"/>
                <a:gd name="connsiteY4" fmla="*/ 3722254 h 3842327"/>
                <a:gd name="connsiteX5" fmla="*/ 110836 w 6474690"/>
                <a:gd name="connsiteY5" fmla="*/ 3694545 h 3842327"/>
                <a:gd name="connsiteX6" fmla="*/ 120072 w 6474690"/>
                <a:gd name="connsiteY6" fmla="*/ 3666836 h 3842327"/>
                <a:gd name="connsiteX7" fmla="*/ 157018 w 6474690"/>
                <a:gd name="connsiteY7" fmla="*/ 3611418 h 3842327"/>
                <a:gd name="connsiteX8" fmla="*/ 240145 w 6474690"/>
                <a:gd name="connsiteY8" fmla="*/ 3565236 h 3842327"/>
                <a:gd name="connsiteX9" fmla="*/ 258618 w 6474690"/>
                <a:gd name="connsiteY9" fmla="*/ 3537527 h 3842327"/>
                <a:gd name="connsiteX10" fmla="*/ 350981 w 6474690"/>
                <a:gd name="connsiteY10" fmla="*/ 3472872 h 3842327"/>
                <a:gd name="connsiteX11" fmla="*/ 387927 w 6474690"/>
                <a:gd name="connsiteY11" fmla="*/ 3417454 h 3842327"/>
                <a:gd name="connsiteX12" fmla="*/ 406400 w 6474690"/>
                <a:gd name="connsiteY12" fmla="*/ 3389745 h 3842327"/>
                <a:gd name="connsiteX13" fmla="*/ 415636 w 6474690"/>
                <a:gd name="connsiteY13" fmla="*/ 3362036 h 3842327"/>
                <a:gd name="connsiteX14" fmla="*/ 424872 w 6474690"/>
                <a:gd name="connsiteY14" fmla="*/ 3325091 h 3842327"/>
                <a:gd name="connsiteX15" fmla="*/ 443345 w 6474690"/>
                <a:gd name="connsiteY15" fmla="*/ 3297381 h 3842327"/>
                <a:gd name="connsiteX16" fmla="*/ 452581 w 6474690"/>
                <a:gd name="connsiteY16" fmla="*/ 3241963 h 3842327"/>
                <a:gd name="connsiteX17" fmla="*/ 461818 w 6474690"/>
                <a:gd name="connsiteY17" fmla="*/ 3214254 h 3842327"/>
                <a:gd name="connsiteX18" fmla="*/ 471054 w 6474690"/>
                <a:gd name="connsiteY18" fmla="*/ 3168072 h 3842327"/>
                <a:gd name="connsiteX19" fmla="*/ 480290 w 6474690"/>
                <a:gd name="connsiteY19" fmla="*/ 3066472 h 3842327"/>
                <a:gd name="connsiteX20" fmla="*/ 563418 w 6474690"/>
                <a:gd name="connsiteY20" fmla="*/ 3001818 h 3842327"/>
                <a:gd name="connsiteX21" fmla="*/ 591127 w 6474690"/>
                <a:gd name="connsiteY21" fmla="*/ 2974109 h 3842327"/>
                <a:gd name="connsiteX22" fmla="*/ 628072 w 6474690"/>
                <a:gd name="connsiteY22" fmla="*/ 2946400 h 3842327"/>
                <a:gd name="connsiteX23" fmla="*/ 637309 w 6474690"/>
                <a:gd name="connsiteY23" fmla="*/ 2918691 h 3842327"/>
                <a:gd name="connsiteX24" fmla="*/ 665018 w 6474690"/>
                <a:gd name="connsiteY24" fmla="*/ 2890981 h 3842327"/>
                <a:gd name="connsiteX25" fmla="*/ 711200 w 6474690"/>
                <a:gd name="connsiteY25" fmla="*/ 2807854 h 3842327"/>
                <a:gd name="connsiteX26" fmla="*/ 766618 w 6474690"/>
                <a:gd name="connsiteY26" fmla="*/ 2724727 h 3842327"/>
                <a:gd name="connsiteX27" fmla="*/ 785090 w 6474690"/>
                <a:gd name="connsiteY27" fmla="*/ 2697018 h 3842327"/>
                <a:gd name="connsiteX28" fmla="*/ 812800 w 6474690"/>
                <a:gd name="connsiteY28" fmla="*/ 2669309 h 3842327"/>
                <a:gd name="connsiteX29" fmla="*/ 840509 w 6474690"/>
                <a:gd name="connsiteY29" fmla="*/ 2613891 h 3842327"/>
                <a:gd name="connsiteX30" fmla="*/ 868218 w 6474690"/>
                <a:gd name="connsiteY30" fmla="*/ 2576945 h 3842327"/>
                <a:gd name="connsiteX31" fmla="*/ 923636 w 6474690"/>
                <a:gd name="connsiteY31" fmla="*/ 2521527 h 3842327"/>
                <a:gd name="connsiteX32" fmla="*/ 951345 w 6474690"/>
                <a:gd name="connsiteY32" fmla="*/ 2466109 h 3842327"/>
                <a:gd name="connsiteX33" fmla="*/ 979054 w 6474690"/>
                <a:gd name="connsiteY33" fmla="*/ 2410691 h 3842327"/>
                <a:gd name="connsiteX34" fmla="*/ 1034472 w 6474690"/>
                <a:gd name="connsiteY34" fmla="*/ 2355272 h 3842327"/>
                <a:gd name="connsiteX35" fmla="*/ 1080654 w 6474690"/>
                <a:gd name="connsiteY35" fmla="*/ 2309091 h 3842327"/>
                <a:gd name="connsiteX36" fmla="*/ 1099127 w 6474690"/>
                <a:gd name="connsiteY36" fmla="*/ 2281381 h 3842327"/>
                <a:gd name="connsiteX37" fmla="*/ 1154545 w 6474690"/>
                <a:gd name="connsiteY37" fmla="*/ 2244436 h 3842327"/>
                <a:gd name="connsiteX38" fmla="*/ 1200727 w 6474690"/>
                <a:gd name="connsiteY38" fmla="*/ 2198254 h 3842327"/>
                <a:gd name="connsiteX39" fmla="*/ 1256145 w 6474690"/>
                <a:gd name="connsiteY39" fmla="*/ 2152072 h 3842327"/>
                <a:gd name="connsiteX40" fmla="*/ 1293090 w 6474690"/>
                <a:gd name="connsiteY40" fmla="*/ 2142836 h 3842327"/>
                <a:gd name="connsiteX41" fmla="*/ 1459345 w 6474690"/>
                <a:gd name="connsiteY41" fmla="*/ 2115127 h 3842327"/>
                <a:gd name="connsiteX42" fmla="*/ 1579418 w 6474690"/>
                <a:gd name="connsiteY42" fmla="*/ 2096654 h 3842327"/>
                <a:gd name="connsiteX43" fmla="*/ 1671781 w 6474690"/>
                <a:gd name="connsiteY43" fmla="*/ 2059709 h 3842327"/>
                <a:gd name="connsiteX44" fmla="*/ 1699490 w 6474690"/>
                <a:gd name="connsiteY44" fmla="*/ 2050472 h 3842327"/>
                <a:gd name="connsiteX45" fmla="*/ 1727200 w 6474690"/>
                <a:gd name="connsiteY45" fmla="*/ 2022763 h 3842327"/>
                <a:gd name="connsiteX46" fmla="*/ 1736436 w 6474690"/>
                <a:gd name="connsiteY46" fmla="*/ 1976581 h 3842327"/>
                <a:gd name="connsiteX47" fmla="*/ 1764145 w 6474690"/>
                <a:gd name="connsiteY47" fmla="*/ 1921163 h 3842327"/>
                <a:gd name="connsiteX48" fmla="*/ 1791854 w 6474690"/>
                <a:gd name="connsiteY48" fmla="*/ 1856509 h 3842327"/>
                <a:gd name="connsiteX49" fmla="*/ 1801090 w 6474690"/>
                <a:gd name="connsiteY49" fmla="*/ 1828800 h 3842327"/>
                <a:gd name="connsiteX50" fmla="*/ 1828800 w 6474690"/>
                <a:gd name="connsiteY50" fmla="*/ 1810327 h 3842327"/>
                <a:gd name="connsiteX51" fmla="*/ 1847272 w 6474690"/>
                <a:gd name="connsiteY51" fmla="*/ 1782618 h 3842327"/>
                <a:gd name="connsiteX52" fmla="*/ 1874981 w 6474690"/>
                <a:gd name="connsiteY52" fmla="*/ 1764145 h 3842327"/>
                <a:gd name="connsiteX53" fmla="*/ 1911927 w 6474690"/>
                <a:gd name="connsiteY53" fmla="*/ 1717963 h 3842327"/>
                <a:gd name="connsiteX54" fmla="*/ 1958109 w 6474690"/>
                <a:gd name="connsiteY54" fmla="*/ 1681018 h 3842327"/>
                <a:gd name="connsiteX55" fmla="*/ 1976581 w 6474690"/>
                <a:gd name="connsiteY55" fmla="*/ 1653309 h 3842327"/>
                <a:gd name="connsiteX56" fmla="*/ 2068945 w 6474690"/>
                <a:gd name="connsiteY56" fmla="*/ 1625600 h 3842327"/>
                <a:gd name="connsiteX57" fmla="*/ 2124363 w 6474690"/>
                <a:gd name="connsiteY57" fmla="*/ 1588654 h 3842327"/>
                <a:gd name="connsiteX58" fmla="*/ 2161309 w 6474690"/>
                <a:gd name="connsiteY58" fmla="*/ 1533236 h 3842327"/>
                <a:gd name="connsiteX59" fmla="*/ 2216727 w 6474690"/>
                <a:gd name="connsiteY59" fmla="*/ 1505527 h 3842327"/>
                <a:gd name="connsiteX60" fmla="*/ 2299854 w 6474690"/>
                <a:gd name="connsiteY60" fmla="*/ 1459345 h 3842327"/>
                <a:gd name="connsiteX61" fmla="*/ 2355272 w 6474690"/>
                <a:gd name="connsiteY61" fmla="*/ 1422400 h 3842327"/>
                <a:gd name="connsiteX62" fmla="*/ 2401454 w 6474690"/>
                <a:gd name="connsiteY62" fmla="*/ 1413163 h 3842327"/>
                <a:gd name="connsiteX63" fmla="*/ 2429163 w 6474690"/>
                <a:gd name="connsiteY63" fmla="*/ 1403927 h 3842327"/>
                <a:gd name="connsiteX64" fmla="*/ 2475345 w 6474690"/>
                <a:gd name="connsiteY64" fmla="*/ 1394691 h 3842327"/>
                <a:gd name="connsiteX65" fmla="*/ 2530763 w 6474690"/>
                <a:gd name="connsiteY65" fmla="*/ 1376218 h 3842327"/>
                <a:gd name="connsiteX66" fmla="*/ 2558472 w 6474690"/>
                <a:gd name="connsiteY66" fmla="*/ 1366981 h 3842327"/>
                <a:gd name="connsiteX67" fmla="*/ 2595418 w 6474690"/>
                <a:gd name="connsiteY67" fmla="*/ 1357745 h 3842327"/>
                <a:gd name="connsiteX68" fmla="*/ 2678545 w 6474690"/>
                <a:gd name="connsiteY68" fmla="*/ 1311563 h 3842327"/>
                <a:gd name="connsiteX69" fmla="*/ 2715490 w 6474690"/>
                <a:gd name="connsiteY69" fmla="*/ 1274618 h 3842327"/>
                <a:gd name="connsiteX70" fmla="*/ 2752436 w 6474690"/>
                <a:gd name="connsiteY70" fmla="*/ 1219200 h 3842327"/>
                <a:gd name="connsiteX71" fmla="*/ 2780145 w 6474690"/>
                <a:gd name="connsiteY71" fmla="*/ 1182254 h 3842327"/>
                <a:gd name="connsiteX72" fmla="*/ 2807854 w 6474690"/>
                <a:gd name="connsiteY72" fmla="*/ 1154545 h 3842327"/>
                <a:gd name="connsiteX73" fmla="*/ 2826327 w 6474690"/>
                <a:gd name="connsiteY73" fmla="*/ 1126836 h 3842327"/>
                <a:gd name="connsiteX74" fmla="*/ 2844800 w 6474690"/>
                <a:gd name="connsiteY74" fmla="*/ 1089891 h 3842327"/>
                <a:gd name="connsiteX75" fmla="*/ 2872509 w 6474690"/>
                <a:gd name="connsiteY75" fmla="*/ 1071418 h 3842327"/>
                <a:gd name="connsiteX76" fmla="*/ 2909454 w 6474690"/>
                <a:gd name="connsiteY76" fmla="*/ 988291 h 3842327"/>
                <a:gd name="connsiteX77" fmla="*/ 2964872 w 6474690"/>
                <a:gd name="connsiteY77" fmla="*/ 951345 h 3842327"/>
                <a:gd name="connsiteX78" fmla="*/ 3306618 w 6474690"/>
                <a:gd name="connsiteY78" fmla="*/ 923636 h 3842327"/>
                <a:gd name="connsiteX79" fmla="*/ 3334327 w 6474690"/>
                <a:gd name="connsiteY79" fmla="*/ 905163 h 3842327"/>
                <a:gd name="connsiteX80" fmla="*/ 3408218 w 6474690"/>
                <a:gd name="connsiteY80" fmla="*/ 840509 h 3842327"/>
                <a:gd name="connsiteX81" fmla="*/ 3500581 w 6474690"/>
                <a:gd name="connsiteY81" fmla="*/ 812800 h 3842327"/>
                <a:gd name="connsiteX82" fmla="*/ 3565236 w 6474690"/>
                <a:gd name="connsiteY82" fmla="*/ 794327 h 3842327"/>
                <a:gd name="connsiteX83" fmla="*/ 3639127 w 6474690"/>
                <a:gd name="connsiteY83" fmla="*/ 729672 h 3842327"/>
                <a:gd name="connsiteX84" fmla="*/ 3676072 w 6474690"/>
                <a:gd name="connsiteY84" fmla="*/ 637309 h 3842327"/>
                <a:gd name="connsiteX85" fmla="*/ 3685309 w 6474690"/>
                <a:gd name="connsiteY85" fmla="*/ 609600 h 3842327"/>
                <a:gd name="connsiteX86" fmla="*/ 3731490 w 6474690"/>
                <a:gd name="connsiteY86" fmla="*/ 554181 h 3842327"/>
                <a:gd name="connsiteX87" fmla="*/ 3740727 w 6474690"/>
                <a:gd name="connsiteY87" fmla="*/ 526472 h 3842327"/>
                <a:gd name="connsiteX88" fmla="*/ 3759200 w 6474690"/>
                <a:gd name="connsiteY88" fmla="*/ 489527 h 3842327"/>
                <a:gd name="connsiteX89" fmla="*/ 3777672 w 6474690"/>
                <a:gd name="connsiteY89" fmla="*/ 461818 h 3842327"/>
                <a:gd name="connsiteX90" fmla="*/ 3833090 w 6474690"/>
                <a:gd name="connsiteY90" fmla="*/ 406400 h 3842327"/>
                <a:gd name="connsiteX91" fmla="*/ 3870036 w 6474690"/>
                <a:gd name="connsiteY91" fmla="*/ 360218 h 3842327"/>
                <a:gd name="connsiteX92" fmla="*/ 3879272 w 6474690"/>
                <a:gd name="connsiteY92" fmla="*/ 332509 h 3842327"/>
                <a:gd name="connsiteX93" fmla="*/ 3934690 w 6474690"/>
                <a:gd name="connsiteY93" fmla="*/ 304800 h 3842327"/>
                <a:gd name="connsiteX94" fmla="*/ 4017818 w 6474690"/>
                <a:gd name="connsiteY94" fmla="*/ 314036 h 3842327"/>
                <a:gd name="connsiteX95" fmla="*/ 4045527 w 6474690"/>
                <a:gd name="connsiteY95" fmla="*/ 332509 h 3842327"/>
                <a:gd name="connsiteX96" fmla="*/ 4156363 w 6474690"/>
                <a:gd name="connsiteY96" fmla="*/ 323272 h 3842327"/>
                <a:gd name="connsiteX97" fmla="*/ 4193309 w 6474690"/>
                <a:gd name="connsiteY97" fmla="*/ 314036 h 3842327"/>
                <a:gd name="connsiteX98" fmla="*/ 4248727 w 6474690"/>
                <a:gd name="connsiteY98" fmla="*/ 286327 h 3842327"/>
                <a:gd name="connsiteX99" fmla="*/ 4285672 w 6474690"/>
                <a:gd name="connsiteY99" fmla="*/ 277091 h 3842327"/>
                <a:gd name="connsiteX100" fmla="*/ 4313381 w 6474690"/>
                <a:gd name="connsiteY100" fmla="*/ 267854 h 3842327"/>
                <a:gd name="connsiteX101" fmla="*/ 4387272 w 6474690"/>
                <a:gd name="connsiteY101" fmla="*/ 249381 h 3842327"/>
                <a:gd name="connsiteX102" fmla="*/ 4479636 w 6474690"/>
                <a:gd name="connsiteY102" fmla="*/ 166254 h 3842327"/>
                <a:gd name="connsiteX103" fmla="*/ 4507345 w 6474690"/>
                <a:gd name="connsiteY103" fmla="*/ 147781 h 3842327"/>
                <a:gd name="connsiteX104" fmla="*/ 4562763 w 6474690"/>
                <a:gd name="connsiteY104" fmla="*/ 129309 h 3842327"/>
                <a:gd name="connsiteX105" fmla="*/ 4645890 w 6474690"/>
                <a:gd name="connsiteY105" fmla="*/ 83127 h 3842327"/>
                <a:gd name="connsiteX106" fmla="*/ 4765963 w 6474690"/>
                <a:gd name="connsiteY106" fmla="*/ 64654 h 3842327"/>
                <a:gd name="connsiteX107" fmla="*/ 4802909 w 6474690"/>
                <a:gd name="connsiteY107" fmla="*/ 120072 h 3842327"/>
                <a:gd name="connsiteX108" fmla="*/ 4839854 w 6474690"/>
                <a:gd name="connsiteY108" fmla="*/ 175491 h 3842327"/>
                <a:gd name="connsiteX109" fmla="*/ 4913745 w 6474690"/>
                <a:gd name="connsiteY109" fmla="*/ 212436 h 3842327"/>
                <a:gd name="connsiteX110" fmla="*/ 5089236 w 6474690"/>
                <a:gd name="connsiteY110" fmla="*/ 193963 h 3842327"/>
                <a:gd name="connsiteX111" fmla="*/ 5126181 w 6474690"/>
                <a:gd name="connsiteY111" fmla="*/ 147781 h 3842327"/>
                <a:gd name="connsiteX112" fmla="*/ 5163127 w 6474690"/>
                <a:gd name="connsiteY112" fmla="*/ 92363 h 3842327"/>
                <a:gd name="connsiteX113" fmla="*/ 5190836 w 6474690"/>
                <a:gd name="connsiteY113" fmla="*/ 73891 h 3842327"/>
                <a:gd name="connsiteX114" fmla="*/ 5273963 w 6474690"/>
                <a:gd name="connsiteY114" fmla="*/ 9236 h 3842327"/>
                <a:gd name="connsiteX115" fmla="*/ 5338618 w 6474690"/>
                <a:gd name="connsiteY115" fmla="*/ 0 h 3842327"/>
                <a:gd name="connsiteX116" fmla="*/ 5458690 w 6474690"/>
                <a:gd name="connsiteY116" fmla="*/ 9236 h 3842327"/>
                <a:gd name="connsiteX117" fmla="*/ 5514109 w 6474690"/>
                <a:gd name="connsiteY117" fmla="*/ 36945 h 3842327"/>
                <a:gd name="connsiteX118" fmla="*/ 5541818 w 6474690"/>
                <a:gd name="connsiteY118" fmla="*/ 46181 h 3842327"/>
                <a:gd name="connsiteX119" fmla="*/ 5615709 w 6474690"/>
                <a:gd name="connsiteY119" fmla="*/ 64654 h 3842327"/>
                <a:gd name="connsiteX120" fmla="*/ 5643418 w 6474690"/>
                <a:gd name="connsiteY120" fmla="*/ 73891 h 3842327"/>
                <a:gd name="connsiteX121" fmla="*/ 5671127 w 6474690"/>
                <a:gd name="connsiteY121" fmla="*/ 92363 h 3842327"/>
                <a:gd name="connsiteX122" fmla="*/ 5735781 w 6474690"/>
                <a:gd name="connsiteY122" fmla="*/ 110836 h 3842327"/>
                <a:gd name="connsiteX123" fmla="*/ 5809672 w 6474690"/>
                <a:gd name="connsiteY123" fmla="*/ 129309 h 3842327"/>
                <a:gd name="connsiteX124" fmla="*/ 5874327 w 6474690"/>
                <a:gd name="connsiteY124" fmla="*/ 166254 h 3842327"/>
                <a:gd name="connsiteX125" fmla="*/ 5902036 w 6474690"/>
                <a:gd name="connsiteY125" fmla="*/ 193963 h 3842327"/>
                <a:gd name="connsiteX126" fmla="*/ 6012872 w 6474690"/>
                <a:gd name="connsiteY126" fmla="*/ 221672 h 3842327"/>
                <a:gd name="connsiteX127" fmla="*/ 6068290 w 6474690"/>
                <a:gd name="connsiteY127" fmla="*/ 240145 h 3842327"/>
                <a:gd name="connsiteX128" fmla="*/ 6096000 w 6474690"/>
                <a:gd name="connsiteY128" fmla="*/ 249381 h 3842327"/>
                <a:gd name="connsiteX129" fmla="*/ 6188363 w 6474690"/>
                <a:gd name="connsiteY129" fmla="*/ 267854 h 3842327"/>
                <a:gd name="connsiteX130" fmla="*/ 6216072 w 6474690"/>
                <a:gd name="connsiteY130" fmla="*/ 277091 h 3842327"/>
                <a:gd name="connsiteX131" fmla="*/ 6253018 w 6474690"/>
                <a:gd name="connsiteY131" fmla="*/ 286327 h 3842327"/>
                <a:gd name="connsiteX132" fmla="*/ 6336145 w 6474690"/>
                <a:gd name="connsiteY132" fmla="*/ 314036 h 3842327"/>
                <a:gd name="connsiteX133" fmla="*/ 6363854 w 6474690"/>
                <a:gd name="connsiteY133" fmla="*/ 323272 h 3842327"/>
                <a:gd name="connsiteX134" fmla="*/ 6428509 w 6474690"/>
                <a:gd name="connsiteY134" fmla="*/ 350981 h 3842327"/>
                <a:gd name="connsiteX135" fmla="*/ 6474690 w 6474690"/>
                <a:gd name="connsiteY135" fmla="*/ 387927 h 384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6474690" h="3842327">
                  <a:moveTo>
                    <a:pt x="0" y="3842327"/>
                  </a:moveTo>
                  <a:lnTo>
                    <a:pt x="0" y="3842327"/>
                  </a:lnTo>
                  <a:cubicBezTo>
                    <a:pt x="15394" y="3817697"/>
                    <a:pt x="28037" y="3791117"/>
                    <a:pt x="46181" y="3768436"/>
                  </a:cubicBezTo>
                  <a:cubicBezTo>
                    <a:pt x="53116" y="3759768"/>
                    <a:pt x="66955" y="3758631"/>
                    <a:pt x="73890" y="3749963"/>
                  </a:cubicBezTo>
                  <a:cubicBezTo>
                    <a:pt x="79972" y="3742360"/>
                    <a:pt x="77726" y="3730355"/>
                    <a:pt x="83127" y="3722254"/>
                  </a:cubicBezTo>
                  <a:cubicBezTo>
                    <a:pt x="90373" y="3711386"/>
                    <a:pt x="101600" y="3703781"/>
                    <a:pt x="110836" y="3694545"/>
                  </a:cubicBezTo>
                  <a:cubicBezTo>
                    <a:pt x="113915" y="3685309"/>
                    <a:pt x="115344" y="3675347"/>
                    <a:pt x="120072" y="3666836"/>
                  </a:cubicBezTo>
                  <a:cubicBezTo>
                    <a:pt x="130854" y="3647428"/>
                    <a:pt x="138545" y="3623733"/>
                    <a:pt x="157018" y="3611418"/>
                  </a:cubicBezTo>
                  <a:cubicBezTo>
                    <a:pt x="220537" y="3569071"/>
                    <a:pt x="191374" y="3581493"/>
                    <a:pt x="240145" y="3565236"/>
                  </a:cubicBezTo>
                  <a:cubicBezTo>
                    <a:pt x="246303" y="3556000"/>
                    <a:pt x="250264" y="3544837"/>
                    <a:pt x="258618" y="3537527"/>
                  </a:cubicBezTo>
                  <a:cubicBezTo>
                    <a:pt x="265350" y="3531636"/>
                    <a:pt x="338913" y="3486449"/>
                    <a:pt x="350981" y="3472872"/>
                  </a:cubicBezTo>
                  <a:cubicBezTo>
                    <a:pt x="365731" y="3456278"/>
                    <a:pt x="375612" y="3435927"/>
                    <a:pt x="387927" y="3417454"/>
                  </a:cubicBezTo>
                  <a:lnTo>
                    <a:pt x="406400" y="3389745"/>
                  </a:lnTo>
                  <a:cubicBezTo>
                    <a:pt x="409479" y="3380509"/>
                    <a:pt x="412961" y="3371397"/>
                    <a:pt x="415636" y="3362036"/>
                  </a:cubicBezTo>
                  <a:cubicBezTo>
                    <a:pt x="419123" y="3349830"/>
                    <a:pt x="419872" y="3336759"/>
                    <a:pt x="424872" y="3325091"/>
                  </a:cubicBezTo>
                  <a:cubicBezTo>
                    <a:pt x="429245" y="3314888"/>
                    <a:pt x="437187" y="3306618"/>
                    <a:pt x="443345" y="3297381"/>
                  </a:cubicBezTo>
                  <a:cubicBezTo>
                    <a:pt x="446424" y="3278908"/>
                    <a:pt x="448518" y="3260244"/>
                    <a:pt x="452581" y="3241963"/>
                  </a:cubicBezTo>
                  <a:cubicBezTo>
                    <a:pt x="454693" y="3232459"/>
                    <a:pt x="459457" y="3223699"/>
                    <a:pt x="461818" y="3214254"/>
                  </a:cubicBezTo>
                  <a:cubicBezTo>
                    <a:pt x="465626" y="3199024"/>
                    <a:pt x="467975" y="3183466"/>
                    <a:pt x="471054" y="3168072"/>
                  </a:cubicBezTo>
                  <a:cubicBezTo>
                    <a:pt x="474133" y="3134205"/>
                    <a:pt x="467342" y="3097917"/>
                    <a:pt x="480290" y="3066472"/>
                  </a:cubicBezTo>
                  <a:cubicBezTo>
                    <a:pt x="500114" y="3018329"/>
                    <a:pt x="526756" y="3014038"/>
                    <a:pt x="563418" y="3001818"/>
                  </a:cubicBezTo>
                  <a:cubicBezTo>
                    <a:pt x="572654" y="2992582"/>
                    <a:pt x="581209" y="2982610"/>
                    <a:pt x="591127" y="2974109"/>
                  </a:cubicBezTo>
                  <a:cubicBezTo>
                    <a:pt x="602815" y="2964091"/>
                    <a:pt x="618217" y="2958226"/>
                    <a:pt x="628072" y="2946400"/>
                  </a:cubicBezTo>
                  <a:cubicBezTo>
                    <a:pt x="634305" y="2938921"/>
                    <a:pt x="631908" y="2926792"/>
                    <a:pt x="637309" y="2918691"/>
                  </a:cubicBezTo>
                  <a:cubicBezTo>
                    <a:pt x="644555" y="2907822"/>
                    <a:pt x="655782" y="2900218"/>
                    <a:pt x="665018" y="2890981"/>
                  </a:cubicBezTo>
                  <a:cubicBezTo>
                    <a:pt x="681275" y="2842209"/>
                    <a:pt x="668853" y="2871375"/>
                    <a:pt x="711200" y="2807854"/>
                  </a:cubicBezTo>
                  <a:lnTo>
                    <a:pt x="766618" y="2724727"/>
                  </a:lnTo>
                  <a:cubicBezTo>
                    <a:pt x="772775" y="2715491"/>
                    <a:pt x="777241" y="2704867"/>
                    <a:pt x="785090" y="2697018"/>
                  </a:cubicBezTo>
                  <a:cubicBezTo>
                    <a:pt x="794327" y="2687782"/>
                    <a:pt x="804438" y="2679344"/>
                    <a:pt x="812800" y="2669309"/>
                  </a:cubicBezTo>
                  <a:cubicBezTo>
                    <a:pt x="856675" y="2616659"/>
                    <a:pt x="810217" y="2666901"/>
                    <a:pt x="840509" y="2613891"/>
                  </a:cubicBezTo>
                  <a:cubicBezTo>
                    <a:pt x="848147" y="2600525"/>
                    <a:pt x="857920" y="2588387"/>
                    <a:pt x="868218" y="2576945"/>
                  </a:cubicBezTo>
                  <a:cubicBezTo>
                    <a:pt x="885694" y="2557527"/>
                    <a:pt x="923636" y="2521527"/>
                    <a:pt x="923636" y="2521527"/>
                  </a:cubicBezTo>
                  <a:cubicBezTo>
                    <a:pt x="946851" y="2451880"/>
                    <a:pt x="915535" y="2537728"/>
                    <a:pt x="951345" y="2466109"/>
                  </a:cubicBezTo>
                  <a:cubicBezTo>
                    <a:pt x="969687" y="2429424"/>
                    <a:pt x="948800" y="2444727"/>
                    <a:pt x="979054" y="2410691"/>
                  </a:cubicBezTo>
                  <a:cubicBezTo>
                    <a:pt x="996410" y="2391165"/>
                    <a:pt x="1019981" y="2377009"/>
                    <a:pt x="1034472" y="2355272"/>
                  </a:cubicBezTo>
                  <a:cubicBezTo>
                    <a:pt x="1059103" y="2318327"/>
                    <a:pt x="1043709" y="2333720"/>
                    <a:pt x="1080654" y="2309091"/>
                  </a:cubicBezTo>
                  <a:cubicBezTo>
                    <a:pt x="1086812" y="2299854"/>
                    <a:pt x="1090773" y="2288691"/>
                    <a:pt x="1099127" y="2281381"/>
                  </a:cubicBezTo>
                  <a:cubicBezTo>
                    <a:pt x="1115835" y="2266761"/>
                    <a:pt x="1154545" y="2244436"/>
                    <a:pt x="1154545" y="2244436"/>
                  </a:cubicBezTo>
                  <a:cubicBezTo>
                    <a:pt x="1188412" y="2193636"/>
                    <a:pt x="1154545" y="2236739"/>
                    <a:pt x="1200727" y="2198254"/>
                  </a:cubicBezTo>
                  <a:cubicBezTo>
                    <a:pt x="1224224" y="2178673"/>
                    <a:pt x="1227818" y="2164212"/>
                    <a:pt x="1256145" y="2152072"/>
                  </a:cubicBezTo>
                  <a:cubicBezTo>
                    <a:pt x="1267813" y="2147072"/>
                    <a:pt x="1280931" y="2146484"/>
                    <a:pt x="1293090" y="2142836"/>
                  </a:cubicBezTo>
                  <a:cubicBezTo>
                    <a:pt x="1406890" y="2108696"/>
                    <a:pt x="1284914" y="2133487"/>
                    <a:pt x="1459345" y="2115127"/>
                  </a:cubicBezTo>
                  <a:cubicBezTo>
                    <a:pt x="1491621" y="2111730"/>
                    <a:pt x="1546327" y="2102170"/>
                    <a:pt x="1579418" y="2096654"/>
                  </a:cubicBezTo>
                  <a:cubicBezTo>
                    <a:pt x="1633783" y="2069471"/>
                    <a:pt x="1603296" y="2082537"/>
                    <a:pt x="1671781" y="2059709"/>
                  </a:cubicBezTo>
                  <a:lnTo>
                    <a:pt x="1699490" y="2050472"/>
                  </a:lnTo>
                  <a:cubicBezTo>
                    <a:pt x="1708727" y="2041236"/>
                    <a:pt x="1721358" y="2034446"/>
                    <a:pt x="1727200" y="2022763"/>
                  </a:cubicBezTo>
                  <a:cubicBezTo>
                    <a:pt x="1734221" y="2008722"/>
                    <a:pt x="1732629" y="1991811"/>
                    <a:pt x="1736436" y="1976581"/>
                  </a:cubicBezTo>
                  <a:cubicBezTo>
                    <a:pt x="1744084" y="1945988"/>
                    <a:pt x="1746085" y="1948253"/>
                    <a:pt x="1764145" y="1921163"/>
                  </a:cubicBezTo>
                  <a:cubicBezTo>
                    <a:pt x="1783367" y="1844271"/>
                    <a:pt x="1759961" y="1920295"/>
                    <a:pt x="1791854" y="1856509"/>
                  </a:cubicBezTo>
                  <a:cubicBezTo>
                    <a:pt x="1796208" y="1847801"/>
                    <a:pt x="1795008" y="1836402"/>
                    <a:pt x="1801090" y="1828800"/>
                  </a:cubicBezTo>
                  <a:cubicBezTo>
                    <a:pt x="1808025" y="1820132"/>
                    <a:pt x="1819563" y="1816485"/>
                    <a:pt x="1828800" y="1810327"/>
                  </a:cubicBezTo>
                  <a:cubicBezTo>
                    <a:pt x="1834957" y="1801091"/>
                    <a:pt x="1839423" y="1790467"/>
                    <a:pt x="1847272" y="1782618"/>
                  </a:cubicBezTo>
                  <a:cubicBezTo>
                    <a:pt x="1855121" y="1774768"/>
                    <a:pt x="1868046" y="1772813"/>
                    <a:pt x="1874981" y="1764145"/>
                  </a:cubicBezTo>
                  <a:cubicBezTo>
                    <a:pt x="1925969" y="1700411"/>
                    <a:pt x="1832517" y="1770904"/>
                    <a:pt x="1911927" y="1717963"/>
                  </a:cubicBezTo>
                  <a:cubicBezTo>
                    <a:pt x="1964870" y="1638550"/>
                    <a:pt x="1894373" y="1732007"/>
                    <a:pt x="1958109" y="1681018"/>
                  </a:cubicBezTo>
                  <a:cubicBezTo>
                    <a:pt x="1966777" y="1674084"/>
                    <a:pt x="1968053" y="1660415"/>
                    <a:pt x="1976581" y="1653309"/>
                  </a:cubicBezTo>
                  <a:cubicBezTo>
                    <a:pt x="2003429" y="1630935"/>
                    <a:pt x="2036462" y="1631014"/>
                    <a:pt x="2068945" y="1625600"/>
                  </a:cubicBezTo>
                  <a:cubicBezTo>
                    <a:pt x="2101310" y="1614811"/>
                    <a:pt x="2100148" y="1619788"/>
                    <a:pt x="2124363" y="1588654"/>
                  </a:cubicBezTo>
                  <a:cubicBezTo>
                    <a:pt x="2137993" y="1571129"/>
                    <a:pt x="2142836" y="1545551"/>
                    <a:pt x="2161309" y="1533236"/>
                  </a:cubicBezTo>
                  <a:cubicBezTo>
                    <a:pt x="2197119" y="1509362"/>
                    <a:pt x="2178487" y="1518273"/>
                    <a:pt x="2216727" y="1505527"/>
                  </a:cubicBezTo>
                  <a:cubicBezTo>
                    <a:pt x="2280246" y="1463180"/>
                    <a:pt x="2251083" y="1475602"/>
                    <a:pt x="2299854" y="1459345"/>
                  </a:cubicBezTo>
                  <a:cubicBezTo>
                    <a:pt x="2318327" y="1447030"/>
                    <a:pt x="2333502" y="1426754"/>
                    <a:pt x="2355272" y="1422400"/>
                  </a:cubicBezTo>
                  <a:cubicBezTo>
                    <a:pt x="2370666" y="1419321"/>
                    <a:pt x="2386224" y="1416971"/>
                    <a:pt x="2401454" y="1413163"/>
                  </a:cubicBezTo>
                  <a:cubicBezTo>
                    <a:pt x="2410899" y="1410802"/>
                    <a:pt x="2419718" y="1406288"/>
                    <a:pt x="2429163" y="1403927"/>
                  </a:cubicBezTo>
                  <a:cubicBezTo>
                    <a:pt x="2444393" y="1400120"/>
                    <a:pt x="2460199" y="1398822"/>
                    <a:pt x="2475345" y="1394691"/>
                  </a:cubicBezTo>
                  <a:cubicBezTo>
                    <a:pt x="2494131" y="1389568"/>
                    <a:pt x="2512290" y="1382376"/>
                    <a:pt x="2530763" y="1376218"/>
                  </a:cubicBezTo>
                  <a:cubicBezTo>
                    <a:pt x="2539999" y="1373139"/>
                    <a:pt x="2549027" y="1369342"/>
                    <a:pt x="2558472" y="1366981"/>
                  </a:cubicBezTo>
                  <a:lnTo>
                    <a:pt x="2595418" y="1357745"/>
                  </a:lnTo>
                  <a:cubicBezTo>
                    <a:pt x="2658937" y="1315399"/>
                    <a:pt x="2629774" y="1327821"/>
                    <a:pt x="2678545" y="1311563"/>
                  </a:cubicBezTo>
                  <a:cubicBezTo>
                    <a:pt x="2703174" y="1237673"/>
                    <a:pt x="2666230" y="1323877"/>
                    <a:pt x="2715490" y="1274618"/>
                  </a:cubicBezTo>
                  <a:cubicBezTo>
                    <a:pt x="2731189" y="1258919"/>
                    <a:pt x="2739115" y="1236961"/>
                    <a:pt x="2752436" y="1219200"/>
                  </a:cubicBezTo>
                  <a:cubicBezTo>
                    <a:pt x="2761672" y="1206885"/>
                    <a:pt x="2770127" y="1193942"/>
                    <a:pt x="2780145" y="1182254"/>
                  </a:cubicBezTo>
                  <a:cubicBezTo>
                    <a:pt x="2788646" y="1172336"/>
                    <a:pt x="2799492" y="1164580"/>
                    <a:pt x="2807854" y="1154545"/>
                  </a:cubicBezTo>
                  <a:cubicBezTo>
                    <a:pt x="2814961" y="1146017"/>
                    <a:pt x="2820819" y="1136474"/>
                    <a:pt x="2826327" y="1126836"/>
                  </a:cubicBezTo>
                  <a:cubicBezTo>
                    <a:pt x="2833158" y="1114882"/>
                    <a:pt x="2835985" y="1100468"/>
                    <a:pt x="2844800" y="1089891"/>
                  </a:cubicBezTo>
                  <a:cubicBezTo>
                    <a:pt x="2851907" y="1081363"/>
                    <a:pt x="2863273" y="1077576"/>
                    <a:pt x="2872509" y="1071418"/>
                  </a:cubicBezTo>
                  <a:cubicBezTo>
                    <a:pt x="2879390" y="1050775"/>
                    <a:pt x="2888789" y="1006373"/>
                    <a:pt x="2909454" y="988291"/>
                  </a:cubicBezTo>
                  <a:cubicBezTo>
                    <a:pt x="2926162" y="973671"/>
                    <a:pt x="2946399" y="963660"/>
                    <a:pt x="2964872" y="951345"/>
                  </a:cubicBezTo>
                  <a:cubicBezTo>
                    <a:pt x="3079716" y="874781"/>
                    <a:pt x="2981485" y="933198"/>
                    <a:pt x="3306618" y="923636"/>
                  </a:cubicBezTo>
                  <a:cubicBezTo>
                    <a:pt x="3315854" y="917478"/>
                    <a:pt x="3326478" y="913012"/>
                    <a:pt x="3334327" y="905163"/>
                  </a:cubicBezTo>
                  <a:cubicBezTo>
                    <a:pt x="3372042" y="867448"/>
                    <a:pt x="3329710" y="866679"/>
                    <a:pt x="3408218" y="840509"/>
                  </a:cubicBezTo>
                  <a:cubicBezTo>
                    <a:pt x="3539940" y="796601"/>
                    <a:pt x="3402852" y="840723"/>
                    <a:pt x="3500581" y="812800"/>
                  </a:cubicBezTo>
                  <a:cubicBezTo>
                    <a:pt x="3593325" y="786301"/>
                    <a:pt x="3449751" y="823197"/>
                    <a:pt x="3565236" y="794327"/>
                  </a:cubicBezTo>
                  <a:cubicBezTo>
                    <a:pt x="3629890" y="751223"/>
                    <a:pt x="3608339" y="775854"/>
                    <a:pt x="3639127" y="729672"/>
                  </a:cubicBezTo>
                  <a:cubicBezTo>
                    <a:pt x="3681171" y="603543"/>
                    <a:pt x="3635304" y="732434"/>
                    <a:pt x="3676072" y="637309"/>
                  </a:cubicBezTo>
                  <a:cubicBezTo>
                    <a:pt x="3679907" y="628360"/>
                    <a:pt x="3679908" y="617701"/>
                    <a:pt x="3685309" y="609600"/>
                  </a:cubicBezTo>
                  <a:cubicBezTo>
                    <a:pt x="3726167" y="548314"/>
                    <a:pt x="3701269" y="614624"/>
                    <a:pt x="3731490" y="554181"/>
                  </a:cubicBezTo>
                  <a:cubicBezTo>
                    <a:pt x="3735844" y="545473"/>
                    <a:pt x="3736892" y="535421"/>
                    <a:pt x="3740727" y="526472"/>
                  </a:cubicBezTo>
                  <a:cubicBezTo>
                    <a:pt x="3746151" y="513817"/>
                    <a:pt x="3752369" y="501482"/>
                    <a:pt x="3759200" y="489527"/>
                  </a:cubicBezTo>
                  <a:cubicBezTo>
                    <a:pt x="3764707" y="479889"/>
                    <a:pt x="3770297" y="470115"/>
                    <a:pt x="3777672" y="461818"/>
                  </a:cubicBezTo>
                  <a:cubicBezTo>
                    <a:pt x="3795028" y="442292"/>
                    <a:pt x="3833090" y="406400"/>
                    <a:pt x="3833090" y="406400"/>
                  </a:cubicBezTo>
                  <a:cubicBezTo>
                    <a:pt x="3856308" y="336750"/>
                    <a:pt x="3822288" y="419904"/>
                    <a:pt x="3870036" y="360218"/>
                  </a:cubicBezTo>
                  <a:cubicBezTo>
                    <a:pt x="3876118" y="352615"/>
                    <a:pt x="3873190" y="340112"/>
                    <a:pt x="3879272" y="332509"/>
                  </a:cubicBezTo>
                  <a:cubicBezTo>
                    <a:pt x="3892294" y="316231"/>
                    <a:pt x="3916436" y="310885"/>
                    <a:pt x="3934690" y="304800"/>
                  </a:cubicBezTo>
                  <a:cubicBezTo>
                    <a:pt x="3962399" y="307879"/>
                    <a:pt x="3990771" y="307274"/>
                    <a:pt x="4017818" y="314036"/>
                  </a:cubicBezTo>
                  <a:cubicBezTo>
                    <a:pt x="4028587" y="316728"/>
                    <a:pt x="4034451" y="331771"/>
                    <a:pt x="4045527" y="332509"/>
                  </a:cubicBezTo>
                  <a:cubicBezTo>
                    <a:pt x="4082518" y="334975"/>
                    <a:pt x="4119418" y="326351"/>
                    <a:pt x="4156363" y="323272"/>
                  </a:cubicBezTo>
                  <a:cubicBezTo>
                    <a:pt x="4168678" y="320193"/>
                    <a:pt x="4181641" y="319036"/>
                    <a:pt x="4193309" y="314036"/>
                  </a:cubicBezTo>
                  <a:cubicBezTo>
                    <a:pt x="4274272" y="279338"/>
                    <a:pt x="4170885" y="308567"/>
                    <a:pt x="4248727" y="286327"/>
                  </a:cubicBezTo>
                  <a:cubicBezTo>
                    <a:pt x="4260933" y="282840"/>
                    <a:pt x="4273466" y="280578"/>
                    <a:pt x="4285672" y="277091"/>
                  </a:cubicBezTo>
                  <a:cubicBezTo>
                    <a:pt x="4295033" y="274416"/>
                    <a:pt x="4303936" y="270215"/>
                    <a:pt x="4313381" y="267854"/>
                  </a:cubicBezTo>
                  <a:lnTo>
                    <a:pt x="4387272" y="249381"/>
                  </a:lnTo>
                  <a:cubicBezTo>
                    <a:pt x="4441308" y="195345"/>
                    <a:pt x="4429019" y="202409"/>
                    <a:pt x="4479636" y="166254"/>
                  </a:cubicBezTo>
                  <a:cubicBezTo>
                    <a:pt x="4488669" y="159802"/>
                    <a:pt x="4497201" y="152289"/>
                    <a:pt x="4507345" y="147781"/>
                  </a:cubicBezTo>
                  <a:cubicBezTo>
                    <a:pt x="4525139" y="139873"/>
                    <a:pt x="4562763" y="129309"/>
                    <a:pt x="4562763" y="129309"/>
                  </a:cubicBezTo>
                  <a:cubicBezTo>
                    <a:pt x="4626282" y="86962"/>
                    <a:pt x="4597119" y="99384"/>
                    <a:pt x="4645890" y="83127"/>
                  </a:cubicBezTo>
                  <a:cubicBezTo>
                    <a:pt x="4719958" y="33748"/>
                    <a:pt x="4679961" y="40082"/>
                    <a:pt x="4765963" y="64654"/>
                  </a:cubicBezTo>
                  <a:cubicBezTo>
                    <a:pt x="4783629" y="117649"/>
                    <a:pt x="4762549" y="68179"/>
                    <a:pt x="4802909" y="120072"/>
                  </a:cubicBezTo>
                  <a:cubicBezTo>
                    <a:pt x="4816539" y="137597"/>
                    <a:pt x="4819996" y="165562"/>
                    <a:pt x="4839854" y="175491"/>
                  </a:cubicBezTo>
                  <a:lnTo>
                    <a:pt x="4913745" y="212436"/>
                  </a:lnTo>
                  <a:cubicBezTo>
                    <a:pt x="4972242" y="206278"/>
                    <a:pt x="5031365" y="204485"/>
                    <a:pt x="5089236" y="193963"/>
                  </a:cubicBezTo>
                  <a:cubicBezTo>
                    <a:pt x="5125096" y="187443"/>
                    <a:pt x="5113392" y="170802"/>
                    <a:pt x="5126181" y="147781"/>
                  </a:cubicBezTo>
                  <a:cubicBezTo>
                    <a:pt x="5136963" y="128373"/>
                    <a:pt x="5144654" y="104678"/>
                    <a:pt x="5163127" y="92363"/>
                  </a:cubicBezTo>
                  <a:cubicBezTo>
                    <a:pt x="5172363" y="86206"/>
                    <a:pt x="5182308" y="80997"/>
                    <a:pt x="5190836" y="73891"/>
                  </a:cubicBezTo>
                  <a:cubicBezTo>
                    <a:pt x="5215137" y="53640"/>
                    <a:pt x="5240151" y="14066"/>
                    <a:pt x="5273963" y="9236"/>
                  </a:cubicBezTo>
                  <a:lnTo>
                    <a:pt x="5338618" y="0"/>
                  </a:lnTo>
                  <a:cubicBezTo>
                    <a:pt x="5378642" y="3079"/>
                    <a:pt x="5418858" y="4257"/>
                    <a:pt x="5458690" y="9236"/>
                  </a:cubicBezTo>
                  <a:cubicBezTo>
                    <a:pt x="5489648" y="13106"/>
                    <a:pt x="5486603" y="23192"/>
                    <a:pt x="5514109" y="36945"/>
                  </a:cubicBezTo>
                  <a:cubicBezTo>
                    <a:pt x="5522817" y="41299"/>
                    <a:pt x="5532425" y="43619"/>
                    <a:pt x="5541818" y="46181"/>
                  </a:cubicBezTo>
                  <a:cubicBezTo>
                    <a:pt x="5566312" y="52861"/>
                    <a:pt x="5591624" y="56625"/>
                    <a:pt x="5615709" y="64654"/>
                  </a:cubicBezTo>
                  <a:cubicBezTo>
                    <a:pt x="5624945" y="67733"/>
                    <a:pt x="5634710" y="69537"/>
                    <a:pt x="5643418" y="73891"/>
                  </a:cubicBezTo>
                  <a:cubicBezTo>
                    <a:pt x="5653347" y="78855"/>
                    <a:pt x="5661198" y="87399"/>
                    <a:pt x="5671127" y="92363"/>
                  </a:cubicBezTo>
                  <a:cubicBezTo>
                    <a:pt x="5685896" y="99747"/>
                    <a:pt x="5721963" y="106888"/>
                    <a:pt x="5735781" y="110836"/>
                  </a:cubicBezTo>
                  <a:cubicBezTo>
                    <a:pt x="5802056" y="129771"/>
                    <a:pt x="5715772" y="110528"/>
                    <a:pt x="5809672" y="129309"/>
                  </a:cubicBezTo>
                  <a:cubicBezTo>
                    <a:pt x="5832261" y="140603"/>
                    <a:pt x="5854742" y="149933"/>
                    <a:pt x="5874327" y="166254"/>
                  </a:cubicBezTo>
                  <a:cubicBezTo>
                    <a:pt x="5884362" y="174616"/>
                    <a:pt x="5890618" y="187619"/>
                    <a:pt x="5902036" y="193963"/>
                  </a:cubicBezTo>
                  <a:cubicBezTo>
                    <a:pt x="5933402" y="211389"/>
                    <a:pt x="5978466" y="215938"/>
                    <a:pt x="6012872" y="221672"/>
                  </a:cubicBezTo>
                  <a:lnTo>
                    <a:pt x="6068290" y="240145"/>
                  </a:lnTo>
                  <a:cubicBezTo>
                    <a:pt x="6077527" y="243224"/>
                    <a:pt x="6086453" y="247472"/>
                    <a:pt x="6096000" y="249381"/>
                  </a:cubicBezTo>
                  <a:cubicBezTo>
                    <a:pt x="6126788" y="255539"/>
                    <a:pt x="6158577" y="257925"/>
                    <a:pt x="6188363" y="267854"/>
                  </a:cubicBezTo>
                  <a:cubicBezTo>
                    <a:pt x="6197599" y="270933"/>
                    <a:pt x="6206711" y="274416"/>
                    <a:pt x="6216072" y="277091"/>
                  </a:cubicBezTo>
                  <a:cubicBezTo>
                    <a:pt x="6228278" y="280578"/>
                    <a:pt x="6240885" y="282594"/>
                    <a:pt x="6253018" y="286327"/>
                  </a:cubicBezTo>
                  <a:cubicBezTo>
                    <a:pt x="6280934" y="294917"/>
                    <a:pt x="6308436" y="304800"/>
                    <a:pt x="6336145" y="314036"/>
                  </a:cubicBezTo>
                  <a:cubicBezTo>
                    <a:pt x="6345381" y="317115"/>
                    <a:pt x="6355146" y="318918"/>
                    <a:pt x="6363854" y="323272"/>
                  </a:cubicBezTo>
                  <a:cubicBezTo>
                    <a:pt x="6409508" y="346099"/>
                    <a:pt x="6387738" y="337391"/>
                    <a:pt x="6428509" y="350981"/>
                  </a:cubicBezTo>
                  <a:cubicBezTo>
                    <a:pt x="6463463" y="374284"/>
                    <a:pt x="6448369" y="361604"/>
                    <a:pt x="6474690" y="387927"/>
                  </a:cubicBezTo>
                </a:path>
              </a:pathLst>
            </a:custGeom>
            <a:noFill/>
            <a:ln w="12700" cap="flat" cmpd="sng" algn="ctr">
              <a:solidFill>
                <a:schemeClr val="bg1">
                  <a:lumMod val="99194"/>
                  <a:alpha val="322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1" name="任意多边形: 形状 60">
              <a:extLst>
                <a:ext uri="{FF2B5EF4-FFF2-40B4-BE49-F238E27FC236}">
                  <a16:creationId xmlns:a16="http://schemas.microsoft.com/office/drawing/2014/main" xmlns="" id="{EC82EF3E-5748-4D3A-85A8-668F9E007306}"/>
                </a:ext>
              </a:extLst>
            </p:cNvPr>
            <p:cNvSpPr/>
            <p:nvPr/>
          </p:nvSpPr>
          <p:spPr>
            <a:xfrm>
              <a:off x="5855855" y="6383080"/>
              <a:ext cx="6474690" cy="3842327"/>
            </a:xfrm>
            <a:custGeom>
              <a:avLst/>
              <a:gdLst>
                <a:gd name="connsiteX0" fmla="*/ 0 w 6474690"/>
                <a:gd name="connsiteY0" fmla="*/ 3842327 h 3842327"/>
                <a:gd name="connsiteX1" fmla="*/ 0 w 6474690"/>
                <a:gd name="connsiteY1" fmla="*/ 3842327 h 3842327"/>
                <a:gd name="connsiteX2" fmla="*/ 46181 w 6474690"/>
                <a:gd name="connsiteY2" fmla="*/ 3768436 h 3842327"/>
                <a:gd name="connsiteX3" fmla="*/ 73890 w 6474690"/>
                <a:gd name="connsiteY3" fmla="*/ 3749963 h 3842327"/>
                <a:gd name="connsiteX4" fmla="*/ 83127 w 6474690"/>
                <a:gd name="connsiteY4" fmla="*/ 3722254 h 3842327"/>
                <a:gd name="connsiteX5" fmla="*/ 110836 w 6474690"/>
                <a:gd name="connsiteY5" fmla="*/ 3694545 h 3842327"/>
                <a:gd name="connsiteX6" fmla="*/ 120072 w 6474690"/>
                <a:gd name="connsiteY6" fmla="*/ 3666836 h 3842327"/>
                <a:gd name="connsiteX7" fmla="*/ 157018 w 6474690"/>
                <a:gd name="connsiteY7" fmla="*/ 3611418 h 3842327"/>
                <a:gd name="connsiteX8" fmla="*/ 240145 w 6474690"/>
                <a:gd name="connsiteY8" fmla="*/ 3565236 h 3842327"/>
                <a:gd name="connsiteX9" fmla="*/ 258618 w 6474690"/>
                <a:gd name="connsiteY9" fmla="*/ 3537527 h 3842327"/>
                <a:gd name="connsiteX10" fmla="*/ 350981 w 6474690"/>
                <a:gd name="connsiteY10" fmla="*/ 3472872 h 3842327"/>
                <a:gd name="connsiteX11" fmla="*/ 387927 w 6474690"/>
                <a:gd name="connsiteY11" fmla="*/ 3417454 h 3842327"/>
                <a:gd name="connsiteX12" fmla="*/ 406400 w 6474690"/>
                <a:gd name="connsiteY12" fmla="*/ 3389745 h 3842327"/>
                <a:gd name="connsiteX13" fmla="*/ 415636 w 6474690"/>
                <a:gd name="connsiteY13" fmla="*/ 3362036 h 3842327"/>
                <a:gd name="connsiteX14" fmla="*/ 424872 w 6474690"/>
                <a:gd name="connsiteY14" fmla="*/ 3325091 h 3842327"/>
                <a:gd name="connsiteX15" fmla="*/ 443345 w 6474690"/>
                <a:gd name="connsiteY15" fmla="*/ 3297381 h 3842327"/>
                <a:gd name="connsiteX16" fmla="*/ 452581 w 6474690"/>
                <a:gd name="connsiteY16" fmla="*/ 3241963 h 3842327"/>
                <a:gd name="connsiteX17" fmla="*/ 461818 w 6474690"/>
                <a:gd name="connsiteY17" fmla="*/ 3214254 h 3842327"/>
                <a:gd name="connsiteX18" fmla="*/ 471054 w 6474690"/>
                <a:gd name="connsiteY18" fmla="*/ 3168072 h 3842327"/>
                <a:gd name="connsiteX19" fmla="*/ 480290 w 6474690"/>
                <a:gd name="connsiteY19" fmla="*/ 3066472 h 3842327"/>
                <a:gd name="connsiteX20" fmla="*/ 563418 w 6474690"/>
                <a:gd name="connsiteY20" fmla="*/ 3001818 h 3842327"/>
                <a:gd name="connsiteX21" fmla="*/ 591127 w 6474690"/>
                <a:gd name="connsiteY21" fmla="*/ 2974109 h 3842327"/>
                <a:gd name="connsiteX22" fmla="*/ 628072 w 6474690"/>
                <a:gd name="connsiteY22" fmla="*/ 2946400 h 3842327"/>
                <a:gd name="connsiteX23" fmla="*/ 637309 w 6474690"/>
                <a:gd name="connsiteY23" fmla="*/ 2918691 h 3842327"/>
                <a:gd name="connsiteX24" fmla="*/ 665018 w 6474690"/>
                <a:gd name="connsiteY24" fmla="*/ 2890981 h 3842327"/>
                <a:gd name="connsiteX25" fmla="*/ 711200 w 6474690"/>
                <a:gd name="connsiteY25" fmla="*/ 2807854 h 3842327"/>
                <a:gd name="connsiteX26" fmla="*/ 766618 w 6474690"/>
                <a:gd name="connsiteY26" fmla="*/ 2724727 h 3842327"/>
                <a:gd name="connsiteX27" fmla="*/ 785090 w 6474690"/>
                <a:gd name="connsiteY27" fmla="*/ 2697018 h 3842327"/>
                <a:gd name="connsiteX28" fmla="*/ 812800 w 6474690"/>
                <a:gd name="connsiteY28" fmla="*/ 2669309 h 3842327"/>
                <a:gd name="connsiteX29" fmla="*/ 840509 w 6474690"/>
                <a:gd name="connsiteY29" fmla="*/ 2613891 h 3842327"/>
                <a:gd name="connsiteX30" fmla="*/ 868218 w 6474690"/>
                <a:gd name="connsiteY30" fmla="*/ 2576945 h 3842327"/>
                <a:gd name="connsiteX31" fmla="*/ 923636 w 6474690"/>
                <a:gd name="connsiteY31" fmla="*/ 2521527 h 3842327"/>
                <a:gd name="connsiteX32" fmla="*/ 951345 w 6474690"/>
                <a:gd name="connsiteY32" fmla="*/ 2466109 h 3842327"/>
                <a:gd name="connsiteX33" fmla="*/ 979054 w 6474690"/>
                <a:gd name="connsiteY33" fmla="*/ 2410691 h 3842327"/>
                <a:gd name="connsiteX34" fmla="*/ 1034472 w 6474690"/>
                <a:gd name="connsiteY34" fmla="*/ 2355272 h 3842327"/>
                <a:gd name="connsiteX35" fmla="*/ 1080654 w 6474690"/>
                <a:gd name="connsiteY35" fmla="*/ 2309091 h 3842327"/>
                <a:gd name="connsiteX36" fmla="*/ 1099127 w 6474690"/>
                <a:gd name="connsiteY36" fmla="*/ 2281381 h 3842327"/>
                <a:gd name="connsiteX37" fmla="*/ 1154545 w 6474690"/>
                <a:gd name="connsiteY37" fmla="*/ 2244436 h 3842327"/>
                <a:gd name="connsiteX38" fmla="*/ 1200727 w 6474690"/>
                <a:gd name="connsiteY38" fmla="*/ 2198254 h 3842327"/>
                <a:gd name="connsiteX39" fmla="*/ 1256145 w 6474690"/>
                <a:gd name="connsiteY39" fmla="*/ 2152072 h 3842327"/>
                <a:gd name="connsiteX40" fmla="*/ 1293090 w 6474690"/>
                <a:gd name="connsiteY40" fmla="*/ 2142836 h 3842327"/>
                <a:gd name="connsiteX41" fmla="*/ 1459345 w 6474690"/>
                <a:gd name="connsiteY41" fmla="*/ 2115127 h 3842327"/>
                <a:gd name="connsiteX42" fmla="*/ 1579418 w 6474690"/>
                <a:gd name="connsiteY42" fmla="*/ 2096654 h 3842327"/>
                <a:gd name="connsiteX43" fmla="*/ 1671781 w 6474690"/>
                <a:gd name="connsiteY43" fmla="*/ 2059709 h 3842327"/>
                <a:gd name="connsiteX44" fmla="*/ 1699490 w 6474690"/>
                <a:gd name="connsiteY44" fmla="*/ 2050472 h 3842327"/>
                <a:gd name="connsiteX45" fmla="*/ 1727200 w 6474690"/>
                <a:gd name="connsiteY45" fmla="*/ 2022763 h 3842327"/>
                <a:gd name="connsiteX46" fmla="*/ 1736436 w 6474690"/>
                <a:gd name="connsiteY46" fmla="*/ 1976581 h 3842327"/>
                <a:gd name="connsiteX47" fmla="*/ 1764145 w 6474690"/>
                <a:gd name="connsiteY47" fmla="*/ 1921163 h 3842327"/>
                <a:gd name="connsiteX48" fmla="*/ 1791854 w 6474690"/>
                <a:gd name="connsiteY48" fmla="*/ 1856509 h 3842327"/>
                <a:gd name="connsiteX49" fmla="*/ 1801090 w 6474690"/>
                <a:gd name="connsiteY49" fmla="*/ 1828800 h 3842327"/>
                <a:gd name="connsiteX50" fmla="*/ 1828800 w 6474690"/>
                <a:gd name="connsiteY50" fmla="*/ 1810327 h 3842327"/>
                <a:gd name="connsiteX51" fmla="*/ 1847272 w 6474690"/>
                <a:gd name="connsiteY51" fmla="*/ 1782618 h 3842327"/>
                <a:gd name="connsiteX52" fmla="*/ 1874981 w 6474690"/>
                <a:gd name="connsiteY52" fmla="*/ 1764145 h 3842327"/>
                <a:gd name="connsiteX53" fmla="*/ 1911927 w 6474690"/>
                <a:gd name="connsiteY53" fmla="*/ 1717963 h 3842327"/>
                <a:gd name="connsiteX54" fmla="*/ 1958109 w 6474690"/>
                <a:gd name="connsiteY54" fmla="*/ 1681018 h 3842327"/>
                <a:gd name="connsiteX55" fmla="*/ 1976581 w 6474690"/>
                <a:gd name="connsiteY55" fmla="*/ 1653309 h 3842327"/>
                <a:gd name="connsiteX56" fmla="*/ 2068945 w 6474690"/>
                <a:gd name="connsiteY56" fmla="*/ 1625600 h 3842327"/>
                <a:gd name="connsiteX57" fmla="*/ 2124363 w 6474690"/>
                <a:gd name="connsiteY57" fmla="*/ 1588654 h 3842327"/>
                <a:gd name="connsiteX58" fmla="*/ 2161309 w 6474690"/>
                <a:gd name="connsiteY58" fmla="*/ 1533236 h 3842327"/>
                <a:gd name="connsiteX59" fmla="*/ 2216727 w 6474690"/>
                <a:gd name="connsiteY59" fmla="*/ 1505527 h 3842327"/>
                <a:gd name="connsiteX60" fmla="*/ 2299854 w 6474690"/>
                <a:gd name="connsiteY60" fmla="*/ 1459345 h 3842327"/>
                <a:gd name="connsiteX61" fmla="*/ 2355272 w 6474690"/>
                <a:gd name="connsiteY61" fmla="*/ 1422400 h 3842327"/>
                <a:gd name="connsiteX62" fmla="*/ 2401454 w 6474690"/>
                <a:gd name="connsiteY62" fmla="*/ 1413163 h 3842327"/>
                <a:gd name="connsiteX63" fmla="*/ 2429163 w 6474690"/>
                <a:gd name="connsiteY63" fmla="*/ 1403927 h 3842327"/>
                <a:gd name="connsiteX64" fmla="*/ 2475345 w 6474690"/>
                <a:gd name="connsiteY64" fmla="*/ 1394691 h 3842327"/>
                <a:gd name="connsiteX65" fmla="*/ 2530763 w 6474690"/>
                <a:gd name="connsiteY65" fmla="*/ 1376218 h 3842327"/>
                <a:gd name="connsiteX66" fmla="*/ 2558472 w 6474690"/>
                <a:gd name="connsiteY66" fmla="*/ 1366981 h 3842327"/>
                <a:gd name="connsiteX67" fmla="*/ 2595418 w 6474690"/>
                <a:gd name="connsiteY67" fmla="*/ 1357745 h 3842327"/>
                <a:gd name="connsiteX68" fmla="*/ 2678545 w 6474690"/>
                <a:gd name="connsiteY68" fmla="*/ 1311563 h 3842327"/>
                <a:gd name="connsiteX69" fmla="*/ 2715490 w 6474690"/>
                <a:gd name="connsiteY69" fmla="*/ 1274618 h 3842327"/>
                <a:gd name="connsiteX70" fmla="*/ 2752436 w 6474690"/>
                <a:gd name="connsiteY70" fmla="*/ 1219200 h 3842327"/>
                <a:gd name="connsiteX71" fmla="*/ 2780145 w 6474690"/>
                <a:gd name="connsiteY71" fmla="*/ 1182254 h 3842327"/>
                <a:gd name="connsiteX72" fmla="*/ 2807854 w 6474690"/>
                <a:gd name="connsiteY72" fmla="*/ 1154545 h 3842327"/>
                <a:gd name="connsiteX73" fmla="*/ 2826327 w 6474690"/>
                <a:gd name="connsiteY73" fmla="*/ 1126836 h 3842327"/>
                <a:gd name="connsiteX74" fmla="*/ 2844800 w 6474690"/>
                <a:gd name="connsiteY74" fmla="*/ 1089891 h 3842327"/>
                <a:gd name="connsiteX75" fmla="*/ 2872509 w 6474690"/>
                <a:gd name="connsiteY75" fmla="*/ 1071418 h 3842327"/>
                <a:gd name="connsiteX76" fmla="*/ 2909454 w 6474690"/>
                <a:gd name="connsiteY76" fmla="*/ 988291 h 3842327"/>
                <a:gd name="connsiteX77" fmla="*/ 2964872 w 6474690"/>
                <a:gd name="connsiteY77" fmla="*/ 951345 h 3842327"/>
                <a:gd name="connsiteX78" fmla="*/ 3306618 w 6474690"/>
                <a:gd name="connsiteY78" fmla="*/ 923636 h 3842327"/>
                <a:gd name="connsiteX79" fmla="*/ 3334327 w 6474690"/>
                <a:gd name="connsiteY79" fmla="*/ 905163 h 3842327"/>
                <a:gd name="connsiteX80" fmla="*/ 3408218 w 6474690"/>
                <a:gd name="connsiteY80" fmla="*/ 840509 h 3842327"/>
                <a:gd name="connsiteX81" fmla="*/ 3500581 w 6474690"/>
                <a:gd name="connsiteY81" fmla="*/ 812800 h 3842327"/>
                <a:gd name="connsiteX82" fmla="*/ 3565236 w 6474690"/>
                <a:gd name="connsiteY82" fmla="*/ 794327 h 3842327"/>
                <a:gd name="connsiteX83" fmla="*/ 3639127 w 6474690"/>
                <a:gd name="connsiteY83" fmla="*/ 729672 h 3842327"/>
                <a:gd name="connsiteX84" fmla="*/ 3676072 w 6474690"/>
                <a:gd name="connsiteY84" fmla="*/ 637309 h 3842327"/>
                <a:gd name="connsiteX85" fmla="*/ 3685309 w 6474690"/>
                <a:gd name="connsiteY85" fmla="*/ 609600 h 3842327"/>
                <a:gd name="connsiteX86" fmla="*/ 3731490 w 6474690"/>
                <a:gd name="connsiteY86" fmla="*/ 554181 h 3842327"/>
                <a:gd name="connsiteX87" fmla="*/ 3740727 w 6474690"/>
                <a:gd name="connsiteY87" fmla="*/ 526472 h 3842327"/>
                <a:gd name="connsiteX88" fmla="*/ 3759200 w 6474690"/>
                <a:gd name="connsiteY88" fmla="*/ 489527 h 3842327"/>
                <a:gd name="connsiteX89" fmla="*/ 3777672 w 6474690"/>
                <a:gd name="connsiteY89" fmla="*/ 461818 h 3842327"/>
                <a:gd name="connsiteX90" fmla="*/ 3833090 w 6474690"/>
                <a:gd name="connsiteY90" fmla="*/ 406400 h 3842327"/>
                <a:gd name="connsiteX91" fmla="*/ 3870036 w 6474690"/>
                <a:gd name="connsiteY91" fmla="*/ 360218 h 3842327"/>
                <a:gd name="connsiteX92" fmla="*/ 3879272 w 6474690"/>
                <a:gd name="connsiteY92" fmla="*/ 332509 h 3842327"/>
                <a:gd name="connsiteX93" fmla="*/ 3934690 w 6474690"/>
                <a:gd name="connsiteY93" fmla="*/ 304800 h 3842327"/>
                <a:gd name="connsiteX94" fmla="*/ 4017818 w 6474690"/>
                <a:gd name="connsiteY94" fmla="*/ 314036 h 3842327"/>
                <a:gd name="connsiteX95" fmla="*/ 4045527 w 6474690"/>
                <a:gd name="connsiteY95" fmla="*/ 332509 h 3842327"/>
                <a:gd name="connsiteX96" fmla="*/ 4156363 w 6474690"/>
                <a:gd name="connsiteY96" fmla="*/ 323272 h 3842327"/>
                <a:gd name="connsiteX97" fmla="*/ 4193309 w 6474690"/>
                <a:gd name="connsiteY97" fmla="*/ 314036 h 3842327"/>
                <a:gd name="connsiteX98" fmla="*/ 4248727 w 6474690"/>
                <a:gd name="connsiteY98" fmla="*/ 286327 h 3842327"/>
                <a:gd name="connsiteX99" fmla="*/ 4285672 w 6474690"/>
                <a:gd name="connsiteY99" fmla="*/ 277091 h 3842327"/>
                <a:gd name="connsiteX100" fmla="*/ 4313381 w 6474690"/>
                <a:gd name="connsiteY100" fmla="*/ 267854 h 3842327"/>
                <a:gd name="connsiteX101" fmla="*/ 4387272 w 6474690"/>
                <a:gd name="connsiteY101" fmla="*/ 249381 h 3842327"/>
                <a:gd name="connsiteX102" fmla="*/ 4479636 w 6474690"/>
                <a:gd name="connsiteY102" fmla="*/ 166254 h 3842327"/>
                <a:gd name="connsiteX103" fmla="*/ 4507345 w 6474690"/>
                <a:gd name="connsiteY103" fmla="*/ 147781 h 3842327"/>
                <a:gd name="connsiteX104" fmla="*/ 4562763 w 6474690"/>
                <a:gd name="connsiteY104" fmla="*/ 129309 h 3842327"/>
                <a:gd name="connsiteX105" fmla="*/ 4645890 w 6474690"/>
                <a:gd name="connsiteY105" fmla="*/ 83127 h 3842327"/>
                <a:gd name="connsiteX106" fmla="*/ 4765963 w 6474690"/>
                <a:gd name="connsiteY106" fmla="*/ 64654 h 3842327"/>
                <a:gd name="connsiteX107" fmla="*/ 4802909 w 6474690"/>
                <a:gd name="connsiteY107" fmla="*/ 120072 h 3842327"/>
                <a:gd name="connsiteX108" fmla="*/ 4839854 w 6474690"/>
                <a:gd name="connsiteY108" fmla="*/ 175491 h 3842327"/>
                <a:gd name="connsiteX109" fmla="*/ 4913745 w 6474690"/>
                <a:gd name="connsiteY109" fmla="*/ 212436 h 3842327"/>
                <a:gd name="connsiteX110" fmla="*/ 5089236 w 6474690"/>
                <a:gd name="connsiteY110" fmla="*/ 193963 h 3842327"/>
                <a:gd name="connsiteX111" fmla="*/ 5126181 w 6474690"/>
                <a:gd name="connsiteY111" fmla="*/ 147781 h 3842327"/>
                <a:gd name="connsiteX112" fmla="*/ 5163127 w 6474690"/>
                <a:gd name="connsiteY112" fmla="*/ 92363 h 3842327"/>
                <a:gd name="connsiteX113" fmla="*/ 5190836 w 6474690"/>
                <a:gd name="connsiteY113" fmla="*/ 73891 h 3842327"/>
                <a:gd name="connsiteX114" fmla="*/ 5273963 w 6474690"/>
                <a:gd name="connsiteY114" fmla="*/ 9236 h 3842327"/>
                <a:gd name="connsiteX115" fmla="*/ 5338618 w 6474690"/>
                <a:gd name="connsiteY115" fmla="*/ 0 h 3842327"/>
                <a:gd name="connsiteX116" fmla="*/ 5458690 w 6474690"/>
                <a:gd name="connsiteY116" fmla="*/ 9236 h 3842327"/>
                <a:gd name="connsiteX117" fmla="*/ 5514109 w 6474690"/>
                <a:gd name="connsiteY117" fmla="*/ 36945 h 3842327"/>
                <a:gd name="connsiteX118" fmla="*/ 5541818 w 6474690"/>
                <a:gd name="connsiteY118" fmla="*/ 46181 h 3842327"/>
                <a:gd name="connsiteX119" fmla="*/ 5615709 w 6474690"/>
                <a:gd name="connsiteY119" fmla="*/ 64654 h 3842327"/>
                <a:gd name="connsiteX120" fmla="*/ 5643418 w 6474690"/>
                <a:gd name="connsiteY120" fmla="*/ 73891 h 3842327"/>
                <a:gd name="connsiteX121" fmla="*/ 5671127 w 6474690"/>
                <a:gd name="connsiteY121" fmla="*/ 92363 h 3842327"/>
                <a:gd name="connsiteX122" fmla="*/ 5735781 w 6474690"/>
                <a:gd name="connsiteY122" fmla="*/ 110836 h 3842327"/>
                <a:gd name="connsiteX123" fmla="*/ 5809672 w 6474690"/>
                <a:gd name="connsiteY123" fmla="*/ 129309 h 3842327"/>
                <a:gd name="connsiteX124" fmla="*/ 5874327 w 6474690"/>
                <a:gd name="connsiteY124" fmla="*/ 166254 h 3842327"/>
                <a:gd name="connsiteX125" fmla="*/ 5902036 w 6474690"/>
                <a:gd name="connsiteY125" fmla="*/ 193963 h 3842327"/>
                <a:gd name="connsiteX126" fmla="*/ 6012872 w 6474690"/>
                <a:gd name="connsiteY126" fmla="*/ 221672 h 3842327"/>
                <a:gd name="connsiteX127" fmla="*/ 6068290 w 6474690"/>
                <a:gd name="connsiteY127" fmla="*/ 240145 h 3842327"/>
                <a:gd name="connsiteX128" fmla="*/ 6096000 w 6474690"/>
                <a:gd name="connsiteY128" fmla="*/ 249381 h 3842327"/>
                <a:gd name="connsiteX129" fmla="*/ 6188363 w 6474690"/>
                <a:gd name="connsiteY129" fmla="*/ 267854 h 3842327"/>
                <a:gd name="connsiteX130" fmla="*/ 6216072 w 6474690"/>
                <a:gd name="connsiteY130" fmla="*/ 277091 h 3842327"/>
                <a:gd name="connsiteX131" fmla="*/ 6253018 w 6474690"/>
                <a:gd name="connsiteY131" fmla="*/ 286327 h 3842327"/>
                <a:gd name="connsiteX132" fmla="*/ 6336145 w 6474690"/>
                <a:gd name="connsiteY132" fmla="*/ 314036 h 3842327"/>
                <a:gd name="connsiteX133" fmla="*/ 6363854 w 6474690"/>
                <a:gd name="connsiteY133" fmla="*/ 323272 h 3842327"/>
                <a:gd name="connsiteX134" fmla="*/ 6428509 w 6474690"/>
                <a:gd name="connsiteY134" fmla="*/ 350981 h 3842327"/>
                <a:gd name="connsiteX135" fmla="*/ 6474690 w 6474690"/>
                <a:gd name="connsiteY135" fmla="*/ 387927 h 384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6474690" h="3842327">
                  <a:moveTo>
                    <a:pt x="0" y="3842327"/>
                  </a:moveTo>
                  <a:lnTo>
                    <a:pt x="0" y="3842327"/>
                  </a:lnTo>
                  <a:cubicBezTo>
                    <a:pt x="15394" y="3817697"/>
                    <a:pt x="28037" y="3791117"/>
                    <a:pt x="46181" y="3768436"/>
                  </a:cubicBezTo>
                  <a:cubicBezTo>
                    <a:pt x="53116" y="3759768"/>
                    <a:pt x="66955" y="3758631"/>
                    <a:pt x="73890" y="3749963"/>
                  </a:cubicBezTo>
                  <a:cubicBezTo>
                    <a:pt x="79972" y="3742360"/>
                    <a:pt x="77726" y="3730355"/>
                    <a:pt x="83127" y="3722254"/>
                  </a:cubicBezTo>
                  <a:cubicBezTo>
                    <a:pt x="90373" y="3711386"/>
                    <a:pt x="101600" y="3703781"/>
                    <a:pt x="110836" y="3694545"/>
                  </a:cubicBezTo>
                  <a:cubicBezTo>
                    <a:pt x="113915" y="3685309"/>
                    <a:pt x="115344" y="3675347"/>
                    <a:pt x="120072" y="3666836"/>
                  </a:cubicBezTo>
                  <a:cubicBezTo>
                    <a:pt x="130854" y="3647428"/>
                    <a:pt x="138545" y="3623733"/>
                    <a:pt x="157018" y="3611418"/>
                  </a:cubicBezTo>
                  <a:cubicBezTo>
                    <a:pt x="220537" y="3569071"/>
                    <a:pt x="191374" y="3581493"/>
                    <a:pt x="240145" y="3565236"/>
                  </a:cubicBezTo>
                  <a:cubicBezTo>
                    <a:pt x="246303" y="3556000"/>
                    <a:pt x="250264" y="3544837"/>
                    <a:pt x="258618" y="3537527"/>
                  </a:cubicBezTo>
                  <a:cubicBezTo>
                    <a:pt x="265350" y="3531636"/>
                    <a:pt x="338913" y="3486449"/>
                    <a:pt x="350981" y="3472872"/>
                  </a:cubicBezTo>
                  <a:cubicBezTo>
                    <a:pt x="365731" y="3456278"/>
                    <a:pt x="375612" y="3435927"/>
                    <a:pt x="387927" y="3417454"/>
                  </a:cubicBezTo>
                  <a:lnTo>
                    <a:pt x="406400" y="3389745"/>
                  </a:lnTo>
                  <a:cubicBezTo>
                    <a:pt x="409479" y="3380509"/>
                    <a:pt x="412961" y="3371397"/>
                    <a:pt x="415636" y="3362036"/>
                  </a:cubicBezTo>
                  <a:cubicBezTo>
                    <a:pt x="419123" y="3349830"/>
                    <a:pt x="419872" y="3336759"/>
                    <a:pt x="424872" y="3325091"/>
                  </a:cubicBezTo>
                  <a:cubicBezTo>
                    <a:pt x="429245" y="3314888"/>
                    <a:pt x="437187" y="3306618"/>
                    <a:pt x="443345" y="3297381"/>
                  </a:cubicBezTo>
                  <a:cubicBezTo>
                    <a:pt x="446424" y="3278908"/>
                    <a:pt x="448518" y="3260244"/>
                    <a:pt x="452581" y="3241963"/>
                  </a:cubicBezTo>
                  <a:cubicBezTo>
                    <a:pt x="454693" y="3232459"/>
                    <a:pt x="459457" y="3223699"/>
                    <a:pt x="461818" y="3214254"/>
                  </a:cubicBezTo>
                  <a:cubicBezTo>
                    <a:pt x="465626" y="3199024"/>
                    <a:pt x="467975" y="3183466"/>
                    <a:pt x="471054" y="3168072"/>
                  </a:cubicBezTo>
                  <a:cubicBezTo>
                    <a:pt x="474133" y="3134205"/>
                    <a:pt x="467342" y="3097917"/>
                    <a:pt x="480290" y="3066472"/>
                  </a:cubicBezTo>
                  <a:cubicBezTo>
                    <a:pt x="500114" y="3018329"/>
                    <a:pt x="526756" y="3014038"/>
                    <a:pt x="563418" y="3001818"/>
                  </a:cubicBezTo>
                  <a:cubicBezTo>
                    <a:pt x="572654" y="2992582"/>
                    <a:pt x="581209" y="2982610"/>
                    <a:pt x="591127" y="2974109"/>
                  </a:cubicBezTo>
                  <a:cubicBezTo>
                    <a:pt x="602815" y="2964091"/>
                    <a:pt x="618217" y="2958226"/>
                    <a:pt x="628072" y="2946400"/>
                  </a:cubicBezTo>
                  <a:cubicBezTo>
                    <a:pt x="634305" y="2938921"/>
                    <a:pt x="631908" y="2926792"/>
                    <a:pt x="637309" y="2918691"/>
                  </a:cubicBezTo>
                  <a:cubicBezTo>
                    <a:pt x="644555" y="2907822"/>
                    <a:pt x="655782" y="2900218"/>
                    <a:pt x="665018" y="2890981"/>
                  </a:cubicBezTo>
                  <a:cubicBezTo>
                    <a:pt x="681275" y="2842209"/>
                    <a:pt x="668853" y="2871375"/>
                    <a:pt x="711200" y="2807854"/>
                  </a:cubicBezTo>
                  <a:lnTo>
                    <a:pt x="766618" y="2724727"/>
                  </a:lnTo>
                  <a:cubicBezTo>
                    <a:pt x="772775" y="2715491"/>
                    <a:pt x="777241" y="2704867"/>
                    <a:pt x="785090" y="2697018"/>
                  </a:cubicBezTo>
                  <a:cubicBezTo>
                    <a:pt x="794327" y="2687782"/>
                    <a:pt x="804438" y="2679344"/>
                    <a:pt x="812800" y="2669309"/>
                  </a:cubicBezTo>
                  <a:cubicBezTo>
                    <a:pt x="856675" y="2616659"/>
                    <a:pt x="810217" y="2666901"/>
                    <a:pt x="840509" y="2613891"/>
                  </a:cubicBezTo>
                  <a:cubicBezTo>
                    <a:pt x="848147" y="2600525"/>
                    <a:pt x="857920" y="2588387"/>
                    <a:pt x="868218" y="2576945"/>
                  </a:cubicBezTo>
                  <a:cubicBezTo>
                    <a:pt x="885694" y="2557527"/>
                    <a:pt x="923636" y="2521527"/>
                    <a:pt x="923636" y="2521527"/>
                  </a:cubicBezTo>
                  <a:cubicBezTo>
                    <a:pt x="946851" y="2451880"/>
                    <a:pt x="915535" y="2537728"/>
                    <a:pt x="951345" y="2466109"/>
                  </a:cubicBezTo>
                  <a:cubicBezTo>
                    <a:pt x="969687" y="2429424"/>
                    <a:pt x="948800" y="2444727"/>
                    <a:pt x="979054" y="2410691"/>
                  </a:cubicBezTo>
                  <a:cubicBezTo>
                    <a:pt x="996410" y="2391165"/>
                    <a:pt x="1019981" y="2377009"/>
                    <a:pt x="1034472" y="2355272"/>
                  </a:cubicBezTo>
                  <a:cubicBezTo>
                    <a:pt x="1059103" y="2318327"/>
                    <a:pt x="1043709" y="2333720"/>
                    <a:pt x="1080654" y="2309091"/>
                  </a:cubicBezTo>
                  <a:cubicBezTo>
                    <a:pt x="1086812" y="2299854"/>
                    <a:pt x="1090773" y="2288691"/>
                    <a:pt x="1099127" y="2281381"/>
                  </a:cubicBezTo>
                  <a:cubicBezTo>
                    <a:pt x="1115835" y="2266761"/>
                    <a:pt x="1154545" y="2244436"/>
                    <a:pt x="1154545" y="2244436"/>
                  </a:cubicBezTo>
                  <a:cubicBezTo>
                    <a:pt x="1188412" y="2193636"/>
                    <a:pt x="1154545" y="2236739"/>
                    <a:pt x="1200727" y="2198254"/>
                  </a:cubicBezTo>
                  <a:cubicBezTo>
                    <a:pt x="1224224" y="2178673"/>
                    <a:pt x="1227818" y="2164212"/>
                    <a:pt x="1256145" y="2152072"/>
                  </a:cubicBezTo>
                  <a:cubicBezTo>
                    <a:pt x="1267813" y="2147072"/>
                    <a:pt x="1280931" y="2146484"/>
                    <a:pt x="1293090" y="2142836"/>
                  </a:cubicBezTo>
                  <a:cubicBezTo>
                    <a:pt x="1406890" y="2108696"/>
                    <a:pt x="1284914" y="2133487"/>
                    <a:pt x="1459345" y="2115127"/>
                  </a:cubicBezTo>
                  <a:cubicBezTo>
                    <a:pt x="1491621" y="2111730"/>
                    <a:pt x="1546327" y="2102170"/>
                    <a:pt x="1579418" y="2096654"/>
                  </a:cubicBezTo>
                  <a:cubicBezTo>
                    <a:pt x="1633783" y="2069471"/>
                    <a:pt x="1603296" y="2082537"/>
                    <a:pt x="1671781" y="2059709"/>
                  </a:cubicBezTo>
                  <a:lnTo>
                    <a:pt x="1699490" y="2050472"/>
                  </a:lnTo>
                  <a:cubicBezTo>
                    <a:pt x="1708727" y="2041236"/>
                    <a:pt x="1721358" y="2034446"/>
                    <a:pt x="1727200" y="2022763"/>
                  </a:cubicBezTo>
                  <a:cubicBezTo>
                    <a:pt x="1734221" y="2008722"/>
                    <a:pt x="1732629" y="1991811"/>
                    <a:pt x="1736436" y="1976581"/>
                  </a:cubicBezTo>
                  <a:cubicBezTo>
                    <a:pt x="1744084" y="1945988"/>
                    <a:pt x="1746085" y="1948253"/>
                    <a:pt x="1764145" y="1921163"/>
                  </a:cubicBezTo>
                  <a:cubicBezTo>
                    <a:pt x="1783367" y="1844271"/>
                    <a:pt x="1759961" y="1920295"/>
                    <a:pt x="1791854" y="1856509"/>
                  </a:cubicBezTo>
                  <a:cubicBezTo>
                    <a:pt x="1796208" y="1847801"/>
                    <a:pt x="1795008" y="1836402"/>
                    <a:pt x="1801090" y="1828800"/>
                  </a:cubicBezTo>
                  <a:cubicBezTo>
                    <a:pt x="1808025" y="1820132"/>
                    <a:pt x="1819563" y="1816485"/>
                    <a:pt x="1828800" y="1810327"/>
                  </a:cubicBezTo>
                  <a:cubicBezTo>
                    <a:pt x="1834957" y="1801091"/>
                    <a:pt x="1839423" y="1790467"/>
                    <a:pt x="1847272" y="1782618"/>
                  </a:cubicBezTo>
                  <a:cubicBezTo>
                    <a:pt x="1855121" y="1774768"/>
                    <a:pt x="1868046" y="1772813"/>
                    <a:pt x="1874981" y="1764145"/>
                  </a:cubicBezTo>
                  <a:cubicBezTo>
                    <a:pt x="1925969" y="1700411"/>
                    <a:pt x="1832517" y="1770904"/>
                    <a:pt x="1911927" y="1717963"/>
                  </a:cubicBezTo>
                  <a:cubicBezTo>
                    <a:pt x="1964870" y="1638550"/>
                    <a:pt x="1894373" y="1732007"/>
                    <a:pt x="1958109" y="1681018"/>
                  </a:cubicBezTo>
                  <a:cubicBezTo>
                    <a:pt x="1966777" y="1674084"/>
                    <a:pt x="1968053" y="1660415"/>
                    <a:pt x="1976581" y="1653309"/>
                  </a:cubicBezTo>
                  <a:cubicBezTo>
                    <a:pt x="2003429" y="1630935"/>
                    <a:pt x="2036462" y="1631014"/>
                    <a:pt x="2068945" y="1625600"/>
                  </a:cubicBezTo>
                  <a:cubicBezTo>
                    <a:pt x="2101310" y="1614811"/>
                    <a:pt x="2100148" y="1619788"/>
                    <a:pt x="2124363" y="1588654"/>
                  </a:cubicBezTo>
                  <a:cubicBezTo>
                    <a:pt x="2137993" y="1571129"/>
                    <a:pt x="2142836" y="1545551"/>
                    <a:pt x="2161309" y="1533236"/>
                  </a:cubicBezTo>
                  <a:cubicBezTo>
                    <a:pt x="2197119" y="1509362"/>
                    <a:pt x="2178487" y="1518273"/>
                    <a:pt x="2216727" y="1505527"/>
                  </a:cubicBezTo>
                  <a:cubicBezTo>
                    <a:pt x="2280246" y="1463180"/>
                    <a:pt x="2251083" y="1475602"/>
                    <a:pt x="2299854" y="1459345"/>
                  </a:cubicBezTo>
                  <a:cubicBezTo>
                    <a:pt x="2318327" y="1447030"/>
                    <a:pt x="2333502" y="1426754"/>
                    <a:pt x="2355272" y="1422400"/>
                  </a:cubicBezTo>
                  <a:cubicBezTo>
                    <a:pt x="2370666" y="1419321"/>
                    <a:pt x="2386224" y="1416971"/>
                    <a:pt x="2401454" y="1413163"/>
                  </a:cubicBezTo>
                  <a:cubicBezTo>
                    <a:pt x="2410899" y="1410802"/>
                    <a:pt x="2419718" y="1406288"/>
                    <a:pt x="2429163" y="1403927"/>
                  </a:cubicBezTo>
                  <a:cubicBezTo>
                    <a:pt x="2444393" y="1400120"/>
                    <a:pt x="2460199" y="1398822"/>
                    <a:pt x="2475345" y="1394691"/>
                  </a:cubicBezTo>
                  <a:cubicBezTo>
                    <a:pt x="2494131" y="1389568"/>
                    <a:pt x="2512290" y="1382376"/>
                    <a:pt x="2530763" y="1376218"/>
                  </a:cubicBezTo>
                  <a:cubicBezTo>
                    <a:pt x="2539999" y="1373139"/>
                    <a:pt x="2549027" y="1369342"/>
                    <a:pt x="2558472" y="1366981"/>
                  </a:cubicBezTo>
                  <a:lnTo>
                    <a:pt x="2595418" y="1357745"/>
                  </a:lnTo>
                  <a:cubicBezTo>
                    <a:pt x="2658937" y="1315399"/>
                    <a:pt x="2629774" y="1327821"/>
                    <a:pt x="2678545" y="1311563"/>
                  </a:cubicBezTo>
                  <a:cubicBezTo>
                    <a:pt x="2703174" y="1237673"/>
                    <a:pt x="2666230" y="1323877"/>
                    <a:pt x="2715490" y="1274618"/>
                  </a:cubicBezTo>
                  <a:cubicBezTo>
                    <a:pt x="2731189" y="1258919"/>
                    <a:pt x="2739115" y="1236961"/>
                    <a:pt x="2752436" y="1219200"/>
                  </a:cubicBezTo>
                  <a:cubicBezTo>
                    <a:pt x="2761672" y="1206885"/>
                    <a:pt x="2770127" y="1193942"/>
                    <a:pt x="2780145" y="1182254"/>
                  </a:cubicBezTo>
                  <a:cubicBezTo>
                    <a:pt x="2788646" y="1172336"/>
                    <a:pt x="2799492" y="1164580"/>
                    <a:pt x="2807854" y="1154545"/>
                  </a:cubicBezTo>
                  <a:cubicBezTo>
                    <a:pt x="2814961" y="1146017"/>
                    <a:pt x="2820819" y="1136474"/>
                    <a:pt x="2826327" y="1126836"/>
                  </a:cubicBezTo>
                  <a:cubicBezTo>
                    <a:pt x="2833158" y="1114882"/>
                    <a:pt x="2835985" y="1100468"/>
                    <a:pt x="2844800" y="1089891"/>
                  </a:cubicBezTo>
                  <a:cubicBezTo>
                    <a:pt x="2851907" y="1081363"/>
                    <a:pt x="2863273" y="1077576"/>
                    <a:pt x="2872509" y="1071418"/>
                  </a:cubicBezTo>
                  <a:cubicBezTo>
                    <a:pt x="2879390" y="1050775"/>
                    <a:pt x="2888789" y="1006373"/>
                    <a:pt x="2909454" y="988291"/>
                  </a:cubicBezTo>
                  <a:cubicBezTo>
                    <a:pt x="2926162" y="973671"/>
                    <a:pt x="2946399" y="963660"/>
                    <a:pt x="2964872" y="951345"/>
                  </a:cubicBezTo>
                  <a:cubicBezTo>
                    <a:pt x="3079716" y="874781"/>
                    <a:pt x="2981485" y="933198"/>
                    <a:pt x="3306618" y="923636"/>
                  </a:cubicBezTo>
                  <a:cubicBezTo>
                    <a:pt x="3315854" y="917478"/>
                    <a:pt x="3326478" y="913012"/>
                    <a:pt x="3334327" y="905163"/>
                  </a:cubicBezTo>
                  <a:cubicBezTo>
                    <a:pt x="3372042" y="867448"/>
                    <a:pt x="3329710" y="866679"/>
                    <a:pt x="3408218" y="840509"/>
                  </a:cubicBezTo>
                  <a:cubicBezTo>
                    <a:pt x="3539940" y="796601"/>
                    <a:pt x="3402852" y="840723"/>
                    <a:pt x="3500581" y="812800"/>
                  </a:cubicBezTo>
                  <a:cubicBezTo>
                    <a:pt x="3593325" y="786301"/>
                    <a:pt x="3449751" y="823197"/>
                    <a:pt x="3565236" y="794327"/>
                  </a:cubicBezTo>
                  <a:cubicBezTo>
                    <a:pt x="3629890" y="751223"/>
                    <a:pt x="3608339" y="775854"/>
                    <a:pt x="3639127" y="729672"/>
                  </a:cubicBezTo>
                  <a:cubicBezTo>
                    <a:pt x="3681171" y="603543"/>
                    <a:pt x="3635304" y="732434"/>
                    <a:pt x="3676072" y="637309"/>
                  </a:cubicBezTo>
                  <a:cubicBezTo>
                    <a:pt x="3679907" y="628360"/>
                    <a:pt x="3679908" y="617701"/>
                    <a:pt x="3685309" y="609600"/>
                  </a:cubicBezTo>
                  <a:cubicBezTo>
                    <a:pt x="3726167" y="548314"/>
                    <a:pt x="3701269" y="614624"/>
                    <a:pt x="3731490" y="554181"/>
                  </a:cubicBezTo>
                  <a:cubicBezTo>
                    <a:pt x="3735844" y="545473"/>
                    <a:pt x="3736892" y="535421"/>
                    <a:pt x="3740727" y="526472"/>
                  </a:cubicBezTo>
                  <a:cubicBezTo>
                    <a:pt x="3746151" y="513817"/>
                    <a:pt x="3752369" y="501482"/>
                    <a:pt x="3759200" y="489527"/>
                  </a:cubicBezTo>
                  <a:cubicBezTo>
                    <a:pt x="3764707" y="479889"/>
                    <a:pt x="3770297" y="470115"/>
                    <a:pt x="3777672" y="461818"/>
                  </a:cubicBezTo>
                  <a:cubicBezTo>
                    <a:pt x="3795028" y="442292"/>
                    <a:pt x="3833090" y="406400"/>
                    <a:pt x="3833090" y="406400"/>
                  </a:cubicBezTo>
                  <a:cubicBezTo>
                    <a:pt x="3856308" y="336750"/>
                    <a:pt x="3822288" y="419904"/>
                    <a:pt x="3870036" y="360218"/>
                  </a:cubicBezTo>
                  <a:cubicBezTo>
                    <a:pt x="3876118" y="352615"/>
                    <a:pt x="3873190" y="340112"/>
                    <a:pt x="3879272" y="332509"/>
                  </a:cubicBezTo>
                  <a:cubicBezTo>
                    <a:pt x="3892294" y="316231"/>
                    <a:pt x="3916436" y="310885"/>
                    <a:pt x="3934690" y="304800"/>
                  </a:cubicBezTo>
                  <a:cubicBezTo>
                    <a:pt x="3962399" y="307879"/>
                    <a:pt x="3990771" y="307274"/>
                    <a:pt x="4017818" y="314036"/>
                  </a:cubicBezTo>
                  <a:cubicBezTo>
                    <a:pt x="4028587" y="316728"/>
                    <a:pt x="4034451" y="331771"/>
                    <a:pt x="4045527" y="332509"/>
                  </a:cubicBezTo>
                  <a:cubicBezTo>
                    <a:pt x="4082518" y="334975"/>
                    <a:pt x="4119418" y="326351"/>
                    <a:pt x="4156363" y="323272"/>
                  </a:cubicBezTo>
                  <a:cubicBezTo>
                    <a:pt x="4168678" y="320193"/>
                    <a:pt x="4181641" y="319036"/>
                    <a:pt x="4193309" y="314036"/>
                  </a:cubicBezTo>
                  <a:cubicBezTo>
                    <a:pt x="4274272" y="279338"/>
                    <a:pt x="4170885" y="308567"/>
                    <a:pt x="4248727" y="286327"/>
                  </a:cubicBezTo>
                  <a:cubicBezTo>
                    <a:pt x="4260933" y="282840"/>
                    <a:pt x="4273466" y="280578"/>
                    <a:pt x="4285672" y="277091"/>
                  </a:cubicBezTo>
                  <a:cubicBezTo>
                    <a:pt x="4295033" y="274416"/>
                    <a:pt x="4303936" y="270215"/>
                    <a:pt x="4313381" y="267854"/>
                  </a:cubicBezTo>
                  <a:lnTo>
                    <a:pt x="4387272" y="249381"/>
                  </a:lnTo>
                  <a:cubicBezTo>
                    <a:pt x="4441308" y="195345"/>
                    <a:pt x="4429019" y="202409"/>
                    <a:pt x="4479636" y="166254"/>
                  </a:cubicBezTo>
                  <a:cubicBezTo>
                    <a:pt x="4488669" y="159802"/>
                    <a:pt x="4497201" y="152289"/>
                    <a:pt x="4507345" y="147781"/>
                  </a:cubicBezTo>
                  <a:cubicBezTo>
                    <a:pt x="4525139" y="139873"/>
                    <a:pt x="4562763" y="129309"/>
                    <a:pt x="4562763" y="129309"/>
                  </a:cubicBezTo>
                  <a:cubicBezTo>
                    <a:pt x="4626282" y="86962"/>
                    <a:pt x="4597119" y="99384"/>
                    <a:pt x="4645890" y="83127"/>
                  </a:cubicBezTo>
                  <a:cubicBezTo>
                    <a:pt x="4719958" y="33748"/>
                    <a:pt x="4679961" y="40082"/>
                    <a:pt x="4765963" y="64654"/>
                  </a:cubicBezTo>
                  <a:cubicBezTo>
                    <a:pt x="4783629" y="117649"/>
                    <a:pt x="4762549" y="68179"/>
                    <a:pt x="4802909" y="120072"/>
                  </a:cubicBezTo>
                  <a:cubicBezTo>
                    <a:pt x="4816539" y="137597"/>
                    <a:pt x="4819996" y="165562"/>
                    <a:pt x="4839854" y="175491"/>
                  </a:cubicBezTo>
                  <a:lnTo>
                    <a:pt x="4913745" y="212436"/>
                  </a:lnTo>
                  <a:cubicBezTo>
                    <a:pt x="4972242" y="206278"/>
                    <a:pt x="5031365" y="204485"/>
                    <a:pt x="5089236" y="193963"/>
                  </a:cubicBezTo>
                  <a:cubicBezTo>
                    <a:pt x="5125096" y="187443"/>
                    <a:pt x="5113392" y="170802"/>
                    <a:pt x="5126181" y="147781"/>
                  </a:cubicBezTo>
                  <a:cubicBezTo>
                    <a:pt x="5136963" y="128373"/>
                    <a:pt x="5144654" y="104678"/>
                    <a:pt x="5163127" y="92363"/>
                  </a:cubicBezTo>
                  <a:cubicBezTo>
                    <a:pt x="5172363" y="86206"/>
                    <a:pt x="5182308" y="80997"/>
                    <a:pt x="5190836" y="73891"/>
                  </a:cubicBezTo>
                  <a:cubicBezTo>
                    <a:pt x="5215137" y="53640"/>
                    <a:pt x="5240151" y="14066"/>
                    <a:pt x="5273963" y="9236"/>
                  </a:cubicBezTo>
                  <a:lnTo>
                    <a:pt x="5338618" y="0"/>
                  </a:lnTo>
                  <a:cubicBezTo>
                    <a:pt x="5378642" y="3079"/>
                    <a:pt x="5418858" y="4257"/>
                    <a:pt x="5458690" y="9236"/>
                  </a:cubicBezTo>
                  <a:cubicBezTo>
                    <a:pt x="5489648" y="13106"/>
                    <a:pt x="5486603" y="23192"/>
                    <a:pt x="5514109" y="36945"/>
                  </a:cubicBezTo>
                  <a:cubicBezTo>
                    <a:pt x="5522817" y="41299"/>
                    <a:pt x="5532425" y="43619"/>
                    <a:pt x="5541818" y="46181"/>
                  </a:cubicBezTo>
                  <a:cubicBezTo>
                    <a:pt x="5566312" y="52861"/>
                    <a:pt x="5591624" y="56625"/>
                    <a:pt x="5615709" y="64654"/>
                  </a:cubicBezTo>
                  <a:cubicBezTo>
                    <a:pt x="5624945" y="67733"/>
                    <a:pt x="5634710" y="69537"/>
                    <a:pt x="5643418" y="73891"/>
                  </a:cubicBezTo>
                  <a:cubicBezTo>
                    <a:pt x="5653347" y="78855"/>
                    <a:pt x="5661198" y="87399"/>
                    <a:pt x="5671127" y="92363"/>
                  </a:cubicBezTo>
                  <a:cubicBezTo>
                    <a:pt x="5685896" y="99747"/>
                    <a:pt x="5721963" y="106888"/>
                    <a:pt x="5735781" y="110836"/>
                  </a:cubicBezTo>
                  <a:cubicBezTo>
                    <a:pt x="5802056" y="129771"/>
                    <a:pt x="5715772" y="110528"/>
                    <a:pt x="5809672" y="129309"/>
                  </a:cubicBezTo>
                  <a:cubicBezTo>
                    <a:pt x="5832261" y="140603"/>
                    <a:pt x="5854742" y="149933"/>
                    <a:pt x="5874327" y="166254"/>
                  </a:cubicBezTo>
                  <a:cubicBezTo>
                    <a:pt x="5884362" y="174616"/>
                    <a:pt x="5890618" y="187619"/>
                    <a:pt x="5902036" y="193963"/>
                  </a:cubicBezTo>
                  <a:cubicBezTo>
                    <a:pt x="5933402" y="211389"/>
                    <a:pt x="5978466" y="215938"/>
                    <a:pt x="6012872" y="221672"/>
                  </a:cubicBezTo>
                  <a:lnTo>
                    <a:pt x="6068290" y="240145"/>
                  </a:lnTo>
                  <a:cubicBezTo>
                    <a:pt x="6077527" y="243224"/>
                    <a:pt x="6086453" y="247472"/>
                    <a:pt x="6096000" y="249381"/>
                  </a:cubicBezTo>
                  <a:cubicBezTo>
                    <a:pt x="6126788" y="255539"/>
                    <a:pt x="6158577" y="257925"/>
                    <a:pt x="6188363" y="267854"/>
                  </a:cubicBezTo>
                  <a:cubicBezTo>
                    <a:pt x="6197599" y="270933"/>
                    <a:pt x="6206711" y="274416"/>
                    <a:pt x="6216072" y="277091"/>
                  </a:cubicBezTo>
                  <a:cubicBezTo>
                    <a:pt x="6228278" y="280578"/>
                    <a:pt x="6240885" y="282594"/>
                    <a:pt x="6253018" y="286327"/>
                  </a:cubicBezTo>
                  <a:cubicBezTo>
                    <a:pt x="6280934" y="294917"/>
                    <a:pt x="6308436" y="304800"/>
                    <a:pt x="6336145" y="314036"/>
                  </a:cubicBezTo>
                  <a:cubicBezTo>
                    <a:pt x="6345381" y="317115"/>
                    <a:pt x="6355146" y="318918"/>
                    <a:pt x="6363854" y="323272"/>
                  </a:cubicBezTo>
                  <a:cubicBezTo>
                    <a:pt x="6409508" y="346099"/>
                    <a:pt x="6387738" y="337391"/>
                    <a:pt x="6428509" y="350981"/>
                  </a:cubicBezTo>
                  <a:cubicBezTo>
                    <a:pt x="6463463" y="374284"/>
                    <a:pt x="6448369" y="361604"/>
                    <a:pt x="6474690" y="387927"/>
                  </a:cubicBezTo>
                </a:path>
              </a:pathLst>
            </a:custGeom>
            <a:noFill/>
            <a:ln w="12700">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3" name="组合 152">
            <a:extLst>
              <a:ext uri="{FF2B5EF4-FFF2-40B4-BE49-F238E27FC236}">
                <a16:creationId xmlns:a16="http://schemas.microsoft.com/office/drawing/2014/main" xmlns="" id="{13A0697C-DD41-4D1F-BCC2-E291C6274E8F}"/>
              </a:ext>
            </a:extLst>
          </p:cNvPr>
          <p:cNvGrpSpPr/>
          <p:nvPr/>
        </p:nvGrpSpPr>
        <p:grpSpPr>
          <a:xfrm>
            <a:off x="4054401" y="3836192"/>
            <a:ext cx="431874" cy="431874"/>
            <a:chOff x="3936337" y="1962997"/>
            <a:chExt cx="610852" cy="610852"/>
          </a:xfrm>
        </p:grpSpPr>
        <p:sp>
          <p:nvSpPr>
            <p:cNvPr id="118" name="椭圆 117">
              <a:extLst>
                <a:ext uri="{FF2B5EF4-FFF2-40B4-BE49-F238E27FC236}">
                  <a16:creationId xmlns:a16="http://schemas.microsoft.com/office/drawing/2014/main" xmlns="" id="{D0F01FFE-BBE0-4B2A-B70C-0D37A4F7E5C9}"/>
                </a:ext>
              </a:extLst>
            </p:cNvPr>
            <p:cNvSpPr/>
            <p:nvPr/>
          </p:nvSpPr>
          <p:spPr>
            <a:xfrm>
              <a:off x="3981165" y="2007825"/>
              <a:ext cx="521196" cy="521196"/>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a:extLst>
                <a:ext uri="{FF2B5EF4-FFF2-40B4-BE49-F238E27FC236}">
                  <a16:creationId xmlns:a16="http://schemas.microsoft.com/office/drawing/2014/main" xmlns="" id="{D15BCFEA-E582-4045-91CE-A910968CB5D2}"/>
                </a:ext>
              </a:extLst>
            </p:cNvPr>
            <p:cNvSpPr/>
            <p:nvPr/>
          </p:nvSpPr>
          <p:spPr>
            <a:xfrm>
              <a:off x="3936337" y="1962997"/>
              <a:ext cx="610852" cy="610852"/>
            </a:xfrm>
            <a:prstGeom prst="ellipse">
              <a:avLst/>
            </a:prstGeom>
            <a:solidFill>
              <a:schemeClr val="bg1">
                <a:alpha val="0"/>
              </a:schemeClr>
            </a:solidFill>
            <a:ln w="9525"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48" name="椭圆 147">
              <a:extLst>
                <a:ext uri="{FF2B5EF4-FFF2-40B4-BE49-F238E27FC236}">
                  <a16:creationId xmlns:a16="http://schemas.microsoft.com/office/drawing/2014/main" xmlns="" id="{E13C413D-ECFB-4513-BF20-146778E5ABFD}"/>
                </a:ext>
              </a:extLst>
            </p:cNvPr>
            <p:cNvSpPr/>
            <p:nvPr/>
          </p:nvSpPr>
          <p:spPr>
            <a:xfrm>
              <a:off x="3976012" y="2002672"/>
              <a:ext cx="531502" cy="531502"/>
            </a:xfrm>
            <a:prstGeom prst="ellipse">
              <a:avLst/>
            </a:prstGeom>
            <a:solidFill>
              <a:srgbClr val="D6D6D6">
                <a:alpha val="20000"/>
              </a:srgbClr>
            </a:solidFill>
            <a:ln w="9525"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49" name="椭圆 148">
              <a:extLst>
                <a:ext uri="{FF2B5EF4-FFF2-40B4-BE49-F238E27FC236}">
                  <a16:creationId xmlns:a16="http://schemas.microsoft.com/office/drawing/2014/main" xmlns="" id="{B3AC2834-A051-438E-B925-3DEABC6C56F6}"/>
                </a:ext>
              </a:extLst>
            </p:cNvPr>
            <p:cNvSpPr/>
            <p:nvPr/>
          </p:nvSpPr>
          <p:spPr>
            <a:xfrm>
              <a:off x="4015687" y="2042347"/>
              <a:ext cx="452151" cy="452151"/>
            </a:xfrm>
            <a:prstGeom prst="ellipse">
              <a:avLst/>
            </a:prstGeom>
            <a:solidFill>
              <a:srgbClr val="ADADAD">
                <a:alpha val="40000"/>
              </a:srgbClr>
            </a:solidFill>
            <a:ln w="9525"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50" name="椭圆 149">
              <a:extLst>
                <a:ext uri="{FF2B5EF4-FFF2-40B4-BE49-F238E27FC236}">
                  <a16:creationId xmlns:a16="http://schemas.microsoft.com/office/drawing/2014/main" xmlns="" id="{E4200760-2153-4A61-9799-5440DC4EC5FA}"/>
                </a:ext>
              </a:extLst>
            </p:cNvPr>
            <p:cNvSpPr/>
            <p:nvPr/>
          </p:nvSpPr>
          <p:spPr>
            <a:xfrm>
              <a:off x="4055363" y="2082023"/>
              <a:ext cx="372801" cy="372801"/>
            </a:xfrm>
            <a:prstGeom prst="ellipse">
              <a:avLst/>
            </a:prstGeom>
            <a:solidFill>
              <a:srgbClr val="848484">
                <a:alpha val="60000"/>
              </a:srgbClr>
            </a:solidFill>
            <a:ln w="9525"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51" name="椭圆 150">
              <a:extLst>
                <a:ext uri="{FF2B5EF4-FFF2-40B4-BE49-F238E27FC236}">
                  <a16:creationId xmlns:a16="http://schemas.microsoft.com/office/drawing/2014/main" xmlns="" id="{00516592-EDD4-498A-8878-42FE3565C981}"/>
                </a:ext>
              </a:extLst>
            </p:cNvPr>
            <p:cNvSpPr/>
            <p:nvPr/>
          </p:nvSpPr>
          <p:spPr>
            <a:xfrm>
              <a:off x="4095038" y="2121698"/>
              <a:ext cx="293450" cy="293450"/>
            </a:xfrm>
            <a:prstGeom prst="ellipse">
              <a:avLst/>
            </a:prstGeom>
            <a:solidFill>
              <a:srgbClr val="5B5B5B">
                <a:alpha val="80000"/>
              </a:srgbClr>
            </a:solidFill>
            <a:ln w="9525"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22" name="椭圆 121">
              <a:extLst>
                <a:ext uri="{FF2B5EF4-FFF2-40B4-BE49-F238E27FC236}">
                  <a16:creationId xmlns:a16="http://schemas.microsoft.com/office/drawing/2014/main" xmlns="" id="{39F0E6BD-CCAC-4F4F-8A1F-5CFB5E0B8795}"/>
                </a:ext>
              </a:extLst>
            </p:cNvPr>
            <p:cNvSpPr/>
            <p:nvPr/>
          </p:nvSpPr>
          <p:spPr>
            <a:xfrm>
              <a:off x="4134713" y="2161373"/>
              <a:ext cx="214100" cy="214100"/>
            </a:xfrm>
            <a:prstGeom prst="ellipse">
              <a:avLst/>
            </a:prstGeom>
            <a:solidFill>
              <a:srgbClr val="32323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4" name="组合 153">
            <a:extLst>
              <a:ext uri="{FF2B5EF4-FFF2-40B4-BE49-F238E27FC236}">
                <a16:creationId xmlns:a16="http://schemas.microsoft.com/office/drawing/2014/main" xmlns="" id="{35727DF2-0AEC-4978-A22E-25C0C99E2A4F}"/>
              </a:ext>
            </a:extLst>
          </p:cNvPr>
          <p:cNvGrpSpPr/>
          <p:nvPr/>
        </p:nvGrpSpPr>
        <p:grpSpPr>
          <a:xfrm>
            <a:off x="1911276" y="5274250"/>
            <a:ext cx="431874" cy="431874"/>
            <a:chOff x="3936337" y="1962997"/>
            <a:chExt cx="610852" cy="610852"/>
          </a:xfrm>
        </p:grpSpPr>
        <p:sp>
          <p:nvSpPr>
            <p:cNvPr id="155" name="椭圆 154">
              <a:extLst>
                <a:ext uri="{FF2B5EF4-FFF2-40B4-BE49-F238E27FC236}">
                  <a16:creationId xmlns:a16="http://schemas.microsoft.com/office/drawing/2014/main" xmlns="" id="{06503AAE-7177-465D-8AD5-EF3527440D33}"/>
                </a:ext>
              </a:extLst>
            </p:cNvPr>
            <p:cNvSpPr/>
            <p:nvPr/>
          </p:nvSpPr>
          <p:spPr>
            <a:xfrm>
              <a:off x="3981165" y="2007825"/>
              <a:ext cx="521196" cy="521196"/>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a:extLst>
                <a:ext uri="{FF2B5EF4-FFF2-40B4-BE49-F238E27FC236}">
                  <a16:creationId xmlns:a16="http://schemas.microsoft.com/office/drawing/2014/main" xmlns="" id="{0E403752-FA98-4079-A552-9F7B004B657D}"/>
                </a:ext>
              </a:extLst>
            </p:cNvPr>
            <p:cNvSpPr/>
            <p:nvPr/>
          </p:nvSpPr>
          <p:spPr>
            <a:xfrm>
              <a:off x="3936337" y="1962997"/>
              <a:ext cx="610852" cy="610852"/>
            </a:xfrm>
            <a:prstGeom prst="ellipse">
              <a:avLst/>
            </a:prstGeom>
            <a:solidFill>
              <a:schemeClr val="bg1">
                <a:alpha val="0"/>
              </a:schemeClr>
            </a:solidFill>
            <a:ln w="9525"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57" name="椭圆 156">
              <a:extLst>
                <a:ext uri="{FF2B5EF4-FFF2-40B4-BE49-F238E27FC236}">
                  <a16:creationId xmlns:a16="http://schemas.microsoft.com/office/drawing/2014/main" xmlns="" id="{A859B2FF-99AE-4D9F-8E60-08733BBAACE5}"/>
                </a:ext>
              </a:extLst>
            </p:cNvPr>
            <p:cNvSpPr/>
            <p:nvPr/>
          </p:nvSpPr>
          <p:spPr>
            <a:xfrm>
              <a:off x="3976012" y="2002672"/>
              <a:ext cx="531502" cy="531502"/>
            </a:xfrm>
            <a:prstGeom prst="ellipse">
              <a:avLst/>
            </a:prstGeom>
            <a:solidFill>
              <a:srgbClr val="D6D6D6">
                <a:alpha val="20000"/>
              </a:srgbClr>
            </a:solidFill>
            <a:ln w="9525"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58" name="椭圆 157">
              <a:extLst>
                <a:ext uri="{FF2B5EF4-FFF2-40B4-BE49-F238E27FC236}">
                  <a16:creationId xmlns:a16="http://schemas.microsoft.com/office/drawing/2014/main" xmlns="" id="{97086B6B-BC5A-4AAD-B90D-F075F379AD23}"/>
                </a:ext>
              </a:extLst>
            </p:cNvPr>
            <p:cNvSpPr/>
            <p:nvPr/>
          </p:nvSpPr>
          <p:spPr>
            <a:xfrm>
              <a:off x="4015687" y="2042347"/>
              <a:ext cx="452151" cy="452151"/>
            </a:xfrm>
            <a:prstGeom prst="ellipse">
              <a:avLst/>
            </a:prstGeom>
            <a:solidFill>
              <a:srgbClr val="ADADAD">
                <a:alpha val="40000"/>
              </a:srgbClr>
            </a:solidFill>
            <a:ln w="9525"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59" name="椭圆 158">
              <a:extLst>
                <a:ext uri="{FF2B5EF4-FFF2-40B4-BE49-F238E27FC236}">
                  <a16:creationId xmlns:a16="http://schemas.microsoft.com/office/drawing/2014/main" xmlns="" id="{DAA8A56D-566F-4E8F-8C57-32B55486A6EB}"/>
                </a:ext>
              </a:extLst>
            </p:cNvPr>
            <p:cNvSpPr/>
            <p:nvPr/>
          </p:nvSpPr>
          <p:spPr>
            <a:xfrm>
              <a:off x="4055363" y="2082023"/>
              <a:ext cx="372801" cy="372801"/>
            </a:xfrm>
            <a:prstGeom prst="ellipse">
              <a:avLst/>
            </a:prstGeom>
            <a:solidFill>
              <a:srgbClr val="848484">
                <a:alpha val="60000"/>
              </a:srgbClr>
            </a:solidFill>
            <a:ln w="9525"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0" name="椭圆 159">
              <a:extLst>
                <a:ext uri="{FF2B5EF4-FFF2-40B4-BE49-F238E27FC236}">
                  <a16:creationId xmlns:a16="http://schemas.microsoft.com/office/drawing/2014/main" xmlns="" id="{BBCE23FF-D759-4FAE-8EBD-56015CA3231F}"/>
                </a:ext>
              </a:extLst>
            </p:cNvPr>
            <p:cNvSpPr/>
            <p:nvPr/>
          </p:nvSpPr>
          <p:spPr>
            <a:xfrm>
              <a:off x="4095038" y="2121698"/>
              <a:ext cx="293450" cy="293450"/>
            </a:xfrm>
            <a:prstGeom prst="ellipse">
              <a:avLst/>
            </a:prstGeom>
            <a:solidFill>
              <a:srgbClr val="5B5B5B">
                <a:alpha val="80000"/>
              </a:srgbClr>
            </a:solidFill>
            <a:ln w="9525"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1" name="椭圆 160">
              <a:extLst>
                <a:ext uri="{FF2B5EF4-FFF2-40B4-BE49-F238E27FC236}">
                  <a16:creationId xmlns:a16="http://schemas.microsoft.com/office/drawing/2014/main" xmlns="" id="{D1B08AEF-37E7-4A50-905B-CBDC432107F0}"/>
                </a:ext>
              </a:extLst>
            </p:cNvPr>
            <p:cNvSpPr/>
            <p:nvPr/>
          </p:nvSpPr>
          <p:spPr>
            <a:xfrm>
              <a:off x="4134713" y="2161373"/>
              <a:ext cx="214100" cy="214100"/>
            </a:xfrm>
            <a:prstGeom prst="ellipse">
              <a:avLst/>
            </a:prstGeom>
            <a:solidFill>
              <a:srgbClr val="32323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2" name="组合 161">
            <a:extLst>
              <a:ext uri="{FF2B5EF4-FFF2-40B4-BE49-F238E27FC236}">
                <a16:creationId xmlns:a16="http://schemas.microsoft.com/office/drawing/2014/main" xmlns="" id="{78BAF392-90F3-443A-BA87-9B5D37DC489A}"/>
              </a:ext>
            </a:extLst>
          </p:cNvPr>
          <p:cNvGrpSpPr/>
          <p:nvPr/>
        </p:nvGrpSpPr>
        <p:grpSpPr>
          <a:xfrm>
            <a:off x="6988101" y="4597234"/>
            <a:ext cx="431874" cy="431874"/>
            <a:chOff x="3936337" y="1962997"/>
            <a:chExt cx="610852" cy="610852"/>
          </a:xfrm>
        </p:grpSpPr>
        <p:sp>
          <p:nvSpPr>
            <p:cNvPr id="163" name="椭圆 162">
              <a:extLst>
                <a:ext uri="{FF2B5EF4-FFF2-40B4-BE49-F238E27FC236}">
                  <a16:creationId xmlns:a16="http://schemas.microsoft.com/office/drawing/2014/main" xmlns="" id="{8150B83A-8091-4BF6-A9D0-D089C8724DB9}"/>
                </a:ext>
              </a:extLst>
            </p:cNvPr>
            <p:cNvSpPr/>
            <p:nvPr/>
          </p:nvSpPr>
          <p:spPr>
            <a:xfrm>
              <a:off x="3981165" y="2007825"/>
              <a:ext cx="521196" cy="521196"/>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a:extLst>
                <a:ext uri="{FF2B5EF4-FFF2-40B4-BE49-F238E27FC236}">
                  <a16:creationId xmlns:a16="http://schemas.microsoft.com/office/drawing/2014/main" xmlns="" id="{19C57AB0-EE31-4407-9750-679B9DB4DA20}"/>
                </a:ext>
              </a:extLst>
            </p:cNvPr>
            <p:cNvSpPr/>
            <p:nvPr/>
          </p:nvSpPr>
          <p:spPr>
            <a:xfrm>
              <a:off x="3936337" y="1962997"/>
              <a:ext cx="610852" cy="610852"/>
            </a:xfrm>
            <a:prstGeom prst="ellipse">
              <a:avLst/>
            </a:prstGeom>
            <a:solidFill>
              <a:schemeClr val="bg1">
                <a:alpha val="0"/>
              </a:schemeClr>
            </a:solidFill>
            <a:ln w="9525"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5" name="椭圆 164">
              <a:extLst>
                <a:ext uri="{FF2B5EF4-FFF2-40B4-BE49-F238E27FC236}">
                  <a16:creationId xmlns:a16="http://schemas.microsoft.com/office/drawing/2014/main" xmlns="" id="{6E6317C3-E210-4AC3-90BF-F0BB099940F3}"/>
                </a:ext>
              </a:extLst>
            </p:cNvPr>
            <p:cNvSpPr/>
            <p:nvPr/>
          </p:nvSpPr>
          <p:spPr>
            <a:xfrm>
              <a:off x="3976012" y="2002672"/>
              <a:ext cx="531502" cy="531502"/>
            </a:xfrm>
            <a:prstGeom prst="ellipse">
              <a:avLst/>
            </a:prstGeom>
            <a:solidFill>
              <a:srgbClr val="D6D6D6">
                <a:alpha val="20000"/>
              </a:srgbClr>
            </a:solidFill>
            <a:ln w="9525"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6" name="椭圆 165">
              <a:extLst>
                <a:ext uri="{FF2B5EF4-FFF2-40B4-BE49-F238E27FC236}">
                  <a16:creationId xmlns:a16="http://schemas.microsoft.com/office/drawing/2014/main" xmlns="" id="{73576AA7-5DB9-4869-B4E1-0C7170EA6FC1}"/>
                </a:ext>
              </a:extLst>
            </p:cNvPr>
            <p:cNvSpPr/>
            <p:nvPr/>
          </p:nvSpPr>
          <p:spPr>
            <a:xfrm>
              <a:off x="4015687" y="2042347"/>
              <a:ext cx="452151" cy="452151"/>
            </a:xfrm>
            <a:prstGeom prst="ellipse">
              <a:avLst/>
            </a:prstGeom>
            <a:solidFill>
              <a:srgbClr val="ADADAD">
                <a:alpha val="40000"/>
              </a:srgbClr>
            </a:solidFill>
            <a:ln w="9525"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7" name="椭圆 166">
              <a:extLst>
                <a:ext uri="{FF2B5EF4-FFF2-40B4-BE49-F238E27FC236}">
                  <a16:creationId xmlns:a16="http://schemas.microsoft.com/office/drawing/2014/main" xmlns="" id="{91C5AF11-BE83-4741-8C37-D1483E92F973}"/>
                </a:ext>
              </a:extLst>
            </p:cNvPr>
            <p:cNvSpPr/>
            <p:nvPr/>
          </p:nvSpPr>
          <p:spPr>
            <a:xfrm>
              <a:off x="4055363" y="2082023"/>
              <a:ext cx="372801" cy="372801"/>
            </a:xfrm>
            <a:prstGeom prst="ellipse">
              <a:avLst/>
            </a:prstGeom>
            <a:solidFill>
              <a:srgbClr val="848484">
                <a:alpha val="60000"/>
              </a:srgbClr>
            </a:solidFill>
            <a:ln w="9525"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8" name="椭圆 167">
              <a:extLst>
                <a:ext uri="{FF2B5EF4-FFF2-40B4-BE49-F238E27FC236}">
                  <a16:creationId xmlns:a16="http://schemas.microsoft.com/office/drawing/2014/main" xmlns="" id="{1B9F3E27-8C0E-4D1E-B686-D5A76F5DF1FF}"/>
                </a:ext>
              </a:extLst>
            </p:cNvPr>
            <p:cNvSpPr/>
            <p:nvPr/>
          </p:nvSpPr>
          <p:spPr>
            <a:xfrm>
              <a:off x="4095038" y="2121698"/>
              <a:ext cx="293450" cy="293450"/>
            </a:xfrm>
            <a:prstGeom prst="ellipse">
              <a:avLst/>
            </a:prstGeom>
            <a:solidFill>
              <a:srgbClr val="5B5B5B">
                <a:alpha val="80000"/>
              </a:srgbClr>
            </a:solidFill>
            <a:ln w="9525"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9" name="椭圆 168">
              <a:extLst>
                <a:ext uri="{FF2B5EF4-FFF2-40B4-BE49-F238E27FC236}">
                  <a16:creationId xmlns:a16="http://schemas.microsoft.com/office/drawing/2014/main" xmlns="" id="{00B798FB-BBEC-4F0E-B4B2-A0041C2B08CB}"/>
                </a:ext>
              </a:extLst>
            </p:cNvPr>
            <p:cNvSpPr/>
            <p:nvPr/>
          </p:nvSpPr>
          <p:spPr>
            <a:xfrm>
              <a:off x="4134713" y="2161373"/>
              <a:ext cx="214100" cy="214100"/>
            </a:xfrm>
            <a:prstGeom prst="ellipse">
              <a:avLst/>
            </a:prstGeom>
            <a:solidFill>
              <a:srgbClr val="32323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0" name="组合 169">
            <a:extLst>
              <a:ext uri="{FF2B5EF4-FFF2-40B4-BE49-F238E27FC236}">
                <a16:creationId xmlns:a16="http://schemas.microsoft.com/office/drawing/2014/main" xmlns="" id="{11F7BD56-868E-4169-ACDF-FE4C94340189}"/>
              </a:ext>
            </a:extLst>
          </p:cNvPr>
          <p:cNvGrpSpPr/>
          <p:nvPr/>
        </p:nvGrpSpPr>
        <p:grpSpPr>
          <a:xfrm>
            <a:off x="10531401" y="2670164"/>
            <a:ext cx="431874" cy="431874"/>
            <a:chOff x="3936337" y="1962997"/>
            <a:chExt cx="610852" cy="610852"/>
          </a:xfrm>
        </p:grpSpPr>
        <p:sp>
          <p:nvSpPr>
            <p:cNvPr id="171" name="椭圆 170">
              <a:extLst>
                <a:ext uri="{FF2B5EF4-FFF2-40B4-BE49-F238E27FC236}">
                  <a16:creationId xmlns:a16="http://schemas.microsoft.com/office/drawing/2014/main" xmlns="" id="{CE15A292-822C-4EBC-914B-A8575DC25A6C}"/>
                </a:ext>
              </a:extLst>
            </p:cNvPr>
            <p:cNvSpPr/>
            <p:nvPr/>
          </p:nvSpPr>
          <p:spPr>
            <a:xfrm>
              <a:off x="3981165" y="2007825"/>
              <a:ext cx="521196" cy="521196"/>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椭圆 171">
              <a:extLst>
                <a:ext uri="{FF2B5EF4-FFF2-40B4-BE49-F238E27FC236}">
                  <a16:creationId xmlns:a16="http://schemas.microsoft.com/office/drawing/2014/main" xmlns="" id="{B427B049-8068-46FE-B202-B067E0573335}"/>
                </a:ext>
              </a:extLst>
            </p:cNvPr>
            <p:cNvSpPr/>
            <p:nvPr/>
          </p:nvSpPr>
          <p:spPr>
            <a:xfrm>
              <a:off x="3936337" y="1962997"/>
              <a:ext cx="610852" cy="610852"/>
            </a:xfrm>
            <a:prstGeom prst="ellipse">
              <a:avLst/>
            </a:prstGeom>
            <a:solidFill>
              <a:schemeClr val="bg1">
                <a:alpha val="0"/>
              </a:schemeClr>
            </a:solidFill>
            <a:ln w="9525"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3" name="椭圆 172">
              <a:extLst>
                <a:ext uri="{FF2B5EF4-FFF2-40B4-BE49-F238E27FC236}">
                  <a16:creationId xmlns:a16="http://schemas.microsoft.com/office/drawing/2014/main" xmlns="" id="{F7492DC2-2FE9-4CC0-B79D-C119AFB15711}"/>
                </a:ext>
              </a:extLst>
            </p:cNvPr>
            <p:cNvSpPr/>
            <p:nvPr/>
          </p:nvSpPr>
          <p:spPr>
            <a:xfrm>
              <a:off x="3976012" y="2002672"/>
              <a:ext cx="531502" cy="531502"/>
            </a:xfrm>
            <a:prstGeom prst="ellipse">
              <a:avLst/>
            </a:prstGeom>
            <a:solidFill>
              <a:srgbClr val="D6D6D6">
                <a:alpha val="20000"/>
              </a:srgbClr>
            </a:solidFill>
            <a:ln w="9525"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4" name="椭圆 173">
              <a:extLst>
                <a:ext uri="{FF2B5EF4-FFF2-40B4-BE49-F238E27FC236}">
                  <a16:creationId xmlns:a16="http://schemas.microsoft.com/office/drawing/2014/main" xmlns="" id="{E3ED69D0-8270-4C3E-964C-246DF0BBCC91}"/>
                </a:ext>
              </a:extLst>
            </p:cNvPr>
            <p:cNvSpPr/>
            <p:nvPr/>
          </p:nvSpPr>
          <p:spPr>
            <a:xfrm>
              <a:off x="4015687" y="2042347"/>
              <a:ext cx="452151" cy="452151"/>
            </a:xfrm>
            <a:prstGeom prst="ellipse">
              <a:avLst/>
            </a:prstGeom>
            <a:solidFill>
              <a:srgbClr val="ADADAD">
                <a:alpha val="40000"/>
              </a:srgbClr>
            </a:solidFill>
            <a:ln w="9525"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5" name="椭圆 174">
              <a:extLst>
                <a:ext uri="{FF2B5EF4-FFF2-40B4-BE49-F238E27FC236}">
                  <a16:creationId xmlns:a16="http://schemas.microsoft.com/office/drawing/2014/main" xmlns="" id="{FDDF4707-80F1-427C-B043-B4983F6C43F7}"/>
                </a:ext>
              </a:extLst>
            </p:cNvPr>
            <p:cNvSpPr/>
            <p:nvPr/>
          </p:nvSpPr>
          <p:spPr>
            <a:xfrm>
              <a:off x="4055363" y="2082023"/>
              <a:ext cx="372801" cy="372801"/>
            </a:xfrm>
            <a:prstGeom prst="ellipse">
              <a:avLst/>
            </a:prstGeom>
            <a:solidFill>
              <a:srgbClr val="848484">
                <a:alpha val="60000"/>
              </a:srgbClr>
            </a:solidFill>
            <a:ln w="9525"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6" name="椭圆 175">
              <a:extLst>
                <a:ext uri="{FF2B5EF4-FFF2-40B4-BE49-F238E27FC236}">
                  <a16:creationId xmlns:a16="http://schemas.microsoft.com/office/drawing/2014/main" xmlns="" id="{3C7D62F7-E81E-435C-B9CB-65A13B6CFBCF}"/>
                </a:ext>
              </a:extLst>
            </p:cNvPr>
            <p:cNvSpPr/>
            <p:nvPr/>
          </p:nvSpPr>
          <p:spPr>
            <a:xfrm>
              <a:off x="4095038" y="2121698"/>
              <a:ext cx="293450" cy="293450"/>
            </a:xfrm>
            <a:prstGeom prst="ellipse">
              <a:avLst/>
            </a:prstGeom>
            <a:solidFill>
              <a:srgbClr val="5B5B5B">
                <a:alpha val="80000"/>
              </a:srgbClr>
            </a:solidFill>
            <a:ln w="9525"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7" name="椭圆 176">
              <a:extLst>
                <a:ext uri="{FF2B5EF4-FFF2-40B4-BE49-F238E27FC236}">
                  <a16:creationId xmlns:a16="http://schemas.microsoft.com/office/drawing/2014/main" xmlns="" id="{E4476713-720A-4CAF-9866-5063F488AABC}"/>
                </a:ext>
              </a:extLst>
            </p:cNvPr>
            <p:cNvSpPr/>
            <p:nvPr/>
          </p:nvSpPr>
          <p:spPr>
            <a:xfrm>
              <a:off x="4134713" y="2161373"/>
              <a:ext cx="214100" cy="214100"/>
            </a:xfrm>
            <a:prstGeom prst="ellipse">
              <a:avLst/>
            </a:prstGeom>
            <a:solidFill>
              <a:srgbClr val="32323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12" name="直接连接符 111">
            <a:extLst>
              <a:ext uri="{FF2B5EF4-FFF2-40B4-BE49-F238E27FC236}">
                <a16:creationId xmlns:a16="http://schemas.microsoft.com/office/drawing/2014/main" xmlns="" id="{E9DCAC96-A19B-4457-8AAE-75FC27C26057}"/>
              </a:ext>
            </a:extLst>
          </p:cNvPr>
          <p:cNvCxnSpPr>
            <a:cxnSpLocks/>
          </p:cNvCxnSpPr>
          <p:nvPr/>
        </p:nvCxnSpPr>
        <p:spPr>
          <a:xfrm flipV="1">
            <a:off x="2128051" y="3764945"/>
            <a:ext cx="0" cy="153779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15" name="组合 114">
            <a:extLst>
              <a:ext uri="{FF2B5EF4-FFF2-40B4-BE49-F238E27FC236}">
                <a16:creationId xmlns:a16="http://schemas.microsoft.com/office/drawing/2014/main" xmlns="" id="{1E303F97-43FE-4CDC-B116-C311D1A86446}"/>
              </a:ext>
            </a:extLst>
          </p:cNvPr>
          <p:cNvGrpSpPr/>
          <p:nvPr/>
        </p:nvGrpSpPr>
        <p:grpSpPr>
          <a:xfrm>
            <a:off x="823000" y="2669809"/>
            <a:ext cx="2928098" cy="1083426"/>
            <a:chOff x="2006601" y="747847"/>
            <a:chExt cx="2928098" cy="1083426"/>
          </a:xfrm>
        </p:grpSpPr>
        <p:sp>
          <p:nvSpPr>
            <p:cNvPr id="116" name="文本框 115">
              <a:extLst>
                <a:ext uri="{FF2B5EF4-FFF2-40B4-BE49-F238E27FC236}">
                  <a16:creationId xmlns:a16="http://schemas.microsoft.com/office/drawing/2014/main" xmlns="" id="{0D7A758C-6FE8-4F5C-A5FB-40B3FFA85BF6}"/>
                </a:ext>
              </a:extLst>
            </p:cNvPr>
            <p:cNvSpPr txBox="1"/>
            <p:nvPr/>
          </p:nvSpPr>
          <p:spPr>
            <a:xfrm>
              <a:off x="3047048" y="747847"/>
              <a:ext cx="1569660" cy="461665"/>
            </a:xfrm>
            <a:prstGeom prst="rect">
              <a:avLst/>
            </a:prstGeom>
            <a:noFill/>
          </p:spPr>
          <p:txBody>
            <a:bodyPr wrap="none" rtlCol="0">
              <a:spAutoFit/>
            </a:bodyPr>
            <a:lstStyle/>
            <a:p>
              <a:r>
                <a:rPr lang="zh-CN" altLang="en-US" sz="2400" b="1" spc="300" dirty="0">
                  <a:solidFill>
                    <a:srgbClr val="323232"/>
                  </a:solidFill>
                  <a:latin typeface="微软雅黑 Light" panose="020B0502040204020203" pitchFamily="34" charset="-122"/>
                  <a:ea typeface="微软雅黑 Light" panose="020B0502040204020203" pitchFamily="34" charset="-122"/>
                </a:rPr>
                <a:t>输入标题</a:t>
              </a:r>
            </a:p>
          </p:txBody>
        </p:sp>
        <p:sp>
          <p:nvSpPr>
            <p:cNvPr id="117" name="文本框 116">
              <a:extLst>
                <a:ext uri="{FF2B5EF4-FFF2-40B4-BE49-F238E27FC236}">
                  <a16:creationId xmlns:a16="http://schemas.microsoft.com/office/drawing/2014/main" xmlns="" id="{4DDE0B92-ACA9-449D-AF90-6A3C19572B60}"/>
                </a:ext>
              </a:extLst>
            </p:cNvPr>
            <p:cNvSpPr txBox="1"/>
            <p:nvPr/>
          </p:nvSpPr>
          <p:spPr>
            <a:xfrm>
              <a:off x="2006601" y="1171412"/>
              <a:ext cx="2928098" cy="659861"/>
            </a:xfrm>
            <a:prstGeom prst="rect">
              <a:avLst/>
            </a:prstGeom>
            <a:noFill/>
          </p:spPr>
          <p:txBody>
            <a:bodyPr wrap="square" rtlCol="0">
              <a:spAutoFit/>
            </a:bodyPr>
            <a:lstStyle/>
            <a:p>
              <a:pPr>
                <a:lnSpc>
                  <a:spcPct val="120000"/>
                </a:lnSpc>
              </a:pPr>
              <a:r>
                <a:rPr lang="zh-CN" altLang="en-US" sz="1600" spc="300" dirty="0">
                  <a:solidFill>
                    <a:srgbClr val="323232"/>
                  </a:solidFill>
                  <a:latin typeface="微软雅黑 Light" panose="020B0502040204020203" pitchFamily="34" charset="-122"/>
                  <a:ea typeface="微软雅黑 Light" panose="020B0502040204020203" pitchFamily="34" charset="-122"/>
                </a:rPr>
                <a:t>输入内容，请输入内容，请在这里输入内容。</a:t>
              </a:r>
            </a:p>
          </p:txBody>
        </p:sp>
      </p:grpSp>
      <p:grpSp>
        <p:nvGrpSpPr>
          <p:cNvPr id="3" name="组合 2">
            <a:extLst>
              <a:ext uri="{FF2B5EF4-FFF2-40B4-BE49-F238E27FC236}">
                <a16:creationId xmlns:a16="http://schemas.microsoft.com/office/drawing/2014/main" xmlns="" id="{938B964C-E5A5-4809-900A-FEEAA8120739}"/>
              </a:ext>
            </a:extLst>
          </p:cNvPr>
          <p:cNvGrpSpPr/>
          <p:nvPr/>
        </p:nvGrpSpPr>
        <p:grpSpPr>
          <a:xfrm>
            <a:off x="811973" y="2430393"/>
            <a:ext cx="1265433" cy="794215"/>
            <a:chOff x="4194653" y="1144458"/>
            <a:chExt cx="1265433" cy="794215"/>
          </a:xfrm>
        </p:grpSpPr>
        <p:sp>
          <p:nvSpPr>
            <p:cNvPr id="120" name="文本框 119">
              <a:extLst>
                <a:ext uri="{FF2B5EF4-FFF2-40B4-BE49-F238E27FC236}">
                  <a16:creationId xmlns:a16="http://schemas.microsoft.com/office/drawing/2014/main" xmlns="" id="{5A3C4545-8E73-42F6-85CA-6AEFB691F4A4}"/>
                </a:ext>
              </a:extLst>
            </p:cNvPr>
            <p:cNvSpPr txBox="1"/>
            <p:nvPr/>
          </p:nvSpPr>
          <p:spPr>
            <a:xfrm>
              <a:off x="4270337" y="1230787"/>
              <a:ext cx="1189749" cy="707886"/>
            </a:xfrm>
            <a:prstGeom prst="rect">
              <a:avLst/>
            </a:prstGeom>
            <a:noFill/>
          </p:spPr>
          <p:txBody>
            <a:bodyPr wrap="none" rtlCol="0">
              <a:spAutoFit/>
            </a:bodyPr>
            <a:lstStyle/>
            <a:p>
              <a:r>
                <a:rPr lang="en-US" altLang="zh-CN" sz="4000" dirty="0">
                  <a:solidFill>
                    <a:schemeClr val="bg1"/>
                  </a:solidFill>
                  <a:latin typeface="微软雅黑 Light" panose="020B0502040204020203" pitchFamily="34" charset="-122"/>
                  <a:ea typeface="微软雅黑 Light" panose="020B0502040204020203" pitchFamily="34" charset="-122"/>
                </a:rPr>
                <a:t>25%</a:t>
              </a:r>
              <a:endParaRPr lang="zh-CN" altLang="en-US" sz="4000" dirty="0">
                <a:solidFill>
                  <a:schemeClr val="bg1"/>
                </a:solidFill>
                <a:latin typeface="微软雅黑 Light" panose="020B0502040204020203" pitchFamily="34" charset="-122"/>
                <a:ea typeface="微软雅黑 Light" panose="020B0502040204020203" pitchFamily="34" charset="-122"/>
              </a:endParaRPr>
            </a:p>
          </p:txBody>
        </p:sp>
        <p:sp>
          <p:nvSpPr>
            <p:cNvPr id="121" name="文本框 120">
              <a:extLst>
                <a:ext uri="{FF2B5EF4-FFF2-40B4-BE49-F238E27FC236}">
                  <a16:creationId xmlns:a16="http://schemas.microsoft.com/office/drawing/2014/main" xmlns="" id="{D125B2D8-4FF6-4FE9-8ED9-EBE92577AD77}"/>
                </a:ext>
              </a:extLst>
            </p:cNvPr>
            <p:cNvSpPr txBox="1"/>
            <p:nvPr/>
          </p:nvSpPr>
          <p:spPr>
            <a:xfrm>
              <a:off x="4263457" y="1222939"/>
              <a:ext cx="1189749" cy="707886"/>
            </a:xfrm>
            <a:prstGeom prst="rect">
              <a:avLst/>
            </a:prstGeom>
            <a:noFill/>
            <a:effectLst/>
          </p:spPr>
          <p:txBody>
            <a:bodyPr wrap="none" rtlCol="0">
              <a:spAutoFit/>
            </a:bodyPr>
            <a:lstStyle/>
            <a:p>
              <a:r>
                <a:rPr lang="en-US" altLang="zh-CN" sz="4000" dirty="0">
                  <a:solidFill>
                    <a:srgbClr val="E7E7E7"/>
                  </a:solidFill>
                  <a:latin typeface="微软雅黑 Light" panose="020B0502040204020203" pitchFamily="34" charset="-122"/>
                  <a:ea typeface="微软雅黑 Light" panose="020B0502040204020203" pitchFamily="34" charset="-122"/>
                </a:rPr>
                <a:t>25%</a:t>
              </a:r>
              <a:endParaRPr lang="zh-CN" altLang="en-US" sz="4000" dirty="0">
                <a:solidFill>
                  <a:srgbClr val="E7E7E7"/>
                </a:solidFill>
                <a:latin typeface="微软雅黑 Light" panose="020B0502040204020203" pitchFamily="34" charset="-122"/>
                <a:ea typeface="微软雅黑 Light" panose="020B0502040204020203" pitchFamily="34" charset="-122"/>
              </a:endParaRPr>
            </a:p>
          </p:txBody>
        </p:sp>
        <p:sp>
          <p:nvSpPr>
            <p:cNvPr id="123" name="文本框 122">
              <a:extLst>
                <a:ext uri="{FF2B5EF4-FFF2-40B4-BE49-F238E27FC236}">
                  <a16:creationId xmlns:a16="http://schemas.microsoft.com/office/drawing/2014/main" xmlns="" id="{D3B222B3-6020-4945-BAA1-31F24A6E9441}"/>
                </a:ext>
              </a:extLst>
            </p:cNvPr>
            <p:cNvSpPr txBox="1"/>
            <p:nvPr/>
          </p:nvSpPr>
          <p:spPr>
            <a:xfrm>
              <a:off x="4256576" y="1215091"/>
              <a:ext cx="1189749" cy="707886"/>
            </a:xfrm>
            <a:prstGeom prst="rect">
              <a:avLst/>
            </a:prstGeom>
            <a:noFill/>
            <a:effectLst/>
          </p:spPr>
          <p:txBody>
            <a:bodyPr wrap="none" rtlCol="0">
              <a:spAutoFit/>
            </a:bodyPr>
            <a:lstStyle/>
            <a:p>
              <a:r>
                <a:rPr lang="en-US" altLang="zh-CN" sz="4000" dirty="0">
                  <a:solidFill>
                    <a:srgbClr val="D0D0D0"/>
                  </a:solidFill>
                  <a:latin typeface="微软雅黑 Light" panose="020B0502040204020203" pitchFamily="34" charset="-122"/>
                  <a:ea typeface="微软雅黑 Light" panose="020B0502040204020203" pitchFamily="34" charset="-122"/>
                </a:rPr>
                <a:t>25%</a:t>
              </a:r>
              <a:endParaRPr lang="zh-CN" altLang="en-US" sz="4000" dirty="0">
                <a:solidFill>
                  <a:srgbClr val="D0D0D0"/>
                </a:solidFill>
                <a:latin typeface="微软雅黑 Light" panose="020B0502040204020203" pitchFamily="34" charset="-122"/>
                <a:ea typeface="微软雅黑 Light" panose="020B0502040204020203" pitchFamily="34" charset="-122"/>
              </a:endParaRPr>
            </a:p>
          </p:txBody>
        </p:sp>
        <p:sp>
          <p:nvSpPr>
            <p:cNvPr id="124" name="文本框 123">
              <a:extLst>
                <a:ext uri="{FF2B5EF4-FFF2-40B4-BE49-F238E27FC236}">
                  <a16:creationId xmlns:a16="http://schemas.microsoft.com/office/drawing/2014/main" xmlns="" id="{5F1EF04B-B639-4B6C-BBB2-0A557F3D96A9}"/>
                </a:ext>
              </a:extLst>
            </p:cNvPr>
            <p:cNvSpPr txBox="1"/>
            <p:nvPr/>
          </p:nvSpPr>
          <p:spPr>
            <a:xfrm>
              <a:off x="4249696" y="1207243"/>
              <a:ext cx="1189749" cy="707886"/>
            </a:xfrm>
            <a:prstGeom prst="rect">
              <a:avLst/>
            </a:prstGeom>
            <a:noFill/>
            <a:effectLst/>
          </p:spPr>
          <p:txBody>
            <a:bodyPr wrap="none" rtlCol="0">
              <a:spAutoFit/>
            </a:bodyPr>
            <a:lstStyle/>
            <a:p>
              <a:r>
                <a:rPr lang="en-US" altLang="zh-CN" sz="4000" dirty="0">
                  <a:solidFill>
                    <a:srgbClr val="B9B9B9"/>
                  </a:solidFill>
                  <a:latin typeface="微软雅黑 Light" panose="020B0502040204020203" pitchFamily="34" charset="-122"/>
                  <a:ea typeface="微软雅黑 Light" panose="020B0502040204020203" pitchFamily="34" charset="-122"/>
                </a:rPr>
                <a:t>25%</a:t>
              </a:r>
              <a:endParaRPr lang="zh-CN" altLang="en-US" sz="4000" dirty="0">
                <a:solidFill>
                  <a:srgbClr val="B9B9B9"/>
                </a:solidFill>
                <a:latin typeface="微软雅黑 Light" panose="020B0502040204020203" pitchFamily="34" charset="-122"/>
                <a:ea typeface="微软雅黑 Light" panose="020B0502040204020203" pitchFamily="34" charset="-122"/>
              </a:endParaRPr>
            </a:p>
          </p:txBody>
        </p:sp>
        <p:sp>
          <p:nvSpPr>
            <p:cNvPr id="125" name="文本框 124">
              <a:extLst>
                <a:ext uri="{FF2B5EF4-FFF2-40B4-BE49-F238E27FC236}">
                  <a16:creationId xmlns:a16="http://schemas.microsoft.com/office/drawing/2014/main" xmlns="" id="{04DA197D-94AB-4FE7-8F29-2A104D9358F3}"/>
                </a:ext>
              </a:extLst>
            </p:cNvPr>
            <p:cNvSpPr txBox="1"/>
            <p:nvPr/>
          </p:nvSpPr>
          <p:spPr>
            <a:xfrm>
              <a:off x="4242815" y="1199395"/>
              <a:ext cx="1189749" cy="707886"/>
            </a:xfrm>
            <a:prstGeom prst="rect">
              <a:avLst/>
            </a:prstGeom>
            <a:noFill/>
            <a:effectLst/>
          </p:spPr>
          <p:txBody>
            <a:bodyPr wrap="none" rtlCol="0">
              <a:spAutoFit/>
            </a:bodyPr>
            <a:lstStyle/>
            <a:p>
              <a:r>
                <a:rPr lang="en-US" altLang="zh-CN" sz="4000" dirty="0">
                  <a:solidFill>
                    <a:srgbClr val="A2A2A2"/>
                  </a:solidFill>
                  <a:latin typeface="微软雅黑 Light" panose="020B0502040204020203" pitchFamily="34" charset="-122"/>
                  <a:ea typeface="微软雅黑 Light" panose="020B0502040204020203" pitchFamily="34" charset="-122"/>
                </a:rPr>
                <a:t>25%</a:t>
              </a:r>
              <a:endParaRPr lang="zh-CN" altLang="en-US" sz="4000" dirty="0">
                <a:solidFill>
                  <a:srgbClr val="A2A2A2"/>
                </a:solidFill>
                <a:latin typeface="微软雅黑 Light" panose="020B0502040204020203" pitchFamily="34" charset="-122"/>
                <a:ea typeface="微软雅黑 Light" panose="020B0502040204020203" pitchFamily="34" charset="-122"/>
              </a:endParaRPr>
            </a:p>
          </p:txBody>
        </p:sp>
        <p:sp>
          <p:nvSpPr>
            <p:cNvPr id="126" name="文本框 125">
              <a:extLst>
                <a:ext uri="{FF2B5EF4-FFF2-40B4-BE49-F238E27FC236}">
                  <a16:creationId xmlns:a16="http://schemas.microsoft.com/office/drawing/2014/main" xmlns="" id="{D30EFBFF-B94D-487B-A9C1-1782546410C0}"/>
                </a:ext>
              </a:extLst>
            </p:cNvPr>
            <p:cNvSpPr txBox="1"/>
            <p:nvPr/>
          </p:nvSpPr>
          <p:spPr>
            <a:xfrm>
              <a:off x="4235935" y="1191547"/>
              <a:ext cx="1189749" cy="707886"/>
            </a:xfrm>
            <a:prstGeom prst="rect">
              <a:avLst/>
            </a:prstGeom>
            <a:noFill/>
            <a:effectLst/>
          </p:spPr>
          <p:txBody>
            <a:bodyPr wrap="none" rtlCol="0">
              <a:spAutoFit/>
            </a:bodyPr>
            <a:lstStyle/>
            <a:p>
              <a:r>
                <a:rPr lang="en-US" altLang="zh-CN" sz="4000" dirty="0">
                  <a:solidFill>
                    <a:srgbClr val="8B8B8B"/>
                  </a:solidFill>
                  <a:latin typeface="微软雅黑 Light" panose="020B0502040204020203" pitchFamily="34" charset="-122"/>
                  <a:ea typeface="微软雅黑 Light" panose="020B0502040204020203" pitchFamily="34" charset="-122"/>
                </a:rPr>
                <a:t>25%</a:t>
              </a:r>
              <a:endParaRPr lang="zh-CN" altLang="en-US" sz="4000" dirty="0">
                <a:solidFill>
                  <a:srgbClr val="8B8B8B"/>
                </a:solidFill>
                <a:latin typeface="微软雅黑 Light" panose="020B0502040204020203" pitchFamily="34" charset="-122"/>
                <a:ea typeface="微软雅黑 Light" panose="020B0502040204020203" pitchFamily="34" charset="-122"/>
              </a:endParaRPr>
            </a:p>
          </p:txBody>
        </p:sp>
        <p:sp>
          <p:nvSpPr>
            <p:cNvPr id="127" name="文本框 126">
              <a:extLst>
                <a:ext uri="{FF2B5EF4-FFF2-40B4-BE49-F238E27FC236}">
                  <a16:creationId xmlns:a16="http://schemas.microsoft.com/office/drawing/2014/main" xmlns="" id="{0854724B-C69E-4FDD-A932-2BFC6BA05469}"/>
                </a:ext>
              </a:extLst>
            </p:cNvPr>
            <p:cNvSpPr txBox="1"/>
            <p:nvPr/>
          </p:nvSpPr>
          <p:spPr>
            <a:xfrm>
              <a:off x="4229055" y="1183698"/>
              <a:ext cx="1189749" cy="707886"/>
            </a:xfrm>
            <a:prstGeom prst="rect">
              <a:avLst/>
            </a:prstGeom>
            <a:noFill/>
            <a:effectLst/>
          </p:spPr>
          <p:txBody>
            <a:bodyPr wrap="none" rtlCol="0">
              <a:spAutoFit/>
            </a:bodyPr>
            <a:lstStyle/>
            <a:p>
              <a:r>
                <a:rPr lang="en-US" altLang="zh-CN" sz="4000" dirty="0">
                  <a:solidFill>
                    <a:srgbClr val="737373"/>
                  </a:solidFill>
                  <a:latin typeface="微软雅黑 Light" panose="020B0502040204020203" pitchFamily="34" charset="-122"/>
                  <a:ea typeface="微软雅黑 Light" panose="020B0502040204020203" pitchFamily="34" charset="-122"/>
                </a:rPr>
                <a:t>25%</a:t>
              </a:r>
              <a:endParaRPr lang="zh-CN" altLang="en-US" sz="4000" dirty="0">
                <a:solidFill>
                  <a:srgbClr val="737373"/>
                </a:solidFill>
                <a:latin typeface="微软雅黑 Light" panose="020B0502040204020203" pitchFamily="34" charset="-122"/>
                <a:ea typeface="微软雅黑 Light" panose="020B0502040204020203" pitchFamily="34" charset="-122"/>
              </a:endParaRPr>
            </a:p>
          </p:txBody>
        </p:sp>
        <p:sp>
          <p:nvSpPr>
            <p:cNvPr id="128" name="文本框 127">
              <a:extLst>
                <a:ext uri="{FF2B5EF4-FFF2-40B4-BE49-F238E27FC236}">
                  <a16:creationId xmlns:a16="http://schemas.microsoft.com/office/drawing/2014/main" xmlns="" id="{EFB03C2E-395A-417E-880D-F22438FB67E5}"/>
                </a:ext>
              </a:extLst>
            </p:cNvPr>
            <p:cNvSpPr txBox="1"/>
            <p:nvPr/>
          </p:nvSpPr>
          <p:spPr>
            <a:xfrm>
              <a:off x="4222174" y="1175850"/>
              <a:ext cx="1189749" cy="707886"/>
            </a:xfrm>
            <a:prstGeom prst="rect">
              <a:avLst/>
            </a:prstGeom>
            <a:noFill/>
            <a:effectLst/>
          </p:spPr>
          <p:txBody>
            <a:bodyPr wrap="none" rtlCol="0">
              <a:spAutoFit/>
            </a:bodyPr>
            <a:lstStyle/>
            <a:p>
              <a:r>
                <a:rPr lang="en-US" altLang="zh-CN" sz="4000" dirty="0">
                  <a:solidFill>
                    <a:srgbClr val="5C5C5C"/>
                  </a:solidFill>
                  <a:latin typeface="微软雅黑 Light" panose="020B0502040204020203" pitchFamily="34" charset="-122"/>
                  <a:ea typeface="微软雅黑 Light" panose="020B0502040204020203" pitchFamily="34" charset="-122"/>
                </a:rPr>
                <a:t>25%</a:t>
              </a:r>
              <a:endParaRPr lang="zh-CN" altLang="en-US" sz="4000" dirty="0">
                <a:solidFill>
                  <a:srgbClr val="5C5C5C"/>
                </a:solidFill>
                <a:latin typeface="微软雅黑 Light" panose="020B0502040204020203" pitchFamily="34" charset="-122"/>
                <a:ea typeface="微软雅黑 Light" panose="020B0502040204020203" pitchFamily="34" charset="-122"/>
              </a:endParaRPr>
            </a:p>
          </p:txBody>
        </p:sp>
        <p:sp>
          <p:nvSpPr>
            <p:cNvPr id="129" name="文本框 128">
              <a:extLst>
                <a:ext uri="{FF2B5EF4-FFF2-40B4-BE49-F238E27FC236}">
                  <a16:creationId xmlns:a16="http://schemas.microsoft.com/office/drawing/2014/main" xmlns="" id="{A2F3F710-E999-45E8-BFDD-4350AF301A00}"/>
                </a:ext>
              </a:extLst>
            </p:cNvPr>
            <p:cNvSpPr txBox="1"/>
            <p:nvPr/>
          </p:nvSpPr>
          <p:spPr>
            <a:xfrm>
              <a:off x="4215294" y="1168002"/>
              <a:ext cx="1189749" cy="707886"/>
            </a:xfrm>
            <a:prstGeom prst="rect">
              <a:avLst/>
            </a:prstGeom>
            <a:noFill/>
            <a:effectLst/>
          </p:spPr>
          <p:txBody>
            <a:bodyPr wrap="none" rtlCol="0">
              <a:spAutoFit/>
            </a:bodyPr>
            <a:lstStyle/>
            <a:p>
              <a:r>
                <a:rPr lang="en-US" altLang="zh-CN" sz="4000" dirty="0">
                  <a:solidFill>
                    <a:srgbClr val="454545"/>
                  </a:solidFill>
                  <a:latin typeface="微软雅黑 Light" panose="020B0502040204020203" pitchFamily="34" charset="-122"/>
                  <a:ea typeface="微软雅黑 Light" panose="020B0502040204020203" pitchFamily="34" charset="-122"/>
                </a:rPr>
                <a:t>25%</a:t>
              </a:r>
              <a:endParaRPr lang="zh-CN" altLang="en-US" sz="4000" dirty="0">
                <a:solidFill>
                  <a:srgbClr val="454545"/>
                </a:solidFill>
                <a:latin typeface="微软雅黑 Light" panose="020B0502040204020203" pitchFamily="34" charset="-122"/>
                <a:ea typeface="微软雅黑 Light" panose="020B0502040204020203" pitchFamily="34" charset="-122"/>
              </a:endParaRPr>
            </a:p>
          </p:txBody>
        </p:sp>
        <p:sp>
          <p:nvSpPr>
            <p:cNvPr id="130" name="文本框 129">
              <a:extLst>
                <a:ext uri="{FF2B5EF4-FFF2-40B4-BE49-F238E27FC236}">
                  <a16:creationId xmlns:a16="http://schemas.microsoft.com/office/drawing/2014/main" xmlns="" id="{9DC22640-DE18-42CE-A3E4-BF2717ED8565}"/>
                </a:ext>
              </a:extLst>
            </p:cNvPr>
            <p:cNvSpPr txBox="1"/>
            <p:nvPr/>
          </p:nvSpPr>
          <p:spPr>
            <a:xfrm>
              <a:off x="4208414" y="1160154"/>
              <a:ext cx="1189749" cy="707886"/>
            </a:xfrm>
            <a:prstGeom prst="rect">
              <a:avLst/>
            </a:prstGeom>
            <a:noFill/>
            <a:effectLst/>
          </p:spPr>
          <p:txBody>
            <a:bodyPr wrap="none" rtlCol="0">
              <a:spAutoFit/>
            </a:bodyPr>
            <a:lstStyle/>
            <a:p>
              <a:r>
                <a:rPr lang="en-US" altLang="zh-CN" sz="4000" dirty="0">
                  <a:solidFill>
                    <a:srgbClr val="2E2E2E"/>
                  </a:solidFill>
                  <a:latin typeface="微软雅黑 Light" panose="020B0502040204020203" pitchFamily="34" charset="-122"/>
                  <a:ea typeface="微软雅黑 Light" panose="020B0502040204020203" pitchFamily="34" charset="-122"/>
                </a:rPr>
                <a:t>25%</a:t>
              </a:r>
              <a:endParaRPr lang="zh-CN" altLang="en-US" sz="4000" dirty="0">
                <a:solidFill>
                  <a:srgbClr val="2E2E2E"/>
                </a:solidFill>
                <a:latin typeface="微软雅黑 Light" panose="020B0502040204020203" pitchFamily="34" charset="-122"/>
                <a:ea typeface="微软雅黑 Light" panose="020B0502040204020203" pitchFamily="34" charset="-122"/>
              </a:endParaRPr>
            </a:p>
          </p:txBody>
        </p:sp>
        <p:sp>
          <p:nvSpPr>
            <p:cNvPr id="131" name="文本框 130">
              <a:extLst>
                <a:ext uri="{FF2B5EF4-FFF2-40B4-BE49-F238E27FC236}">
                  <a16:creationId xmlns:a16="http://schemas.microsoft.com/office/drawing/2014/main" xmlns="" id="{94DB96E5-6F8A-4ECE-877A-31ABB6E06B23}"/>
                </a:ext>
              </a:extLst>
            </p:cNvPr>
            <p:cNvSpPr txBox="1"/>
            <p:nvPr/>
          </p:nvSpPr>
          <p:spPr>
            <a:xfrm>
              <a:off x="4201533" y="1152306"/>
              <a:ext cx="1189749" cy="707886"/>
            </a:xfrm>
            <a:prstGeom prst="rect">
              <a:avLst/>
            </a:prstGeom>
            <a:noFill/>
            <a:effectLst/>
          </p:spPr>
          <p:txBody>
            <a:bodyPr wrap="none" rtlCol="0">
              <a:spAutoFit/>
            </a:bodyPr>
            <a:lstStyle/>
            <a:p>
              <a:r>
                <a:rPr lang="en-US" altLang="zh-CN" sz="4000" dirty="0">
                  <a:solidFill>
                    <a:srgbClr val="171717"/>
                  </a:solidFill>
                  <a:latin typeface="微软雅黑 Light" panose="020B0502040204020203" pitchFamily="34" charset="-122"/>
                  <a:ea typeface="微软雅黑 Light" panose="020B0502040204020203" pitchFamily="34" charset="-122"/>
                </a:rPr>
                <a:t>25%</a:t>
              </a:r>
              <a:endParaRPr lang="zh-CN" altLang="en-US" sz="4000" dirty="0">
                <a:solidFill>
                  <a:srgbClr val="171717"/>
                </a:solidFill>
                <a:latin typeface="微软雅黑 Light" panose="020B0502040204020203" pitchFamily="34" charset="-122"/>
                <a:ea typeface="微软雅黑 Light" panose="020B0502040204020203" pitchFamily="34" charset="-122"/>
              </a:endParaRPr>
            </a:p>
          </p:txBody>
        </p:sp>
        <p:sp>
          <p:nvSpPr>
            <p:cNvPr id="2" name="文本框 1">
              <a:extLst>
                <a:ext uri="{FF2B5EF4-FFF2-40B4-BE49-F238E27FC236}">
                  <a16:creationId xmlns:a16="http://schemas.microsoft.com/office/drawing/2014/main" xmlns="" id="{8EB6F2F0-0B46-4B55-9499-4053F80973D7}"/>
                </a:ext>
              </a:extLst>
            </p:cNvPr>
            <p:cNvSpPr txBox="1"/>
            <p:nvPr/>
          </p:nvSpPr>
          <p:spPr>
            <a:xfrm>
              <a:off x="4194653" y="1144458"/>
              <a:ext cx="1189749" cy="707886"/>
            </a:xfrm>
            <a:prstGeom prst="rect">
              <a:avLst/>
            </a:prstGeom>
            <a:noFill/>
          </p:spPr>
          <p:txBody>
            <a:bodyPr wrap="none" rtlCol="0">
              <a:spAutoFit/>
            </a:bodyPr>
            <a:lstStyle/>
            <a:p>
              <a:r>
                <a:rPr lang="en-US" altLang="zh-CN" sz="4000" dirty="0">
                  <a:latin typeface="微软雅黑 Light" panose="020B0502040204020203" pitchFamily="34" charset="-122"/>
                  <a:ea typeface="微软雅黑 Light" panose="020B0502040204020203" pitchFamily="34" charset="-122"/>
                </a:rPr>
                <a:t>25%</a:t>
              </a:r>
              <a:endParaRPr lang="zh-CN" altLang="en-US" sz="4000" dirty="0">
                <a:latin typeface="微软雅黑 Light" panose="020B0502040204020203" pitchFamily="34" charset="-122"/>
                <a:ea typeface="微软雅黑 Light" panose="020B0502040204020203" pitchFamily="34" charset="-122"/>
              </a:endParaRPr>
            </a:p>
          </p:txBody>
        </p:sp>
      </p:grpSp>
      <p:cxnSp>
        <p:nvCxnSpPr>
          <p:cNvPr id="190" name="直接连接符 189">
            <a:extLst>
              <a:ext uri="{FF2B5EF4-FFF2-40B4-BE49-F238E27FC236}">
                <a16:creationId xmlns:a16="http://schemas.microsoft.com/office/drawing/2014/main" xmlns="" id="{4F3A3FA0-0445-48E4-BA7B-594B7FC444E1}"/>
              </a:ext>
            </a:extLst>
          </p:cNvPr>
          <p:cNvCxnSpPr>
            <a:cxnSpLocks/>
          </p:cNvCxnSpPr>
          <p:nvPr/>
        </p:nvCxnSpPr>
        <p:spPr>
          <a:xfrm flipV="1">
            <a:off x="4271176" y="2338082"/>
            <a:ext cx="0" cy="153779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91" name="组合 190">
            <a:extLst>
              <a:ext uri="{FF2B5EF4-FFF2-40B4-BE49-F238E27FC236}">
                <a16:creationId xmlns:a16="http://schemas.microsoft.com/office/drawing/2014/main" xmlns="" id="{0091302C-1193-4DAE-B0D6-9ACC5EDC04C7}"/>
              </a:ext>
            </a:extLst>
          </p:cNvPr>
          <p:cNvGrpSpPr/>
          <p:nvPr/>
        </p:nvGrpSpPr>
        <p:grpSpPr>
          <a:xfrm>
            <a:off x="2966125" y="1242946"/>
            <a:ext cx="2928098" cy="1083426"/>
            <a:chOff x="2006601" y="747847"/>
            <a:chExt cx="2928098" cy="1083426"/>
          </a:xfrm>
        </p:grpSpPr>
        <p:sp>
          <p:nvSpPr>
            <p:cNvPr id="192" name="文本框 191">
              <a:extLst>
                <a:ext uri="{FF2B5EF4-FFF2-40B4-BE49-F238E27FC236}">
                  <a16:creationId xmlns:a16="http://schemas.microsoft.com/office/drawing/2014/main" xmlns="" id="{7E0A8383-D407-47C7-9994-2E1D4ED2672D}"/>
                </a:ext>
              </a:extLst>
            </p:cNvPr>
            <p:cNvSpPr txBox="1"/>
            <p:nvPr/>
          </p:nvSpPr>
          <p:spPr>
            <a:xfrm>
              <a:off x="3047048" y="747847"/>
              <a:ext cx="1569660" cy="461665"/>
            </a:xfrm>
            <a:prstGeom prst="rect">
              <a:avLst/>
            </a:prstGeom>
            <a:noFill/>
          </p:spPr>
          <p:txBody>
            <a:bodyPr wrap="none" rtlCol="0">
              <a:spAutoFit/>
            </a:bodyPr>
            <a:lstStyle/>
            <a:p>
              <a:r>
                <a:rPr lang="zh-CN" altLang="en-US" sz="2400" b="1" spc="300" dirty="0">
                  <a:solidFill>
                    <a:srgbClr val="323232"/>
                  </a:solidFill>
                  <a:latin typeface="微软雅黑 Light" panose="020B0502040204020203" pitchFamily="34" charset="-122"/>
                  <a:ea typeface="微软雅黑 Light" panose="020B0502040204020203" pitchFamily="34" charset="-122"/>
                </a:rPr>
                <a:t>输入标题</a:t>
              </a:r>
            </a:p>
          </p:txBody>
        </p:sp>
        <p:sp>
          <p:nvSpPr>
            <p:cNvPr id="193" name="文本框 192">
              <a:extLst>
                <a:ext uri="{FF2B5EF4-FFF2-40B4-BE49-F238E27FC236}">
                  <a16:creationId xmlns:a16="http://schemas.microsoft.com/office/drawing/2014/main" xmlns="" id="{BBD33E87-5799-44F9-8633-684344B0B2F0}"/>
                </a:ext>
              </a:extLst>
            </p:cNvPr>
            <p:cNvSpPr txBox="1"/>
            <p:nvPr/>
          </p:nvSpPr>
          <p:spPr>
            <a:xfrm>
              <a:off x="2006601" y="1171412"/>
              <a:ext cx="2928098" cy="659861"/>
            </a:xfrm>
            <a:prstGeom prst="rect">
              <a:avLst/>
            </a:prstGeom>
            <a:noFill/>
          </p:spPr>
          <p:txBody>
            <a:bodyPr wrap="square" rtlCol="0">
              <a:spAutoFit/>
            </a:bodyPr>
            <a:lstStyle/>
            <a:p>
              <a:pPr>
                <a:lnSpc>
                  <a:spcPct val="120000"/>
                </a:lnSpc>
              </a:pPr>
              <a:r>
                <a:rPr lang="zh-CN" altLang="en-US" sz="1600" spc="300" dirty="0">
                  <a:solidFill>
                    <a:srgbClr val="323232"/>
                  </a:solidFill>
                  <a:latin typeface="微软雅黑 Light" panose="020B0502040204020203" pitchFamily="34" charset="-122"/>
                  <a:ea typeface="微软雅黑 Light" panose="020B0502040204020203" pitchFamily="34" charset="-122"/>
                </a:rPr>
                <a:t>输入内容，请输入内容，请在这里输入内容。</a:t>
              </a:r>
            </a:p>
          </p:txBody>
        </p:sp>
      </p:grpSp>
      <p:grpSp>
        <p:nvGrpSpPr>
          <p:cNvPr id="6" name="组合 5">
            <a:extLst>
              <a:ext uri="{FF2B5EF4-FFF2-40B4-BE49-F238E27FC236}">
                <a16:creationId xmlns:a16="http://schemas.microsoft.com/office/drawing/2014/main" xmlns="" id="{123F8A89-FA0C-463E-A97A-2C87BB9AFE4F}"/>
              </a:ext>
            </a:extLst>
          </p:cNvPr>
          <p:cNvGrpSpPr/>
          <p:nvPr/>
        </p:nvGrpSpPr>
        <p:grpSpPr>
          <a:xfrm>
            <a:off x="2955098" y="1056609"/>
            <a:ext cx="1257418" cy="794215"/>
            <a:chOff x="2955098" y="1056609"/>
            <a:chExt cx="1257418" cy="794215"/>
          </a:xfrm>
        </p:grpSpPr>
        <p:sp>
          <p:nvSpPr>
            <p:cNvPr id="195" name="文本框 194">
              <a:extLst>
                <a:ext uri="{FF2B5EF4-FFF2-40B4-BE49-F238E27FC236}">
                  <a16:creationId xmlns:a16="http://schemas.microsoft.com/office/drawing/2014/main" xmlns="" id="{516DC5A4-9FDD-4768-A508-A2ED147EFA34}"/>
                </a:ext>
              </a:extLst>
            </p:cNvPr>
            <p:cNvSpPr txBox="1"/>
            <p:nvPr/>
          </p:nvSpPr>
          <p:spPr>
            <a:xfrm>
              <a:off x="3030782" y="1142938"/>
              <a:ext cx="1181734" cy="707886"/>
            </a:xfrm>
            <a:prstGeom prst="rect">
              <a:avLst/>
            </a:prstGeom>
            <a:noFill/>
          </p:spPr>
          <p:txBody>
            <a:bodyPr wrap="none" rtlCol="0">
              <a:spAutoFit/>
            </a:bodyPr>
            <a:lstStyle/>
            <a:p>
              <a:r>
                <a:rPr lang="en-US" altLang="zh-CN" sz="4000" dirty="0">
                  <a:solidFill>
                    <a:schemeClr val="bg1"/>
                  </a:solidFill>
                  <a:latin typeface="微软雅黑 Light" panose="020B0502040204020203" pitchFamily="34" charset="-122"/>
                  <a:ea typeface="微软雅黑 Light" panose="020B0502040204020203" pitchFamily="34" charset="-122"/>
                </a:rPr>
                <a:t>57%</a:t>
              </a:r>
              <a:endParaRPr lang="zh-CN" altLang="en-US" sz="4000" dirty="0">
                <a:solidFill>
                  <a:schemeClr val="bg1"/>
                </a:solidFill>
                <a:latin typeface="微软雅黑 Light" panose="020B0502040204020203" pitchFamily="34" charset="-122"/>
                <a:ea typeface="微软雅黑 Light" panose="020B0502040204020203" pitchFamily="34" charset="-122"/>
              </a:endParaRPr>
            </a:p>
          </p:txBody>
        </p:sp>
        <p:sp>
          <p:nvSpPr>
            <p:cNvPr id="219" name="文本框 218">
              <a:extLst>
                <a:ext uri="{FF2B5EF4-FFF2-40B4-BE49-F238E27FC236}">
                  <a16:creationId xmlns:a16="http://schemas.microsoft.com/office/drawing/2014/main" xmlns="" id="{4B2EA7EA-43C2-4FFC-88CC-ED7FD155BE3E}"/>
                </a:ext>
              </a:extLst>
            </p:cNvPr>
            <p:cNvSpPr txBox="1"/>
            <p:nvPr/>
          </p:nvSpPr>
          <p:spPr>
            <a:xfrm>
              <a:off x="3023902" y="1135090"/>
              <a:ext cx="1181734" cy="707886"/>
            </a:xfrm>
            <a:prstGeom prst="rect">
              <a:avLst/>
            </a:prstGeom>
            <a:noFill/>
            <a:effectLst/>
          </p:spPr>
          <p:txBody>
            <a:bodyPr wrap="none" rtlCol="0">
              <a:spAutoFit/>
            </a:bodyPr>
            <a:lstStyle/>
            <a:p>
              <a:r>
                <a:rPr lang="en-US" altLang="zh-CN" sz="4000" dirty="0">
                  <a:solidFill>
                    <a:srgbClr val="E7E7E7"/>
                  </a:solidFill>
                  <a:latin typeface="微软雅黑 Light" panose="020B0502040204020203" pitchFamily="34" charset="-122"/>
                  <a:ea typeface="微软雅黑 Light" panose="020B0502040204020203" pitchFamily="34" charset="-122"/>
                </a:rPr>
                <a:t>57%</a:t>
              </a:r>
              <a:endParaRPr lang="zh-CN" altLang="en-US" sz="4000" dirty="0">
                <a:solidFill>
                  <a:srgbClr val="E7E7E7"/>
                </a:solidFill>
                <a:latin typeface="微软雅黑 Light" panose="020B0502040204020203" pitchFamily="34" charset="-122"/>
                <a:ea typeface="微软雅黑 Light" panose="020B0502040204020203" pitchFamily="34" charset="-122"/>
              </a:endParaRPr>
            </a:p>
          </p:txBody>
        </p:sp>
        <p:sp>
          <p:nvSpPr>
            <p:cNvPr id="220" name="文本框 219">
              <a:extLst>
                <a:ext uri="{FF2B5EF4-FFF2-40B4-BE49-F238E27FC236}">
                  <a16:creationId xmlns:a16="http://schemas.microsoft.com/office/drawing/2014/main" xmlns="" id="{285CEFE9-ACB5-4A4E-A46B-BC6D8685FD49}"/>
                </a:ext>
              </a:extLst>
            </p:cNvPr>
            <p:cNvSpPr txBox="1"/>
            <p:nvPr/>
          </p:nvSpPr>
          <p:spPr>
            <a:xfrm>
              <a:off x="3017021" y="1127242"/>
              <a:ext cx="1181734" cy="707886"/>
            </a:xfrm>
            <a:prstGeom prst="rect">
              <a:avLst/>
            </a:prstGeom>
            <a:noFill/>
            <a:effectLst/>
          </p:spPr>
          <p:txBody>
            <a:bodyPr wrap="none" rtlCol="0">
              <a:spAutoFit/>
            </a:bodyPr>
            <a:lstStyle/>
            <a:p>
              <a:r>
                <a:rPr lang="en-US" altLang="zh-CN" sz="4000" dirty="0">
                  <a:solidFill>
                    <a:srgbClr val="D0D0D0"/>
                  </a:solidFill>
                  <a:latin typeface="微软雅黑 Light" panose="020B0502040204020203" pitchFamily="34" charset="-122"/>
                  <a:ea typeface="微软雅黑 Light" panose="020B0502040204020203" pitchFamily="34" charset="-122"/>
                </a:rPr>
                <a:t>57%</a:t>
              </a:r>
              <a:endParaRPr lang="zh-CN" altLang="en-US" sz="4000" dirty="0">
                <a:solidFill>
                  <a:srgbClr val="D0D0D0"/>
                </a:solidFill>
                <a:latin typeface="微软雅黑 Light" panose="020B0502040204020203" pitchFamily="34" charset="-122"/>
                <a:ea typeface="微软雅黑 Light" panose="020B0502040204020203" pitchFamily="34" charset="-122"/>
              </a:endParaRPr>
            </a:p>
          </p:txBody>
        </p:sp>
        <p:sp>
          <p:nvSpPr>
            <p:cNvPr id="221" name="文本框 220">
              <a:extLst>
                <a:ext uri="{FF2B5EF4-FFF2-40B4-BE49-F238E27FC236}">
                  <a16:creationId xmlns:a16="http://schemas.microsoft.com/office/drawing/2014/main" xmlns="" id="{9F72A76E-F417-4A74-BA75-E20EED11DBE1}"/>
                </a:ext>
              </a:extLst>
            </p:cNvPr>
            <p:cNvSpPr txBox="1"/>
            <p:nvPr/>
          </p:nvSpPr>
          <p:spPr>
            <a:xfrm>
              <a:off x="3010141" y="1119394"/>
              <a:ext cx="1181734" cy="707886"/>
            </a:xfrm>
            <a:prstGeom prst="rect">
              <a:avLst/>
            </a:prstGeom>
            <a:noFill/>
            <a:effectLst/>
          </p:spPr>
          <p:txBody>
            <a:bodyPr wrap="none" rtlCol="0">
              <a:spAutoFit/>
            </a:bodyPr>
            <a:lstStyle/>
            <a:p>
              <a:r>
                <a:rPr lang="en-US" altLang="zh-CN" sz="4000" dirty="0">
                  <a:solidFill>
                    <a:srgbClr val="B9B9B9"/>
                  </a:solidFill>
                  <a:latin typeface="微软雅黑 Light" panose="020B0502040204020203" pitchFamily="34" charset="-122"/>
                  <a:ea typeface="微软雅黑 Light" panose="020B0502040204020203" pitchFamily="34" charset="-122"/>
                </a:rPr>
                <a:t>57%</a:t>
              </a:r>
              <a:endParaRPr lang="zh-CN" altLang="en-US" sz="4000" dirty="0">
                <a:solidFill>
                  <a:srgbClr val="B9B9B9"/>
                </a:solidFill>
                <a:latin typeface="微软雅黑 Light" panose="020B0502040204020203" pitchFamily="34" charset="-122"/>
                <a:ea typeface="微软雅黑 Light" panose="020B0502040204020203" pitchFamily="34" charset="-122"/>
              </a:endParaRPr>
            </a:p>
          </p:txBody>
        </p:sp>
        <p:sp>
          <p:nvSpPr>
            <p:cNvPr id="222" name="文本框 221">
              <a:extLst>
                <a:ext uri="{FF2B5EF4-FFF2-40B4-BE49-F238E27FC236}">
                  <a16:creationId xmlns:a16="http://schemas.microsoft.com/office/drawing/2014/main" xmlns="" id="{21FFD2FC-D6AA-4B7C-AB4E-4FE4B69F0581}"/>
                </a:ext>
              </a:extLst>
            </p:cNvPr>
            <p:cNvSpPr txBox="1"/>
            <p:nvPr/>
          </p:nvSpPr>
          <p:spPr>
            <a:xfrm>
              <a:off x="3003260" y="1111546"/>
              <a:ext cx="1181734" cy="707886"/>
            </a:xfrm>
            <a:prstGeom prst="rect">
              <a:avLst/>
            </a:prstGeom>
            <a:noFill/>
            <a:effectLst/>
          </p:spPr>
          <p:txBody>
            <a:bodyPr wrap="none" rtlCol="0">
              <a:spAutoFit/>
            </a:bodyPr>
            <a:lstStyle/>
            <a:p>
              <a:r>
                <a:rPr lang="en-US" altLang="zh-CN" sz="4000" dirty="0">
                  <a:solidFill>
                    <a:srgbClr val="A2A2A2"/>
                  </a:solidFill>
                  <a:latin typeface="微软雅黑 Light" panose="020B0502040204020203" pitchFamily="34" charset="-122"/>
                  <a:ea typeface="微软雅黑 Light" panose="020B0502040204020203" pitchFamily="34" charset="-122"/>
                </a:rPr>
                <a:t>57%</a:t>
              </a:r>
              <a:endParaRPr lang="zh-CN" altLang="en-US" sz="4000" dirty="0">
                <a:solidFill>
                  <a:srgbClr val="A2A2A2"/>
                </a:solidFill>
                <a:latin typeface="微软雅黑 Light" panose="020B0502040204020203" pitchFamily="34" charset="-122"/>
                <a:ea typeface="微软雅黑 Light" panose="020B0502040204020203" pitchFamily="34" charset="-122"/>
              </a:endParaRPr>
            </a:p>
          </p:txBody>
        </p:sp>
        <p:sp>
          <p:nvSpPr>
            <p:cNvPr id="223" name="文本框 222">
              <a:extLst>
                <a:ext uri="{FF2B5EF4-FFF2-40B4-BE49-F238E27FC236}">
                  <a16:creationId xmlns:a16="http://schemas.microsoft.com/office/drawing/2014/main" xmlns="" id="{C93E068C-EA04-414A-AD50-50A7A8F6E59E}"/>
                </a:ext>
              </a:extLst>
            </p:cNvPr>
            <p:cNvSpPr txBox="1"/>
            <p:nvPr/>
          </p:nvSpPr>
          <p:spPr>
            <a:xfrm>
              <a:off x="2996380" y="1103698"/>
              <a:ext cx="1181734" cy="707886"/>
            </a:xfrm>
            <a:prstGeom prst="rect">
              <a:avLst/>
            </a:prstGeom>
            <a:noFill/>
            <a:effectLst/>
          </p:spPr>
          <p:txBody>
            <a:bodyPr wrap="none" rtlCol="0">
              <a:spAutoFit/>
            </a:bodyPr>
            <a:lstStyle/>
            <a:p>
              <a:r>
                <a:rPr lang="en-US" altLang="zh-CN" sz="4000" dirty="0">
                  <a:solidFill>
                    <a:srgbClr val="8B8B8B"/>
                  </a:solidFill>
                  <a:latin typeface="微软雅黑 Light" panose="020B0502040204020203" pitchFamily="34" charset="-122"/>
                  <a:ea typeface="微软雅黑 Light" panose="020B0502040204020203" pitchFamily="34" charset="-122"/>
                </a:rPr>
                <a:t>57%</a:t>
              </a:r>
              <a:endParaRPr lang="zh-CN" altLang="en-US" sz="4000" dirty="0">
                <a:solidFill>
                  <a:srgbClr val="8B8B8B"/>
                </a:solidFill>
                <a:latin typeface="微软雅黑 Light" panose="020B0502040204020203" pitchFamily="34" charset="-122"/>
                <a:ea typeface="微软雅黑 Light" panose="020B0502040204020203" pitchFamily="34" charset="-122"/>
              </a:endParaRPr>
            </a:p>
          </p:txBody>
        </p:sp>
        <p:sp>
          <p:nvSpPr>
            <p:cNvPr id="224" name="文本框 223">
              <a:extLst>
                <a:ext uri="{FF2B5EF4-FFF2-40B4-BE49-F238E27FC236}">
                  <a16:creationId xmlns:a16="http://schemas.microsoft.com/office/drawing/2014/main" xmlns="" id="{E1E2D292-57C4-4562-A110-A5EA2CF8DC2C}"/>
                </a:ext>
              </a:extLst>
            </p:cNvPr>
            <p:cNvSpPr txBox="1"/>
            <p:nvPr/>
          </p:nvSpPr>
          <p:spPr>
            <a:xfrm>
              <a:off x="2989500" y="1095849"/>
              <a:ext cx="1181734" cy="707886"/>
            </a:xfrm>
            <a:prstGeom prst="rect">
              <a:avLst/>
            </a:prstGeom>
            <a:noFill/>
            <a:effectLst/>
          </p:spPr>
          <p:txBody>
            <a:bodyPr wrap="none" rtlCol="0">
              <a:spAutoFit/>
            </a:bodyPr>
            <a:lstStyle/>
            <a:p>
              <a:r>
                <a:rPr lang="en-US" altLang="zh-CN" sz="4000" dirty="0">
                  <a:solidFill>
                    <a:srgbClr val="737373"/>
                  </a:solidFill>
                  <a:latin typeface="微软雅黑 Light" panose="020B0502040204020203" pitchFamily="34" charset="-122"/>
                  <a:ea typeface="微软雅黑 Light" panose="020B0502040204020203" pitchFamily="34" charset="-122"/>
                </a:rPr>
                <a:t>57%</a:t>
              </a:r>
              <a:endParaRPr lang="zh-CN" altLang="en-US" sz="4000" dirty="0">
                <a:solidFill>
                  <a:srgbClr val="737373"/>
                </a:solidFill>
                <a:latin typeface="微软雅黑 Light" panose="020B0502040204020203" pitchFamily="34" charset="-122"/>
                <a:ea typeface="微软雅黑 Light" panose="020B0502040204020203" pitchFamily="34" charset="-122"/>
              </a:endParaRPr>
            </a:p>
          </p:txBody>
        </p:sp>
        <p:sp>
          <p:nvSpPr>
            <p:cNvPr id="225" name="文本框 224">
              <a:extLst>
                <a:ext uri="{FF2B5EF4-FFF2-40B4-BE49-F238E27FC236}">
                  <a16:creationId xmlns:a16="http://schemas.microsoft.com/office/drawing/2014/main" xmlns="" id="{C6FD3569-2D82-4B85-A7E2-C732F6145491}"/>
                </a:ext>
              </a:extLst>
            </p:cNvPr>
            <p:cNvSpPr txBox="1"/>
            <p:nvPr/>
          </p:nvSpPr>
          <p:spPr>
            <a:xfrm>
              <a:off x="2982619" y="1088001"/>
              <a:ext cx="1181734" cy="707886"/>
            </a:xfrm>
            <a:prstGeom prst="rect">
              <a:avLst/>
            </a:prstGeom>
            <a:noFill/>
            <a:effectLst/>
          </p:spPr>
          <p:txBody>
            <a:bodyPr wrap="none" rtlCol="0">
              <a:spAutoFit/>
            </a:bodyPr>
            <a:lstStyle/>
            <a:p>
              <a:r>
                <a:rPr lang="en-US" altLang="zh-CN" sz="4000" dirty="0">
                  <a:solidFill>
                    <a:srgbClr val="5C5C5C"/>
                  </a:solidFill>
                  <a:latin typeface="微软雅黑 Light" panose="020B0502040204020203" pitchFamily="34" charset="-122"/>
                  <a:ea typeface="微软雅黑 Light" panose="020B0502040204020203" pitchFamily="34" charset="-122"/>
                </a:rPr>
                <a:t>57%</a:t>
              </a:r>
              <a:endParaRPr lang="zh-CN" altLang="en-US" sz="4000" dirty="0">
                <a:solidFill>
                  <a:srgbClr val="5C5C5C"/>
                </a:solidFill>
                <a:latin typeface="微软雅黑 Light" panose="020B0502040204020203" pitchFamily="34" charset="-122"/>
                <a:ea typeface="微软雅黑 Light" panose="020B0502040204020203" pitchFamily="34" charset="-122"/>
              </a:endParaRPr>
            </a:p>
          </p:txBody>
        </p:sp>
        <p:sp>
          <p:nvSpPr>
            <p:cNvPr id="226" name="文本框 225">
              <a:extLst>
                <a:ext uri="{FF2B5EF4-FFF2-40B4-BE49-F238E27FC236}">
                  <a16:creationId xmlns:a16="http://schemas.microsoft.com/office/drawing/2014/main" xmlns="" id="{68D4586B-7BB9-4373-A887-DE386579243F}"/>
                </a:ext>
              </a:extLst>
            </p:cNvPr>
            <p:cNvSpPr txBox="1"/>
            <p:nvPr/>
          </p:nvSpPr>
          <p:spPr>
            <a:xfrm>
              <a:off x="2975739" y="1080153"/>
              <a:ext cx="1181734" cy="707886"/>
            </a:xfrm>
            <a:prstGeom prst="rect">
              <a:avLst/>
            </a:prstGeom>
            <a:noFill/>
            <a:effectLst/>
          </p:spPr>
          <p:txBody>
            <a:bodyPr wrap="none" rtlCol="0">
              <a:spAutoFit/>
            </a:bodyPr>
            <a:lstStyle/>
            <a:p>
              <a:r>
                <a:rPr lang="en-US" altLang="zh-CN" sz="4000" dirty="0">
                  <a:solidFill>
                    <a:srgbClr val="454545"/>
                  </a:solidFill>
                  <a:latin typeface="微软雅黑 Light" panose="020B0502040204020203" pitchFamily="34" charset="-122"/>
                  <a:ea typeface="微软雅黑 Light" panose="020B0502040204020203" pitchFamily="34" charset="-122"/>
                </a:rPr>
                <a:t>57%</a:t>
              </a:r>
              <a:endParaRPr lang="zh-CN" altLang="en-US" sz="4000" dirty="0">
                <a:solidFill>
                  <a:srgbClr val="454545"/>
                </a:solidFill>
                <a:latin typeface="微软雅黑 Light" panose="020B0502040204020203" pitchFamily="34" charset="-122"/>
                <a:ea typeface="微软雅黑 Light" panose="020B0502040204020203" pitchFamily="34" charset="-122"/>
              </a:endParaRPr>
            </a:p>
          </p:txBody>
        </p:sp>
        <p:sp>
          <p:nvSpPr>
            <p:cNvPr id="227" name="文本框 226">
              <a:extLst>
                <a:ext uri="{FF2B5EF4-FFF2-40B4-BE49-F238E27FC236}">
                  <a16:creationId xmlns:a16="http://schemas.microsoft.com/office/drawing/2014/main" xmlns="" id="{EBFF7FB9-82D8-4B48-9657-4E6F4EA1C8C4}"/>
                </a:ext>
              </a:extLst>
            </p:cNvPr>
            <p:cNvSpPr txBox="1"/>
            <p:nvPr/>
          </p:nvSpPr>
          <p:spPr>
            <a:xfrm>
              <a:off x="2968859" y="1072305"/>
              <a:ext cx="1181734" cy="707886"/>
            </a:xfrm>
            <a:prstGeom prst="rect">
              <a:avLst/>
            </a:prstGeom>
            <a:noFill/>
            <a:effectLst/>
          </p:spPr>
          <p:txBody>
            <a:bodyPr wrap="none" rtlCol="0">
              <a:spAutoFit/>
            </a:bodyPr>
            <a:lstStyle/>
            <a:p>
              <a:r>
                <a:rPr lang="en-US" altLang="zh-CN" sz="4000" dirty="0">
                  <a:solidFill>
                    <a:srgbClr val="2E2E2E"/>
                  </a:solidFill>
                  <a:latin typeface="微软雅黑 Light" panose="020B0502040204020203" pitchFamily="34" charset="-122"/>
                  <a:ea typeface="微软雅黑 Light" panose="020B0502040204020203" pitchFamily="34" charset="-122"/>
                </a:rPr>
                <a:t>57%</a:t>
              </a:r>
              <a:endParaRPr lang="zh-CN" altLang="en-US" sz="4000" dirty="0">
                <a:solidFill>
                  <a:srgbClr val="2E2E2E"/>
                </a:solidFill>
                <a:latin typeface="微软雅黑 Light" panose="020B0502040204020203" pitchFamily="34" charset="-122"/>
                <a:ea typeface="微软雅黑 Light" panose="020B0502040204020203" pitchFamily="34" charset="-122"/>
              </a:endParaRPr>
            </a:p>
          </p:txBody>
        </p:sp>
        <p:sp>
          <p:nvSpPr>
            <p:cNvPr id="228" name="文本框 227">
              <a:extLst>
                <a:ext uri="{FF2B5EF4-FFF2-40B4-BE49-F238E27FC236}">
                  <a16:creationId xmlns:a16="http://schemas.microsoft.com/office/drawing/2014/main" xmlns="" id="{41CB166A-DA6A-40A7-8AAC-A2D36C224D95}"/>
                </a:ext>
              </a:extLst>
            </p:cNvPr>
            <p:cNvSpPr txBox="1"/>
            <p:nvPr/>
          </p:nvSpPr>
          <p:spPr>
            <a:xfrm>
              <a:off x="2961978" y="1064457"/>
              <a:ext cx="1181734" cy="707886"/>
            </a:xfrm>
            <a:prstGeom prst="rect">
              <a:avLst/>
            </a:prstGeom>
            <a:noFill/>
            <a:effectLst/>
          </p:spPr>
          <p:txBody>
            <a:bodyPr wrap="none" rtlCol="0">
              <a:spAutoFit/>
            </a:bodyPr>
            <a:lstStyle/>
            <a:p>
              <a:r>
                <a:rPr lang="en-US" altLang="zh-CN" sz="4000" dirty="0">
                  <a:solidFill>
                    <a:srgbClr val="171717"/>
                  </a:solidFill>
                  <a:latin typeface="微软雅黑 Light" panose="020B0502040204020203" pitchFamily="34" charset="-122"/>
                  <a:ea typeface="微软雅黑 Light" panose="020B0502040204020203" pitchFamily="34" charset="-122"/>
                </a:rPr>
                <a:t>57%</a:t>
              </a:r>
              <a:endParaRPr lang="zh-CN" altLang="en-US" sz="4000" dirty="0">
                <a:solidFill>
                  <a:srgbClr val="171717"/>
                </a:solidFill>
                <a:latin typeface="微软雅黑 Light" panose="020B0502040204020203" pitchFamily="34" charset="-122"/>
                <a:ea typeface="微软雅黑 Light" panose="020B0502040204020203" pitchFamily="34" charset="-122"/>
              </a:endParaRPr>
            </a:p>
          </p:txBody>
        </p:sp>
        <p:sp>
          <p:nvSpPr>
            <p:cNvPr id="206" name="文本框 205">
              <a:extLst>
                <a:ext uri="{FF2B5EF4-FFF2-40B4-BE49-F238E27FC236}">
                  <a16:creationId xmlns:a16="http://schemas.microsoft.com/office/drawing/2014/main" xmlns="" id="{C29FA6F9-6A80-48C6-8265-8EE943F73BFC}"/>
                </a:ext>
              </a:extLst>
            </p:cNvPr>
            <p:cNvSpPr txBox="1"/>
            <p:nvPr/>
          </p:nvSpPr>
          <p:spPr>
            <a:xfrm>
              <a:off x="2955098" y="1056609"/>
              <a:ext cx="1181734" cy="707886"/>
            </a:xfrm>
            <a:prstGeom prst="rect">
              <a:avLst/>
            </a:prstGeom>
            <a:noFill/>
          </p:spPr>
          <p:txBody>
            <a:bodyPr wrap="none" rtlCol="0">
              <a:spAutoFit/>
            </a:bodyPr>
            <a:lstStyle/>
            <a:p>
              <a:r>
                <a:rPr lang="en-US" altLang="zh-CN" sz="4000" dirty="0">
                  <a:latin typeface="微软雅黑 Light" panose="020B0502040204020203" pitchFamily="34" charset="-122"/>
                  <a:ea typeface="微软雅黑 Light" panose="020B0502040204020203" pitchFamily="34" charset="-122"/>
                </a:rPr>
                <a:t>57%</a:t>
              </a:r>
              <a:endParaRPr lang="zh-CN" altLang="en-US" sz="4000" dirty="0">
                <a:latin typeface="微软雅黑 Light" panose="020B0502040204020203" pitchFamily="34" charset="-122"/>
                <a:ea typeface="微软雅黑 Light" panose="020B0502040204020203" pitchFamily="34" charset="-122"/>
              </a:endParaRPr>
            </a:p>
          </p:txBody>
        </p:sp>
      </p:grpSp>
      <p:cxnSp>
        <p:nvCxnSpPr>
          <p:cNvPr id="207" name="直接连接符 206">
            <a:extLst>
              <a:ext uri="{FF2B5EF4-FFF2-40B4-BE49-F238E27FC236}">
                <a16:creationId xmlns:a16="http://schemas.microsoft.com/office/drawing/2014/main" xmlns="" id="{79AF7255-3508-405A-9D19-C27BBFAE09AF}"/>
              </a:ext>
            </a:extLst>
          </p:cNvPr>
          <p:cNvCxnSpPr>
            <a:cxnSpLocks/>
          </p:cNvCxnSpPr>
          <p:nvPr/>
        </p:nvCxnSpPr>
        <p:spPr>
          <a:xfrm flipV="1">
            <a:off x="7199786" y="3098570"/>
            <a:ext cx="0" cy="153779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08" name="组合 207">
            <a:extLst>
              <a:ext uri="{FF2B5EF4-FFF2-40B4-BE49-F238E27FC236}">
                <a16:creationId xmlns:a16="http://schemas.microsoft.com/office/drawing/2014/main" xmlns="" id="{C9EECF9F-C371-4A4D-B18D-0268B2AA2846}"/>
              </a:ext>
            </a:extLst>
          </p:cNvPr>
          <p:cNvGrpSpPr/>
          <p:nvPr/>
        </p:nvGrpSpPr>
        <p:grpSpPr>
          <a:xfrm>
            <a:off x="5894735" y="2003434"/>
            <a:ext cx="2928098" cy="1083426"/>
            <a:chOff x="2006601" y="747847"/>
            <a:chExt cx="2928098" cy="1083426"/>
          </a:xfrm>
        </p:grpSpPr>
        <p:sp>
          <p:nvSpPr>
            <p:cNvPr id="209" name="文本框 208">
              <a:extLst>
                <a:ext uri="{FF2B5EF4-FFF2-40B4-BE49-F238E27FC236}">
                  <a16:creationId xmlns:a16="http://schemas.microsoft.com/office/drawing/2014/main" xmlns="" id="{2F8627C3-DD97-4B63-BFE6-447CBE80A9CE}"/>
                </a:ext>
              </a:extLst>
            </p:cNvPr>
            <p:cNvSpPr txBox="1"/>
            <p:nvPr/>
          </p:nvSpPr>
          <p:spPr>
            <a:xfrm>
              <a:off x="3047048" y="747847"/>
              <a:ext cx="1569660" cy="461665"/>
            </a:xfrm>
            <a:prstGeom prst="rect">
              <a:avLst/>
            </a:prstGeom>
            <a:noFill/>
          </p:spPr>
          <p:txBody>
            <a:bodyPr wrap="none" rtlCol="0">
              <a:spAutoFit/>
            </a:bodyPr>
            <a:lstStyle/>
            <a:p>
              <a:r>
                <a:rPr lang="zh-CN" altLang="en-US" sz="2400" b="1" spc="300" dirty="0">
                  <a:solidFill>
                    <a:srgbClr val="323232"/>
                  </a:solidFill>
                  <a:latin typeface="微软雅黑 Light" panose="020B0502040204020203" pitchFamily="34" charset="-122"/>
                  <a:ea typeface="微软雅黑 Light" panose="020B0502040204020203" pitchFamily="34" charset="-122"/>
                </a:rPr>
                <a:t>输入标题</a:t>
              </a:r>
            </a:p>
          </p:txBody>
        </p:sp>
        <p:sp>
          <p:nvSpPr>
            <p:cNvPr id="210" name="文本框 209">
              <a:extLst>
                <a:ext uri="{FF2B5EF4-FFF2-40B4-BE49-F238E27FC236}">
                  <a16:creationId xmlns:a16="http://schemas.microsoft.com/office/drawing/2014/main" xmlns="" id="{D92FFA0F-B080-41A2-B46A-09A8DF354611}"/>
                </a:ext>
              </a:extLst>
            </p:cNvPr>
            <p:cNvSpPr txBox="1"/>
            <p:nvPr/>
          </p:nvSpPr>
          <p:spPr>
            <a:xfrm>
              <a:off x="2006601" y="1171412"/>
              <a:ext cx="2928098" cy="659861"/>
            </a:xfrm>
            <a:prstGeom prst="rect">
              <a:avLst/>
            </a:prstGeom>
            <a:noFill/>
          </p:spPr>
          <p:txBody>
            <a:bodyPr wrap="square" rtlCol="0">
              <a:spAutoFit/>
            </a:bodyPr>
            <a:lstStyle/>
            <a:p>
              <a:pPr>
                <a:lnSpc>
                  <a:spcPct val="120000"/>
                </a:lnSpc>
              </a:pPr>
              <a:r>
                <a:rPr lang="zh-CN" altLang="en-US" sz="1600" spc="300" dirty="0">
                  <a:solidFill>
                    <a:srgbClr val="323232"/>
                  </a:solidFill>
                  <a:latin typeface="微软雅黑 Light" panose="020B0502040204020203" pitchFamily="34" charset="-122"/>
                  <a:ea typeface="微软雅黑 Light" panose="020B0502040204020203" pitchFamily="34" charset="-122"/>
                </a:rPr>
                <a:t>输入内容，请输入内容，请在这里输入内容。</a:t>
              </a:r>
            </a:p>
          </p:txBody>
        </p:sp>
      </p:grpSp>
      <p:grpSp>
        <p:nvGrpSpPr>
          <p:cNvPr id="9" name="组合 8">
            <a:extLst>
              <a:ext uri="{FF2B5EF4-FFF2-40B4-BE49-F238E27FC236}">
                <a16:creationId xmlns:a16="http://schemas.microsoft.com/office/drawing/2014/main" xmlns="" id="{A18DD11B-E5C5-4428-98F0-6C40A2BDA4C7}"/>
              </a:ext>
            </a:extLst>
          </p:cNvPr>
          <p:cNvGrpSpPr/>
          <p:nvPr/>
        </p:nvGrpSpPr>
        <p:grpSpPr>
          <a:xfrm>
            <a:off x="5883708" y="1817097"/>
            <a:ext cx="1265433" cy="794215"/>
            <a:chOff x="5883708" y="1817097"/>
            <a:chExt cx="1265433" cy="794215"/>
          </a:xfrm>
        </p:grpSpPr>
        <p:sp>
          <p:nvSpPr>
            <p:cNvPr id="211" name="文本框 210">
              <a:extLst>
                <a:ext uri="{FF2B5EF4-FFF2-40B4-BE49-F238E27FC236}">
                  <a16:creationId xmlns:a16="http://schemas.microsoft.com/office/drawing/2014/main" xmlns="" id="{271BF58B-74BE-4F56-BACD-CAEE5E8E6D31}"/>
                </a:ext>
              </a:extLst>
            </p:cNvPr>
            <p:cNvSpPr txBox="1"/>
            <p:nvPr/>
          </p:nvSpPr>
          <p:spPr>
            <a:xfrm>
              <a:off x="5959392" y="1903426"/>
              <a:ext cx="1189749" cy="707886"/>
            </a:xfrm>
            <a:prstGeom prst="rect">
              <a:avLst/>
            </a:prstGeom>
            <a:noFill/>
          </p:spPr>
          <p:txBody>
            <a:bodyPr wrap="none" rtlCol="0">
              <a:spAutoFit/>
            </a:bodyPr>
            <a:lstStyle/>
            <a:p>
              <a:r>
                <a:rPr lang="en-US" altLang="zh-CN" sz="4000" dirty="0">
                  <a:solidFill>
                    <a:schemeClr val="bg1"/>
                  </a:solidFill>
                  <a:latin typeface="微软雅黑 Light" panose="020B0502040204020203" pitchFamily="34" charset="-122"/>
                  <a:ea typeface="微软雅黑 Light" panose="020B0502040204020203" pitchFamily="34" charset="-122"/>
                </a:rPr>
                <a:t>32%</a:t>
              </a:r>
              <a:endParaRPr lang="zh-CN" altLang="en-US" sz="4000" dirty="0">
                <a:solidFill>
                  <a:schemeClr val="bg1"/>
                </a:solidFill>
                <a:latin typeface="微软雅黑 Light" panose="020B0502040204020203" pitchFamily="34" charset="-122"/>
                <a:ea typeface="微软雅黑 Light" panose="020B0502040204020203" pitchFamily="34" charset="-122"/>
              </a:endParaRPr>
            </a:p>
          </p:txBody>
        </p:sp>
        <p:sp>
          <p:nvSpPr>
            <p:cNvPr id="229" name="文本框 228">
              <a:extLst>
                <a:ext uri="{FF2B5EF4-FFF2-40B4-BE49-F238E27FC236}">
                  <a16:creationId xmlns:a16="http://schemas.microsoft.com/office/drawing/2014/main" xmlns="" id="{42E8DD32-779B-4070-B7B5-1E68D5EFCF24}"/>
                </a:ext>
              </a:extLst>
            </p:cNvPr>
            <p:cNvSpPr txBox="1"/>
            <p:nvPr/>
          </p:nvSpPr>
          <p:spPr>
            <a:xfrm>
              <a:off x="5952512" y="1895578"/>
              <a:ext cx="1189749" cy="707886"/>
            </a:xfrm>
            <a:prstGeom prst="rect">
              <a:avLst/>
            </a:prstGeom>
            <a:noFill/>
            <a:effectLst/>
          </p:spPr>
          <p:txBody>
            <a:bodyPr wrap="none" rtlCol="0">
              <a:spAutoFit/>
            </a:bodyPr>
            <a:lstStyle/>
            <a:p>
              <a:r>
                <a:rPr lang="en-US" altLang="zh-CN" sz="4000" dirty="0">
                  <a:solidFill>
                    <a:srgbClr val="E7E7E7"/>
                  </a:solidFill>
                  <a:latin typeface="微软雅黑 Light" panose="020B0502040204020203" pitchFamily="34" charset="-122"/>
                  <a:ea typeface="微软雅黑 Light" panose="020B0502040204020203" pitchFamily="34" charset="-122"/>
                </a:rPr>
                <a:t>32%</a:t>
              </a:r>
              <a:endParaRPr lang="zh-CN" altLang="en-US" sz="4000" dirty="0">
                <a:solidFill>
                  <a:srgbClr val="E7E7E7"/>
                </a:solidFill>
                <a:latin typeface="微软雅黑 Light" panose="020B0502040204020203" pitchFamily="34" charset="-122"/>
                <a:ea typeface="微软雅黑 Light" panose="020B0502040204020203" pitchFamily="34" charset="-122"/>
              </a:endParaRPr>
            </a:p>
          </p:txBody>
        </p:sp>
        <p:sp>
          <p:nvSpPr>
            <p:cNvPr id="230" name="文本框 229">
              <a:extLst>
                <a:ext uri="{FF2B5EF4-FFF2-40B4-BE49-F238E27FC236}">
                  <a16:creationId xmlns:a16="http://schemas.microsoft.com/office/drawing/2014/main" xmlns="" id="{8325202E-162E-4445-8ECA-D25D8FC4CB6A}"/>
                </a:ext>
              </a:extLst>
            </p:cNvPr>
            <p:cNvSpPr txBox="1"/>
            <p:nvPr/>
          </p:nvSpPr>
          <p:spPr>
            <a:xfrm>
              <a:off x="5945631" y="1887730"/>
              <a:ext cx="1189749" cy="707886"/>
            </a:xfrm>
            <a:prstGeom prst="rect">
              <a:avLst/>
            </a:prstGeom>
            <a:noFill/>
            <a:effectLst/>
          </p:spPr>
          <p:txBody>
            <a:bodyPr wrap="none" rtlCol="0">
              <a:spAutoFit/>
            </a:bodyPr>
            <a:lstStyle/>
            <a:p>
              <a:r>
                <a:rPr lang="en-US" altLang="zh-CN" sz="4000" dirty="0">
                  <a:solidFill>
                    <a:srgbClr val="D0D0D0"/>
                  </a:solidFill>
                  <a:latin typeface="微软雅黑 Light" panose="020B0502040204020203" pitchFamily="34" charset="-122"/>
                  <a:ea typeface="微软雅黑 Light" panose="020B0502040204020203" pitchFamily="34" charset="-122"/>
                </a:rPr>
                <a:t>32%</a:t>
              </a:r>
              <a:endParaRPr lang="zh-CN" altLang="en-US" sz="4000" dirty="0">
                <a:solidFill>
                  <a:srgbClr val="D0D0D0"/>
                </a:solidFill>
                <a:latin typeface="微软雅黑 Light" panose="020B0502040204020203" pitchFamily="34" charset="-122"/>
                <a:ea typeface="微软雅黑 Light" panose="020B0502040204020203" pitchFamily="34" charset="-122"/>
              </a:endParaRPr>
            </a:p>
          </p:txBody>
        </p:sp>
        <p:sp>
          <p:nvSpPr>
            <p:cNvPr id="231" name="文本框 230">
              <a:extLst>
                <a:ext uri="{FF2B5EF4-FFF2-40B4-BE49-F238E27FC236}">
                  <a16:creationId xmlns:a16="http://schemas.microsoft.com/office/drawing/2014/main" xmlns="" id="{7F3E098A-A75B-40F0-92C7-C7E980A9DBF4}"/>
                </a:ext>
              </a:extLst>
            </p:cNvPr>
            <p:cNvSpPr txBox="1"/>
            <p:nvPr/>
          </p:nvSpPr>
          <p:spPr>
            <a:xfrm>
              <a:off x="5938751" y="1879882"/>
              <a:ext cx="1189749" cy="707886"/>
            </a:xfrm>
            <a:prstGeom prst="rect">
              <a:avLst/>
            </a:prstGeom>
            <a:noFill/>
            <a:effectLst/>
          </p:spPr>
          <p:txBody>
            <a:bodyPr wrap="none" rtlCol="0">
              <a:spAutoFit/>
            </a:bodyPr>
            <a:lstStyle/>
            <a:p>
              <a:r>
                <a:rPr lang="en-US" altLang="zh-CN" sz="4000" dirty="0">
                  <a:solidFill>
                    <a:srgbClr val="B9B9B9"/>
                  </a:solidFill>
                  <a:latin typeface="微软雅黑 Light" panose="020B0502040204020203" pitchFamily="34" charset="-122"/>
                  <a:ea typeface="微软雅黑 Light" panose="020B0502040204020203" pitchFamily="34" charset="-122"/>
                </a:rPr>
                <a:t>32%</a:t>
              </a:r>
              <a:endParaRPr lang="zh-CN" altLang="en-US" sz="4000" dirty="0">
                <a:solidFill>
                  <a:srgbClr val="B9B9B9"/>
                </a:solidFill>
                <a:latin typeface="微软雅黑 Light" panose="020B0502040204020203" pitchFamily="34" charset="-122"/>
                <a:ea typeface="微软雅黑 Light" panose="020B0502040204020203" pitchFamily="34" charset="-122"/>
              </a:endParaRPr>
            </a:p>
          </p:txBody>
        </p:sp>
        <p:sp>
          <p:nvSpPr>
            <p:cNvPr id="232" name="文本框 231">
              <a:extLst>
                <a:ext uri="{FF2B5EF4-FFF2-40B4-BE49-F238E27FC236}">
                  <a16:creationId xmlns:a16="http://schemas.microsoft.com/office/drawing/2014/main" xmlns="" id="{883EF527-F817-4A43-8E55-D5DBD5D9774E}"/>
                </a:ext>
              </a:extLst>
            </p:cNvPr>
            <p:cNvSpPr txBox="1"/>
            <p:nvPr/>
          </p:nvSpPr>
          <p:spPr>
            <a:xfrm>
              <a:off x="5931870" y="1872034"/>
              <a:ext cx="1189749" cy="707886"/>
            </a:xfrm>
            <a:prstGeom prst="rect">
              <a:avLst/>
            </a:prstGeom>
            <a:noFill/>
            <a:effectLst/>
          </p:spPr>
          <p:txBody>
            <a:bodyPr wrap="none" rtlCol="0">
              <a:spAutoFit/>
            </a:bodyPr>
            <a:lstStyle/>
            <a:p>
              <a:r>
                <a:rPr lang="en-US" altLang="zh-CN" sz="4000" dirty="0">
                  <a:solidFill>
                    <a:srgbClr val="A2A2A2"/>
                  </a:solidFill>
                  <a:latin typeface="微软雅黑 Light" panose="020B0502040204020203" pitchFamily="34" charset="-122"/>
                  <a:ea typeface="微软雅黑 Light" panose="020B0502040204020203" pitchFamily="34" charset="-122"/>
                </a:rPr>
                <a:t>32%</a:t>
              </a:r>
              <a:endParaRPr lang="zh-CN" altLang="en-US" sz="4000" dirty="0">
                <a:solidFill>
                  <a:srgbClr val="A2A2A2"/>
                </a:solidFill>
                <a:latin typeface="微软雅黑 Light" panose="020B0502040204020203" pitchFamily="34" charset="-122"/>
                <a:ea typeface="微软雅黑 Light" panose="020B0502040204020203" pitchFamily="34" charset="-122"/>
              </a:endParaRPr>
            </a:p>
          </p:txBody>
        </p:sp>
        <p:sp>
          <p:nvSpPr>
            <p:cNvPr id="233" name="文本框 232">
              <a:extLst>
                <a:ext uri="{FF2B5EF4-FFF2-40B4-BE49-F238E27FC236}">
                  <a16:creationId xmlns:a16="http://schemas.microsoft.com/office/drawing/2014/main" xmlns="" id="{1D3E3C33-0FDC-46B1-BFA6-116DBF78F81C}"/>
                </a:ext>
              </a:extLst>
            </p:cNvPr>
            <p:cNvSpPr txBox="1"/>
            <p:nvPr/>
          </p:nvSpPr>
          <p:spPr>
            <a:xfrm>
              <a:off x="5924990" y="1864186"/>
              <a:ext cx="1189749" cy="707886"/>
            </a:xfrm>
            <a:prstGeom prst="rect">
              <a:avLst/>
            </a:prstGeom>
            <a:noFill/>
            <a:effectLst/>
          </p:spPr>
          <p:txBody>
            <a:bodyPr wrap="none" rtlCol="0">
              <a:spAutoFit/>
            </a:bodyPr>
            <a:lstStyle/>
            <a:p>
              <a:r>
                <a:rPr lang="en-US" altLang="zh-CN" sz="4000" dirty="0">
                  <a:solidFill>
                    <a:srgbClr val="8B8B8B"/>
                  </a:solidFill>
                  <a:latin typeface="微软雅黑 Light" panose="020B0502040204020203" pitchFamily="34" charset="-122"/>
                  <a:ea typeface="微软雅黑 Light" panose="020B0502040204020203" pitchFamily="34" charset="-122"/>
                </a:rPr>
                <a:t>32%</a:t>
              </a:r>
              <a:endParaRPr lang="zh-CN" altLang="en-US" sz="4000" dirty="0">
                <a:solidFill>
                  <a:srgbClr val="8B8B8B"/>
                </a:solidFill>
                <a:latin typeface="微软雅黑 Light" panose="020B0502040204020203" pitchFamily="34" charset="-122"/>
                <a:ea typeface="微软雅黑 Light" panose="020B0502040204020203" pitchFamily="34" charset="-122"/>
              </a:endParaRPr>
            </a:p>
          </p:txBody>
        </p:sp>
        <p:sp>
          <p:nvSpPr>
            <p:cNvPr id="234" name="文本框 233">
              <a:extLst>
                <a:ext uri="{FF2B5EF4-FFF2-40B4-BE49-F238E27FC236}">
                  <a16:creationId xmlns:a16="http://schemas.microsoft.com/office/drawing/2014/main" xmlns="" id="{8D51D04B-2DB8-41D5-9852-9D1AA95E7F09}"/>
                </a:ext>
              </a:extLst>
            </p:cNvPr>
            <p:cNvSpPr txBox="1"/>
            <p:nvPr/>
          </p:nvSpPr>
          <p:spPr>
            <a:xfrm>
              <a:off x="5918110" y="1856337"/>
              <a:ext cx="1189749" cy="707886"/>
            </a:xfrm>
            <a:prstGeom prst="rect">
              <a:avLst/>
            </a:prstGeom>
            <a:noFill/>
            <a:effectLst/>
          </p:spPr>
          <p:txBody>
            <a:bodyPr wrap="none" rtlCol="0">
              <a:spAutoFit/>
            </a:bodyPr>
            <a:lstStyle/>
            <a:p>
              <a:r>
                <a:rPr lang="en-US" altLang="zh-CN" sz="4000" dirty="0">
                  <a:solidFill>
                    <a:srgbClr val="737373"/>
                  </a:solidFill>
                  <a:latin typeface="微软雅黑 Light" panose="020B0502040204020203" pitchFamily="34" charset="-122"/>
                  <a:ea typeface="微软雅黑 Light" panose="020B0502040204020203" pitchFamily="34" charset="-122"/>
                </a:rPr>
                <a:t>32%</a:t>
              </a:r>
              <a:endParaRPr lang="zh-CN" altLang="en-US" sz="4000" dirty="0">
                <a:solidFill>
                  <a:srgbClr val="737373"/>
                </a:solidFill>
                <a:latin typeface="微软雅黑 Light" panose="020B0502040204020203" pitchFamily="34" charset="-122"/>
                <a:ea typeface="微软雅黑 Light" panose="020B0502040204020203" pitchFamily="34" charset="-122"/>
              </a:endParaRPr>
            </a:p>
          </p:txBody>
        </p:sp>
        <p:sp>
          <p:nvSpPr>
            <p:cNvPr id="235" name="文本框 234">
              <a:extLst>
                <a:ext uri="{FF2B5EF4-FFF2-40B4-BE49-F238E27FC236}">
                  <a16:creationId xmlns:a16="http://schemas.microsoft.com/office/drawing/2014/main" xmlns="" id="{0AD8F0CF-86C6-4B22-A048-663361CE195B}"/>
                </a:ext>
              </a:extLst>
            </p:cNvPr>
            <p:cNvSpPr txBox="1"/>
            <p:nvPr/>
          </p:nvSpPr>
          <p:spPr>
            <a:xfrm>
              <a:off x="5911229" y="1848489"/>
              <a:ext cx="1189749" cy="707886"/>
            </a:xfrm>
            <a:prstGeom prst="rect">
              <a:avLst/>
            </a:prstGeom>
            <a:noFill/>
            <a:effectLst/>
          </p:spPr>
          <p:txBody>
            <a:bodyPr wrap="none" rtlCol="0">
              <a:spAutoFit/>
            </a:bodyPr>
            <a:lstStyle/>
            <a:p>
              <a:r>
                <a:rPr lang="en-US" altLang="zh-CN" sz="4000" dirty="0">
                  <a:solidFill>
                    <a:srgbClr val="5C5C5C"/>
                  </a:solidFill>
                  <a:latin typeface="微软雅黑 Light" panose="020B0502040204020203" pitchFamily="34" charset="-122"/>
                  <a:ea typeface="微软雅黑 Light" panose="020B0502040204020203" pitchFamily="34" charset="-122"/>
                </a:rPr>
                <a:t>32%</a:t>
              </a:r>
              <a:endParaRPr lang="zh-CN" altLang="en-US" sz="4000" dirty="0">
                <a:solidFill>
                  <a:srgbClr val="5C5C5C"/>
                </a:solidFill>
                <a:latin typeface="微软雅黑 Light" panose="020B0502040204020203" pitchFamily="34" charset="-122"/>
                <a:ea typeface="微软雅黑 Light" panose="020B0502040204020203" pitchFamily="34" charset="-122"/>
              </a:endParaRPr>
            </a:p>
          </p:txBody>
        </p:sp>
        <p:sp>
          <p:nvSpPr>
            <p:cNvPr id="236" name="文本框 235">
              <a:extLst>
                <a:ext uri="{FF2B5EF4-FFF2-40B4-BE49-F238E27FC236}">
                  <a16:creationId xmlns:a16="http://schemas.microsoft.com/office/drawing/2014/main" xmlns="" id="{59A4633C-7CCE-4D35-B03E-92D349152A57}"/>
                </a:ext>
              </a:extLst>
            </p:cNvPr>
            <p:cNvSpPr txBox="1"/>
            <p:nvPr/>
          </p:nvSpPr>
          <p:spPr>
            <a:xfrm>
              <a:off x="5904349" y="1840641"/>
              <a:ext cx="1189749" cy="707886"/>
            </a:xfrm>
            <a:prstGeom prst="rect">
              <a:avLst/>
            </a:prstGeom>
            <a:noFill/>
            <a:effectLst/>
          </p:spPr>
          <p:txBody>
            <a:bodyPr wrap="none" rtlCol="0">
              <a:spAutoFit/>
            </a:bodyPr>
            <a:lstStyle/>
            <a:p>
              <a:r>
                <a:rPr lang="en-US" altLang="zh-CN" sz="4000" dirty="0">
                  <a:solidFill>
                    <a:srgbClr val="454545"/>
                  </a:solidFill>
                  <a:latin typeface="微软雅黑 Light" panose="020B0502040204020203" pitchFamily="34" charset="-122"/>
                  <a:ea typeface="微软雅黑 Light" panose="020B0502040204020203" pitchFamily="34" charset="-122"/>
                </a:rPr>
                <a:t>32%</a:t>
              </a:r>
              <a:endParaRPr lang="zh-CN" altLang="en-US" sz="4000" dirty="0">
                <a:solidFill>
                  <a:srgbClr val="454545"/>
                </a:solidFill>
                <a:latin typeface="微软雅黑 Light" panose="020B0502040204020203" pitchFamily="34" charset="-122"/>
                <a:ea typeface="微软雅黑 Light" panose="020B0502040204020203" pitchFamily="34" charset="-122"/>
              </a:endParaRPr>
            </a:p>
          </p:txBody>
        </p:sp>
        <p:sp>
          <p:nvSpPr>
            <p:cNvPr id="237" name="文本框 236">
              <a:extLst>
                <a:ext uri="{FF2B5EF4-FFF2-40B4-BE49-F238E27FC236}">
                  <a16:creationId xmlns:a16="http://schemas.microsoft.com/office/drawing/2014/main" xmlns="" id="{40AC5E25-7FC5-432F-9418-406CCDE588FE}"/>
                </a:ext>
              </a:extLst>
            </p:cNvPr>
            <p:cNvSpPr txBox="1"/>
            <p:nvPr/>
          </p:nvSpPr>
          <p:spPr>
            <a:xfrm>
              <a:off x="5897469" y="1832793"/>
              <a:ext cx="1189749" cy="707886"/>
            </a:xfrm>
            <a:prstGeom prst="rect">
              <a:avLst/>
            </a:prstGeom>
            <a:noFill/>
            <a:effectLst/>
          </p:spPr>
          <p:txBody>
            <a:bodyPr wrap="none" rtlCol="0">
              <a:spAutoFit/>
            </a:bodyPr>
            <a:lstStyle/>
            <a:p>
              <a:r>
                <a:rPr lang="en-US" altLang="zh-CN" sz="4000" dirty="0">
                  <a:solidFill>
                    <a:srgbClr val="2E2E2E"/>
                  </a:solidFill>
                  <a:latin typeface="微软雅黑 Light" panose="020B0502040204020203" pitchFamily="34" charset="-122"/>
                  <a:ea typeface="微软雅黑 Light" panose="020B0502040204020203" pitchFamily="34" charset="-122"/>
                </a:rPr>
                <a:t>32%</a:t>
              </a:r>
              <a:endParaRPr lang="zh-CN" altLang="en-US" sz="4000" dirty="0">
                <a:solidFill>
                  <a:srgbClr val="2E2E2E"/>
                </a:solidFill>
                <a:latin typeface="微软雅黑 Light" panose="020B0502040204020203" pitchFamily="34" charset="-122"/>
                <a:ea typeface="微软雅黑 Light" panose="020B0502040204020203" pitchFamily="34" charset="-122"/>
              </a:endParaRPr>
            </a:p>
          </p:txBody>
        </p:sp>
        <p:sp>
          <p:nvSpPr>
            <p:cNvPr id="238" name="文本框 237">
              <a:extLst>
                <a:ext uri="{FF2B5EF4-FFF2-40B4-BE49-F238E27FC236}">
                  <a16:creationId xmlns:a16="http://schemas.microsoft.com/office/drawing/2014/main" xmlns="" id="{640390F7-7F62-49C8-9689-9C497C1BF233}"/>
                </a:ext>
              </a:extLst>
            </p:cNvPr>
            <p:cNvSpPr txBox="1"/>
            <p:nvPr/>
          </p:nvSpPr>
          <p:spPr>
            <a:xfrm>
              <a:off x="5890588" y="1824945"/>
              <a:ext cx="1189749" cy="707886"/>
            </a:xfrm>
            <a:prstGeom prst="rect">
              <a:avLst/>
            </a:prstGeom>
            <a:noFill/>
            <a:effectLst/>
          </p:spPr>
          <p:txBody>
            <a:bodyPr wrap="none" rtlCol="0">
              <a:spAutoFit/>
            </a:bodyPr>
            <a:lstStyle/>
            <a:p>
              <a:r>
                <a:rPr lang="en-US" altLang="zh-CN" sz="4000" dirty="0">
                  <a:solidFill>
                    <a:srgbClr val="171717"/>
                  </a:solidFill>
                  <a:latin typeface="微软雅黑 Light" panose="020B0502040204020203" pitchFamily="34" charset="-122"/>
                  <a:ea typeface="微软雅黑 Light" panose="020B0502040204020203" pitchFamily="34" charset="-122"/>
                </a:rPr>
                <a:t>32%</a:t>
              </a:r>
              <a:endParaRPr lang="zh-CN" altLang="en-US" sz="4000" dirty="0">
                <a:solidFill>
                  <a:srgbClr val="171717"/>
                </a:solidFill>
                <a:latin typeface="微软雅黑 Light" panose="020B0502040204020203" pitchFamily="34" charset="-122"/>
                <a:ea typeface="微软雅黑 Light" panose="020B0502040204020203" pitchFamily="34" charset="-122"/>
              </a:endParaRPr>
            </a:p>
          </p:txBody>
        </p:sp>
        <p:sp>
          <p:nvSpPr>
            <p:cNvPr id="212" name="文本框 211">
              <a:extLst>
                <a:ext uri="{FF2B5EF4-FFF2-40B4-BE49-F238E27FC236}">
                  <a16:creationId xmlns:a16="http://schemas.microsoft.com/office/drawing/2014/main" xmlns="" id="{DFBCEC15-C9EC-413D-B226-754257DD7DBF}"/>
                </a:ext>
              </a:extLst>
            </p:cNvPr>
            <p:cNvSpPr txBox="1"/>
            <p:nvPr/>
          </p:nvSpPr>
          <p:spPr>
            <a:xfrm>
              <a:off x="5883708" y="1817097"/>
              <a:ext cx="1189749" cy="707886"/>
            </a:xfrm>
            <a:prstGeom prst="rect">
              <a:avLst/>
            </a:prstGeom>
            <a:noFill/>
          </p:spPr>
          <p:txBody>
            <a:bodyPr wrap="none" rtlCol="0">
              <a:spAutoFit/>
            </a:bodyPr>
            <a:lstStyle/>
            <a:p>
              <a:r>
                <a:rPr lang="en-US" altLang="zh-CN" sz="4000" dirty="0">
                  <a:latin typeface="微软雅黑 Light" panose="020B0502040204020203" pitchFamily="34" charset="-122"/>
                  <a:ea typeface="微软雅黑 Light" panose="020B0502040204020203" pitchFamily="34" charset="-122"/>
                </a:rPr>
                <a:t>32%</a:t>
              </a:r>
              <a:endParaRPr lang="zh-CN" altLang="en-US" sz="4000" dirty="0">
                <a:latin typeface="微软雅黑 Light" panose="020B0502040204020203" pitchFamily="34" charset="-122"/>
                <a:ea typeface="微软雅黑 Light" panose="020B0502040204020203" pitchFamily="34" charset="-122"/>
              </a:endParaRPr>
            </a:p>
          </p:txBody>
        </p:sp>
      </p:grpSp>
      <p:cxnSp>
        <p:nvCxnSpPr>
          <p:cNvPr id="213" name="直接连接符 212">
            <a:extLst>
              <a:ext uri="{FF2B5EF4-FFF2-40B4-BE49-F238E27FC236}">
                <a16:creationId xmlns:a16="http://schemas.microsoft.com/office/drawing/2014/main" xmlns="" id="{5C4BB49D-43A9-42B7-9EB5-66999F823AE6}"/>
              </a:ext>
            </a:extLst>
          </p:cNvPr>
          <p:cNvCxnSpPr>
            <a:cxnSpLocks/>
            <a:stCxn id="172" idx="0"/>
          </p:cNvCxnSpPr>
          <p:nvPr/>
        </p:nvCxnSpPr>
        <p:spPr>
          <a:xfrm flipV="1">
            <a:off x="10747338" y="1590982"/>
            <a:ext cx="1887" cy="107918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14" name="组合 213">
            <a:extLst>
              <a:ext uri="{FF2B5EF4-FFF2-40B4-BE49-F238E27FC236}">
                <a16:creationId xmlns:a16="http://schemas.microsoft.com/office/drawing/2014/main" xmlns="" id="{A6F650BB-54C3-4D60-BFBD-201782F86B4E}"/>
              </a:ext>
            </a:extLst>
          </p:cNvPr>
          <p:cNvGrpSpPr/>
          <p:nvPr/>
        </p:nvGrpSpPr>
        <p:grpSpPr>
          <a:xfrm>
            <a:off x="9444174" y="495846"/>
            <a:ext cx="2928098" cy="1083426"/>
            <a:chOff x="2006601" y="747847"/>
            <a:chExt cx="2928098" cy="1083426"/>
          </a:xfrm>
        </p:grpSpPr>
        <p:sp>
          <p:nvSpPr>
            <p:cNvPr id="215" name="文本框 214">
              <a:extLst>
                <a:ext uri="{FF2B5EF4-FFF2-40B4-BE49-F238E27FC236}">
                  <a16:creationId xmlns:a16="http://schemas.microsoft.com/office/drawing/2014/main" xmlns="" id="{DE8DE63D-8F75-4439-A2D5-5D1C7B5814EF}"/>
                </a:ext>
              </a:extLst>
            </p:cNvPr>
            <p:cNvSpPr txBox="1"/>
            <p:nvPr/>
          </p:nvSpPr>
          <p:spPr>
            <a:xfrm>
              <a:off x="3047048" y="747847"/>
              <a:ext cx="1569660" cy="461665"/>
            </a:xfrm>
            <a:prstGeom prst="rect">
              <a:avLst/>
            </a:prstGeom>
            <a:noFill/>
          </p:spPr>
          <p:txBody>
            <a:bodyPr wrap="none" rtlCol="0">
              <a:spAutoFit/>
            </a:bodyPr>
            <a:lstStyle/>
            <a:p>
              <a:r>
                <a:rPr lang="zh-CN" altLang="en-US" sz="2400" b="1" spc="300" dirty="0">
                  <a:solidFill>
                    <a:srgbClr val="323232"/>
                  </a:solidFill>
                  <a:latin typeface="微软雅黑 Light" panose="020B0502040204020203" pitchFamily="34" charset="-122"/>
                  <a:ea typeface="微软雅黑 Light" panose="020B0502040204020203" pitchFamily="34" charset="-122"/>
                </a:rPr>
                <a:t>输入标题</a:t>
              </a:r>
            </a:p>
          </p:txBody>
        </p:sp>
        <p:sp>
          <p:nvSpPr>
            <p:cNvPr id="216" name="文本框 215">
              <a:extLst>
                <a:ext uri="{FF2B5EF4-FFF2-40B4-BE49-F238E27FC236}">
                  <a16:creationId xmlns:a16="http://schemas.microsoft.com/office/drawing/2014/main" xmlns="" id="{FB0F9710-F343-4FD8-899B-62F710E0FB1E}"/>
                </a:ext>
              </a:extLst>
            </p:cNvPr>
            <p:cNvSpPr txBox="1"/>
            <p:nvPr/>
          </p:nvSpPr>
          <p:spPr>
            <a:xfrm>
              <a:off x="2006601" y="1171412"/>
              <a:ext cx="2928098" cy="659861"/>
            </a:xfrm>
            <a:prstGeom prst="rect">
              <a:avLst/>
            </a:prstGeom>
            <a:noFill/>
          </p:spPr>
          <p:txBody>
            <a:bodyPr wrap="square" rtlCol="0">
              <a:spAutoFit/>
            </a:bodyPr>
            <a:lstStyle/>
            <a:p>
              <a:pPr>
                <a:lnSpc>
                  <a:spcPct val="120000"/>
                </a:lnSpc>
              </a:pPr>
              <a:r>
                <a:rPr lang="zh-CN" altLang="en-US" sz="1600" spc="300" dirty="0">
                  <a:solidFill>
                    <a:srgbClr val="323232"/>
                  </a:solidFill>
                  <a:latin typeface="微软雅黑 Light" panose="020B0502040204020203" pitchFamily="34" charset="-122"/>
                  <a:ea typeface="微软雅黑 Light" panose="020B0502040204020203" pitchFamily="34" charset="-122"/>
                </a:rPr>
                <a:t>输入内容，请输入内容，请在这里输入内容。</a:t>
              </a:r>
            </a:p>
          </p:txBody>
        </p:sp>
      </p:grpSp>
      <p:grpSp>
        <p:nvGrpSpPr>
          <p:cNvPr id="10" name="组合 9">
            <a:extLst>
              <a:ext uri="{FF2B5EF4-FFF2-40B4-BE49-F238E27FC236}">
                <a16:creationId xmlns:a16="http://schemas.microsoft.com/office/drawing/2014/main" xmlns="" id="{CCB7210A-6390-4CC8-8955-01D9EFAE55A2}"/>
              </a:ext>
            </a:extLst>
          </p:cNvPr>
          <p:cNvGrpSpPr/>
          <p:nvPr/>
        </p:nvGrpSpPr>
        <p:grpSpPr>
          <a:xfrm>
            <a:off x="9433147" y="309509"/>
            <a:ext cx="1265433" cy="794215"/>
            <a:chOff x="9433147" y="309509"/>
            <a:chExt cx="1265433" cy="794215"/>
          </a:xfrm>
        </p:grpSpPr>
        <p:sp>
          <p:nvSpPr>
            <p:cNvPr id="217" name="文本框 216">
              <a:extLst>
                <a:ext uri="{FF2B5EF4-FFF2-40B4-BE49-F238E27FC236}">
                  <a16:creationId xmlns:a16="http://schemas.microsoft.com/office/drawing/2014/main" xmlns="" id="{73F6AB6B-EA98-405C-93E2-0AD562D38077}"/>
                </a:ext>
              </a:extLst>
            </p:cNvPr>
            <p:cNvSpPr txBox="1"/>
            <p:nvPr/>
          </p:nvSpPr>
          <p:spPr>
            <a:xfrm>
              <a:off x="9508831" y="395838"/>
              <a:ext cx="1189749" cy="707886"/>
            </a:xfrm>
            <a:prstGeom prst="rect">
              <a:avLst/>
            </a:prstGeom>
            <a:noFill/>
          </p:spPr>
          <p:txBody>
            <a:bodyPr wrap="none" rtlCol="0">
              <a:spAutoFit/>
            </a:bodyPr>
            <a:lstStyle/>
            <a:p>
              <a:r>
                <a:rPr lang="en-US" altLang="zh-CN" sz="4000" dirty="0">
                  <a:solidFill>
                    <a:schemeClr val="bg1"/>
                  </a:solidFill>
                  <a:latin typeface="微软雅黑 Light" panose="020B0502040204020203" pitchFamily="34" charset="-122"/>
                  <a:ea typeface="微软雅黑 Light" panose="020B0502040204020203" pitchFamily="34" charset="-122"/>
                </a:rPr>
                <a:t>80%</a:t>
              </a:r>
              <a:endParaRPr lang="zh-CN" altLang="en-US" sz="4000" dirty="0">
                <a:solidFill>
                  <a:schemeClr val="bg1"/>
                </a:solidFill>
                <a:latin typeface="微软雅黑 Light" panose="020B0502040204020203" pitchFamily="34" charset="-122"/>
                <a:ea typeface="微软雅黑 Light" panose="020B0502040204020203" pitchFamily="34" charset="-122"/>
              </a:endParaRPr>
            </a:p>
          </p:txBody>
        </p:sp>
        <p:sp>
          <p:nvSpPr>
            <p:cNvPr id="239" name="文本框 238">
              <a:extLst>
                <a:ext uri="{FF2B5EF4-FFF2-40B4-BE49-F238E27FC236}">
                  <a16:creationId xmlns:a16="http://schemas.microsoft.com/office/drawing/2014/main" xmlns="" id="{BB6BD247-14C6-4603-A94B-434E2A2CEBC8}"/>
                </a:ext>
              </a:extLst>
            </p:cNvPr>
            <p:cNvSpPr txBox="1"/>
            <p:nvPr/>
          </p:nvSpPr>
          <p:spPr>
            <a:xfrm>
              <a:off x="9501951" y="387990"/>
              <a:ext cx="1189749" cy="707886"/>
            </a:xfrm>
            <a:prstGeom prst="rect">
              <a:avLst/>
            </a:prstGeom>
            <a:noFill/>
            <a:effectLst/>
          </p:spPr>
          <p:txBody>
            <a:bodyPr wrap="none" rtlCol="0">
              <a:spAutoFit/>
            </a:bodyPr>
            <a:lstStyle/>
            <a:p>
              <a:r>
                <a:rPr lang="en-US" altLang="zh-CN" sz="4000" dirty="0">
                  <a:solidFill>
                    <a:srgbClr val="E7E7E7"/>
                  </a:solidFill>
                  <a:latin typeface="微软雅黑 Light" panose="020B0502040204020203" pitchFamily="34" charset="-122"/>
                  <a:ea typeface="微软雅黑 Light" panose="020B0502040204020203" pitchFamily="34" charset="-122"/>
                </a:rPr>
                <a:t>80%</a:t>
              </a:r>
              <a:endParaRPr lang="zh-CN" altLang="en-US" sz="4000" dirty="0">
                <a:solidFill>
                  <a:srgbClr val="E7E7E7"/>
                </a:solidFill>
                <a:latin typeface="微软雅黑 Light" panose="020B0502040204020203" pitchFamily="34" charset="-122"/>
                <a:ea typeface="微软雅黑 Light" panose="020B0502040204020203" pitchFamily="34" charset="-122"/>
              </a:endParaRPr>
            </a:p>
          </p:txBody>
        </p:sp>
        <p:sp>
          <p:nvSpPr>
            <p:cNvPr id="240" name="文本框 239">
              <a:extLst>
                <a:ext uri="{FF2B5EF4-FFF2-40B4-BE49-F238E27FC236}">
                  <a16:creationId xmlns:a16="http://schemas.microsoft.com/office/drawing/2014/main" xmlns="" id="{68C9098C-C883-4027-BEC1-F24144EA9452}"/>
                </a:ext>
              </a:extLst>
            </p:cNvPr>
            <p:cNvSpPr txBox="1"/>
            <p:nvPr/>
          </p:nvSpPr>
          <p:spPr>
            <a:xfrm>
              <a:off x="9495070" y="380142"/>
              <a:ext cx="1189749" cy="707886"/>
            </a:xfrm>
            <a:prstGeom prst="rect">
              <a:avLst/>
            </a:prstGeom>
            <a:noFill/>
            <a:effectLst/>
          </p:spPr>
          <p:txBody>
            <a:bodyPr wrap="none" rtlCol="0">
              <a:spAutoFit/>
            </a:bodyPr>
            <a:lstStyle/>
            <a:p>
              <a:r>
                <a:rPr lang="en-US" altLang="zh-CN" sz="4000" dirty="0">
                  <a:solidFill>
                    <a:srgbClr val="D0D0D0"/>
                  </a:solidFill>
                  <a:latin typeface="微软雅黑 Light" panose="020B0502040204020203" pitchFamily="34" charset="-122"/>
                  <a:ea typeface="微软雅黑 Light" panose="020B0502040204020203" pitchFamily="34" charset="-122"/>
                </a:rPr>
                <a:t>80%</a:t>
              </a:r>
              <a:endParaRPr lang="zh-CN" altLang="en-US" sz="4000" dirty="0">
                <a:solidFill>
                  <a:srgbClr val="D0D0D0"/>
                </a:solidFill>
                <a:latin typeface="微软雅黑 Light" panose="020B0502040204020203" pitchFamily="34" charset="-122"/>
                <a:ea typeface="微软雅黑 Light" panose="020B0502040204020203" pitchFamily="34" charset="-122"/>
              </a:endParaRPr>
            </a:p>
          </p:txBody>
        </p:sp>
        <p:sp>
          <p:nvSpPr>
            <p:cNvPr id="241" name="文本框 240">
              <a:extLst>
                <a:ext uri="{FF2B5EF4-FFF2-40B4-BE49-F238E27FC236}">
                  <a16:creationId xmlns:a16="http://schemas.microsoft.com/office/drawing/2014/main" xmlns="" id="{520148D7-D834-4AA8-B973-0A116D8A5599}"/>
                </a:ext>
              </a:extLst>
            </p:cNvPr>
            <p:cNvSpPr txBox="1"/>
            <p:nvPr/>
          </p:nvSpPr>
          <p:spPr>
            <a:xfrm>
              <a:off x="9488190" y="372294"/>
              <a:ext cx="1189749" cy="707886"/>
            </a:xfrm>
            <a:prstGeom prst="rect">
              <a:avLst/>
            </a:prstGeom>
            <a:noFill/>
            <a:effectLst/>
          </p:spPr>
          <p:txBody>
            <a:bodyPr wrap="none" rtlCol="0">
              <a:spAutoFit/>
            </a:bodyPr>
            <a:lstStyle/>
            <a:p>
              <a:r>
                <a:rPr lang="en-US" altLang="zh-CN" sz="4000" dirty="0">
                  <a:solidFill>
                    <a:srgbClr val="B9B9B9"/>
                  </a:solidFill>
                  <a:latin typeface="微软雅黑 Light" panose="020B0502040204020203" pitchFamily="34" charset="-122"/>
                  <a:ea typeface="微软雅黑 Light" panose="020B0502040204020203" pitchFamily="34" charset="-122"/>
                </a:rPr>
                <a:t>80%</a:t>
              </a:r>
              <a:endParaRPr lang="zh-CN" altLang="en-US" sz="4000" dirty="0">
                <a:solidFill>
                  <a:srgbClr val="B9B9B9"/>
                </a:solidFill>
                <a:latin typeface="微软雅黑 Light" panose="020B0502040204020203" pitchFamily="34" charset="-122"/>
                <a:ea typeface="微软雅黑 Light" panose="020B0502040204020203" pitchFamily="34" charset="-122"/>
              </a:endParaRPr>
            </a:p>
          </p:txBody>
        </p:sp>
        <p:sp>
          <p:nvSpPr>
            <p:cNvPr id="242" name="文本框 241">
              <a:extLst>
                <a:ext uri="{FF2B5EF4-FFF2-40B4-BE49-F238E27FC236}">
                  <a16:creationId xmlns:a16="http://schemas.microsoft.com/office/drawing/2014/main" xmlns="" id="{F9965D35-6206-40C1-8CAA-A6418E4DE8AE}"/>
                </a:ext>
              </a:extLst>
            </p:cNvPr>
            <p:cNvSpPr txBox="1"/>
            <p:nvPr/>
          </p:nvSpPr>
          <p:spPr>
            <a:xfrm>
              <a:off x="9481310" y="364446"/>
              <a:ext cx="1189749" cy="707886"/>
            </a:xfrm>
            <a:prstGeom prst="rect">
              <a:avLst/>
            </a:prstGeom>
            <a:noFill/>
            <a:effectLst/>
          </p:spPr>
          <p:txBody>
            <a:bodyPr wrap="none" rtlCol="0">
              <a:spAutoFit/>
            </a:bodyPr>
            <a:lstStyle/>
            <a:p>
              <a:r>
                <a:rPr lang="en-US" altLang="zh-CN" sz="4000" dirty="0">
                  <a:solidFill>
                    <a:srgbClr val="A2A2A2"/>
                  </a:solidFill>
                  <a:latin typeface="微软雅黑 Light" panose="020B0502040204020203" pitchFamily="34" charset="-122"/>
                  <a:ea typeface="微软雅黑 Light" panose="020B0502040204020203" pitchFamily="34" charset="-122"/>
                </a:rPr>
                <a:t>80%</a:t>
              </a:r>
              <a:endParaRPr lang="zh-CN" altLang="en-US" sz="4000" dirty="0">
                <a:solidFill>
                  <a:srgbClr val="A2A2A2"/>
                </a:solidFill>
                <a:latin typeface="微软雅黑 Light" panose="020B0502040204020203" pitchFamily="34" charset="-122"/>
                <a:ea typeface="微软雅黑 Light" panose="020B0502040204020203" pitchFamily="34" charset="-122"/>
              </a:endParaRPr>
            </a:p>
          </p:txBody>
        </p:sp>
        <p:sp>
          <p:nvSpPr>
            <p:cNvPr id="243" name="文本框 242">
              <a:extLst>
                <a:ext uri="{FF2B5EF4-FFF2-40B4-BE49-F238E27FC236}">
                  <a16:creationId xmlns:a16="http://schemas.microsoft.com/office/drawing/2014/main" xmlns="" id="{649C17D9-6F31-4115-82A6-B8993D944B51}"/>
                </a:ext>
              </a:extLst>
            </p:cNvPr>
            <p:cNvSpPr txBox="1"/>
            <p:nvPr/>
          </p:nvSpPr>
          <p:spPr>
            <a:xfrm>
              <a:off x="9474429" y="356598"/>
              <a:ext cx="1189749" cy="707886"/>
            </a:xfrm>
            <a:prstGeom prst="rect">
              <a:avLst/>
            </a:prstGeom>
            <a:noFill/>
            <a:effectLst/>
          </p:spPr>
          <p:txBody>
            <a:bodyPr wrap="none" rtlCol="0">
              <a:spAutoFit/>
            </a:bodyPr>
            <a:lstStyle/>
            <a:p>
              <a:r>
                <a:rPr lang="en-US" altLang="zh-CN" sz="4000" dirty="0">
                  <a:solidFill>
                    <a:srgbClr val="8B8B8B"/>
                  </a:solidFill>
                  <a:latin typeface="微软雅黑 Light" panose="020B0502040204020203" pitchFamily="34" charset="-122"/>
                  <a:ea typeface="微软雅黑 Light" panose="020B0502040204020203" pitchFamily="34" charset="-122"/>
                </a:rPr>
                <a:t>80%</a:t>
              </a:r>
              <a:endParaRPr lang="zh-CN" altLang="en-US" sz="4000" dirty="0">
                <a:solidFill>
                  <a:srgbClr val="8B8B8B"/>
                </a:solidFill>
                <a:latin typeface="微软雅黑 Light" panose="020B0502040204020203" pitchFamily="34" charset="-122"/>
                <a:ea typeface="微软雅黑 Light" panose="020B0502040204020203" pitchFamily="34" charset="-122"/>
              </a:endParaRPr>
            </a:p>
          </p:txBody>
        </p:sp>
        <p:sp>
          <p:nvSpPr>
            <p:cNvPr id="244" name="文本框 243">
              <a:extLst>
                <a:ext uri="{FF2B5EF4-FFF2-40B4-BE49-F238E27FC236}">
                  <a16:creationId xmlns:a16="http://schemas.microsoft.com/office/drawing/2014/main" xmlns="" id="{A31577D6-B45E-4319-9348-D52750D0968D}"/>
                </a:ext>
              </a:extLst>
            </p:cNvPr>
            <p:cNvSpPr txBox="1"/>
            <p:nvPr/>
          </p:nvSpPr>
          <p:spPr>
            <a:xfrm>
              <a:off x="9467548" y="348749"/>
              <a:ext cx="1189749" cy="707886"/>
            </a:xfrm>
            <a:prstGeom prst="rect">
              <a:avLst/>
            </a:prstGeom>
            <a:noFill/>
            <a:effectLst/>
          </p:spPr>
          <p:txBody>
            <a:bodyPr wrap="none" rtlCol="0">
              <a:spAutoFit/>
            </a:bodyPr>
            <a:lstStyle/>
            <a:p>
              <a:r>
                <a:rPr lang="en-US" altLang="zh-CN" sz="4000" dirty="0">
                  <a:solidFill>
                    <a:srgbClr val="737373"/>
                  </a:solidFill>
                  <a:latin typeface="微软雅黑 Light" panose="020B0502040204020203" pitchFamily="34" charset="-122"/>
                  <a:ea typeface="微软雅黑 Light" panose="020B0502040204020203" pitchFamily="34" charset="-122"/>
                </a:rPr>
                <a:t>80%</a:t>
              </a:r>
              <a:endParaRPr lang="zh-CN" altLang="en-US" sz="4000" dirty="0">
                <a:solidFill>
                  <a:srgbClr val="737373"/>
                </a:solidFill>
                <a:latin typeface="微软雅黑 Light" panose="020B0502040204020203" pitchFamily="34" charset="-122"/>
                <a:ea typeface="微软雅黑 Light" panose="020B0502040204020203" pitchFamily="34" charset="-122"/>
              </a:endParaRPr>
            </a:p>
          </p:txBody>
        </p:sp>
        <p:sp>
          <p:nvSpPr>
            <p:cNvPr id="245" name="文本框 244">
              <a:extLst>
                <a:ext uri="{FF2B5EF4-FFF2-40B4-BE49-F238E27FC236}">
                  <a16:creationId xmlns:a16="http://schemas.microsoft.com/office/drawing/2014/main" xmlns="" id="{B86156DA-77F2-4FCB-997D-9663132169ED}"/>
                </a:ext>
              </a:extLst>
            </p:cNvPr>
            <p:cNvSpPr txBox="1"/>
            <p:nvPr/>
          </p:nvSpPr>
          <p:spPr>
            <a:xfrm>
              <a:off x="9460668" y="340901"/>
              <a:ext cx="1189749" cy="707886"/>
            </a:xfrm>
            <a:prstGeom prst="rect">
              <a:avLst/>
            </a:prstGeom>
            <a:noFill/>
            <a:effectLst/>
          </p:spPr>
          <p:txBody>
            <a:bodyPr wrap="none" rtlCol="0">
              <a:spAutoFit/>
            </a:bodyPr>
            <a:lstStyle/>
            <a:p>
              <a:r>
                <a:rPr lang="en-US" altLang="zh-CN" sz="4000" dirty="0">
                  <a:solidFill>
                    <a:srgbClr val="5C5C5C"/>
                  </a:solidFill>
                  <a:latin typeface="微软雅黑 Light" panose="020B0502040204020203" pitchFamily="34" charset="-122"/>
                  <a:ea typeface="微软雅黑 Light" panose="020B0502040204020203" pitchFamily="34" charset="-122"/>
                </a:rPr>
                <a:t>80%</a:t>
              </a:r>
              <a:endParaRPr lang="zh-CN" altLang="en-US" sz="4000" dirty="0">
                <a:solidFill>
                  <a:srgbClr val="5C5C5C"/>
                </a:solidFill>
                <a:latin typeface="微软雅黑 Light" panose="020B0502040204020203" pitchFamily="34" charset="-122"/>
                <a:ea typeface="微软雅黑 Light" panose="020B0502040204020203" pitchFamily="34" charset="-122"/>
              </a:endParaRPr>
            </a:p>
          </p:txBody>
        </p:sp>
        <p:sp>
          <p:nvSpPr>
            <p:cNvPr id="246" name="文本框 245">
              <a:extLst>
                <a:ext uri="{FF2B5EF4-FFF2-40B4-BE49-F238E27FC236}">
                  <a16:creationId xmlns:a16="http://schemas.microsoft.com/office/drawing/2014/main" xmlns="" id="{179B9220-8491-4BDD-A4BE-4E5A47170578}"/>
                </a:ext>
              </a:extLst>
            </p:cNvPr>
            <p:cNvSpPr txBox="1"/>
            <p:nvPr/>
          </p:nvSpPr>
          <p:spPr>
            <a:xfrm>
              <a:off x="9453788" y="333053"/>
              <a:ext cx="1189749" cy="707886"/>
            </a:xfrm>
            <a:prstGeom prst="rect">
              <a:avLst/>
            </a:prstGeom>
            <a:noFill/>
            <a:effectLst/>
          </p:spPr>
          <p:txBody>
            <a:bodyPr wrap="none" rtlCol="0">
              <a:spAutoFit/>
            </a:bodyPr>
            <a:lstStyle/>
            <a:p>
              <a:r>
                <a:rPr lang="en-US" altLang="zh-CN" sz="4000" dirty="0">
                  <a:solidFill>
                    <a:srgbClr val="454545"/>
                  </a:solidFill>
                  <a:latin typeface="微软雅黑 Light" panose="020B0502040204020203" pitchFamily="34" charset="-122"/>
                  <a:ea typeface="微软雅黑 Light" panose="020B0502040204020203" pitchFamily="34" charset="-122"/>
                </a:rPr>
                <a:t>80%</a:t>
              </a:r>
              <a:endParaRPr lang="zh-CN" altLang="en-US" sz="4000" dirty="0">
                <a:solidFill>
                  <a:srgbClr val="454545"/>
                </a:solidFill>
                <a:latin typeface="微软雅黑 Light" panose="020B0502040204020203" pitchFamily="34" charset="-122"/>
                <a:ea typeface="微软雅黑 Light" panose="020B0502040204020203" pitchFamily="34" charset="-122"/>
              </a:endParaRPr>
            </a:p>
          </p:txBody>
        </p:sp>
        <p:sp>
          <p:nvSpPr>
            <p:cNvPr id="247" name="文本框 246">
              <a:extLst>
                <a:ext uri="{FF2B5EF4-FFF2-40B4-BE49-F238E27FC236}">
                  <a16:creationId xmlns:a16="http://schemas.microsoft.com/office/drawing/2014/main" xmlns="" id="{C2CE1215-F705-4F9F-A2B1-9BB4768261B8}"/>
                </a:ext>
              </a:extLst>
            </p:cNvPr>
            <p:cNvSpPr txBox="1"/>
            <p:nvPr/>
          </p:nvSpPr>
          <p:spPr>
            <a:xfrm>
              <a:off x="9446908" y="325205"/>
              <a:ext cx="1189749" cy="707886"/>
            </a:xfrm>
            <a:prstGeom prst="rect">
              <a:avLst/>
            </a:prstGeom>
            <a:noFill/>
            <a:effectLst/>
          </p:spPr>
          <p:txBody>
            <a:bodyPr wrap="none" rtlCol="0">
              <a:spAutoFit/>
            </a:bodyPr>
            <a:lstStyle/>
            <a:p>
              <a:r>
                <a:rPr lang="en-US" altLang="zh-CN" sz="4000" dirty="0">
                  <a:solidFill>
                    <a:srgbClr val="2E2E2E"/>
                  </a:solidFill>
                  <a:latin typeface="微软雅黑 Light" panose="020B0502040204020203" pitchFamily="34" charset="-122"/>
                  <a:ea typeface="微软雅黑 Light" panose="020B0502040204020203" pitchFamily="34" charset="-122"/>
                </a:rPr>
                <a:t>80%</a:t>
              </a:r>
              <a:endParaRPr lang="zh-CN" altLang="en-US" sz="4000" dirty="0">
                <a:solidFill>
                  <a:srgbClr val="2E2E2E"/>
                </a:solidFill>
                <a:latin typeface="微软雅黑 Light" panose="020B0502040204020203" pitchFamily="34" charset="-122"/>
                <a:ea typeface="微软雅黑 Light" panose="020B0502040204020203" pitchFamily="34" charset="-122"/>
              </a:endParaRPr>
            </a:p>
          </p:txBody>
        </p:sp>
        <p:sp>
          <p:nvSpPr>
            <p:cNvPr id="248" name="文本框 247">
              <a:extLst>
                <a:ext uri="{FF2B5EF4-FFF2-40B4-BE49-F238E27FC236}">
                  <a16:creationId xmlns:a16="http://schemas.microsoft.com/office/drawing/2014/main" xmlns="" id="{47DC3EEF-C6A5-4C75-A12D-E5A2B5229915}"/>
                </a:ext>
              </a:extLst>
            </p:cNvPr>
            <p:cNvSpPr txBox="1"/>
            <p:nvPr/>
          </p:nvSpPr>
          <p:spPr>
            <a:xfrm>
              <a:off x="9440027" y="317357"/>
              <a:ext cx="1189749" cy="707886"/>
            </a:xfrm>
            <a:prstGeom prst="rect">
              <a:avLst/>
            </a:prstGeom>
            <a:noFill/>
            <a:effectLst/>
          </p:spPr>
          <p:txBody>
            <a:bodyPr wrap="none" rtlCol="0">
              <a:spAutoFit/>
            </a:bodyPr>
            <a:lstStyle/>
            <a:p>
              <a:r>
                <a:rPr lang="en-US" altLang="zh-CN" sz="4000" dirty="0">
                  <a:solidFill>
                    <a:srgbClr val="171717"/>
                  </a:solidFill>
                  <a:latin typeface="微软雅黑 Light" panose="020B0502040204020203" pitchFamily="34" charset="-122"/>
                  <a:ea typeface="微软雅黑 Light" panose="020B0502040204020203" pitchFamily="34" charset="-122"/>
                </a:rPr>
                <a:t>80%</a:t>
              </a:r>
              <a:endParaRPr lang="zh-CN" altLang="en-US" sz="4000" dirty="0">
                <a:solidFill>
                  <a:srgbClr val="171717"/>
                </a:solidFill>
                <a:latin typeface="微软雅黑 Light" panose="020B0502040204020203" pitchFamily="34" charset="-122"/>
                <a:ea typeface="微软雅黑 Light" panose="020B0502040204020203" pitchFamily="34" charset="-122"/>
              </a:endParaRPr>
            </a:p>
          </p:txBody>
        </p:sp>
        <p:sp>
          <p:nvSpPr>
            <p:cNvPr id="218" name="文本框 217">
              <a:extLst>
                <a:ext uri="{FF2B5EF4-FFF2-40B4-BE49-F238E27FC236}">
                  <a16:creationId xmlns:a16="http://schemas.microsoft.com/office/drawing/2014/main" xmlns="" id="{A161BBDA-3DCE-4B68-9C8D-D420E037ED52}"/>
                </a:ext>
              </a:extLst>
            </p:cNvPr>
            <p:cNvSpPr txBox="1"/>
            <p:nvPr/>
          </p:nvSpPr>
          <p:spPr>
            <a:xfrm>
              <a:off x="9433147" y="309509"/>
              <a:ext cx="1189749" cy="707886"/>
            </a:xfrm>
            <a:prstGeom prst="rect">
              <a:avLst/>
            </a:prstGeom>
            <a:noFill/>
          </p:spPr>
          <p:txBody>
            <a:bodyPr wrap="none" rtlCol="0">
              <a:spAutoFit/>
            </a:bodyPr>
            <a:lstStyle/>
            <a:p>
              <a:r>
                <a:rPr lang="en-US" altLang="zh-CN" sz="4000" dirty="0">
                  <a:latin typeface="微软雅黑 Light" panose="020B0502040204020203" pitchFamily="34" charset="-122"/>
                  <a:ea typeface="微软雅黑 Light" panose="020B0502040204020203" pitchFamily="34" charset="-122"/>
                </a:rPr>
                <a:t>80%</a:t>
              </a:r>
              <a:endParaRPr lang="zh-CN" altLang="en-US" sz="4000" dirty="0">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265667259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ppt_x"/>
                                          </p:val>
                                        </p:tav>
                                        <p:tav tm="100000">
                                          <p:val>
                                            <p:strVal val="#ppt_x"/>
                                          </p:val>
                                        </p:tav>
                                      </p:tavLst>
                                    </p:anim>
                                    <p:anim calcmode="lin" valueType="num">
                                      <p:cBhvr additive="base">
                                        <p:cTn id="8" dur="500" fill="hold"/>
                                        <p:tgtEl>
                                          <p:spTgt spid="5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3"/>
                                        </p:tgtEl>
                                        <p:attrNameLst>
                                          <p:attrName>style.visibility</p:attrName>
                                        </p:attrNameLst>
                                      </p:cBhvr>
                                      <p:to>
                                        <p:strVal val="visible"/>
                                      </p:to>
                                    </p:set>
                                    <p:anim calcmode="lin" valueType="num">
                                      <p:cBhvr additive="base">
                                        <p:cTn id="11" dur="500" fill="hold"/>
                                        <p:tgtEl>
                                          <p:spTgt spid="113"/>
                                        </p:tgtEl>
                                        <p:attrNameLst>
                                          <p:attrName>ppt_x</p:attrName>
                                        </p:attrNameLst>
                                      </p:cBhvr>
                                      <p:tavLst>
                                        <p:tav tm="0">
                                          <p:val>
                                            <p:strVal val="#ppt_x"/>
                                          </p:val>
                                        </p:tav>
                                        <p:tav tm="100000">
                                          <p:val>
                                            <p:strVal val="#ppt_x"/>
                                          </p:val>
                                        </p:tav>
                                      </p:tavLst>
                                    </p:anim>
                                    <p:anim calcmode="lin" valueType="num">
                                      <p:cBhvr additive="base">
                                        <p:cTn id="12" dur="500" fill="hold"/>
                                        <p:tgtEl>
                                          <p:spTgt spid="11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14"/>
                                        </p:tgtEl>
                                        <p:attrNameLst>
                                          <p:attrName>style.visibility</p:attrName>
                                        </p:attrNameLst>
                                      </p:cBhvr>
                                      <p:to>
                                        <p:strVal val="visible"/>
                                      </p:to>
                                    </p:set>
                                    <p:anim calcmode="lin" valueType="num">
                                      <p:cBhvr additive="base">
                                        <p:cTn id="19" dur="500" fill="hold"/>
                                        <p:tgtEl>
                                          <p:spTgt spid="114"/>
                                        </p:tgtEl>
                                        <p:attrNameLst>
                                          <p:attrName>ppt_x</p:attrName>
                                        </p:attrNameLst>
                                      </p:cBhvr>
                                      <p:tavLst>
                                        <p:tav tm="0">
                                          <p:val>
                                            <p:strVal val="#ppt_x"/>
                                          </p:val>
                                        </p:tav>
                                        <p:tav tm="100000">
                                          <p:val>
                                            <p:strVal val="#ppt_x"/>
                                          </p:val>
                                        </p:tav>
                                      </p:tavLst>
                                    </p:anim>
                                    <p:anim calcmode="lin" valueType="num">
                                      <p:cBhvr additive="base">
                                        <p:cTn id="20" dur="500" fill="hold"/>
                                        <p:tgtEl>
                                          <p:spTgt spid="1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154"/>
                                        </p:tgtEl>
                                        <p:attrNameLst>
                                          <p:attrName>style.visibility</p:attrName>
                                        </p:attrNameLst>
                                      </p:cBhvr>
                                      <p:to>
                                        <p:strVal val="visible"/>
                                      </p:to>
                                    </p:set>
                                    <p:anim calcmode="lin" valueType="num">
                                      <p:cBhvr>
                                        <p:cTn id="25" dur="500" fill="hold"/>
                                        <p:tgtEl>
                                          <p:spTgt spid="154"/>
                                        </p:tgtEl>
                                        <p:attrNameLst>
                                          <p:attrName>ppt_w</p:attrName>
                                        </p:attrNameLst>
                                      </p:cBhvr>
                                      <p:tavLst>
                                        <p:tav tm="0">
                                          <p:val>
                                            <p:fltVal val="0"/>
                                          </p:val>
                                        </p:tav>
                                        <p:tav tm="100000">
                                          <p:val>
                                            <p:strVal val="#ppt_w"/>
                                          </p:val>
                                        </p:tav>
                                      </p:tavLst>
                                    </p:anim>
                                    <p:anim calcmode="lin" valueType="num">
                                      <p:cBhvr>
                                        <p:cTn id="26" dur="500" fill="hold"/>
                                        <p:tgtEl>
                                          <p:spTgt spid="154"/>
                                        </p:tgtEl>
                                        <p:attrNameLst>
                                          <p:attrName>ppt_h</p:attrName>
                                        </p:attrNameLst>
                                      </p:cBhvr>
                                      <p:tavLst>
                                        <p:tav tm="0">
                                          <p:val>
                                            <p:fltVal val="0"/>
                                          </p:val>
                                        </p:tav>
                                        <p:tav tm="100000">
                                          <p:val>
                                            <p:strVal val="#ppt_h"/>
                                          </p:val>
                                        </p:tav>
                                      </p:tavLst>
                                    </p:anim>
                                    <p:animEffect transition="in" filter="fade">
                                      <p:cBhvr>
                                        <p:cTn id="27" dur="500"/>
                                        <p:tgtEl>
                                          <p:spTgt spid="15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12"/>
                                        </p:tgtEl>
                                        <p:attrNameLst>
                                          <p:attrName>style.visibility</p:attrName>
                                        </p:attrNameLst>
                                      </p:cBhvr>
                                      <p:to>
                                        <p:strVal val="visible"/>
                                      </p:to>
                                    </p:set>
                                    <p:animEffect transition="in" filter="wipe(down)">
                                      <p:cBhvr>
                                        <p:cTn id="32" dur="500"/>
                                        <p:tgtEl>
                                          <p:spTgt spid="112"/>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115"/>
                                        </p:tgtEl>
                                        <p:attrNameLst>
                                          <p:attrName>style.visibility</p:attrName>
                                        </p:attrNameLst>
                                      </p:cBhvr>
                                      <p:to>
                                        <p:strVal val="visible"/>
                                      </p:to>
                                    </p:set>
                                    <p:animEffect transition="in" filter="fade">
                                      <p:cBhvr>
                                        <p:cTn id="37" dur="500"/>
                                        <p:tgtEl>
                                          <p:spTgt spid="115"/>
                                        </p:tgtEl>
                                      </p:cBhvr>
                                    </p:animEffect>
                                    <p:anim calcmode="lin" valueType="num">
                                      <p:cBhvr>
                                        <p:cTn id="38" dur="500" fill="hold"/>
                                        <p:tgtEl>
                                          <p:spTgt spid="115"/>
                                        </p:tgtEl>
                                        <p:attrNameLst>
                                          <p:attrName>ppt_x</p:attrName>
                                        </p:attrNameLst>
                                      </p:cBhvr>
                                      <p:tavLst>
                                        <p:tav tm="0">
                                          <p:val>
                                            <p:strVal val="#ppt_x"/>
                                          </p:val>
                                        </p:tav>
                                        <p:tav tm="100000">
                                          <p:val>
                                            <p:strVal val="#ppt_x"/>
                                          </p:val>
                                        </p:tav>
                                      </p:tavLst>
                                    </p:anim>
                                    <p:anim calcmode="lin" valueType="num">
                                      <p:cBhvr>
                                        <p:cTn id="39" dur="500" fill="hold"/>
                                        <p:tgtEl>
                                          <p:spTgt spid="115"/>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500"/>
                                        <p:tgtEl>
                                          <p:spTgt spid="3"/>
                                        </p:tgtEl>
                                      </p:cBhvr>
                                    </p:animEffect>
                                    <p:anim calcmode="lin" valueType="num">
                                      <p:cBhvr>
                                        <p:cTn id="43" dur="500" fill="hold"/>
                                        <p:tgtEl>
                                          <p:spTgt spid="3"/>
                                        </p:tgtEl>
                                        <p:attrNameLst>
                                          <p:attrName>ppt_x</p:attrName>
                                        </p:attrNameLst>
                                      </p:cBhvr>
                                      <p:tavLst>
                                        <p:tav tm="0">
                                          <p:val>
                                            <p:strVal val="#ppt_x"/>
                                          </p:val>
                                        </p:tav>
                                        <p:tav tm="100000">
                                          <p:val>
                                            <p:strVal val="#ppt_x"/>
                                          </p:val>
                                        </p:tav>
                                      </p:tavLst>
                                    </p:anim>
                                    <p:anim calcmode="lin" valueType="num">
                                      <p:cBhvr>
                                        <p:cTn id="44"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153"/>
                                        </p:tgtEl>
                                        <p:attrNameLst>
                                          <p:attrName>style.visibility</p:attrName>
                                        </p:attrNameLst>
                                      </p:cBhvr>
                                      <p:to>
                                        <p:strVal val="visible"/>
                                      </p:to>
                                    </p:set>
                                    <p:anim calcmode="lin" valueType="num">
                                      <p:cBhvr>
                                        <p:cTn id="49" dur="500" fill="hold"/>
                                        <p:tgtEl>
                                          <p:spTgt spid="153"/>
                                        </p:tgtEl>
                                        <p:attrNameLst>
                                          <p:attrName>ppt_w</p:attrName>
                                        </p:attrNameLst>
                                      </p:cBhvr>
                                      <p:tavLst>
                                        <p:tav tm="0">
                                          <p:val>
                                            <p:fltVal val="0"/>
                                          </p:val>
                                        </p:tav>
                                        <p:tav tm="100000">
                                          <p:val>
                                            <p:strVal val="#ppt_w"/>
                                          </p:val>
                                        </p:tav>
                                      </p:tavLst>
                                    </p:anim>
                                    <p:anim calcmode="lin" valueType="num">
                                      <p:cBhvr>
                                        <p:cTn id="50" dur="500" fill="hold"/>
                                        <p:tgtEl>
                                          <p:spTgt spid="153"/>
                                        </p:tgtEl>
                                        <p:attrNameLst>
                                          <p:attrName>ppt_h</p:attrName>
                                        </p:attrNameLst>
                                      </p:cBhvr>
                                      <p:tavLst>
                                        <p:tav tm="0">
                                          <p:val>
                                            <p:fltVal val="0"/>
                                          </p:val>
                                        </p:tav>
                                        <p:tav tm="100000">
                                          <p:val>
                                            <p:strVal val="#ppt_h"/>
                                          </p:val>
                                        </p:tav>
                                      </p:tavLst>
                                    </p:anim>
                                    <p:animEffect transition="in" filter="fade">
                                      <p:cBhvr>
                                        <p:cTn id="51" dur="500"/>
                                        <p:tgtEl>
                                          <p:spTgt spid="15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190"/>
                                        </p:tgtEl>
                                        <p:attrNameLst>
                                          <p:attrName>style.visibility</p:attrName>
                                        </p:attrNameLst>
                                      </p:cBhvr>
                                      <p:to>
                                        <p:strVal val="visible"/>
                                      </p:to>
                                    </p:set>
                                    <p:animEffect transition="in" filter="wipe(down)">
                                      <p:cBhvr>
                                        <p:cTn id="56" dur="500"/>
                                        <p:tgtEl>
                                          <p:spTgt spid="190"/>
                                        </p:tgtEl>
                                      </p:cBhvr>
                                    </p:animEffect>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191"/>
                                        </p:tgtEl>
                                        <p:attrNameLst>
                                          <p:attrName>style.visibility</p:attrName>
                                        </p:attrNameLst>
                                      </p:cBhvr>
                                      <p:to>
                                        <p:strVal val="visible"/>
                                      </p:to>
                                    </p:set>
                                    <p:animEffect transition="in" filter="fade">
                                      <p:cBhvr>
                                        <p:cTn id="61" dur="500"/>
                                        <p:tgtEl>
                                          <p:spTgt spid="191"/>
                                        </p:tgtEl>
                                      </p:cBhvr>
                                    </p:animEffect>
                                    <p:anim calcmode="lin" valueType="num">
                                      <p:cBhvr>
                                        <p:cTn id="62" dur="500" fill="hold"/>
                                        <p:tgtEl>
                                          <p:spTgt spid="191"/>
                                        </p:tgtEl>
                                        <p:attrNameLst>
                                          <p:attrName>ppt_x</p:attrName>
                                        </p:attrNameLst>
                                      </p:cBhvr>
                                      <p:tavLst>
                                        <p:tav tm="0">
                                          <p:val>
                                            <p:strVal val="#ppt_x"/>
                                          </p:val>
                                        </p:tav>
                                        <p:tav tm="100000">
                                          <p:val>
                                            <p:strVal val="#ppt_x"/>
                                          </p:val>
                                        </p:tav>
                                      </p:tavLst>
                                    </p:anim>
                                    <p:anim calcmode="lin" valueType="num">
                                      <p:cBhvr>
                                        <p:cTn id="63" dur="500" fill="hold"/>
                                        <p:tgtEl>
                                          <p:spTgt spid="191"/>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6"/>
                                        </p:tgtEl>
                                        <p:attrNameLst>
                                          <p:attrName>style.visibility</p:attrName>
                                        </p:attrNameLst>
                                      </p:cBhvr>
                                      <p:to>
                                        <p:strVal val="visible"/>
                                      </p:to>
                                    </p:set>
                                    <p:animEffect transition="in" filter="fade">
                                      <p:cBhvr>
                                        <p:cTn id="66" dur="500"/>
                                        <p:tgtEl>
                                          <p:spTgt spid="6"/>
                                        </p:tgtEl>
                                      </p:cBhvr>
                                    </p:animEffect>
                                    <p:anim calcmode="lin" valueType="num">
                                      <p:cBhvr>
                                        <p:cTn id="67" dur="500" fill="hold"/>
                                        <p:tgtEl>
                                          <p:spTgt spid="6"/>
                                        </p:tgtEl>
                                        <p:attrNameLst>
                                          <p:attrName>ppt_x</p:attrName>
                                        </p:attrNameLst>
                                      </p:cBhvr>
                                      <p:tavLst>
                                        <p:tav tm="0">
                                          <p:val>
                                            <p:strVal val="#ppt_x"/>
                                          </p:val>
                                        </p:tav>
                                        <p:tav tm="100000">
                                          <p:val>
                                            <p:strVal val="#ppt_x"/>
                                          </p:val>
                                        </p:tav>
                                      </p:tavLst>
                                    </p:anim>
                                    <p:anim calcmode="lin" valueType="num">
                                      <p:cBhvr>
                                        <p:cTn id="68"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nodeType="clickEffect">
                                  <p:stCondLst>
                                    <p:cond delay="0"/>
                                  </p:stCondLst>
                                  <p:childTnLst>
                                    <p:set>
                                      <p:cBhvr>
                                        <p:cTn id="72" dur="1" fill="hold">
                                          <p:stCondLst>
                                            <p:cond delay="0"/>
                                          </p:stCondLst>
                                        </p:cTn>
                                        <p:tgtEl>
                                          <p:spTgt spid="162"/>
                                        </p:tgtEl>
                                        <p:attrNameLst>
                                          <p:attrName>style.visibility</p:attrName>
                                        </p:attrNameLst>
                                      </p:cBhvr>
                                      <p:to>
                                        <p:strVal val="visible"/>
                                      </p:to>
                                    </p:set>
                                    <p:anim calcmode="lin" valueType="num">
                                      <p:cBhvr>
                                        <p:cTn id="73" dur="500" fill="hold"/>
                                        <p:tgtEl>
                                          <p:spTgt spid="162"/>
                                        </p:tgtEl>
                                        <p:attrNameLst>
                                          <p:attrName>ppt_w</p:attrName>
                                        </p:attrNameLst>
                                      </p:cBhvr>
                                      <p:tavLst>
                                        <p:tav tm="0">
                                          <p:val>
                                            <p:fltVal val="0"/>
                                          </p:val>
                                        </p:tav>
                                        <p:tav tm="100000">
                                          <p:val>
                                            <p:strVal val="#ppt_w"/>
                                          </p:val>
                                        </p:tav>
                                      </p:tavLst>
                                    </p:anim>
                                    <p:anim calcmode="lin" valueType="num">
                                      <p:cBhvr>
                                        <p:cTn id="74" dur="500" fill="hold"/>
                                        <p:tgtEl>
                                          <p:spTgt spid="162"/>
                                        </p:tgtEl>
                                        <p:attrNameLst>
                                          <p:attrName>ppt_h</p:attrName>
                                        </p:attrNameLst>
                                      </p:cBhvr>
                                      <p:tavLst>
                                        <p:tav tm="0">
                                          <p:val>
                                            <p:fltVal val="0"/>
                                          </p:val>
                                        </p:tav>
                                        <p:tav tm="100000">
                                          <p:val>
                                            <p:strVal val="#ppt_h"/>
                                          </p:val>
                                        </p:tav>
                                      </p:tavLst>
                                    </p:anim>
                                    <p:animEffect transition="in" filter="fade">
                                      <p:cBhvr>
                                        <p:cTn id="75" dur="500"/>
                                        <p:tgtEl>
                                          <p:spTgt spid="162"/>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nodeType="clickEffect">
                                  <p:stCondLst>
                                    <p:cond delay="0"/>
                                  </p:stCondLst>
                                  <p:childTnLst>
                                    <p:set>
                                      <p:cBhvr>
                                        <p:cTn id="79" dur="1" fill="hold">
                                          <p:stCondLst>
                                            <p:cond delay="0"/>
                                          </p:stCondLst>
                                        </p:cTn>
                                        <p:tgtEl>
                                          <p:spTgt spid="207"/>
                                        </p:tgtEl>
                                        <p:attrNameLst>
                                          <p:attrName>style.visibility</p:attrName>
                                        </p:attrNameLst>
                                      </p:cBhvr>
                                      <p:to>
                                        <p:strVal val="visible"/>
                                      </p:to>
                                    </p:set>
                                    <p:animEffect transition="in" filter="wipe(down)">
                                      <p:cBhvr>
                                        <p:cTn id="80" dur="500"/>
                                        <p:tgtEl>
                                          <p:spTgt spid="207"/>
                                        </p:tgtEl>
                                      </p:cBhvr>
                                    </p:animEffect>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nodeType="clickEffect">
                                  <p:stCondLst>
                                    <p:cond delay="0"/>
                                  </p:stCondLst>
                                  <p:childTnLst>
                                    <p:set>
                                      <p:cBhvr>
                                        <p:cTn id="84" dur="1" fill="hold">
                                          <p:stCondLst>
                                            <p:cond delay="0"/>
                                          </p:stCondLst>
                                        </p:cTn>
                                        <p:tgtEl>
                                          <p:spTgt spid="208"/>
                                        </p:tgtEl>
                                        <p:attrNameLst>
                                          <p:attrName>style.visibility</p:attrName>
                                        </p:attrNameLst>
                                      </p:cBhvr>
                                      <p:to>
                                        <p:strVal val="visible"/>
                                      </p:to>
                                    </p:set>
                                    <p:animEffect transition="in" filter="fade">
                                      <p:cBhvr>
                                        <p:cTn id="85" dur="500"/>
                                        <p:tgtEl>
                                          <p:spTgt spid="208"/>
                                        </p:tgtEl>
                                      </p:cBhvr>
                                    </p:animEffect>
                                    <p:anim calcmode="lin" valueType="num">
                                      <p:cBhvr>
                                        <p:cTn id="86" dur="500" fill="hold"/>
                                        <p:tgtEl>
                                          <p:spTgt spid="208"/>
                                        </p:tgtEl>
                                        <p:attrNameLst>
                                          <p:attrName>ppt_x</p:attrName>
                                        </p:attrNameLst>
                                      </p:cBhvr>
                                      <p:tavLst>
                                        <p:tav tm="0">
                                          <p:val>
                                            <p:strVal val="#ppt_x"/>
                                          </p:val>
                                        </p:tav>
                                        <p:tav tm="100000">
                                          <p:val>
                                            <p:strVal val="#ppt_x"/>
                                          </p:val>
                                        </p:tav>
                                      </p:tavLst>
                                    </p:anim>
                                    <p:anim calcmode="lin" valueType="num">
                                      <p:cBhvr>
                                        <p:cTn id="87" dur="500" fill="hold"/>
                                        <p:tgtEl>
                                          <p:spTgt spid="208"/>
                                        </p:tgtEl>
                                        <p:attrNameLst>
                                          <p:attrName>ppt_y</p:attrName>
                                        </p:attrNameLst>
                                      </p:cBhvr>
                                      <p:tavLst>
                                        <p:tav tm="0">
                                          <p:val>
                                            <p:strVal val="#ppt_y+.1"/>
                                          </p:val>
                                        </p:tav>
                                        <p:tav tm="100000">
                                          <p:val>
                                            <p:strVal val="#ppt_y"/>
                                          </p:val>
                                        </p:tav>
                                      </p:tavLst>
                                    </p:anim>
                                  </p:childTnLst>
                                </p:cTn>
                              </p:par>
                              <p:par>
                                <p:cTn id="88" presetID="42" presetClass="entr" presetSubtype="0" fill="hold" nodeType="withEffect">
                                  <p:stCondLst>
                                    <p:cond delay="0"/>
                                  </p:stCondLst>
                                  <p:childTnLst>
                                    <p:set>
                                      <p:cBhvr>
                                        <p:cTn id="89" dur="1" fill="hold">
                                          <p:stCondLst>
                                            <p:cond delay="0"/>
                                          </p:stCondLst>
                                        </p:cTn>
                                        <p:tgtEl>
                                          <p:spTgt spid="9"/>
                                        </p:tgtEl>
                                        <p:attrNameLst>
                                          <p:attrName>style.visibility</p:attrName>
                                        </p:attrNameLst>
                                      </p:cBhvr>
                                      <p:to>
                                        <p:strVal val="visible"/>
                                      </p:to>
                                    </p:set>
                                    <p:animEffect transition="in" filter="fade">
                                      <p:cBhvr>
                                        <p:cTn id="90" dur="500"/>
                                        <p:tgtEl>
                                          <p:spTgt spid="9"/>
                                        </p:tgtEl>
                                      </p:cBhvr>
                                    </p:animEffect>
                                    <p:anim calcmode="lin" valueType="num">
                                      <p:cBhvr>
                                        <p:cTn id="91" dur="500" fill="hold"/>
                                        <p:tgtEl>
                                          <p:spTgt spid="9"/>
                                        </p:tgtEl>
                                        <p:attrNameLst>
                                          <p:attrName>ppt_x</p:attrName>
                                        </p:attrNameLst>
                                      </p:cBhvr>
                                      <p:tavLst>
                                        <p:tav tm="0">
                                          <p:val>
                                            <p:strVal val="#ppt_x"/>
                                          </p:val>
                                        </p:tav>
                                        <p:tav tm="100000">
                                          <p:val>
                                            <p:strVal val="#ppt_x"/>
                                          </p:val>
                                        </p:tav>
                                      </p:tavLst>
                                    </p:anim>
                                    <p:anim calcmode="lin" valueType="num">
                                      <p:cBhvr>
                                        <p:cTn id="92"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53" presetClass="entr" presetSubtype="16" fill="hold" nodeType="clickEffect">
                                  <p:stCondLst>
                                    <p:cond delay="0"/>
                                  </p:stCondLst>
                                  <p:childTnLst>
                                    <p:set>
                                      <p:cBhvr>
                                        <p:cTn id="96" dur="1" fill="hold">
                                          <p:stCondLst>
                                            <p:cond delay="0"/>
                                          </p:stCondLst>
                                        </p:cTn>
                                        <p:tgtEl>
                                          <p:spTgt spid="170"/>
                                        </p:tgtEl>
                                        <p:attrNameLst>
                                          <p:attrName>style.visibility</p:attrName>
                                        </p:attrNameLst>
                                      </p:cBhvr>
                                      <p:to>
                                        <p:strVal val="visible"/>
                                      </p:to>
                                    </p:set>
                                    <p:anim calcmode="lin" valueType="num">
                                      <p:cBhvr>
                                        <p:cTn id="97" dur="500" fill="hold"/>
                                        <p:tgtEl>
                                          <p:spTgt spid="170"/>
                                        </p:tgtEl>
                                        <p:attrNameLst>
                                          <p:attrName>ppt_w</p:attrName>
                                        </p:attrNameLst>
                                      </p:cBhvr>
                                      <p:tavLst>
                                        <p:tav tm="0">
                                          <p:val>
                                            <p:fltVal val="0"/>
                                          </p:val>
                                        </p:tav>
                                        <p:tav tm="100000">
                                          <p:val>
                                            <p:strVal val="#ppt_w"/>
                                          </p:val>
                                        </p:tav>
                                      </p:tavLst>
                                    </p:anim>
                                    <p:anim calcmode="lin" valueType="num">
                                      <p:cBhvr>
                                        <p:cTn id="98" dur="500" fill="hold"/>
                                        <p:tgtEl>
                                          <p:spTgt spid="170"/>
                                        </p:tgtEl>
                                        <p:attrNameLst>
                                          <p:attrName>ppt_h</p:attrName>
                                        </p:attrNameLst>
                                      </p:cBhvr>
                                      <p:tavLst>
                                        <p:tav tm="0">
                                          <p:val>
                                            <p:fltVal val="0"/>
                                          </p:val>
                                        </p:tav>
                                        <p:tav tm="100000">
                                          <p:val>
                                            <p:strVal val="#ppt_h"/>
                                          </p:val>
                                        </p:tav>
                                      </p:tavLst>
                                    </p:anim>
                                    <p:animEffect transition="in" filter="fade">
                                      <p:cBhvr>
                                        <p:cTn id="99" dur="500"/>
                                        <p:tgtEl>
                                          <p:spTgt spid="170"/>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nodeType="clickEffect">
                                  <p:stCondLst>
                                    <p:cond delay="0"/>
                                  </p:stCondLst>
                                  <p:childTnLst>
                                    <p:set>
                                      <p:cBhvr>
                                        <p:cTn id="103" dur="1" fill="hold">
                                          <p:stCondLst>
                                            <p:cond delay="0"/>
                                          </p:stCondLst>
                                        </p:cTn>
                                        <p:tgtEl>
                                          <p:spTgt spid="213"/>
                                        </p:tgtEl>
                                        <p:attrNameLst>
                                          <p:attrName>style.visibility</p:attrName>
                                        </p:attrNameLst>
                                      </p:cBhvr>
                                      <p:to>
                                        <p:strVal val="visible"/>
                                      </p:to>
                                    </p:set>
                                    <p:animEffect transition="in" filter="wipe(down)">
                                      <p:cBhvr>
                                        <p:cTn id="104" dur="500"/>
                                        <p:tgtEl>
                                          <p:spTgt spid="213"/>
                                        </p:tgtEl>
                                      </p:cBhvr>
                                    </p:animEffect>
                                  </p:childTnLst>
                                </p:cTn>
                              </p:par>
                            </p:childTnLst>
                          </p:cTn>
                        </p:par>
                      </p:childTnLst>
                    </p:cTn>
                  </p:par>
                  <p:par>
                    <p:cTn id="105" fill="hold">
                      <p:stCondLst>
                        <p:cond delay="indefinite"/>
                      </p:stCondLst>
                      <p:childTnLst>
                        <p:par>
                          <p:cTn id="106" fill="hold">
                            <p:stCondLst>
                              <p:cond delay="0"/>
                            </p:stCondLst>
                            <p:childTnLst>
                              <p:par>
                                <p:cTn id="107" presetID="42" presetClass="entr" presetSubtype="0" fill="hold" nodeType="clickEffect">
                                  <p:stCondLst>
                                    <p:cond delay="0"/>
                                  </p:stCondLst>
                                  <p:childTnLst>
                                    <p:set>
                                      <p:cBhvr>
                                        <p:cTn id="108" dur="1" fill="hold">
                                          <p:stCondLst>
                                            <p:cond delay="0"/>
                                          </p:stCondLst>
                                        </p:cTn>
                                        <p:tgtEl>
                                          <p:spTgt spid="214"/>
                                        </p:tgtEl>
                                        <p:attrNameLst>
                                          <p:attrName>style.visibility</p:attrName>
                                        </p:attrNameLst>
                                      </p:cBhvr>
                                      <p:to>
                                        <p:strVal val="visible"/>
                                      </p:to>
                                    </p:set>
                                    <p:animEffect transition="in" filter="fade">
                                      <p:cBhvr>
                                        <p:cTn id="109" dur="500"/>
                                        <p:tgtEl>
                                          <p:spTgt spid="214"/>
                                        </p:tgtEl>
                                      </p:cBhvr>
                                    </p:animEffect>
                                    <p:anim calcmode="lin" valueType="num">
                                      <p:cBhvr>
                                        <p:cTn id="110" dur="500" fill="hold"/>
                                        <p:tgtEl>
                                          <p:spTgt spid="214"/>
                                        </p:tgtEl>
                                        <p:attrNameLst>
                                          <p:attrName>ppt_x</p:attrName>
                                        </p:attrNameLst>
                                      </p:cBhvr>
                                      <p:tavLst>
                                        <p:tav tm="0">
                                          <p:val>
                                            <p:strVal val="#ppt_x"/>
                                          </p:val>
                                        </p:tav>
                                        <p:tav tm="100000">
                                          <p:val>
                                            <p:strVal val="#ppt_x"/>
                                          </p:val>
                                        </p:tav>
                                      </p:tavLst>
                                    </p:anim>
                                    <p:anim calcmode="lin" valueType="num">
                                      <p:cBhvr>
                                        <p:cTn id="111" dur="500" fill="hold"/>
                                        <p:tgtEl>
                                          <p:spTgt spid="214"/>
                                        </p:tgtEl>
                                        <p:attrNameLst>
                                          <p:attrName>ppt_y</p:attrName>
                                        </p:attrNameLst>
                                      </p:cBhvr>
                                      <p:tavLst>
                                        <p:tav tm="0">
                                          <p:val>
                                            <p:strVal val="#ppt_y+.1"/>
                                          </p:val>
                                        </p:tav>
                                        <p:tav tm="100000">
                                          <p:val>
                                            <p:strVal val="#ppt_y"/>
                                          </p:val>
                                        </p:tav>
                                      </p:tavLst>
                                    </p:anim>
                                  </p:childTnLst>
                                </p:cTn>
                              </p:par>
                              <p:par>
                                <p:cTn id="112" presetID="42" presetClass="entr" presetSubtype="0" fill="hold" nodeType="withEffect">
                                  <p:stCondLst>
                                    <p:cond delay="0"/>
                                  </p:stCondLst>
                                  <p:childTnLst>
                                    <p:set>
                                      <p:cBhvr>
                                        <p:cTn id="113" dur="1" fill="hold">
                                          <p:stCondLst>
                                            <p:cond delay="0"/>
                                          </p:stCondLst>
                                        </p:cTn>
                                        <p:tgtEl>
                                          <p:spTgt spid="10"/>
                                        </p:tgtEl>
                                        <p:attrNameLst>
                                          <p:attrName>style.visibility</p:attrName>
                                        </p:attrNameLst>
                                      </p:cBhvr>
                                      <p:to>
                                        <p:strVal val="visible"/>
                                      </p:to>
                                    </p:set>
                                    <p:animEffect transition="in" filter="fade">
                                      <p:cBhvr>
                                        <p:cTn id="114" dur="500"/>
                                        <p:tgtEl>
                                          <p:spTgt spid="10"/>
                                        </p:tgtEl>
                                      </p:cBhvr>
                                    </p:animEffect>
                                    <p:anim calcmode="lin" valueType="num">
                                      <p:cBhvr>
                                        <p:cTn id="115" dur="500" fill="hold"/>
                                        <p:tgtEl>
                                          <p:spTgt spid="10"/>
                                        </p:tgtEl>
                                        <p:attrNameLst>
                                          <p:attrName>ppt_x</p:attrName>
                                        </p:attrNameLst>
                                      </p:cBhvr>
                                      <p:tavLst>
                                        <p:tav tm="0">
                                          <p:val>
                                            <p:strVal val="#ppt_x"/>
                                          </p:val>
                                        </p:tav>
                                        <p:tav tm="100000">
                                          <p:val>
                                            <p:strVal val="#ppt_x"/>
                                          </p:val>
                                        </p:tav>
                                      </p:tavLst>
                                    </p:anim>
                                    <p:anim calcmode="lin" valueType="num">
                                      <p:cBhvr>
                                        <p:cTn id="116"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图形 66">
            <a:extLst>
              <a:ext uri="{FF2B5EF4-FFF2-40B4-BE49-F238E27FC236}">
                <a16:creationId xmlns:a16="http://schemas.microsoft.com/office/drawing/2014/main" xmlns="" id="{4B4654F8-8DE4-4AC7-9722-BAB2355171D3}"/>
              </a:ext>
            </a:extLst>
          </p:cNvPr>
          <p:cNvPicPr>
            <a:picLocks noChangeAspect="1"/>
          </p:cNvPicPr>
          <p:nvPr/>
        </p:nvPicPr>
        <p:blipFill rotWithShape="1">
          <a:blip r:embed="rId3">
            <a:extLst>
              <a:ext uri="{96DAC541-7B7A-43D3-8B79-37D633B846F1}">
                <asvg:svgBlip xmlns:asvg="http://schemas.microsoft.com/office/drawing/2016/SVG/main" xmlns="" r:embed="rId4"/>
              </a:ext>
            </a:extLst>
          </a:blip>
          <a:srcRect t="3290" b="997"/>
          <a:stretch/>
        </p:blipFill>
        <p:spPr>
          <a:xfrm rot="16200000">
            <a:off x="5060081" y="-1311767"/>
            <a:ext cx="2071839" cy="12192001"/>
          </a:xfrm>
          <a:prstGeom prst="rect">
            <a:avLst/>
          </a:prstGeom>
        </p:spPr>
      </p:pic>
      <p:grpSp>
        <p:nvGrpSpPr>
          <p:cNvPr id="78" name="组合 77">
            <a:extLst>
              <a:ext uri="{FF2B5EF4-FFF2-40B4-BE49-F238E27FC236}">
                <a16:creationId xmlns:a16="http://schemas.microsoft.com/office/drawing/2014/main" xmlns="" id="{3A14C8D5-371D-49CB-9C9B-B600EC6C1F95}"/>
              </a:ext>
            </a:extLst>
          </p:cNvPr>
          <p:cNvGrpSpPr/>
          <p:nvPr/>
        </p:nvGrpSpPr>
        <p:grpSpPr>
          <a:xfrm>
            <a:off x="2450604" y="5321966"/>
            <a:ext cx="317996" cy="317996"/>
            <a:chOff x="2526804" y="3792977"/>
            <a:chExt cx="317996" cy="317996"/>
          </a:xfrm>
        </p:grpSpPr>
        <p:sp>
          <p:nvSpPr>
            <p:cNvPr id="69" name="椭圆 68">
              <a:extLst>
                <a:ext uri="{FF2B5EF4-FFF2-40B4-BE49-F238E27FC236}">
                  <a16:creationId xmlns:a16="http://schemas.microsoft.com/office/drawing/2014/main" xmlns="" id="{F0A73D93-E1EB-408F-8D0C-B48524F29D3B}"/>
                </a:ext>
              </a:extLst>
            </p:cNvPr>
            <p:cNvSpPr/>
            <p:nvPr/>
          </p:nvSpPr>
          <p:spPr>
            <a:xfrm>
              <a:off x="2526804" y="3792977"/>
              <a:ext cx="317996" cy="317996"/>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a:extLst>
                <a:ext uri="{FF2B5EF4-FFF2-40B4-BE49-F238E27FC236}">
                  <a16:creationId xmlns:a16="http://schemas.microsoft.com/office/drawing/2014/main" xmlns="" id="{F37174B6-068D-4517-B10F-B40CCABAE23B}"/>
                </a:ext>
              </a:extLst>
            </p:cNvPr>
            <p:cNvSpPr/>
            <p:nvPr/>
          </p:nvSpPr>
          <p:spPr>
            <a:xfrm>
              <a:off x="2550225" y="3816398"/>
              <a:ext cx="271154" cy="271154"/>
            </a:xfrm>
            <a:prstGeom prst="ellipse">
              <a:avLst/>
            </a:prstGeom>
            <a:noFill/>
            <a:ln w="9525" cap="flat" cmpd="sng" algn="ctr">
              <a:solidFill>
                <a:schemeClr val="bg1">
                  <a:lumMod val="9125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6" name="椭圆 75">
              <a:extLst>
                <a:ext uri="{FF2B5EF4-FFF2-40B4-BE49-F238E27FC236}">
                  <a16:creationId xmlns:a16="http://schemas.microsoft.com/office/drawing/2014/main" xmlns="" id="{CE12B0B3-5947-4368-9C97-C4FE4CD3E9C8}"/>
                </a:ext>
              </a:extLst>
            </p:cNvPr>
            <p:cNvSpPr/>
            <p:nvPr/>
          </p:nvSpPr>
          <p:spPr>
            <a:xfrm>
              <a:off x="2573646" y="3839819"/>
              <a:ext cx="224312" cy="224312"/>
            </a:xfrm>
            <a:prstGeom prst="ellipse">
              <a:avLst/>
            </a:prstGeom>
            <a:noFill/>
            <a:ln w="9525" cap="flat" cmpd="sng" algn="ctr">
              <a:solidFill>
                <a:schemeClr val="bg1">
                  <a:lumMod val="8250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7" name="椭圆 76">
              <a:extLst>
                <a:ext uri="{FF2B5EF4-FFF2-40B4-BE49-F238E27FC236}">
                  <a16:creationId xmlns:a16="http://schemas.microsoft.com/office/drawing/2014/main" xmlns="" id="{68D1433F-58FC-4887-9C44-6EDAA6B3D3F8}"/>
                </a:ext>
              </a:extLst>
            </p:cNvPr>
            <p:cNvSpPr/>
            <p:nvPr/>
          </p:nvSpPr>
          <p:spPr>
            <a:xfrm>
              <a:off x="2597067" y="3863240"/>
              <a:ext cx="177470" cy="177470"/>
            </a:xfrm>
            <a:prstGeom prst="ellipse">
              <a:avLst/>
            </a:prstGeom>
            <a:noFill/>
            <a:ln w="9525" cap="flat" cmpd="sng" algn="ctr">
              <a:solidFill>
                <a:schemeClr val="bg1">
                  <a:lumMod val="7375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8" name="椭圆 67">
              <a:extLst>
                <a:ext uri="{FF2B5EF4-FFF2-40B4-BE49-F238E27FC236}">
                  <a16:creationId xmlns:a16="http://schemas.microsoft.com/office/drawing/2014/main" xmlns="" id="{4337A77A-EA8A-45B5-8110-26300E1BB141}"/>
                </a:ext>
              </a:extLst>
            </p:cNvPr>
            <p:cNvSpPr/>
            <p:nvPr/>
          </p:nvSpPr>
          <p:spPr>
            <a:xfrm>
              <a:off x="2620488" y="3886661"/>
              <a:ext cx="130628" cy="130628"/>
            </a:xfrm>
            <a:prstGeom prst="ellipse">
              <a:avLst/>
            </a:prstGeom>
            <a:solidFill>
              <a:srgbClr val="32323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9" name="组合 78">
            <a:extLst>
              <a:ext uri="{FF2B5EF4-FFF2-40B4-BE49-F238E27FC236}">
                <a16:creationId xmlns:a16="http://schemas.microsoft.com/office/drawing/2014/main" xmlns="" id="{D6135C25-EAF9-4953-90DF-FE183C5D7F8F}"/>
              </a:ext>
            </a:extLst>
          </p:cNvPr>
          <p:cNvGrpSpPr/>
          <p:nvPr/>
        </p:nvGrpSpPr>
        <p:grpSpPr>
          <a:xfrm>
            <a:off x="6660654" y="3458688"/>
            <a:ext cx="317996" cy="317996"/>
            <a:chOff x="2526804" y="3792977"/>
            <a:chExt cx="317996" cy="317996"/>
          </a:xfrm>
        </p:grpSpPr>
        <p:sp>
          <p:nvSpPr>
            <p:cNvPr id="80" name="椭圆 79">
              <a:extLst>
                <a:ext uri="{FF2B5EF4-FFF2-40B4-BE49-F238E27FC236}">
                  <a16:creationId xmlns:a16="http://schemas.microsoft.com/office/drawing/2014/main" xmlns="" id="{70D862EC-5317-4440-8415-C707A32CED4B}"/>
                </a:ext>
              </a:extLst>
            </p:cNvPr>
            <p:cNvSpPr/>
            <p:nvPr/>
          </p:nvSpPr>
          <p:spPr>
            <a:xfrm>
              <a:off x="2526804" y="3792977"/>
              <a:ext cx="317996" cy="317996"/>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a:extLst>
                <a:ext uri="{FF2B5EF4-FFF2-40B4-BE49-F238E27FC236}">
                  <a16:creationId xmlns:a16="http://schemas.microsoft.com/office/drawing/2014/main" xmlns="" id="{B093CAD1-6580-44F6-8558-160528D6666D}"/>
                </a:ext>
              </a:extLst>
            </p:cNvPr>
            <p:cNvSpPr/>
            <p:nvPr/>
          </p:nvSpPr>
          <p:spPr>
            <a:xfrm>
              <a:off x="2550225" y="3816398"/>
              <a:ext cx="271154" cy="271154"/>
            </a:xfrm>
            <a:prstGeom prst="ellipse">
              <a:avLst/>
            </a:prstGeom>
            <a:noFill/>
            <a:ln w="9525" cap="flat" cmpd="sng" algn="ctr">
              <a:solidFill>
                <a:schemeClr val="bg1">
                  <a:lumMod val="9125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2" name="椭圆 81">
              <a:extLst>
                <a:ext uri="{FF2B5EF4-FFF2-40B4-BE49-F238E27FC236}">
                  <a16:creationId xmlns:a16="http://schemas.microsoft.com/office/drawing/2014/main" xmlns="" id="{A90CCEB2-E90F-4E59-9128-D1DDDE51D75F}"/>
                </a:ext>
              </a:extLst>
            </p:cNvPr>
            <p:cNvSpPr/>
            <p:nvPr/>
          </p:nvSpPr>
          <p:spPr>
            <a:xfrm>
              <a:off x="2573646" y="3839819"/>
              <a:ext cx="224312" cy="224312"/>
            </a:xfrm>
            <a:prstGeom prst="ellipse">
              <a:avLst/>
            </a:prstGeom>
            <a:noFill/>
            <a:ln w="9525" cap="flat" cmpd="sng" algn="ctr">
              <a:solidFill>
                <a:schemeClr val="bg1">
                  <a:lumMod val="8250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3" name="椭圆 82">
              <a:extLst>
                <a:ext uri="{FF2B5EF4-FFF2-40B4-BE49-F238E27FC236}">
                  <a16:creationId xmlns:a16="http://schemas.microsoft.com/office/drawing/2014/main" xmlns="" id="{4AFD23E6-35F0-4D5A-BD72-BF9CCFF29B9B}"/>
                </a:ext>
              </a:extLst>
            </p:cNvPr>
            <p:cNvSpPr/>
            <p:nvPr/>
          </p:nvSpPr>
          <p:spPr>
            <a:xfrm>
              <a:off x="2597067" y="3863240"/>
              <a:ext cx="177470" cy="177470"/>
            </a:xfrm>
            <a:prstGeom prst="ellipse">
              <a:avLst/>
            </a:prstGeom>
            <a:noFill/>
            <a:ln w="9525" cap="flat" cmpd="sng" algn="ctr">
              <a:solidFill>
                <a:schemeClr val="bg1">
                  <a:lumMod val="7375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4" name="椭圆 83">
              <a:extLst>
                <a:ext uri="{FF2B5EF4-FFF2-40B4-BE49-F238E27FC236}">
                  <a16:creationId xmlns:a16="http://schemas.microsoft.com/office/drawing/2014/main" xmlns="" id="{47A7ECFF-27F1-42A2-AE6C-D730ED3752CF}"/>
                </a:ext>
              </a:extLst>
            </p:cNvPr>
            <p:cNvSpPr/>
            <p:nvPr/>
          </p:nvSpPr>
          <p:spPr>
            <a:xfrm>
              <a:off x="2620488" y="3886661"/>
              <a:ext cx="130628" cy="130628"/>
            </a:xfrm>
            <a:prstGeom prst="ellipse">
              <a:avLst/>
            </a:prstGeom>
            <a:solidFill>
              <a:srgbClr val="32323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5" name="组合 84">
            <a:extLst>
              <a:ext uri="{FF2B5EF4-FFF2-40B4-BE49-F238E27FC236}">
                <a16:creationId xmlns:a16="http://schemas.microsoft.com/office/drawing/2014/main" xmlns="" id="{7863E8E9-42F1-4A95-AEE8-B354F7EFB84E}"/>
              </a:ext>
            </a:extLst>
          </p:cNvPr>
          <p:cNvGrpSpPr/>
          <p:nvPr/>
        </p:nvGrpSpPr>
        <p:grpSpPr>
          <a:xfrm>
            <a:off x="10184904" y="5410701"/>
            <a:ext cx="317996" cy="317996"/>
            <a:chOff x="2526804" y="3792977"/>
            <a:chExt cx="317996" cy="317996"/>
          </a:xfrm>
        </p:grpSpPr>
        <p:sp>
          <p:nvSpPr>
            <p:cNvPr id="86" name="椭圆 85">
              <a:extLst>
                <a:ext uri="{FF2B5EF4-FFF2-40B4-BE49-F238E27FC236}">
                  <a16:creationId xmlns:a16="http://schemas.microsoft.com/office/drawing/2014/main" xmlns="" id="{76D38669-5BF3-45EA-ACF7-822FF353E977}"/>
                </a:ext>
              </a:extLst>
            </p:cNvPr>
            <p:cNvSpPr/>
            <p:nvPr/>
          </p:nvSpPr>
          <p:spPr>
            <a:xfrm>
              <a:off x="2526804" y="3792977"/>
              <a:ext cx="317996" cy="317996"/>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a:extLst>
                <a:ext uri="{FF2B5EF4-FFF2-40B4-BE49-F238E27FC236}">
                  <a16:creationId xmlns:a16="http://schemas.microsoft.com/office/drawing/2014/main" xmlns="" id="{B647B728-73B9-46D9-A1AE-EBB9D0070623}"/>
                </a:ext>
              </a:extLst>
            </p:cNvPr>
            <p:cNvSpPr/>
            <p:nvPr/>
          </p:nvSpPr>
          <p:spPr>
            <a:xfrm>
              <a:off x="2550225" y="3816398"/>
              <a:ext cx="271154" cy="271154"/>
            </a:xfrm>
            <a:prstGeom prst="ellipse">
              <a:avLst/>
            </a:prstGeom>
            <a:noFill/>
            <a:ln w="9525" cap="flat" cmpd="sng" algn="ctr">
              <a:solidFill>
                <a:schemeClr val="bg1">
                  <a:lumMod val="9125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8" name="椭圆 87">
              <a:extLst>
                <a:ext uri="{FF2B5EF4-FFF2-40B4-BE49-F238E27FC236}">
                  <a16:creationId xmlns:a16="http://schemas.microsoft.com/office/drawing/2014/main" xmlns="" id="{7A7E0A87-CE53-4BF2-B234-475387D85D2F}"/>
                </a:ext>
              </a:extLst>
            </p:cNvPr>
            <p:cNvSpPr/>
            <p:nvPr/>
          </p:nvSpPr>
          <p:spPr>
            <a:xfrm>
              <a:off x="2573646" y="3839819"/>
              <a:ext cx="224312" cy="224312"/>
            </a:xfrm>
            <a:prstGeom prst="ellipse">
              <a:avLst/>
            </a:prstGeom>
            <a:noFill/>
            <a:ln w="9525" cap="flat" cmpd="sng" algn="ctr">
              <a:solidFill>
                <a:schemeClr val="bg1">
                  <a:lumMod val="8250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9" name="椭圆 88">
              <a:extLst>
                <a:ext uri="{FF2B5EF4-FFF2-40B4-BE49-F238E27FC236}">
                  <a16:creationId xmlns:a16="http://schemas.microsoft.com/office/drawing/2014/main" xmlns="" id="{84CE6595-D1D7-4283-820D-FEFD185195C4}"/>
                </a:ext>
              </a:extLst>
            </p:cNvPr>
            <p:cNvSpPr/>
            <p:nvPr/>
          </p:nvSpPr>
          <p:spPr>
            <a:xfrm>
              <a:off x="2597067" y="3863240"/>
              <a:ext cx="177470" cy="177470"/>
            </a:xfrm>
            <a:prstGeom prst="ellipse">
              <a:avLst/>
            </a:prstGeom>
            <a:noFill/>
            <a:ln w="9525" cap="flat" cmpd="sng" algn="ctr">
              <a:solidFill>
                <a:schemeClr val="bg1">
                  <a:lumMod val="7375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90" name="椭圆 89">
              <a:extLst>
                <a:ext uri="{FF2B5EF4-FFF2-40B4-BE49-F238E27FC236}">
                  <a16:creationId xmlns:a16="http://schemas.microsoft.com/office/drawing/2014/main" xmlns="" id="{F3C22825-C015-40EA-A003-687669E4DF81}"/>
                </a:ext>
              </a:extLst>
            </p:cNvPr>
            <p:cNvSpPr/>
            <p:nvPr/>
          </p:nvSpPr>
          <p:spPr>
            <a:xfrm>
              <a:off x="2620488" y="3886661"/>
              <a:ext cx="130628" cy="130628"/>
            </a:xfrm>
            <a:prstGeom prst="ellipse">
              <a:avLst/>
            </a:prstGeom>
            <a:solidFill>
              <a:srgbClr val="32323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92" name="直接连接符 91">
            <a:extLst>
              <a:ext uri="{FF2B5EF4-FFF2-40B4-BE49-F238E27FC236}">
                <a16:creationId xmlns:a16="http://schemas.microsoft.com/office/drawing/2014/main" xmlns="" id="{7B43A2DF-1BAC-44F7-8F4F-CB78C75468AB}"/>
              </a:ext>
            </a:extLst>
          </p:cNvPr>
          <p:cNvCxnSpPr>
            <a:cxnSpLocks/>
            <a:stCxn id="68" idx="0"/>
          </p:cNvCxnSpPr>
          <p:nvPr/>
        </p:nvCxnSpPr>
        <p:spPr>
          <a:xfrm flipV="1">
            <a:off x="2609602" y="3877854"/>
            <a:ext cx="0" cy="153779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5" name="直接连接符 94">
            <a:extLst>
              <a:ext uri="{FF2B5EF4-FFF2-40B4-BE49-F238E27FC236}">
                <a16:creationId xmlns:a16="http://schemas.microsoft.com/office/drawing/2014/main" xmlns="" id="{1B759B0F-5F01-41DD-9CF1-101BCF89BEDF}"/>
              </a:ext>
            </a:extLst>
          </p:cNvPr>
          <p:cNvCxnSpPr>
            <a:cxnSpLocks/>
            <a:stCxn id="84" idx="4"/>
          </p:cNvCxnSpPr>
          <p:nvPr/>
        </p:nvCxnSpPr>
        <p:spPr>
          <a:xfrm>
            <a:off x="6819652" y="3683000"/>
            <a:ext cx="0" cy="18213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a:extLst>
              <a:ext uri="{FF2B5EF4-FFF2-40B4-BE49-F238E27FC236}">
                <a16:creationId xmlns:a16="http://schemas.microsoft.com/office/drawing/2014/main" xmlns="" id="{EAA95F0D-EE5F-4586-8197-DBCDAD4D4136}"/>
              </a:ext>
            </a:extLst>
          </p:cNvPr>
          <p:cNvCxnSpPr>
            <a:stCxn id="90" idx="0"/>
          </p:cNvCxnSpPr>
          <p:nvPr/>
        </p:nvCxnSpPr>
        <p:spPr>
          <a:xfrm flipH="1" flipV="1">
            <a:off x="10340340" y="3176814"/>
            <a:ext cx="3562" cy="23275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7" name="组合 26">
            <a:extLst>
              <a:ext uri="{FF2B5EF4-FFF2-40B4-BE49-F238E27FC236}">
                <a16:creationId xmlns:a16="http://schemas.microsoft.com/office/drawing/2014/main" xmlns="" id="{269D0EA3-9731-480F-820D-0577A32556C0}"/>
              </a:ext>
            </a:extLst>
          </p:cNvPr>
          <p:cNvGrpSpPr/>
          <p:nvPr/>
        </p:nvGrpSpPr>
        <p:grpSpPr>
          <a:xfrm>
            <a:off x="1304551" y="2782718"/>
            <a:ext cx="2928098" cy="1083426"/>
            <a:chOff x="2006601" y="747847"/>
            <a:chExt cx="2928098" cy="1083426"/>
          </a:xfrm>
        </p:grpSpPr>
        <p:sp>
          <p:nvSpPr>
            <p:cNvPr id="28" name="文本框 27">
              <a:extLst>
                <a:ext uri="{FF2B5EF4-FFF2-40B4-BE49-F238E27FC236}">
                  <a16:creationId xmlns:a16="http://schemas.microsoft.com/office/drawing/2014/main" xmlns="" id="{0B67F00B-999C-4535-82B6-67D4BC9D4609}"/>
                </a:ext>
              </a:extLst>
            </p:cNvPr>
            <p:cNvSpPr txBox="1"/>
            <p:nvPr/>
          </p:nvSpPr>
          <p:spPr>
            <a:xfrm>
              <a:off x="2566570" y="747847"/>
              <a:ext cx="1569660" cy="461665"/>
            </a:xfrm>
            <a:prstGeom prst="rect">
              <a:avLst/>
            </a:prstGeom>
            <a:noFill/>
          </p:spPr>
          <p:txBody>
            <a:bodyPr wrap="none" rtlCol="0">
              <a:spAutoFit/>
            </a:bodyPr>
            <a:lstStyle/>
            <a:p>
              <a:r>
                <a:rPr lang="zh-CN" altLang="en-US" sz="2400" b="1" spc="300" dirty="0">
                  <a:solidFill>
                    <a:srgbClr val="323232"/>
                  </a:solidFill>
                  <a:latin typeface="微软雅黑 Light" panose="020B0502040204020203" pitchFamily="34" charset="-122"/>
                  <a:ea typeface="微软雅黑 Light" panose="020B0502040204020203" pitchFamily="34" charset="-122"/>
                </a:rPr>
                <a:t>输入标题</a:t>
              </a:r>
            </a:p>
          </p:txBody>
        </p:sp>
        <p:sp>
          <p:nvSpPr>
            <p:cNvPr id="29" name="文本框 28">
              <a:extLst>
                <a:ext uri="{FF2B5EF4-FFF2-40B4-BE49-F238E27FC236}">
                  <a16:creationId xmlns:a16="http://schemas.microsoft.com/office/drawing/2014/main" xmlns="" id="{67FC5D77-A651-458C-B64B-0BF5027D4493}"/>
                </a:ext>
              </a:extLst>
            </p:cNvPr>
            <p:cNvSpPr txBox="1"/>
            <p:nvPr/>
          </p:nvSpPr>
          <p:spPr>
            <a:xfrm>
              <a:off x="2006601" y="1171412"/>
              <a:ext cx="2928098" cy="659861"/>
            </a:xfrm>
            <a:prstGeom prst="rect">
              <a:avLst/>
            </a:prstGeom>
            <a:noFill/>
          </p:spPr>
          <p:txBody>
            <a:bodyPr wrap="square" rtlCol="0">
              <a:spAutoFit/>
            </a:bodyPr>
            <a:lstStyle/>
            <a:p>
              <a:pPr algn="ctr">
                <a:lnSpc>
                  <a:spcPct val="120000"/>
                </a:lnSpc>
              </a:pPr>
              <a:r>
                <a:rPr lang="zh-CN" altLang="en-US" sz="1600" spc="300" dirty="0">
                  <a:solidFill>
                    <a:srgbClr val="323232"/>
                  </a:solidFill>
                  <a:latin typeface="微软雅黑 Light" panose="020B0502040204020203" pitchFamily="34" charset="-122"/>
                  <a:ea typeface="微软雅黑 Light" panose="020B0502040204020203" pitchFamily="34" charset="-122"/>
                </a:rPr>
                <a:t>输入内容，请输入内容，请在这里输入内容。</a:t>
              </a:r>
            </a:p>
          </p:txBody>
        </p:sp>
      </p:grpSp>
      <p:grpSp>
        <p:nvGrpSpPr>
          <p:cNvPr id="30" name="组合 29">
            <a:extLst>
              <a:ext uri="{FF2B5EF4-FFF2-40B4-BE49-F238E27FC236}">
                <a16:creationId xmlns:a16="http://schemas.microsoft.com/office/drawing/2014/main" xmlns="" id="{4B37D4EA-6D71-4A4A-ABB0-CF5501DAE14A}"/>
              </a:ext>
            </a:extLst>
          </p:cNvPr>
          <p:cNvGrpSpPr/>
          <p:nvPr/>
        </p:nvGrpSpPr>
        <p:grpSpPr>
          <a:xfrm>
            <a:off x="5514601" y="5504702"/>
            <a:ext cx="2928098" cy="1083426"/>
            <a:chOff x="2006601" y="747847"/>
            <a:chExt cx="2928098" cy="1083426"/>
          </a:xfrm>
        </p:grpSpPr>
        <p:sp>
          <p:nvSpPr>
            <p:cNvPr id="31" name="文本框 30">
              <a:extLst>
                <a:ext uri="{FF2B5EF4-FFF2-40B4-BE49-F238E27FC236}">
                  <a16:creationId xmlns:a16="http://schemas.microsoft.com/office/drawing/2014/main" xmlns="" id="{07FA4522-EBB6-40EB-B393-8DC7E22426A7}"/>
                </a:ext>
              </a:extLst>
            </p:cNvPr>
            <p:cNvSpPr txBox="1"/>
            <p:nvPr/>
          </p:nvSpPr>
          <p:spPr>
            <a:xfrm>
              <a:off x="2566570" y="747847"/>
              <a:ext cx="1569660" cy="461665"/>
            </a:xfrm>
            <a:prstGeom prst="rect">
              <a:avLst/>
            </a:prstGeom>
            <a:noFill/>
          </p:spPr>
          <p:txBody>
            <a:bodyPr wrap="none" rtlCol="0">
              <a:spAutoFit/>
            </a:bodyPr>
            <a:lstStyle/>
            <a:p>
              <a:r>
                <a:rPr lang="zh-CN" altLang="en-US" sz="2400" b="1" spc="300" dirty="0">
                  <a:solidFill>
                    <a:srgbClr val="323232"/>
                  </a:solidFill>
                  <a:latin typeface="微软雅黑 Light" panose="020B0502040204020203" pitchFamily="34" charset="-122"/>
                  <a:ea typeface="微软雅黑 Light" panose="020B0502040204020203" pitchFamily="34" charset="-122"/>
                </a:rPr>
                <a:t>输入标题</a:t>
              </a:r>
            </a:p>
          </p:txBody>
        </p:sp>
        <p:sp>
          <p:nvSpPr>
            <p:cNvPr id="32" name="文本框 31">
              <a:extLst>
                <a:ext uri="{FF2B5EF4-FFF2-40B4-BE49-F238E27FC236}">
                  <a16:creationId xmlns:a16="http://schemas.microsoft.com/office/drawing/2014/main" xmlns="" id="{8EEF0884-3D3D-4DBB-9C9F-8302784AF397}"/>
                </a:ext>
              </a:extLst>
            </p:cNvPr>
            <p:cNvSpPr txBox="1"/>
            <p:nvPr/>
          </p:nvSpPr>
          <p:spPr>
            <a:xfrm>
              <a:off x="2006601" y="1171412"/>
              <a:ext cx="2928098" cy="659861"/>
            </a:xfrm>
            <a:prstGeom prst="rect">
              <a:avLst/>
            </a:prstGeom>
            <a:noFill/>
          </p:spPr>
          <p:txBody>
            <a:bodyPr wrap="square" rtlCol="0">
              <a:spAutoFit/>
            </a:bodyPr>
            <a:lstStyle/>
            <a:p>
              <a:pPr algn="ctr">
                <a:lnSpc>
                  <a:spcPct val="120000"/>
                </a:lnSpc>
              </a:pPr>
              <a:r>
                <a:rPr lang="zh-CN" altLang="en-US" sz="1600" spc="300" dirty="0">
                  <a:solidFill>
                    <a:srgbClr val="323232"/>
                  </a:solidFill>
                  <a:latin typeface="微软雅黑 Light" panose="020B0502040204020203" pitchFamily="34" charset="-122"/>
                  <a:ea typeface="微软雅黑 Light" panose="020B0502040204020203" pitchFamily="34" charset="-122"/>
                </a:rPr>
                <a:t>输入内容，请输入内容，请在这里输入内容。</a:t>
              </a:r>
            </a:p>
          </p:txBody>
        </p:sp>
      </p:grpSp>
      <p:grpSp>
        <p:nvGrpSpPr>
          <p:cNvPr id="33" name="组合 32">
            <a:extLst>
              <a:ext uri="{FF2B5EF4-FFF2-40B4-BE49-F238E27FC236}">
                <a16:creationId xmlns:a16="http://schemas.microsoft.com/office/drawing/2014/main" xmlns="" id="{34D2CC39-6481-4F47-85ED-12AA176E3A84}"/>
              </a:ext>
            </a:extLst>
          </p:cNvPr>
          <p:cNvGrpSpPr/>
          <p:nvPr/>
        </p:nvGrpSpPr>
        <p:grpSpPr>
          <a:xfrm>
            <a:off x="9015430" y="2046068"/>
            <a:ext cx="2928098" cy="1083426"/>
            <a:chOff x="2006601" y="747847"/>
            <a:chExt cx="2928098" cy="1083426"/>
          </a:xfrm>
        </p:grpSpPr>
        <p:sp>
          <p:nvSpPr>
            <p:cNvPr id="34" name="文本框 33">
              <a:extLst>
                <a:ext uri="{FF2B5EF4-FFF2-40B4-BE49-F238E27FC236}">
                  <a16:creationId xmlns:a16="http://schemas.microsoft.com/office/drawing/2014/main" xmlns="" id="{5978E7E4-1B3D-4D2C-A6F4-7DCF5DDB0AE4}"/>
                </a:ext>
              </a:extLst>
            </p:cNvPr>
            <p:cNvSpPr txBox="1"/>
            <p:nvPr/>
          </p:nvSpPr>
          <p:spPr>
            <a:xfrm>
              <a:off x="2566570" y="747847"/>
              <a:ext cx="1569660" cy="461665"/>
            </a:xfrm>
            <a:prstGeom prst="rect">
              <a:avLst/>
            </a:prstGeom>
            <a:noFill/>
          </p:spPr>
          <p:txBody>
            <a:bodyPr wrap="none" rtlCol="0">
              <a:spAutoFit/>
            </a:bodyPr>
            <a:lstStyle/>
            <a:p>
              <a:r>
                <a:rPr lang="zh-CN" altLang="en-US" sz="2400" b="1" spc="300" dirty="0">
                  <a:solidFill>
                    <a:srgbClr val="323232"/>
                  </a:solidFill>
                  <a:latin typeface="微软雅黑 Light" panose="020B0502040204020203" pitchFamily="34" charset="-122"/>
                  <a:ea typeface="微软雅黑 Light" panose="020B0502040204020203" pitchFamily="34" charset="-122"/>
                </a:rPr>
                <a:t>输入标题</a:t>
              </a:r>
            </a:p>
          </p:txBody>
        </p:sp>
        <p:sp>
          <p:nvSpPr>
            <p:cNvPr id="35" name="文本框 34">
              <a:extLst>
                <a:ext uri="{FF2B5EF4-FFF2-40B4-BE49-F238E27FC236}">
                  <a16:creationId xmlns:a16="http://schemas.microsoft.com/office/drawing/2014/main" xmlns="" id="{07AB17DF-6434-4A2E-8155-FA742A18723D}"/>
                </a:ext>
              </a:extLst>
            </p:cNvPr>
            <p:cNvSpPr txBox="1"/>
            <p:nvPr/>
          </p:nvSpPr>
          <p:spPr>
            <a:xfrm>
              <a:off x="2006601" y="1171412"/>
              <a:ext cx="2928098" cy="659861"/>
            </a:xfrm>
            <a:prstGeom prst="rect">
              <a:avLst/>
            </a:prstGeom>
            <a:noFill/>
          </p:spPr>
          <p:txBody>
            <a:bodyPr wrap="square" rtlCol="0">
              <a:spAutoFit/>
            </a:bodyPr>
            <a:lstStyle/>
            <a:p>
              <a:pPr algn="ctr">
                <a:lnSpc>
                  <a:spcPct val="120000"/>
                </a:lnSpc>
              </a:pPr>
              <a:r>
                <a:rPr lang="zh-CN" altLang="en-US" sz="1600" spc="300" dirty="0">
                  <a:solidFill>
                    <a:srgbClr val="323232"/>
                  </a:solidFill>
                  <a:latin typeface="微软雅黑 Light" panose="020B0502040204020203" pitchFamily="34" charset="-122"/>
                  <a:ea typeface="微软雅黑 Light" panose="020B0502040204020203" pitchFamily="34" charset="-122"/>
                </a:rPr>
                <a:t>输入内容，请输入内容，请在这里输入内容。</a:t>
              </a:r>
            </a:p>
          </p:txBody>
        </p:sp>
      </p:grpSp>
      <p:sp>
        <p:nvSpPr>
          <p:cNvPr id="36" name="文本框 35">
            <a:extLst>
              <a:ext uri="{FF2B5EF4-FFF2-40B4-BE49-F238E27FC236}">
                <a16:creationId xmlns:a16="http://schemas.microsoft.com/office/drawing/2014/main" xmlns="" id="{A7DD198F-FD7F-45D1-B22F-87573A5420CC}"/>
              </a:ext>
            </a:extLst>
          </p:cNvPr>
          <p:cNvSpPr txBox="1"/>
          <p:nvPr/>
        </p:nvSpPr>
        <p:spPr>
          <a:xfrm>
            <a:off x="369618" y="499293"/>
            <a:ext cx="2544286" cy="707886"/>
          </a:xfrm>
          <a:prstGeom prst="rect">
            <a:avLst/>
          </a:prstGeom>
          <a:noFill/>
        </p:spPr>
        <p:txBody>
          <a:bodyPr wrap="none" rtlCol="0">
            <a:spAutoFit/>
          </a:bodyPr>
          <a:lstStyle/>
          <a:p>
            <a:r>
              <a:rPr lang="zh-CN" altLang="en-US" sz="4000" b="1" spc="600" dirty="0">
                <a:solidFill>
                  <a:srgbClr val="323232"/>
                </a:solidFill>
                <a:effectLst>
                  <a:outerShdw blurRad="63500" sx="102000" sy="102000" algn="ctr" rotWithShape="0">
                    <a:prstClr val="black">
                      <a:alpha val="40000"/>
                    </a:prstClr>
                  </a:outerShdw>
                </a:effectLst>
                <a:latin typeface="微软雅黑 Light" panose="020B0502040204020203" pitchFamily="34" charset="-122"/>
                <a:ea typeface="微软雅黑 Light" panose="020B0502040204020203" pitchFamily="34" charset="-122"/>
              </a:rPr>
              <a:t>添加标题</a:t>
            </a:r>
          </a:p>
        </p:txBody>
      </p:sp>
      <p:sp>
        <p:nvSpPr>
          <p:cNvPr id="37" name="矩形 36">
            <a:extLst>
              <a:ext uri="{FF2B5EF4-FFF2-40B4-BE49-F238E27FC236}">
                <a16:creationId xmlns:a16="http://schemas.microsoft.com/office/drawing/2014/main" xmlns="" id="{40687AC9-F990-4118-A79B-78E51FF5B954}"/>
              </a:ext>
            </a:extLst>
          </p:cNvPr>
          <p:cNvSpPr/>
          <p:nvPr/>
        </p:nvSpPr>
        <p:spPr>
          <a:xfrm>
            <a:off x="435598" y="1130248"/>
            <a:ext cx="8007101" cy="791499"/>
          </a:xfrm>
          <a:prstGeom prst="rect">
            <a:avLst/>
          </a:prstGeom>
        </p:spPr>
        <p:txBody>
          <a:bodyPr wrap="square">
            <a:spAutoFit/>
          </a:bodyPr>
          <a:lstStyle/>
          <a:p>
            <a:pPr>
              <a:lnSpc>
                <a:spcPct val="150000"/>
              </a:lnSpc>
            </a:pPr>
            <a:r>
              <a:rPr lang="en-US" altLang="zh-CN" sz="1600" dirty="0">
                <a:solidFill>
                  <a:schemeClr val="tx1">
                    <a:lumMod val="65000"/>
                    <a:lumOff val="35000"/>
                  </a:schemeClr>
                </a:solidFill>
                <a:latin typeface="微软雅黑 Light" panose="020B0502040204020203" pitchFamily="34" charset="-122"/>
                <a:ea typeface="微软雅黑 Light" panose="020B0502040204020203" pitchFamily="34" charset="-122"/>
              </a:rPr>
              <a:t>Lorem ipsum dolor sit amet, consectetur adipiscing elit. Praesent venenatis rutrum feugiat. Vestibulum ornare, nunc sit amet pharetra facilisis, nisl libero tristique eros.</a:t>
            </a:r>
            <a:endParaRPr lang="zh-CN" altLang="en-US" sz="16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69853782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0-#ppt_w/2"/>
                                          </p:val>
                                        </p:tav>
                                        <p:tav tm="100000">
                                          <p:val>
                                            <p:strVal val="#ppt_x"/>
                                          </p:val>
                                        </p:tav>
                                      </p:tavLst>
                                    </p:anim>
                                    <p:anim calcmode="lin" valueType="num">
                                      <p:cBhvr additive="base">
                                        <p:cTn id="12"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wipe(left)">
                                      <p:cBhvr>
                                        <p:cTn id="17" dur="500"/>
                                        <p:tgtEl>
                                          <p:spTgt spid="67"/>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78"/>
                                        </p:tgtEl>
                                        <p:attrNameLst>
                                          <p:attrName>style.visibility</p:attrName>
                                        </p:attrNameLst>
                                      </p:cBhvr>
                                      <p:to>
                                        <p:strVal val="visible"/>
                                      </p:to>
                                    </p:set>
                                    <p:anim calcmode="lin" valueType="num">
                                      <p:cBhvr>
                                        <p:cTn id="22" dur="500" fill="hold"/>
                                        <p:tgtEl>
                                          <p:spTgt spid="78"/>
                                        </p:tgtEl>
                                        <p:attrNameLst>
                                          <p:attrName>ppt_w</p:attrName>
                                        </p:attrNameLst>
                                      </p:cBhvr>
                                      <p:tavLst>
                                        <p:tav tm="0">
                                          <p:val>
                                            <p:fltVal val="0"/>
                                          </p:val>
                                        </p:tav>
                                        <p:tav tm="100000">
                                          <p:val>
                                            <p:strVal val="#ppt_w"/>
                                          </p:val>
                                        </p:tav>
                                      </p:tavLst>
                                    </p:anim>
                                    <p:anim calcmode="lin" valueType="num">
                                      <p:cBhvr>
                                        <p:cTn id="23" dur="500" fill="hold"/>
                                        <p:tgtEl>
                                          <p:spTgt spid="78"/>
                                        </p:tgtEl>
                                        <p:attrNameLst>
                                          <p:attrName>ppt_h</p:attrName>
                                        </p:attrNameLst>
                                      </p:cBhvr>
                                      <p:tavLst>
                                        <p:tav tm="0">
                                          <p:val>
                                            <p:fltVal val="0"/>
                                          </p:val>
                                        </p:tav>
                                        <p:tav tm="100000">
                                          <p:val>
                                            <p:strVal val="#ppt_h"/>
                                          </p:val>
                                        </p:tav>
                                      </p:tavLst>
                                    </p:anim>
                                    <p:animEffect transition="in" filter="fade">
                                      <p:cBhvr>
                                        <p:cTn id="24" dur="500"/>
                                        <p:tgtEl>
                                          <p:spTgt spid="7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92"/>
                                        </p:tgtEl>
                                        <p:attrNameLst>
                                          <p:attrName>style.visibility</p:attrName>
                                        </p:attrNameLst>
                                      </p:cBhvr>
                                      <p:to>
                                        <p:strVal val="visible"/>
                                      </p:to>
                                    </p:set>
                                    <p:animEffect transition="in" filter="wipe(down)">
                                      <p:cBhvr>
                                        <p:cTn id="29" dur="500"/>
                                        <p:tgtEl>
                                          <p:spTgt spid="92"/>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500"/>
                                        <p:tgtEl>
                                          <p:spTgt spid="27"/>
                                        </p:tgtEl>
                                      </p:cBhvr>
                                    </p:animEffect>
                                    <p:anim calcmode="lin" valueType="num">
                                      <p:cBhvr>
                                        <p:cTn id="35" dur="500" fill="hold"/>
                                        <p:tgtEl>
                                          <p:spTgt spid="27"/>
                                        </p:tgtEl>
                                        <p:attrNameLst>
                                          <p:attrName>ppt_x</p:attrName>
                                        </p:attrNameLst>
                                      </p:cBhvr>
                                      <p:tavLst>
                                        <p:tav tm="0">
                                          <p:val>
                                            <p:strVal val="#ppt_x"/>
                                          </p:val>
                                        </p:tav>
                                        <p:tav tm="100000">
                                          <p:val>
                                            <p:strVal val="#ppt_x"/>
                                          </p:val>
                                        </p:tav>
                                      </p:tavLst>
                                    </p:anim>
                                    <p:anim calcmode="lin" valueType="num">
                                      <p:cBhvr>
                                        <p:cTn id="36" dur="5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nodeType="clickEffect">
                                  <p:stCondLst>
                                    <p:cond delay="0"/>
                                  </p:stCondLst>
                                  <p:childTnLst>
                                    <p:set>
                                      <p:cBhvr>
                                        <p:cTn id="40" dur="1" fill="hold">
                                          <p:stCondLst>
                                            <p:cond delay="0"/>
                                          </p:stCondLst>
                                        </p:cTn>
                                        <p:tgtEl>
                                          <p:spTgt spid="79"/>
                                        </p:tgtEl>
                                        <p:attrNameLst>
                                          <p:attrName>style.visibility</p:attrName>
                                        </p:attrNameLst>
                                      </p:cBhvr>
                                      <p:to>
                                        <p:strVal val="visible"/>
                                      </p:to>
                                    </p:set>
                                    <p:anim calcmode="lin" valueType="num">
                                      <p:cBhvr>
                                        <p:cTn id="41" dur="500" fill="hold"/>
                                        <p:tgtEl>
                                          <p:spTgt spid="79"/>
                                        </p:tgtEl>
                                        <p:attrNameLst>
                                          <p:attrName>ppt_w</p:attrName>
                                        </p:attrNameLst>
                                      </p:cBhvr>
                                      <p:tavLst>
                                        <p:tav tm="0">
                                          <p:val>
                                            <p:fltVal val="0"/>
                                          </p:val>
                                        </p:tav>
                                        <p:tav tm="100000">
                                          <p:val>
                                            <p:strVal val="#ppt_w"/>
                                          </p:val>
                                        </p:tav>
                                      </p:tavLst>
                                    </p:anim>
                                    <p:anim calcmode="lin" valueType="num">
                                      <p:cBhvr>
                                        <p:cTn id="42" dur="500" fill="hold"/>
                                        <p:tgtEl>
                                          <p:spTgt spid="79"/>
                                        </p:tgtEl>
                                        <p:attrNameLst>
                                          <p:attrName>ppt_h</p:attrName>
                                        </p:attrNameLst>
                                      </p:cBhvr>
                                      <p:tavLst>
                                        <p:tav tm="0">
                                          <p:val>
                                            <p:fltVal val="0"/>
                                          </p:val>
                                        </p:tav>
                                        <p:tav tm="100000">
                                          <p:val>
                                            <p:strVal val="#ppt_h"/>
                                          </p:val>
                                        </p:tav>
                                      </p:tavLst>
                                    </p:anim>
                                    <p:animEffect transition="in" filter="fade">
                                      <p:cBhvr>
                                        <p:cTn id="43" dur="500"/>
                                        <p:tgtEl>
                                          <p:spTgt spid="7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95"/>
                                        </p:tgtEl>
                                        <p:attrNameLst>
                                          <p:attrName>style.visibility</p:attrName>
                                        </p:attrNameLst>
                                      </p:cBhvr>
                                      <p:to>
                                        <p:strVal val="visible"/>
                                      </p:to>
                                    </p:set>
                                    <p:animEffect transition="in" filter="wipe(up)">
                                      <p:cBhvr>
                                        <p:cTn id="48" dur="500"/>
                                        <p:tgtEl>
                                          <p:spTgt spid="95"/>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fade">
                                      <p:cBhvr>
                                        <p:cTn id="53" dur="500"/>
                                        <p:tgtEl>
                                          <p:spTgt spid="30"/>
                                        </p:tgtEl>
                                      </p:cBhvr>
                                    </p:animEffect>
                                    <p:anim calcmode="lin" valueType="num">
                                      <p:cBhvr>
                                        <p:cTn id="54" dur="500" fill="hold"/>
                                        <p:tgtEl>
                                          <p:spTgt spid="30"/>
                                        </p:tgtEl>
                                        <p:attrNameLst>
                                          <p:attrName>ppt_x</p:attrName>
                                        </p:attrNameLst>
                                      </p:cBhvr>
                                      <p:tavLst>
                                        <p:tav tm="0">
                                          <p:val>
                                            <p:strVal val="#ppt_x"/>
                                          </p:val>
                                        </p:tav>
                                        <p:tav tm="100000">
                                          <p:val>
                                            <p:strVal val="#ppt_x"/>
                                          </p:val>
                                        </p:tav>
                                      </p:tavLst>
                                    </p:anim>
                                    <p:anim calcmode="lin" valueType="num">
                                      <p:cBhvr>
                                        <p:cTn id="55" dur="5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nodeType="clickEffect">
                                  <p:stCondLst>
                                    <p:cond delay="0"/>
                                  </p:stCondLst>
                                  <p:childTnLst>
                                    <p:set>
                                      <p:cBhvr>
                                        <p:cTn id="59" dur="1" fill="hold">
                                          <p:stCondLst>
                                            <p:cond delay="0"/>
                                          </p:stCondLst>
                                        </p:cTn>
                                        <p:tgtEl>
                                          <p:spTgt spid="85"/>
                                        </p:tgtEl>
                                        <p:attrNameLst>
                                          <p:attrName>style.visibility</p:attrName>
                                        </p:attrNameLst>
                                      </p:cBhvr>
                                      <p:to>
                                        <p:strVal val="visible"/>
                                      </p:to>
                                    </p:set>
                                    <p:anim calcmode="lin" valueType="num">
                                      <p:cBhvr>
                                        <p:cTn id="60" dur="500" fill="hold"/>
                                        <p:tgtEl>
                                          <p:spTgt spid="85"/>
                                        </p:tgtEl>
                                        <p:attrNameLst>
                                          <p:attrName>ppt_w</p:attrName>
                                        </p:attrNameLst>
                                      </p:cBhvr>
                                      <p:tavLst>
                                        <p:tav tm="0">
                                          <p:val>
                                            <p:fltVal val="0"/>
                                          </p:val>
                                        </p:tav>
                                        <p:tav tm="100000">
                                          <p:val>
                                            <p:strVal val="#ppt_w"/>
                                          </p:val>
                                        </p:tav>
                                      </p:tavLst>
                                    </p:anim>
                                    <p:anim calcmode="lin" valueType="num">
                                      <p:cBhvr>
                                        <p:cTn id="61" dur="500" fill="hold"/>
                                        <p:tgtEl>
                                          <p:spTgt spid="85"/>
                                        </p:tgtEl>
                                        <p:attrNameLst>
                                          <p:attrName>ppt_h</p:attrName>
                                        </p:attrNameLst>
                                      </p:cBhvr>
                                      <p:tavLst>
                                        <p:tav tm="0">
                                          <p:val>
                                            <p:fltVal val="0"/>
                                          </p:val>
                                        </p:tav>
                                        <p:tav tm="100000">
                                          <p:val>
                                            <p:strVal val="#ppt_h"/>
                                          </p:val>
                                        </p:tav>
                                      </p:tavLst>
                                    </p:anim>
                                    <p:animEffect transition="in" filter="fade">
                                      <p:cBhvr>
                                        <p:cTn id="62" dur="500"/>
                                        <p:tgtEl>
                                          <p:spTgt spid="8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98"/>
                                        </p:tgtEl>
                                        <p:attrNameLst>
                                          <p:attrName>style.visibility</p:attrName>
                                        </p:attrNameLst>
                                      </p:cBhvr>
                                      <p:to>
                                        <p:strVal val="visible"/>
                                      </p:to>
                                    </p:set>
                                    <p:animEffect transition="in" filter="wipe(down)">
                                      <p:cBhvr>
                                        <p:cTn id="67" dur="500"/>
                                        <p:tgtEl>
                                          <p:spTgt spid="98"/>
                                        </p:tgtEl>
                                      </p:cBhvr>
                                    </p:animEffect>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nodeType="click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fade">
                                      <p:cBhvr>
                                        <p:cTn id="72" dur="500"/>
                                        <p:tgtEl>
                                          <p:spTgt spid="33"/>
                                        </p:tgtEl>
                                      </p:cBhvr>
                                    </p:animEffect>
                                    <p:anim calcmode="lin" valueType="num">
                                      <p:cBhvr>
                                        <p:cTn id="73" dur="500" fill="hold"/>
                                        <p:tgtEl>
                                          <p:spTgt spid="33"/>
                                        </p:tgtEl>
                                        <p:attrNameLst>
                                          <p:attrName>ppt_x</p:attrName>
                                        </p:attrNameLst>
                                      </p:cBhvr>
                                      <p:tavLst>
                                        <p:tav tm="0">
                                          <p:val>
                                            <p:strVal val="#ppt_x"/>
                                          </p:val>
                                        </p:tav>
                                        <p:tav tm="100000">
                                          <p:val>
                                            <p:strVal val="#ppt_x"/>
                                          </p:val>
                                        </p:tav>
                                      </p:tavLst>
                                    </p:anim>
                                    <p:anim calcmode="lin" valueType="num">
                                      <p:cBhvr>
                                        <p:cTn id="74" dur="5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E5C6A268-DB08-4DD3-9352-15DE2701F189}"/>
              </a:ext>
            </a:extLst>
          </p:cNvPr>
          <p:cNvGrpSpPr/>
          <p:nvPr/>
        </p:nvGrpSpPr>
        <p:grpSpPr>
          <a:xfrm>
            <a:off x="-3679084" y="-4944496"/>
            <a:ext cx="16747384" cy="16747384"/>
            <a:chOff x="-3078555" y="-4343967"/>
            <a:chExt cx="15546326" cy="15546326"/>
          </a:xfrm>
        </p:grpSpPr>
        <p:sp>
          <p:nvSpPr>
            <p:cNvPr id="3" name="椭圆 2">
              <a:extLst>
                <a:ext uri="{FF2B5EF4-FFF2-40B4-BE49-F238E27FC236}">
                  <a16:creationId xmlns:a16="http://schemas.microsoft.com/office/drawing/2014/main" xmlns="" id="{5507023F-F568-4D42-B4DC-A49E236CF531}"/>
                </a:ext>
              </a:extLst>
            </p:cNvPr>
            <p:cNvSpPr/>
            <p:nvPr/>
          </p:nvSpPr>
          <p:spPr>
            <a:xfrm>
              <a:off x="-3078555" y="-4343967"/>
              <a:ext cx="15546326" cy="15546326"/>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EE8EBBF9-9CD0-4374-BA38-1BD4B5ABF328}"/>
                </a:ext>
              </a:extLst>
            </p:cNvPr>
            <p:cNvSpPr/>
            <p:nvPr/>
          </p:nvSpPr>
          <p:spPr>
            <a:xfrm>
              <a:off x="-2744764" y="-4010177"/>
              <a:ext cx="14878745" cy="14878745"/>
            </a:xfrm>
            <a:prstGeom prst="ellipse">
              <a:avLst/>
            </a:prstGeom>
            <a:noFill/>
            <a:ln w="12700" cap="flat" cmpd="sng" algn="ctr">
              <a:solidFill>
                <a:schemeClr val="bg1">
                  <a:lumMod val="66667"/>
                  <a:alpha val="9523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 name="椭圆 4">
              <a:extLst>
                <a:ext uri="{FF2B5EF4-FFF2-40B4-BE49-F238E27FC236}">
                  <a16:creationId xmlns:a16="http://schemas.microsoft.com/office/drawing/2014/main" xmlns="" id="{14EAB997-1D0C-42FD-8952-7E2A0FF2897E}"/>
                </a:ext>
              </a:extLst>
            </p:cNvPr>
            <p:cNvSpPr/>
            <p:nvPr/>
          </p:nvSpPr>
          <p:spPr>
            <a:xfrm>
              <a:off x="-2410974" y="-3676386"/>
              <a:ext cx="14211164" cy="14211164"/>
            </a:xfrm>
            <a:prstGeom prst="ellipse">
              <a:avLst/>
            </a:prstGeom>
            <a:noFill/>
            <a:ln w="12700" cap="flat" cmpd="sng" algn="ctr">
              <a:solidFill>
                <a:schemeClr val="bg1">
                  <a:lumMod val="68333"/>
                  <a:alpha val="9047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 name="椭圆 5">
              <a:extLst>
                <a:ext uri="{FF2B5EF4-FFF2-40B4-BE49-F238E27FC236}">
                  <a16:creationId xmlns:a16="http://schemas.microsoft.com/office/drawing/2014/main" xmlns="" id="{4DF23226-3A88-42CF-93FC-EA5921310FC1}"/>
                </a:ext>
              </a:extLst>
            </p:cNvPr>
            <p:cNvSpPr/>
            <p:nvPr/>
          </p:nvSpPr>
          <p:spPr>
            <a:xfrm>
              <a:off x="-2077183" y="-3342596"/>
              <a:ext cx="13543583" cy="13543583"/>
            </a:xfrm>
            <a:prstGeom prst="ellipse">
              <a:avLst/>
            </a:prstGeom>
            <a:noFill/>
            <a:ln w="12700" cap="flat" cmpd="sng" algn="ctr">
              <a:solidFill>
                <a:schemeClr val="bg1">
                  <a:lumMod val="70000"/>
                  <a:alpha val="8571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 name="椭圆 6">
              <a:extLst>
                <a:ext uri="{FF2B5EF4-FFF2-40B4-BE49-F238E27FC236}">
                  <a16:creationId xmlns:a16="http://schemas.microsoft.com/office/drawing/2014/main" xmlns="" id="{BD1DEDD2-9D5B-4885-AA92-F5F0F3FFDCBB}"/>
                </a:ext>
              </a:extLst>
            </p:cNvPr>
            <p:cNvSpPr/>
            <p:nvPr/>
          </p:nvSpPr>
          <p:spPr>
            <a:xfrm>
              <a:off x="-1743393" y="-3008805"/>
              <a:ext cx="12876002" cy="12876002"/>
            </a:xfrm>
            <a:prstGeom prst="ellipse">
              <a:avLst/>
            </a:prstGeom>
            <a:noFill/>
            <a:ln w="12700" cap="flat" cmpd="sng" algn="ctr">
              <a:solidFill>
                <a:schemeClr val="bg1">
                  <a:lumMod val="71667"/>
                  <a:alpha val="8095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 name="椭圆 7">
              <a:extLst>
                <a:ext uri="{FF2B5EF4-FFF2-40B4-BE49-F238E27FC236}">
                  <a16:creationId xmlns:a16="http://schemas.microsoft.com/office/drawing/2014/main" xmlns="" id="{D4785C2B-0294-4A5F-A947-D12C075022F6}"/>
                </a:ext>
              </a:extLst>
            </p:cNvPr>
            <p:cNvSpPr/>
            <p:nvPr/>
          </p:nvSpPr>
          <p:spPr>
            <a:xfrm>
              <a:off x="-1409603" y="-2675015"/>
              <a:ext cx="12208421" cy="12208421"/>
            </a:xfrm>
            <a:prstGeom prst="ellipse">
              <a:avLst/>
            </a:prstGeom>
            <a:noFill/>
            <a:ln w="12700" cap="flat" cmpd="sng" algn="ctr">
              <a:solidFill>
                <a:schemeClr val="bg1">
                  <a:lumMod val="73333"/>
                  <a:alpha val="7619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9" name="椭圆 8">
              <a:extLst>
                <a:ext uri="{FF2B5EF4-FFF2-40B4-BE49-F238E27FC236}">
                  <a16:creationId xmlns:a16="http://schemas.microsoft.com/office/drawing/2014/main" xmlns="" id="{E5B8A201-0C2C-4F60-AF99-5A40E6617214}"/>
                </a:ext>
              </a:extLst>
            </p:cNvPr>
            <p:cNvSpPr/>
            <p:nvPr/>
          </p:nvSpPr>
          <p:spPr>
            <a:xfrm>
              <a:off x="-1075812" y="-2341224"/>
              <a:ext cx="11540840" cy="11540840"/>
            </a:xfrm>
            <a:prstGeom prst="ellipse">
              <a:avLst/>
            </a:prstGeom>
            <a:noFill/>
            <a:ln w="12700" cap="flat" cmpd="sng" algn="ctr">
              <a:solidFill>
                <a:schemeClr val="bg1">
                  <a:lumMod val="75000"/>
                  <a:alpha val="7142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0" name="椭圆 9">
              <a:extLst>
                <a:ext uri="{FF2B5EF4-FFF2-40B4-BE49-F238E27FC236}">
                  <a16:creationId xmlns:a16="http://schemas.microsoft.com/office/drawing/2014/main" xmlns="" id="{46D09714-52D2-4131-A429-52D18BA145BA}"/>
                </a:ext>
              </a:extLst>
            </p:cNvPr>
            <p:cNvSpPr/>
            <p:nvPr/>
          </p:nvSpPr>
          <p:spPr>
            <a:xfrm>
              <a:off x="-742022" y="-2007434"/>
              <a:ext cx="10873259" cy="10873259"/>
            </a:xfrm>
            <a:prstGeom prst="ellipse">
              <a:avLst/>
            </a:prstGeom>
            <a:noFill/>
            <a:ln w="12700" cap="flat" cmpd="sng" algn="ctr">
              <a:solidFill>
                <a:schemeClr val="bg1">
                  <a:lumMod val="76667"/>
                  <a:alpha val="6666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1" name="椭圆 10">
              <a:extLst>
                <a:ext uri="{FF2B5EF4-FFF2-40B4-BE49-F238E27FC236}">
                  <a16:creationId xmlns:a16="http://schemas.microsoft.com/office/drawing/2014/main" xmlns="" id="{F7E0DD34-2BB2-44CD-B098-8228014C19AF}"/>
                </a:ext>
              </a:extLst>
            </p:cNvPr>
            <p:cNvSpPr/>
            <p:nvPr/>
          </p:nvSpPr>
          <p:spPr>
            <a:xfrm>
              <a:off x="-408231" y="-1673643"/>
              <a:ext cx="10205678" cy="10205678"/>
            </a:xfrm>
            <a:prstGeom prst="ellipse">
              <a:avLst/>
            </a:prstGeom>
            <a:noFill/>
            <a:ln w="12700" cap="flat" cmpd="sng" algn="ctr">
              <a:solidFill>
                <a:schemeClr val="bg1">
                  <a:lumMod val="78333"/>
                  <a:alpha val="6190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2" name="椭圆 11">
              <a:extLst>
                <a:ext uri="{FF2B5EF4-FFF2-40B4-BE49-F238E27FC236}">
                  <a16:creationId xmlns:a16="http://schemas.microsoft.com/office/drawing/2014/main" xmlns="" id="{A4F6A173-2CB8-4FBF-A801-FC670F11AED8}"/>
                </a:ext>
              </a:extLst>
            </p:cNvPr>
            <p:cNvSpPr/>
            <p:nvPr/>
          </p:nvSpPr>
          <p:spPr>
            <a:xfrm>
              <a:off x="-74441" y="-1339853"/>
              <a:ext cx="9538097" cy="9538097"/>
            </a:xfrm>
            <a:prstGeom prst="ellipse">
              <a:avLst/>
            </a:prstGeom>
            <a:noFill/>
            <a:ln w="12700" cap="flat" cmpd="sng" algn="ctr">
              <a:solidFill>
                <a:schemeClr val="bg1">
                  <a:lumMod val="80000"/>
                  <a:alpha val="5714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3" name="椭圆 12">
              <a:extLst>
                <a:ext uri="{FF2B5EF4-FFF2-40B4-BE49-F238E27FC236}">
                  <a16:creationId xmlns:a16="http://schemas.microsoft.com/office/drawing/2014/main" xmlns="" id="{0B626AD7-9DD5-4BDB-AA0E-34C43C29C526}"/>
                </a:ext>
              </a:extLst>
            </p:cNvPr>
            <p:cNvSpPr/>
            <p:nvPr/>
          </p:nvSpPr>
          <p:spPr>
            <a:xfrm>
              <a:off x="259350" y="-1006062"/>
              <a:ext cx="8870516" cy="8870516"/>
            </a:xfrm>
            <a:prstGeom prst="ellipse">
              <a:avLst/>
            </a:prstGeom>
            <a:noFill/>
            <a:ln w="12700" cap="flat" cmpd="sng" algn="ctr">
              <a:solidFill>
                <a:schemeClr val="bg1">
                  <a:lumMod val="81667"/>
                  <a:alpha val="5238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4" name="椭圆 13">
              <a:extLst>
                <a:ext uri="{FF2B5EF4-FFF2-40B4-BE49-F238E27FC236}">
                  <a16:creationId xmlns:a16="http://schemas.microsoft.com/office/drawing/2014/main" xmlns="" id="{00CAE824-2D92-4A21-BB2C-A6C0C0B24DC8}"/>
                </a:ext>
              </a:extLst>
            </p:cNvPr>
            <p:cNvSpPr/>
            <p:nvPr/>
          </p:nvSpPr>
          <p:spPr>
            <a:xfrm>
              <a:off x="593140" y="-672272"/>
              <a:ext cx="8202935" cy="8202935"/>
            </a:xfrm>
            <a:prstGeom prst="ellipse">
              <a:avLst/>
            </a:prstGeom>
            <a:noFill/>
            <a:ln w="12700" cap="flat" cmpd="sng" algn="ctr">
              <a:solidFill>
                <a:schemeClr val="bg1">
                  <a:lumMod val="83333"/>
                  <a:alpha val="4761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5" name="椭圆 14">
              <a:extLst>
                <a:ext uri="{FF2B5EF4-FFF2-40B4-BE49-F238E27FC236}">
                  <a16:creationId xmlns:a16="http://schemas.microsoft.com/office/drawing/2014/main" xmlns="" id="{5351F0F5-1BF1-48A9-A00C-182EC482D7E8}"/>
                </a:ext>
              </a:extLst>
            </p:cNvPr>
            <p:cNvSpPr/>
            <p:nvPr/>
          </p:nvSpPr>
          <p:spPr>
            <a:xfrm>
              <a:off x="926931" y="-338481"/>
              <a:ext cx="7535354" cy="7535354"/>
            </a:xfrm>
            <a:prstGeom prst="ellipse">
              <a:avLst/>
            </a:prstGeom>
            <a:noFill/>
            <a:ln w="12700" cap="flat" cmpd="sng" algn="ctr">
              <a:solidFill>
                <a:schemeClr val="bg1">
                  <a:lumMod val="85000"/>
                  <a:alpha val="4285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 name="椭圆 15">
              <a:extLst>
                <a:ext uri="{FF2B5EF4-FFF2-40B4-BE49-F238E27FC236}">
                  <a16:creationId xmlns:a16="http://schemas.microsoft.com/office/drawing/2014/main" xmlns="" id="{CC82DD43-A523-4E38-9192-D9C40210E785}"/>
                </a:ext>
              </a:extLst>
            </p:cNvPr>
            <p:cNvSpPr/>
            <p:nvPr/>
          </p:nvSpPr>
          <p:spPr>
            <a:xfrm>
              <a:off x="1260721" y="-4691"/>
              <a:ext cx="6867773" cy="6867773"/>
            </a:xfrm>
            <a:prstGeom prst="ellipse">
              <a:avLst/>
            </a:prstGeom>
            <a:noFill/>
            <a:ln w="12700" cap="flat" cmpd="sng" algn="ctr">
              <a:solidFill>
                <a:schemeClr val="bg1">
                  <a:lumMod val="86667"/>
                  <a:alpha val="3809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 name="椭圆 16">
              <a:extLst>
                <a:ext uri="{FF2B5EF4-FFF2-40B4-BE49-F238E27FC236}">
                  <a16:creationId xmlns:a16="http://schemas.microsoft.com/office/drawing/2014/main" xmlns="" id="{B8B247A8-E37A-4557-AA29-D219166E1885}"/>
                </a:ext>
              </a:extLst>
            </p:cNvPr>
            <p:cNvSpPr/>
            <p:nvPr/>
          </p:nvSpPr>
          <p:spPr>
            <a:xfrm>
              <a:off x="1594512" y="329100"/>
              <a:ext cx="6200192" cy="6200192"/>
            </a:xfrm>
            <a:prstGeom prst="ellipse">
              <a:avLst/>
            </a:prstGeom>
            <a:noFill/>
            <a:ln w="12700" cap="flat" cmpd="sng" algn="ctr">
              <a:solidFill>
                <a:schemeClr val="bg1">
                  <a:lumMod val="88333"/>
                  <a:alpha val="3333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8" name="椭圆 17">
              <a:extLst>
                <a:ext uri="{FF2B5EF4-FFF2-40B4-BE49-F238E27FC236}">
                  <a16:creationId xmlns:a16="http://schemas.microsoft.com/office/drawing/2014/main" xmlns="" id="{61E8EA42-B2D2-42C8-A5DC-1819937C5359}"/>
                </a:ext>
              </a:extLst>
            </p:cNvPr>
            <p:cNvSpPr/>
            <p:nvPr/>
          </p:nvSpPr>
          <p:spPr>
            <a:xfrm>
              <a:off x="1928302" y="662890"/>
              <a:ext cx="5532612" cy="5532612"/>
            </a:xfrm>
            <a:prstGeom prst="ellipse">
              <a:avLst/>
            </a:prstGeom>
            <a:noFill/>
            <a:ln w="12700" cap="flat" cmpd="sng" algn="ctr">
              <a:solidFill>
                <a:schemeClr val="bg1">
                  <a:lumMod val="90000"/>
                  <a:alpha val="2857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9" name="椭圆 18">
              <a:extLst>
                <a:ext uri="{FF2B5EF4-FFF2-40B4-BE49-F238E27FC236}">
                  <a16:creationId xmlns:a16="http://schemas.microsoft.com/office/drawing/2014/main" xmlns="" id="{E2958744-4B53-483A-8991-F518FDAA51B2}"/>
                </a:ext>
              </a:extLst>
            </p:cNvPr>
            <p:cNvSpPr/>
            <p:nvPr/>
          </p:nvSpPr>
          <p:spPr>
            <a:xfrm>
              <a:off x="2262093" y="996681"/>
              <a:ext cx="4865031" cy="4865031"/>
            </a:xfrm>
            <a:prstGeom prst="ellipse">
              <a:avLst/>
            </a:prstGeom>
            <a:noFill/>
            <a:ln w="12700" cap="flat" cmpd="sng" algn="ctr">
              <a:solidFill>
                <a:schemeClr val="bg1">
                  <a:lumMod val="91667"/>
                  <a:alpha val="2381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0" name="椭圆 19">
              <a:extLst>
                <a:ext uri="{FF2B5EF4-FFF2-40B4-BE49-F238E27FC236}">
                  <a16:creationId xmlns:a16="http://schemas.microsoft.com/office/drawing/2014/main" xmlns="" id="{1D91A070-6F3B-4920-9A0B-0E8D08448320}"/>
                </a:ext>
              </a:extLst>
            </p:cNvPr>
            <p:cNvSpPr/>
            <p:nvPr/>
          </p:nvSpPr>
          <p:spPr>
            <a:xfrm>
              <a:off x="2595883" y="1330471"/>
              <a:ext cx="4197450" cy="4197450"/>
            </a:xfrm>
            <a:prstGeom prst="ellipse">
              <a:avLst/>
            </a:prstGeom>
            <a:noFill/>
            <a:ln w="12700" cap="flat" cmpd="sng" algn="ctr">
              <a:solidFill>
                <a:schemeClr val="bg1">
                  <a:lumMod val="93333"/>
                  <a:alpha val="1904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1" name="椭圆 20">
              <a:extLst>
                <a:ext uri="{FF2B5EF4-FFF2-40B4-BE49-F238E27FC236}">
                  <a16:creationId xmlns:a16="http://schemas.microsoft.com/office/drawing/2014/main" xmlns="" id="{370F995A-71CD-4780-96EE-338054B08C5C}"/>
                </a:ext>
              </a:extLst>
            </p:cNvPr>
            <p:cNvSpPr/>
            <p:nvPr/>
          </p:nvSpPr>
          <p:spPr>
            <a:xfrm>
              <a:off x="2929674" y="1664262"/>
              <a:ext cx="3529869" cy="3529869"/>
            </a:xfrm>
            <a:prstGeom prst="ellipse">
              <a:avLst/>
            </a:prstGeom>
            <a:noFill/>
            <a:ln w="12700" cap="flat" cmpd="sng" algn="ctr">
              <a:solidFill>
                <a:schemeClr val="bg1">
                  <a:lumMod val="95000"/>
                  <a:alpha val="1428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 name="椭圆 21">
              <a:extLst>
                <a:ext uri="{FF2B5EF4-FFF2-40B4-BE49-F238E27FC236}">
                  <a16:creationId xmlns:a16="http://schemas.microsoft.com/office/drawing/2014/main" xmlns="" id="{55D2AEBB-F0E8-44AC-BC1C-4367436E01D6}"/>
                </a:ext>
              </a:extLst>
            </p:cNvPr>
            <p:cNvSpPr/>
            <p:nvPr/>
          </p:nvSpPr>
          <p:spPr>
            <a:xfrm>
              <a:off x="3263464" y="1998052"/>
              <a:ext cx="2862288" cy="2862288"/>
            </a:xfrm>
            <a:prstGeom prst="ellipse">
              <a:avLst/>
            </a:prstGeom>
            <a:noFill/>
            <a:ln w="12700" cap="flat" cmpd="sng" algn="ctr">
              <a:solidFill>
                <a:schemeClr val="bg1">
                  <a:lumMod val="96667"/>
                  <a:alpha val="952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 name="椭圆 22">
              <a:extLst>
                <a:ext uri="{FF2B5EF4-FFF2-40B4-BE49-F238E27FC236}">
                  <a16:creationId xmlns:a16="http://schemas.microsoft.com/office/drawing/2014/main" xmlns="" id="{2F4603F9-0A5A-4446-8968-686D9E58CF9F}"/>
                </a:ext>
              </a:extLst>
            </p:cNvPr>
            <p:cNvSpPr/>
            <p:nvPr/>
          </p:nvSpPr>
          <p:spPr>
            <a:xfrm>
              <a:off x="3597254" y="2331843"/>
              <a:ext cx="2194707" cy="2194707"/>
            </a:xfrm>
            <a:prstGeom prst="ellipse">
              <a:avLst/>
            </a:prstGeom>
            <a:noFill/>
            <a:ln w="12700" cap="flat" cmpd="sng" algn="ctr">
              <a:solidFill>
                <a:schemeClr val="bg1">
                  <a:lumMod val="98333"/>
                  <a:alpha val="476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4" name="椭圆 23">
              <a:extLst>
                <a:ext uri="{FF2B5EF4-FFF2-40B4-BE49-F238E27FC236}">
                  <a16:creationId xmlns:a16="http://schemas.microsoft.com/office/drawing/2014/main" xmlns="" id="{8CE705FF-BD8A-421B-A3F1-E87A3E02FD8B}"/>
                </a:ext>
              </a:extLst>
            </p:cNvPr>
            <p:cNvSpPr/>
            <p:nvPr/>
          </p:nvSpPr>
          <p:spPr>
            <a:xfrm flipH="1">
              <a:off x="3931045" y="2665633"/>
              <a:ext cx="1527126" cy="1527126"/>
            </a:xfrm>
            <a:prstGeom prst="ellipse">
              <a:avLst/>
            </a:prstGeom>
            <a:noFill/>
            <a:ln>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a:extLst>
              <a:ext uri="{FF2B5EF4-FFF2-40B4-BE49-F238E27FC236}">
                <a16:creationId xmlns:a16="http://schemas.microsoft.com/office/drawing/2014/main" xmlns="" id="{5875BB87-FC86-4F6A-828A-1C4478D1EBAD}"/>
              </a:ext>
            </a:extLst>
          </p:cNvPr>
          <p:cNvGrpSpPr/>
          <p:nvPr/>
        </p:nvGrpSpPr>
        <p:grpSpPr>
          <a:xfrm>
            <a:off x="3511550" y="2057221"/>
            <a:ext cx="2481512" cy="1336764"/>
            <a:chOff x="3511550" y="2228671"/>
            <a:chExt cx="2481512" cy="1336764"/>
          </a:xfrm>
        </p:grpSpPr>
        <p:sp>
          <p:nvSpPr>
            <p:cNvPr id="26" name="文本框 25">
              <a:extLst>
                <a:ext uri="{FF2B5EF4-FFF2-40B4-BE49-F238E27FC236}">
                  <a16:creationId xmlns:a16="http://schemas.microsoft.com/office/drawing/2014/main" xmlns="" id="{63936227-1FD2-4BFC-92A3-34A3B2C55F04}"/>
                </a:ext>
              </a:extLst>
            </p:cNvPr>
            <p:cNvSpPr txBox="1"/>
            <p:nvPr/>
          </p:nvSpPr>
          <p:spPr>
            <a:xfrm>
              <a:off x="3702050" y="2365106"/>
              <a:ext cx="2291012" cy="1200329"/>
            </a:xfrm>
            <a:prstGeom prst="rect">
              <a:avLst/>
            </a:prstGeom>
            <a:noFill/>
          </p:spPr>
          <p:txBody>
            <a:bodyPr wrap="none" rtlCol="0">
              <a:spAutoFit/>
            </a:bodyPr>
            <a:lstStyle/>
            <a:p>
              <a:r>
                <a:rPr lang="en-US" altLang="zh-CN" sz="7200" dirty="0">
                  <a:solidFill>
                    <a:schemeClr val="bg1"/>
                  </a:solidFill>
                  <a:latin typeface="微软雅黑 Light" panose="020B0502040204020203" pitchFamily="34" charset="-122"/>
                  <a:ea typeface="微软雅黑 Light" panose="020B0502040204020203" pitchFamily="34" charset="-122"/>
                </a:rPr>
                <a:t>PART</a:t>
              </a:r>
              <a:endParaRPr lang="zh-CN" altLang="en-US" sz="7200" dirty="0">
                <a:solidFill>
                  <a:schemeClr val="bg1"/>
                </a:solidFill>
                <a:latin typeface="微软雅黑 Light" panose="020B0502040204020203" pitchFamily="34" charset="-122"/>
                <a:ea typeface="微软雅黑 Light" panose="020B0502040204020203" pitchFamily="34" charset="-122"/>
              </a:endParaRPr>
            </a:p>
          </p:txBody>
        </p:sp>
        <p:sp>
          <p:nvSpPr>
            <p:cNvPr id="27" name="文本框 26">
              <a:extLst>
                <a:ext uri="{FF2B5EF4-FFF2-40B4-BE49-F238E27FC236}">
                  <a16:creationId xmlns:a16="http://schemas.microsoft.com/office/drawing/2014/main" xmlns="" id="{41E3CC9E-3EEE-4BA5-AD49-F7A8C156AC37}"/>
                </a:ext>
              </a:extLst>
            </p:cNvPr>
            <p:cNvSpPr txBox="1"/>
            <p:nvPr/>
          </p:nvSpPr>
          <p:spPr>
            <a:xfrm>
              <a:off x="3684732" y="2352703"/>
              <a:ext cx="2291012" cy="1200329"/>
            </a:xfrm>
            <a:prstGeom prst="rect">
              <a:avLst/>
            </a:prstGeom>
            <a:noFill/>
            <a:effectLst/>
          </p:spPr>
          <p:txBody>
            <a:bodyPr wrap="none" rtlCol="0">
              <a:spAutoFit/>
            </a:bodyPr>
            <a:lstStyle/>
            <a:p>
              <a:r>
                <a:rPr lang="en-US" altLang="zh-CN" sz="7200" dirty="0">
                  <a:solidFill>
                    <a:schemeClr val="bg1">
                      <a:lumMod val="97727"/>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97727"/>
                  </a:schemeClr>
                </a:solidFill>
                <a:latin typeface="微软雅黑 Light" panose="020B0502040204020203" pitchFamily="34" charset="-122"/>
                <a:ea typeface="微软雅黑 Light" panose="020B0502040204020203" pitchFamily="34" charset="-122"/>
              </a:endParaRPr>
            </a:p>
          </p:txBody>
        </p:sp>
        <p:sp>
          <p:nvSpPr>
            <p:cNvPr id="28" name="文本框 27">
              <a:extLst>
                <a:ext uri="{FF2B5EF4-FFF2-40B4-BE49-F238E27FC236}">
                  <a16:creationId xmlns:a16="http://schemas.microsoft.com/office/drawing/2014/main" xmlns="" id="{4B20F5CC-AC44-4B99-8B7B-A970FFD9A709}"/>
                </a:ext>
              </a:extLst>
            </p:cNvPr>
            <p:cNvSpPr txBox="1"/>
            <p:nvPr/>
          </p:nvSpPr>
          <p:spPr>
            <a:xfrm>
              <a:off x="3667414" y="2340300"/>
              <a:ext cx="2291012" cy="1200329"/>
            </a:xfrm>
            <a:prstGeom prst="rect">
              <a:avLst/>
            </a:prstGeom>
            <a:noFill/>
            <a:effectLst/>
          </p:spPr>
          <p:txBody>
            <a:bodyPr wrap="none" rtlCol="0">
              <a:spAutoFit/>
            </a:bodyPr>
            <a:lstStyle/>
            <a:p>
              <a:r>
                <a:rPr lang="en-US" altLang="zh-CN" sz="7200" dirty="0">
                  <a:solidFill>
                    <a:schemeClr val="bg1">
                      <a:lumMod val="95455"/>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95455"/>
                  </a:schemeClr>
                </a:solidFill>
                <a:latin typeface="微软雅黑 Light" panose="020B0502040204020203" pitchFamily="34" charset="-122"/>
                <a:ea typeface="微软雅黑 Light" panose="020B0502040204020203" pitchFamily="34" charset="-122"/>
              </a:endParaRPr>
            </a:p>
          </p:txBody>
        </p:sp>
        <p:sp>
          <p:nvSpPr>
            <p:cNvPr id="29" name="文本框 28">
              <a:extLst>
                <a:ext uri="{FF2B5EF4-FFF2-40B4-BE49-F238E27FC236}">
                  <a16:creationId xmlns:a16="http://schemas.microsoft.com/office/drawing/2014/main" xmlns="" id="{CB78DAD0-E024-4EE4-8FC7-ECAD8B11C093}"/>
                </a:ext>
              </a:extLst>
            </p:cNvPr>
            <p:cNvSpPr txBox="1"/>
            <p:nvPr/>
          </p:nvSpPr>
          <p:spPr>
            <a:xfrm>
              <a:off x="3650095" y="2327897"/>
              <a:ext cx="2291012" cy="1200329"/>
            </a:xfrm>
            <a:prstGeom prst="rect">
              <a:avLst/>
            </a:prstGeom>
            <a:noFill/>
            <a:effectLst/>
          </p:spPr>
          <p:txBody>
            <a:bodyPr wrap="none" rtlCol="0">
              <a:spAutoFit/>
            </a:bodyPr>
            <a:lstStyle/>
            <a:p>
              <a:r>
                <a:rPr lang="en-US" altLang="zh-CN" sz="7200" dirty="0">
                  <a:solidFill>
                    <a:schemeClr val="bg1">
                      <a:lumMod val="93182"/>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93182"/>
                  </a:schemeClr>
                </a:solidFill>
                <a:latin typeface="微软雅黑 Light" panose="020B0502040204020203" pitchFamily="34" charset="-122"/>
                <a:ea typeface="微软雅黑 Light" panose="020B0502040204020203" pitchFamily="34" charset="-122"/>
              </a:endParaRPr>
            </a:p>
          </p:txBody>
        </p:sp>
        <p:sp>
          <p:nvSpPr>
            <p:cNvPr id="30" name="文本框 29">
              <a:extLst>
                <a:ext uri="{FF2B5EF4-FFF2-40B4-BE49-F238E27FC236}">
                  <a16:creationId xmlns:a16="http://schemas.microsoft.com/office/drawing/2014/main" xmlns="" id="{03B2A5AD-C2EC-4E0D-9803-6C3270D9F050}"/>
                </a:ext>
              </a:extLst>
            </p:cNvPr>
            <p:cNvSpPr txBox="1"/>
            <p:nvPr/>
          </p:nvSpPr>
          <p:spPr>
            <a:xfrm>
              <a:off x="3632777" y="2315493"/>
              <a:ext cx="2291012" cy="1200329"/>
            </a:xfrm>
            <a:prstGeom prst="rect">
              <a:avLst/>
            </a:prstGeom>
            <a:noFill/>
            <a:effectLst/>
          </p:spPr>
          <p:txBody>
            <a:bodyPr wrap="none" rtlCol="0">
              <a:spAutoFit/>
            </a:bodyPr>
            <a:lstStyle/>
            <a:p>
              <a:r>
                <a:rPr lang="en-US" altLang="zh-CN" sz="7200" dirty="0">
                  <a:solidFill>
                    <a:schemeClr val="bg1">
                      <a:lumMod val="90909"/>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90909"/>
                  </a:schemeClr>
                </a:solidFill>
                <a:latin typeface="微软雅黑 Light" panose="020B0502040204020203" pitchFamily="34" charset="-122"/>
                <a:ea typeface="微软雅黑 Light" panose="020B0502040204020203" pitchFamily="34" charset="-122"/>
              </a:endParaRPr>
            </a:p>
          </p:txBody>
        </p:sp>
        <p:sp>
          <p:nvSpPr>
            <p:cNvPr id="31" name="文本框 30">
              <a:extLst>
                <a:ext uri="{FF2B5EF4-FFF2-40B4-BE49-F238E27FC236}">
                  <a16:creationId xmlns:a16="http://schemas.microsoft.com/office/drawing/2014/main" xmlns="" id="{3B3D3C4F-3530-4906-BA80-CD11362F0C07}"/>
                </a:ext>
              </a:extLst>
            </p:cNvPr>
            <p:cNvSpPr txBox="1"/>
            <p:nvPr/>
          </p:nvSpPr>
          <p:spPr>
            <a:xfrm>
              <a:off x="3615459" y="2303090"/>
              <a:ext cx="2291012" cy="1200329"/>
            </a:xfrm>
            <a:prstGeom prst="rect">
              <a:avLst/>
            </a:prstGeom>
            <a:noFill/>
            <a:effectLst/>
          </p:spPr>
          <p:txBody>
            <a:bodyPr wrap="none" rtlCol="0">
              <a:spAutoFit/>
            </a:bodyPr>
            <a:lstStyle/>
            <a:p>
              <a:r>
                <a:rPr lang="en-US" altLang="zh-CN" sz="7200" dirty="0">
                  <a:solidFill>
                    <a:schemeClr val="bg1">
                      <a:lumMod val="88636"/>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88636"/>
                  </a:schemeClr>
                </a:solidFill>
                <a:latin typeface="微软雅黑 Light" panose="020B0502040204020203" pitchFamily="34" charset="-122"/>
                <a:ea typeface="微软雅黑 Light" panose="020B0502040204020203" pitchFamily="34" charset="-122"/>
              </a:endParaRPr>
            </a:p>
          </p:txBody>
        </p:sp>
        <p:sp>
          <p:nvSpPr>
            <p:cNvPr id="32" name="文本框 31">
              <a:extLst>
                <a:ext uri="{FF2B5EF4-FFF2-40B4-BE49-F238E27FC236}">
                  <a16:creationId xmlns:a16="http://schemas.microsoft.com/office/drawing/2014/main" xmlns="" id="{93B13132-513A-4E90-8808-1C47CCBB853D}"/>
                </a:ext>
              </a:extLst>
            </p:cNvPr>
            <p:cNvSpPr txBox="1"/>
            <p:nvPr/>
          </p:nvSpPr>
          <p:spPr>
            <a:xfrm>
              <a:off x="3598141" y="2290687"/>
              <a:ext cx="2291012" cy="1200329"/>
            </a:xfrm>
            <a:prstGeom prst="rect">
              <a:avLst/>
            </a:prstGeom>
            <a:noFill/>
            <a:effectLst/>
          </p:spPr>
          <p:txBody>
            <a:bodyPr wrap="none" rtlCol="0">
              <a:spAutoFit/>
            </a:bodyPr>
            <a:lstStyle/>
            <a:p>
              <a:r>
                <a:rPr lang="en-US" altLang="zh-CN" sz="7200" dirty="0">
                  <a:solidFill>
                    <a:schemeClr val="bg1">
                      <a:lumMod val="86364"/>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86364"/>
                  </a:schemeClr>
                </a:solidFill>
                <a:latin typeface="微软雅黑 Light" panose="020B0502040204020203" pitchFamily="34" charset="-122"/>
                <a:ea typeface="微软雅黑 Light" panose="020B0502040204020203" pitchFamily="34" charset="-122"/>
              </a:endParaRPr>
            </a:p>
          </p:txBody>
        </p:sp>
        <p:sp>
          <p:nvSpPr>
            <p:cNvPr id="33" name="文本框 32">
              <a:extLst>
                <a:ext uri="{FF2B5EF4-FFF2-40B4-BE49-F238E27FC236}">
                  <a16:creationId xmlns:a16="http://schemas.microsoft.com/office/drawing/2014/main" xmlns="" id="{EB2C69CD-8A34-42D4-9075-626C214BFBF9}"/>
                </a:ext>
              </a:extLst>
            </p:cNvPr>
            <p:cNvSpPr txBox="1"/>
            <p:nvPr/>
          </p:nvSpPr>
          <p:spPr>
            <a:xfrm>
              <a:off x="3580823" y="2278284"/>
              <a:ext cx="2291012" cy="1200329"/>
            </a:xfrm>
            <a:prstGeom prst="rect">
              <a:avLst/>
            </a:prstGeom>
            <a:noFill/>
            <a:effectLst/>
          </p:spPr>
          <p:txBody>
            <a:bodyPr wrap="none" rtlCol="0">
              <a:spAutoFit/>
            </a:bodyPr>
            <a:lstStyle/>
            <a:p>
              <a:r>
                <a:rPr lang="en-US" altLang="zh-CN" sz="7200" dirty="0">
                  <a:solidFill>
                    <a:schemeClr val="bg1">
                      <a:lumMod val="84091"/>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84091"/>
                  </a:schemeClr>
                </a:solidFill>
                <a:latin typeface="微软雅黑 Light" panose="020B0502040204020203" pitchFamily="34" charset="-122"/>
                <a:ea typeface="微软雅黑 Light" panose="020B0502040204020203" pitchFamily="34" charset="-122"/>
              </a:endParaRPr>
            </a:p>
          </p:txBody>
        </p:sp>
        <p:sp>
          <p:nvSpPr>
            <p:cNvPr id="34" name="文本框 33">
              <a:extLst>
                <a:ext uri="{FF2B5EF4-FFF2-40B4-BE49-F238E27FC236}">
                  <a16:creationId xmlns:a16="http://schemas.microsoft.com/office/drawing/2014/main" xmlns="" id="{4D43CD32-5077-4C44-81EC-356C42CE1A43}"/>
                </a:ext>
              </a:extLst>
            </p:cNvPr>
            <p:cNvSpPr txBox="1"/>
            <p:nvPr/>
          </p:nvSpPr>
          <p:spPr>
            <a:xfrm>
              <a:off x="3563505" y="2265881"/>
              <a:ext cx="2291012" cy="1200329"/>
            </a:xfrm>
            <a:prstGeom prst="rect">
              <a:avLst/>
            </a:prstGeom>
            <a:noFill/>
            <a:effectLst/>
          </p:spPr>
          <p:txBody>
            <a:bodyPr wrap="none" rtlCol="0">
              <a:spAutoFit/>
            </a:bodyPr>
            <a:lstStyle/>
            <a:p>
              <a:r>
                <a:rPr lang="en-US" altLang="zh-CN" sz="7200" dirty="0">
                  <a:solidFill>
                    <a:schemeClr val="bg1">
                      <a:lumMod val="81818"/>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81818"/>
                  </a:schemeClr>
                </a:solidFill>
                <a:latin typeface="微软雅黑 Light" panose="020B0502040204020203" pitchFamily="34" charset="-122"/>
                <a:ea typeface="微软雅黑 Light" panose="020B0502040204020203" pitchFamily="34" charset="-122"/>
              </a:endParaRPr>
            </a:p>
          </p:txBody>
        </p:sp>
        <p:sp>
          <p:nvSpPr>
            <p:cNvPr id="35" name="文本框 34">
              <a:extLst>
                <a:ext uri="{FF2B5EF4-FFF2-40B4-BE49-F238E27FC236}">
                  <a16:creationId xmlns:a16="http://schemas.microsoft.com/office/drawing/2014/main" xmlns="" id="{9D3FA6D7-E039-4116-AB8D-3289DFC7A758}"/>
                </a:ext>
              </a:extLst>
            </p:cNvPr>
            <p:cNvSpPr txBox="1"/>
            <p:nvPr/>
          </p:nvSpPr>
          <p:spPr>
            <a:xfrm>
              <a:off x="3546186" y="2253477"/>
              <a:ext cx="2291012" cy="1200329"/>
            </a:xfrm>
            <a:prstGeom prst="rect">
              <a:avLst/>
            </a:prstGeom>
            <a:noFill/>
            <a:effectLst/>
          </p:spPr>
          <p:txBody>
            <a:bodyPr wrap="none" rtlCol="0">
              <a:spAutoFit/>
            </a:bodyPr>
            <a:lstStyle/>
            <a:p>
              <a:r>
                <a:rPr lang="en-US" altLang="zh-CN" sz="7200" dirty="0">
                  <a:solidFill>
                    <a:schemeClr val="bg1">
                      <a:lumMod val="79545"/>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79545"/>
                  </a:schemeClr>
                </a:solidFill>
                <a:latin typeface="微软雅黑 Light" panose="020B0502040204020203" pitchFamily="34" charset="-122"/>
                <a:ea typeface="微软雅黑 Light" panose="020B0502040204020203" pitchFamily="34" charset="-122"/>
              </a:endParaRPr>
            </a:p>
          </p:txBody>
        </p:sp>
        <p:sp>
          <p:nvSpPr>
            <p:cNvPr id="36" name="文本框 35">
              <a:extLst>
                <a:ext uri="{FF2B5EF4-FFF2-40B4-BE49-F238E27FC236}">
                  <a16:creationId xmlns:a16="http://schemas.microsoft.com/office/drawing/2014/main" xmlns="" id="{5BFE028A-2B3F-49D8-AD61-AD29FC10B35E}"/>
                </a:ext>
              </a:extLst>
            </p:cNvPr>
            <p:cNvSpPr txBox="1"/>
            <p:nvPr/>
          </p:nvSpPr>
          <p:spPr>
            <a:xfrm>
              <a:off x="3528868" y="2241074"/>
              <a:ext cx="2291012" cy="1200329"/>
            </a:xfrm>
            <a:prstGeom prst="rect">
              <a:avLst/>
            </a:prstGeom>
            <a:noFill/>
            <a:effectLst/>
          </p:spPr>
          <p:txBody>
            <a:bodyPr wrap="none" rtlCol="0">
              <a:spAutoFit/>
            </a:bodyPr>
            <a:lstStyle/>
            <a:p>
              <a:r>
                <a:rPr lang="en-US" altLang="zh-CN" sz="7200" dirty="0">
                  <a:solidFill>
                    <a:schemeClr val="bg1">
                      <a:lumMod val="77273"/>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77273"/>
                  </a:schemeClr>
                </a:solidFill>
                <a:latin typeface="微软雅黑 Light" panose="020B0502040204020203" pitchFamily="34" charset="-122"/>
                <a:ea typeface="微软雅黑 Light" panose="020B0502040204020203" pitchFamily="34" charset="-122"/>
              </a:endParaRPr>
            </a:p>
          </p:txBody>
        </p:sp>
        <p:sp>
          <p:nvSpPr>
            <p:cNvPr id="37" name="文本框 36">
              <a:extLst>
                <a:ext uri="{FF2B5EF4-FFF2-40B4-BE49-F238E27FC236}">
                  <a16:creationId xmlns:a16="http://schemas.microsoft.com/office/drawing/2014/main" xmlns="" id="{560588D6-8639-4523-A28F-0B1660F7E2B6}"/>
                </a:ext>
              </a:extLst>
            </p:cNvPr>
            <p:cNvSpPr txBox="1"/>
            <p:nvPr/>
          </p:nvSpPr>
          <p:spPr>
            <a:xfrm>
              <a:off x="3511550" y="2228671"/>
              <a:ext cx="2291012" cy="1200329"/>
            </a:xfrm>
            <a:prstGeom prst="rect">
              <a:avLst/>
            </a:prstGeom>
            <a:noFill/>
          </p:spPr>
          <p:txBody>
            <a:bodyPr wrap="none" rtlCol="0">
              <a:spAutoFit/>
            </a:bodyPr>
            <a:lstStyle/>
            <a:p>
              <a:r>
                <a:rPr lang="en-US" altLang="zh-CN" sz="7200" dirty="0">
                  <a:solidFill>
                    <a:schemeClr val="bg1">
                      <a:lumMod val="75000"/>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75000"/>
                  </a:schemeClr>
                </a:solidFill>
                <a:latin typeface="微软雅黑 Light" panose="020B0502040204020203" pitchFamily="34" charset="-122"/>
                <a:ea typeface="微软雅黑 Light" panose="020B0502040204020203" pitchFamily="34" charset="-122"/>
              </a:endParaRPr>
            </a:p>
          </p:txBody>
        </p:sp>
      </p:grpSp>
      <p:grpSp>
        <p:nvGrpSpPr>
          <p:cNvPr id="51" name="组合 50">
            <a:extLst>
              <a:ext uri="{FF2B5EF4-FFF2-40B4-BE49-F238E27FC236}">
                <a16:creationId xmlns:a16="http://schemas.microsoft.com/office/drawing/2014/main" xmlns="" id="{9016C559-E684-47B9-83B4-ED0C5CA42F39}"/>
              </a:ext>
            </a:extLst>
          </p:cNvPr>
          <p:cNvGrpSpPr/>
          <p:nvPr/>
        </p:nvGrpSpPr>
        <p:grpSpPr>
          <a:xfrm>
            <a:off x="3918286" y="3101566"/>
            <a:ext cx="1788580" cy="1779131"/>
            <a:chOff x="3918286" y="3101566"/>
            <a:chExt cx="1788580" cy="1779131"/>
          </a:xfrm>
        </p:grpSpPr>
        <p:sp>
          <p:nvSpPr>
            <p:cNvPr id="38" name="文本框 37">
              <a:extLst>
                <a:ext uri="{FF2B5EF4-FFF2-40B4-BE49-F238E27FC236}">
                  <a16:creationId xmlns:a16="http://schemas.microsoft.com/office/drawing/2014/main" xmlns="" id="{DE4A85FE-30A3-4592-A5D8-A90E96C04021}"/>
                </a:ext>
              </a:extLst>
            </p:cNvPr>
            <p:cNvSpPr txBox="1"/>
            <p:nvPr/>
          </p:nvSpPr>
          <p:spPr>
            <a:xfrm>
              <a:off x="4153236" y="3311037"/>
              <a:ext cx="1553630" cy="1569660"/>
            </a:xfrm>
            <a:prstGeom prst="rect">
              <a:avLst/>
            </a:prstGeom>
            <a:noFill/>
          </p:spPr>
          <p:txBody>
            <a:bodyPr wrap="none" rtlCol="0">
              <a:spAutoFit/>
            </a:bodyPr>
            <a:lstStyle/>
            <a:p>
              <a:r>
                <a:rPr lang="en-US" altLang="zh-CN" sz="9600" dirty="0">
                  <a:solidFill>
                    <a:schemeClr val="bg1"/>
                  </a:solidFill>
                  <a:latin typeface="微软雅黑 Light" panose="020B0502040204020203" pitchFamily="34" charset="-122"/>
                  <a:ea typeface="微软雅黑 Light" panose="020B0502040204020203" pitchFamily="34" charset="-122"/>
                </a:rPr>
                <a:t>03</a:t>
              </a:r>
              <a:endParaRPr lang="zh-CN" altLang="en-US" sz="9600" dirty="0">
                <a:solidFill>
                  <a:schemeClr val="bg1"/>
                </a:solidFill>
                <a:latin typeface="微软雅黑 Light" panose="020B0502040204020203" pitchFamily="34" charset="-122"/>
                <a:ea typeface="微软雅黑 Light" panose="020B0502040204020203" pitchFamily="34" charset="-122"/>
              </a:endParaRPr>
            </a:p>
          </p:txBody>
        </p:sp>
        <p:sp>
          <p:nvSpPr>
            <p:cNvPr id="41" name="文本框 40">
              <a:extLst>
                <a:ext uri="{FF2B5EF4-FFF2-40B4-BE49-F238E27FC236}">
                  <a16:creationId xmlns:a16="http://schemas.microsoft.com/office/drawing/2014/main" xmlns="" id="{9545988A-28FF-40B6-B5CE-833BA612B99F}"/>
                </a:ext>
              </a:extLst>
            </p:cNvPr>
            <p:cNvSpPr txBox="1"/>
            <p:nvPr/>
          </p:nvSpPr>
          <p:spPr>
            <a:xfrm>
              <a:off x="4131877" y="3291994"/>
              <a:ext cx="1553630" cy="1569660"/>
            </a:xfrm>
            <a:prstGeom prst="rect">
              <a:avLst/>
            </a:prstGeom>
            <a:noFill/>
            <a:effectLst/>
          </p:spPr>
          <p:txBody>
            <a:bodyPr wrap="none" rtlCol="0">
              <a:spAutoFit/>
            </a:bodyPr>
            <a:lstStyle/>
            <a:p>
              <a:r>
                <a:rPr lang="en-US" altLang="zh-CN" sz="9600" dirty="0">
                  <a:solidFill>
                    <a:srgbClr val="ECECEC"/>
                  </a:solidFill>
                  <a:latin typeface="微软雅黑 Light" panose="020B0502040204020203" pitchFamily="34" charset="-122"/>
                  <a:ea typeface="微软雅黑 Light" panose="020B0502040204020203" pitchFamily="34" charset="-122"/>
                </a:rPr>
                <a:t>03</a:t>
              </a:r>
              <a:endParaRPr lang="zh-CN" altLang="en-US" sz="9600" dirty="0">
                <a:solidFill>
                  <a:srgbClr val="ECECEC"/>
                </a:solidFill>
                <a:latin typeface="微软雅黑 Light" panose="020B0502040204020203" pitchFamily="34" charset="-122"/>
                <a:ea typeface="微软雅黑 Light" panose="020B0502040204020203" pitchFamily="34" charset="-122"/>
              </a:endParaRPr>
            </a:p>
          </p:txBody>
        </p:sp>
        <p:sp>
          <p:nvSpPr>
            <p:cNvPr id="42" name="文本框 41">
              <a:extLst>
                <a:ext uri="{FF2B5EF4-FFF2-40B4-BE49-F238E27FC236}">
                  <a16:creationId xmlns:a16="http://schemas.microsoft.com/office/drawing/2014/main" xmlns="" id="{87082DA1-12FC-4145-AAA5-F5B26D1C7435}"/>
                </a:ext>
              </a:extLst>
            </p:cNvPr>
            <p:cNvSpPr txBox="1"/>
            <p:nvPr/>
          </p:nvSpPr>
          <p:spPr>
            <a:xfrm>
              <a:off x="4110518" y="3272951"/>
              <a:ext cx="1553630" cy="1569660"/>
            </a:xfrm>
            <a:prstGeom prst="rect">
              <a:avLst/>
            </a:prstGeom>
            <a:noFill/>
            <a:effectLst/>
          </p:spPr>
          <p:txBody>
            <a:bodyPr wrap="none" rtlCol="0">
              <a:spAutoFit/>
            </a:bodyPr>
            <a:lstStyle/>
            <a:p>
              <a:r>
                <a:rPr lang="en-US" altLang="zh-CN" sz="9600" dirty="0">
                  <a:solidFill>
                    <a:srgbClr val="D9D9D9"/>
                  </a:solidFill>
                  <a:latin typeface="微软雅黑 Light" panose="020B0502040204020203" pitchFamily="34" charset="-122"/>
                  <a:ea typeface="微软雅黑 Light" panose="020B0502040204020203" pitchFamily="34" charset="-122"/>
                </a:rPr>
                <a:t>03</a:t>
              </a:r>
              <a:endParaRPr lang="zh-CN" altLang="en-US" sz="9600" dirty="0">
                <a:solidFill>
                  <a:srgbClr val="D9D9D9"/>
                </a:solidFill>
                <a:latin typeface="微软雅黑 Light" panose="020B0502040204020203" pitchFamily="34" charset="-122"/>
                <a:ea typeface="微软雅黑 Light" panose="020B0502040204020203" pitchFamily="34" charset="-122"/>
              </a:endParaRPr>
            </a:p>
          </p:txBody>
        </p:sp>
        <p:sp>
          <p:nvSpPr>
            <p:cNvPr id="43" name="文本框 42">
              <a:extLst>
                <a:ext uri="{FF2B5EF4-FFF2-40B4-BE49-F238E27FC236}">
                  <a16:creationId xmlns:a16="http://schemas.microsoft.com/office/drawing/2014/main" xmlns="" id="{B62D9C5E-5408-4D3C-9509-B2D753B5CDC4}"/>
                </a:ext>
              </a:extLst>
            </p:cNvPr>
            <p:cNvSpPr txBox="1"/>
            <p:nvPr/>
          </p:nvSpPr>
          <p:spPr>
            <a:xfrm>
              <a:off x="4089159" y="3253908"/>
              <a:ext cx="1553630" cy="1569660"/>
            </a:xfrm>
            <a:prstGeom prst="rect">
              <a:avLst/>
            </a:prstGeom>
            <a:noFill/>
            <a:effectLst/>
          </p:spPr>
          <p:txBody>
            <a:bodyPr wrap="none" rtlCol="0">
              <a:spAutoFit/>
            </a:bodyPr>
            <a:lstStyle/>
            <a:p>
              <a:r>
                <a:rPr lang="en-US" altLang="zh-CN" sz="9600" dirty="0">
                  <a:solidFill>
                    <a:srgbClr val="C7C7C7"/>
                  </a:solidFill>
                  <a:latin typeface="微软雅黑 Light" panose="020B0502040204020203" pitchFamily="34" charset="-122"/>
                  <a:ea typeface="微软雅黑 Light" panose="020B0502040204020203" pitchFamily="34" charset="-122"/>
                </a:rPr>
                <a:t>03</a:t>
              </a:r>
              <a:endParaRPr lang="zh-CN" altLang="en-US" sz="9600" dirty="0">
                <a:solidFill>
                  <a:srgbClr val="C7C7C7"/>
                </a:solidFill>
                <a:latin typeface="微软雅黑 Light" panose="020B0502040204020203" pitchFamily="34" charset="-122"/>
                <a:ea typeface="微软雅黑 Light" panose="020B0502040204020203" pitchFamily="34" charset="-122"/>
              </a:endParaRPr>
            </a:p>
          </p:txBody>
        </p:sp>
        <p:sp>
          <p:nvSpPr>
            <p:cNvPr id="44" name="文本框 43">
              <a:extLst>
                <a:ext uri="{FF2B5EF4-FFF2-40B4-BE49-F238E27FC236}">
                  <a16:creationId xmlns:a16="http://schemas.microsoft.com/office/drawing/2014/main" xmlns="" id="{E62EBBAA-AF4B-4713-BAD0-17A0FE86D197}"/>
                </a:ext>
              </a:extLst>
            </p:cNvPr>
            <p:cNvSpPr txBox="1"/>
            <p:nvPr/>
          </p:nvSpPr>
          <p:spPr>
            <a:xfrm>
              <a:off x="4067800" y="3234866"/>
              <a:ext cx="1553630" cy="1569660"/>
            </a:xfrm>
            <a:prstGeom prst="rect">
              <a:avLst/>
            </a:prstGeom>
            <a:noFill/>
            <a:effectLst/>
          </p:spPr>
          <p:txBody>
            <a:bodyPr wrap="none" rtlCol="0">
              <a:spAutoFit/>
            </a:bodyPr>
            <a:lstStyle/>
            <a:p>
              <a:r>
                <a:rPr lang="en-US" altLang="zh-CN" sz="9600" dirty="0">
                  <a:solidFill>
                    <a:srgbClr val="B4B4B4"/>
                  </a:solidFill>
                  <a:latin typeface="微软雅黑 Light" panose="020B0502040204020203" pitchFamily="34" charset="-122"/>
                  <a:ea typeface="微软雅黑 Light" panose="020B0502040204020203" pitchFamily="34" charset="-122"/>
                </a:rPr>
                <a:t>03</a:t>
              </a:r>
              <a:endParaRPr lang="zh-CN" altLang="en-US" sz="9600" dirty="0">
                <a:solidFill>
                  <a:srgbClr val="B4B4B4"/>
                </a:solidFill>
                <a:latin typeface="微软雅黑 Light" panose="020B0502040204020203" pitchFamily="34" charset="-122"/>
                <a:ea typeface="微软雅黑 Light" panose="020B0502040204020203" pitchFamily="34" charset="-122"/>
              </a:endParaRPr>
            </a:p>
          </p:txBody>
        </p:sp>
        <p:sp>
          <p:nvSpPr>
            <p:cNvPr id="45" name="文本框 44">
              <a:extLst>
                <a:ext uri="{FF2B5EF4-FFF2-40B4-BE49-F238E27FC236}">
                  <a16:creationId xmlns:a16="http://schemas.microsoft.com/office/drawing/2014/main" xmlns="" id="{B8BB4767-EBEC-44F5-84EB-A893E601FC9D}"/>
                </a:ext>
              </a:extLst>
            </p:cNvPr>
            <p:cNvSpPr txBox="1"/>
            <p:nvPr/>
          </p:nvSpPr>
          <p:spPr>
            <a:xfrm>
              <a:off x="4046441" y="3215823"/>
              <a:ext cx="1553630" cy="1569660"/>
            </a:xfrm>
            <a:prstGeom prst="rect">
              <a:avLst/>
            </a:prstGeom>
            <a:noFill/>
            <a:effectLst/>
          </p:spPr>
          <p:txBody>
            <a:bodyPr wrap="none" rtlCol="0">
              <a:spAutoFit/>
            </a:bodyPr>
            <a:lstStyle/>
            <a:p>
              <a:r>
                <a:rPr lang="en-US" altLang="zh-CN" sz="9600" dirty="0">
                  <a:solidFill>
                    <a:srgbClr val="A1A1A1"/>
                  </a:solidFill>
                  <a:latin typeface="微软雅黑 Light" panose="020B0502040204020203" pitchFamily="34" charset="-122"/>
                  <a:ea typeface="微软雅黑 Light" panose="020B0502040204020203" pitchFamily="34" charset="-122"/>
                </a:rPr>
                <a:t>03</a:t>
              </a:r>
              <a:endParaRPr lang="zh-CN" altLang="en-US" sz="9600" dirty="0">
                <a:solidFill>
                  <a:srgbClr val="A1A1A1"/>
                </a:solidFill>
                <a:latin typeface="微软雅黑 Light" panose="020B0502040204020203" pitchFamily="34" charset="-122"/>
                <a:ea typeface="微软雅黑 Light" panose="020B0502040204020203" pitchFamily="34" charset="-122"/>
              </a:endParaRPr>
            </a:p>
          </p:txBody>
        </p:sp>
        <p:sp>
          <p:nvSpPr>
            <p:cNvPr id="46" name="文本框 45">
              <a:extLst>
                <a:ext uri="{FF2B5EF4-FFF2-40B4-BE49-F238E27FC236}">
                  <a16:creationId xmlns:a16="http://schemas.microsoft.com/office/drawing/2014/main" xmlns="" id="{C25DE9EE-7C1B-4F9A-AAC9-CBC74AD42512}"/>
                </a:ext>
              </a:extLst>
            </p:cNvPr>
            <p:cNvSpPr txBox="1"/>
            <p:nvPr/>
          </p:nvSpPr>
          <p:spPr>
            <a:xfrm>
              <a:off x="4025081" y="3196780"/>
              <a:ext cx="1553630" cy="1569660"/>
            </a:xfrm>
            <a:prstGeom prst="rect">
              <a:avLst/>
            </a:prstGeom>
            <a:noFill/>
            <a:effectLst/>
          </p:spPr>
          <p:txBody>
            <a:bodyPr wrap="none" rtlCol="0">
              <a:spAutoFit/>
            </a:bodyPr>
            <a:lstStyle/>
            <a:p>
              <a:r>
                <a:rPr lang="en-US" altLang="zh-CN" sz="9600" dirty="0">
                  <a:solidFill>
                    <a:srgbClr val="8F8F8F"/>
                  </a:solidFill>
                  <a:latin typeface="微软雅黑 Light" panose="020B0502040204020203" pitchFamily="34" charset="-122"/>
                  <a:ea typeface="微软雅黑 Light" panose="020B0502040204020203" pitchFamily="34" charset="-122"/>
                </a:rPr>
                <a:t>03</a:t>
              </a:r>
              <a:endParaRPr lang="zh-CN" altLang="en-US" sz="9600" dirty="0">
                <a:solidFill>
                  <a:srgbClr val="8F8F8F"/>
                </a:solidFill>
                <a:latin typeface="微软雅黑 Light" panose="020B0502040204020203" pitchFamily="34" charset="-122"/>
                <a:ea typeface="微软雅黑 Light" panose="020B0502040204020203" pitchFamily="34" charset="-122"/>
              </a:endParaRPr>
            </a:p>
          </p:txBody>
        </p:sp>
        <p:sp>
          <p:nvSpPr>
            <p:cNvPr id="47" name="文本框 46">
              <a:extLst>
                <a:ext uri="{FF2B5EF4-FFF2-40B4-BE49-F238E27FC236}">
                  <a16:creationId xmlns:a16="http://schemas.microsoft.com/office/drawing/2014/main" xmlns="" id="{B7E2AB41-6CA7-4CB1-B4B9-FFACDD38180D}"/>
                </a:ext>
              </a:extLst>
            </p:cNvPr>
            <p:cNvSpPr txBox="1"/>
            <p:nvPr/>
          </p:nvSpPr>
          <p:spPr>
            <a:xfrm>
              <a:off x="4003722" y="3177737"/>
              <a:ext cx="1553630" cy="1569660"/>
            </a:xfrm>
            <a:prstGeom prst="rect">
              <a:avLst/>
            </a:prstGeom>
            <a:noFill/>
            <a:effectLst/>
          </p:spPr>
          <p:txBody>
            <a:bodyPr wrap="none" rtlCol="0">
              <a:spAutoFit/>
            </a:bodyPr>
            <a:lstStyle/>
            <a:p>
              <a:r>
                <a:rPr lang="en-US" altLang="zh-CN" sz="9600" dirty="0">
                  <a:solidFill>
                    <a:srgbClr val="7C7C7C"/>
                  </a:solidFill>
                  <a:latin typeface="微软雅黑 Light" panose="020B0502040204020203" pitchFamily="34" charset="-122"/>
                  <a:ea typeface="微软雅黑 Light" panose="020B0502040204020203" pitchFamily="34" charset="-122"/>
                </a:rPr>
                <a:t>03</a:t>
              </a:r>
              <a:endParaRPr lang="zh-CN" altLang="en-US" sz="9600" dirty="0">
                <a:solidFill>
                  <a:srgbClr val="7C7C7C"/>
                </a:solidFill>
                <a:latin typeface="微软雅黑 Light" panose="020B0502040204020203" pitchFamily="34" charset="-122"/>
                <a:ea typeface="微软雅黑 Light" panose="020B0502040204020203" pitchFamily="34" charset="-122"/>
              </a:endParaRPr>
            </a:p>
          </p:txBody>
        </p:sp>
        <p:sp>
          <p:nvSpPr>
            <p:cNvPr id="48" name="文本框 47">
              <a:extLst>
                <a:ext uri="{FF2B5EF4-FFF2-40B4-BE49-F238E27FC236}">
                  <a16:creationId xmlns:a16="http://schemas.microsoft.com/office/drawing/2014/main" xmlns="" id="{C62EA60A-5746-4E37-9197-5E53A876BD74}"/>
                </a:ext>
              </a:extLst>
            </p:cNvPr>
            <p:cNvSpPr txBox="1"/>
            <p:nvPr/>
          </p:nvSpPr>
          <p:spPr>
            <a:xfrm>
              <a:off x="3982363" y="3158694"/>
              <a:ext cx="1553630" cy="1569660"/>
            </a:xfrm>
            <a:prstGeom prst="rect">
              <a:avLst/>
            </a:prstGeom>
            <a:noFill/>
            <a:effectLst/>
          </p:spPr>
          <p:txBody>
            <a:bodyPr wrap="none" rtlCol="0">
              <a:spAutoFit/>
            </a:bodyPr>
            <a:lstStyle/>
            <a:p>
              <a:r>
                <a:rPr lang="en-US" altLang="zh-CN" sz="9600" dirty="0">
                  <a:solidFill>
                    <a:srgbClr val="696969"/>
                  </a:solidFill>
                  <a:latin typeface="微软雅黑 Light" panose="020B0502040204020203" pitchFamily="34" charset="-122"/>
                  <a:ea typeface="微软雅黑 Light" panose="020B0502040204020203" pitchFamily="34" charset="-122"/>
                </a:rPr>
                <a:t>03</a:t>
              </a:r>
              <a:endParaRPr lang="zh-CN" altLang="en-US" sz="9600" dirty="0">
                <a:solidFill>
                  <a:srgbClr val="696969"/>
                </a:solidFill>
                <a:latin typeface="微软雅黑 Light" panose="020B0502040204020203" pitchFamily="34" charset="-122"/>
                <a:ea typeface="微软雅黑 Light" panose="020B0502040204020203" pitchFamily="34" charset="-122"/>
              </a:endParaRPr>
            </a:p>
          </p:txBody>
        </p:sp>
        <p:sp>
          <p:nvSpPr>
            <p:cNvPr id="49" name="文本框 48">
              <a:extLst>
                <a:ext uri="{FF2B5EF4-FFF2-40B4-BE49-F238E27FC236}">
                  <a16:creationId xmlns:a16="http://schemas.microsoft.com/office/drawing/2014/main" xmlns="" id="{D47B123A-5A27-4F8D-BC8D-AF631296094C}"/>
                </a:ext>
              </a:extLst>
            </p:cNvPr>
            <p:cNvSpPr txBox="1"/>
            <p:nvPr/>
          </p:nvSpPr>
          <p:spPr>
            <a:xfrm>
              <a:off x="3961004" y="3139652"/>
              <a:ext cx="1553630" cy="1569660"/>
            </a:xfrm>
            <a:prstGeom prst="rect">
              <a:avLst/>
            </a:prstGeom>
            <a:noFill/>
            <a:effectLst/>
          </p:spPr>
          <p:txBody>
            <a:bodyPr wrap="none" rtlCol="0">
              <a:spAutoFit/>
            </a:bodyPr>
            <a:lstStyle/>
            <a:p>
              <a:r>
                <a:rPr lang="en-US" altLang="zh-CN" sz="9600" dirty="0">
                  <a:solidFill>
                    <a:srgbClr val="575757"/>
                  </a:solidFill>
                  <a:latin typeface="微软雅黑 Light" panose="020B0502040204020203" pitchFamily="34" charset="-122"/>
                  <a:ea typeface="微软雅黑 Light" panose="020B0502040204020203" pitchFamily="34" charset="-122"/>
                </a:rPr>
                <a:t>03</a:t>
              </a:r>
              <a:endParaRPr lang="zh-CN" altLang="en-US" sz="9600" dirty="0">
                <a:solidFill>
                  <a:srgbClr val="575757"/>
                </a:solidFill>
                <a:latin typeface="微软雅黑 Light" panose="020B0502040204020203" pitchFamily="34" charset="-122"/>
                <a:ea typeface="微软雅黑 Light" panose="020B0502040204020203" pitchFamily="34" charset="-122"/>
              </a:endParaRPr>
            </a:p>
          </p:txBody>
        </p:sp>
        <p:sp>
          <p:nvSpPr>
            <p:cNvPr id="50" name="文本框 49">
              <a:extLst>
                <a:ext uri="{FF2B5EF4-FFF2-40B4-BE49-F238E27FC236}">
                  <a16:creationId xmlns:a16="http://schemas.microsoft.com/office/drawing/2014/main" xmlns="" id="{4DE9C776-8E38-4A47-ACF4-134A4BC58D61}"/>
                </a:ext>
              </a:extLst>
            </p:cNvPr>
            <p:cNvSpPr txBox="1"/>
            <p:nvPr/>
          </p:nvSpPr>
          <p:spPr>
            <a:xfrm>
              <a:off x="3939645" y="3120609"/>
              <a:ext cx="1553630" cy="1569660"/>
            </a:xfrm>
            <a:prstGeom prst="rect">
              <a:avLst/>
            </a:prstGeom>
            <a:noFill/>
            <a:effectLst/>
          </p:spPr>
          <p:txBody>
            <a:bodyPr wrap="none" rtlCol="0">
              <a:spAutoFit/>
            </a:bodyPr>
            <a:lstStyle/>
            <a:p>
              <a:r>
                <a:rPr lang="en-US" altLang="zh-CN" sz="9600" dirty="0">
                  <a:solidFill>
                    <a:srgbClr val="444444"/>
                  </a:solidFill>
                  <a:latin typeface="微软雅黑 Light" panose="020B0502040204020203" pitchFamily="34" charset="-122"/>
                  <a:ea typeface="微软雅黑 Light" panose="020B0502040204020203" pitchFamily="34" charset="-122"/>
                </a:rPr>
                <a:t>03</a:t>
              </a:r>
              <a:endParaRPr lang="zh-CN" altLang="en-US" sz="9600" dirty="0">
                <a:solidFill>
                  <a:srgbClr val="444444"/>
                </a:solidFill>
                <a:latin typeface="微软雅黑 Light" panose="020B0502040204020203" pitchFamily="34" charset="-122"/>
                <a:ea typeface="微软雅黑 Light" panose="020B0502040204020203" pitchFamily="34" charset="-122"/>
              </a:endParaRPr>
            </a:p>
          </p:txBody>
        </p:sp>
        <p:sp>
          <p:nvSpPr>
            <p:cNvPr id="39" name="文本框 38">
              <a:extLst>
                <a:ext uri="{FF2B5EF4-FFF2-40B4-BE49-F238E27FC236}">
                  <a16:creationId xmlns:a16="http://schemas.microsoft.com/office/drawing/2014/main" xmlns="" id="{A111FA65-AE1A-4242-9FC4-BDC0A9AC1E11}"/>
                </a:ext>
              </a:extLst>
            </p:cNvPr>
            <p:cNvSpPr txBox="1"/>
            <p:nvPr/>
          </p:nvSpPr>
          <p:spPr>
            <a:xfrm>
              <a:off x="3918286" y="3101566"/>
              <a:ext cx="1553630" cy="1569660"/>
            </a:xfrm>
            <a:prstGeom prst="rect">
              <a:avLst/>
            </a:prstGeom>
            <a:noFill/>
          </p:spPr>
          <p:txBody>
            <a:bodyPr wrap="none" rtlCol="0">
              <a:spAutoFit/>
            </a:bodyPr>
            <a:lstStyle/>
            <a:p>
              <a:r>
                <a:rPr lang="en-US" altLang="zh-CN" sz="9600" dirty="0">
                  <a:solidFill>
                    <a:srgbClr val="323232"/>
                  </a:solidFill>
                  <a:latin typeface="微软雅黑 Light" panose="020B0502040204020203" pitchFamily="34" charset="-122"/>
                  <a:ea typeface="微软雅黑 Light" panose="020B0502040204020203" pitchFamily="34" charset="-122"/>
                </a:rPr>
                <a:t>03</a:t>
              </a:r>
              <a:endParaRPr lang="zh-CN" altLang="en-US" sz="9600" dirty="0">
                <a:solidFill>
                  <a:srgbClr val="323232"/>
                </a:solidFill>
                <a:latin typeface="微软雅黑 Light" panose="020B0502040204020203" pitchFamily="34" charset="-122"/>
                <a:ea typeface="微软雅黑 Light" panose="020B0502040204020203" pitchFamily="34" charset="-122"/>
              </a:endParaRPr>
            </a:p>
          </p:txBody>
        </p:sp>
      </p:grpSp>
      <p:sp>
        <p:nvSpPr>
          <p:cNvPr id="40" name="矩形 39">
            <a:extLst>
              <a:ext uri="{FF2B5EF4-FFF2-40B4-BE49-F238E27FC236}">
                <a16:creationId xmlns:a16="http://schemas.microsoft.com/office/drawing/2014/main" xmlns="" id="{851C15FA-7E61-4EB4-A837-7BCB3BD9FB41}"/>
              </a:ext>
            </a:extLst>
          </p:cNvPr>
          <p:cNvSpPr/>
          <p:nvPr/>
        </p:nvSpPr>
        <p:spPr>
          <a:xfrm>
            <a:off x="6574134" y="2788763"/>
            <a:ext cx="3382665" cy="1569660"/>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dirty="0">
                <a:solidFill>
                  <a:schemeClr val="tx1">
                    <a:lumMod val="65000"/>
                    <a:lumOff val="35000"/>
                  </a:schemeClr>
                </a:solidFill>
                <a:latin typeface="微软雅黑 Light" panose="020B0502040204020203" pitchFamily="34" charset="-122"/>
                <a:ea typeface="微软雅黑 Light" panose="020B0502040204020203" pitchFamily="34" charset="-122"/>
              </a:rPr>
              <a:t>Lorem ipsum dolor sit amet </a:t>
            </a:r>
          </a:p>
          <a:p>
            <a:pPr marL="285750" indent="-285750">
              <a:lnSpc>
                <a:spcPct val="150000"/>
              </a:lnSpc>
              <a:buFont typeface="Arial" panose="020B0604020202020204" pitchFamily="34" charset="0"/>
              <a:buChar char="•"/>
            </a:pPr>
            <a:r>
              <a:rPr lang="en-US" altLang="zh-CN" sz="1600" dirty="0">
                <a:solidFill>
                  <a:schemeClr val="tx1">
                    <a:lumMod val="65000"/>
                    <a:lumOff val="35000"/>
                  </a:schemeClr>
                </a:solidFill>
                <a:latin typeface="微软雅黑 Light" panose="020B0502040204020203" pitchFamily="34" charset="-122"/>
                <a:ea typeface="微软雅黑 Light" panose="020B0502040204020203" pitchFamily="34" charset="-122"/>
              </a:rPr>
              <a:t>consectetur adipiscing elit</a:t>
            </a:r>
          </a:p>
          <a:p>
            <a:pPr marL="285750" indent="-285750">
              <a:lnSpc>
                <a:spcPct val="150000"/>
              </a:lnSpc>
              <a:buFont typeface="Arial" panose="020B0604020202020204" pitchFamily="34" charset="0"/>
              <a:buChar char="•"/>
            </a:pPr>
            <a:r>
              <a:rPr lang="en-US" altLang="zh-CN" sz="1600" dirty="0">
                <a:solidFill>
                  <a:schemeClr val="tx1">
                    <a:lumMod val="65000"/>
                    <a:lumOff val="35000"/>
                  </a:schemeClr>
                </a:solidFill>
                <a:latin typeface="微软雅黑 Light" panose="020B0502040204020203" pitchFamily="34" charset="-122"/>
                <a:ea typeface="微软雅黑 Light" panose="020B0502040204020203" pitchFamily="34" charset="-122"/>
              </a:rPr>
              <a:t>Praesent venenatis rutrum feugiat</a:t>
            </a:r>
          </a:p>
        </p:txBody>
      </p:sp>
    </p:spTree>
    <p:extLst>
      <p:ext uri="{BB962C8B-B14F-4D97-AF65-F5344CB8AC3E}">
        <p14:creationId xmlns:p14="http://schemas.microsoft.com/office/powerpoint/2010/main" val="2094007852"/>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a:extLst>
              <a:ext uri="{FF2B5EF4-FFF2-40B4-BE49-F238E27FC236}">
                <a16:creationId xmlns:a16="http://schemas.microsoft.com/office/drawing/2014/main" xmlns="" id="{725AE551-3533-4F6B-9CC4-17C08F428A9D}"/>
              </a:ext>
            </a:extLst>
          </p:cNvPr>
          <p:cNvSpPr/>
          <p:nvPr/>
        </p:nvSpPr>
        <p:spPr>
          <a:xfrm>
            <a:off x="3570584" y="1570476"/>
            <a:ext cx="5581650" cy="4282776"/>
          </a:xfrm>
          <a:custGeom>
            <a:avLst/>
            <a:gdLst>
              <a:gd name="connsiteX0" fmla="*/ 2305050 w 3028950"/>
              <a:gd name="connsiteY0" fmla="*/ 0 h 2324100"/>
              <a:gd name="connsiteX1" fmla="*/ 476250 w 3028950"/>
              <a:gd name="connsiteY1" fmla="*/ 304800 h 2324100"/>
              <a:gd name="connsiteX2" fmla="*/ 0 w 3028950"/>
              <a:gd name="connsiteY2" fmla="*/ 1657350 h 2324100"/>
              <a:gd name="connsiteX3" fmla="*/ 1714500 w 3028950"/>
              <a:gd name="connsiteY3" fmla="*/ 2324100 h 2324100"/>
              <a:gd name="connsiteX4" fmla="*/ 3028950 w 3028950"/>
              <a:gd name="connsiteY4" fmla="*/ 1333500 h 2324100"/>
              <a:gd name="connsiteX5" fmla="*/ 2305050 w 3028950"/>
              <a:gd name="connsiteY5" fmla="*/ 0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28950" h="2324100">
                <a:moveTo>
                  <a:pt x="2305050" y="0"/>
                </a:moveTo>
                <a:lnTo>
                  <a:pt x="476250" y="304800"/>
                </a:lnTo>
                <a:lnTo>
                  <a:pt x="0" y="1657350"/>
                </a:lnTo>
                <a:lnTo>
                  <a:pt x="1714500" y="2324100"/>
                </a:lnTo>
                <a:lnTo>
                  <a:pt x="3028950" y="1333500"/>
                </a:lnTo>
                <a:lnTo>
                  <a:pt x="2305050" y="0"/>
                </a:lnTo>
                <a:close/>
              </a:path>
            </a:pathLst>
          </a:custGeom>
          <a:solidFill>
            <a:schemeClr val="bg1"/>
          </a:solidFill>
          <a:ln w="6350">
            <a:noFill/>
          </a:ln>
          <a:scene3d>
            <a:camera prst="isometricRightUp">
              <a:rot lat="445135" lon="320421" rev="1625651"/>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a:extLst>
              <a:ext uri="{FF2B5EF4-FFF2-40B4-BE49-F238E27FC236}">
                <a16:creationId xmlns:a16="http://schemas.microsoft.com/office/drawing/2014/main" xmlns="" id="{5B31A1AE-5C05-4B2E-87B8-398A30BC526A}"/>
              </a:ext>
            </a:extLst>
          </p:cNvPr>
          <p:cNvGrpSpPr/>
          <p:nvPr/>
        </p:nvGrpSpPr>
        <p:grpSpPr>
          <a:xfrm>
            <a:off x="3679845" y="1677822"/>
            <a:ext cx="5218678" cy="4004269"/>
            <a:chOff x="3679845" y="1677822"/>
            <a:chExt cx="5218678" cy="4004269"/>
          </a:xfrm>
        </p:grpSpPr>
        <p:sp>
          <p:nvSpPr>
            <p:cNvPr id="24" name="任意多边形: 形状 23">
              <a:extLst>
                <a:ext uri="{FF2B5EF4-FFF2-40B4-BE49-F238E27FC236}">
                  <a16:creationId xmlns:a16="http://schemas.microsoft.com/office/drawing/2014/main" xmlns="" id="{24D42B80-CC17-45C6-BEED-52EB98DE6909}"/>
                </a:ext>
              </a:extLst>
            </p:cNvPr>
            <p:cNvSpPr/>
            <p:nvPr/>
          </p:nvSpPr>
          <p:spPr>
            <a:xfrm>
              <a:off x="3679845" y="1677822"/>
              <a:ext cx="5218678" cy="4004269"/>
            </a:xfrm>
            <a:custGeom>
              <a:avLst/>
              <a:gdLst>
                <a:gd name="connsiteX0" fmla="*/ 2305050 w 3028950"/>
                <a:gd name="connsiteY0" fmla="*/ 0 h 2324100"/>
                <a:gd name="connsiteX1" fmla="*/ 476250 w 3028950"/>
                <a:gd name="connsiteY1" fmla="*/ 304800 h 2324100"/>
                <a:gd name="connsiteX2" fmla="*/ 0 w 3028950"/>
                <a:gd name="connsiteY2" fmla="*/ 1657350 h 2324100"/>
                <a:gd name="connsiteX3" fmla="*/ 1714500 w 3028950"/>
                <a:gd name="connsiteY3" fmla="*/ 2324100 h 2324100"/>
                <a:gd name="connsiteX4" fmla="*/ 3028950 w 3028950"/>
                <a:gd name="connsiteY4" fmla="*/ 1333500 h 2324100"/>
                <a:gd name="connsiteX5" fmla="*/ 2305050 w 3028950"/>
                <a:gd name="connsiteY5" fmla="*/ 0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28950" h="2324100">
                  <a:moveTo>
                    <a:pt x="2305050" y="0"/>
                  </a:moveTo>
                  <a:lnTo>
                    <a:pt x="476250" y="304800"/>
                  </a:lnTo>
                  <a:lnTo>
                    <a:pt x="0" y="1657350"/>
                  </a:lnTo>
                  <a:lnTo>
                    <a:pt x="1714500" y="2324100"/>
                  </a:lnTo>
                  <a:lnTo>
                    <a:pt x="3028950" y="1333500"/>
                  </a:lnTo>
                  <a:lnTo>
                    <a:pt x="2305050" y="0"/>
                  </a:lnTo>
                  <a:close/>
                </a:path>
              </a:pathLst>
            </a:custGeom>
            <a:solidFill>
              <a:srgbClr val="ECECEC"/>
            </a:solidFill>
            <a:ln w="6350">
              <a:noFill/>
            </a:ln>
            <a:effectLst/>
            <a:scene3d>
              <a:camera prst="isometricRightUp">
                <a:rot lat="445135" lon="320421" rev="1625651"/>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nvGrpSpPr>
            <p:cNvPr id="86" name="组合 85">
              <a:extLst>
                <a:ext uri="{FF2B5EF4-FFF2-40B4-BE49-F238E27FC236}">
                  <a16:creationId xmlns:a16="http://schemas.microsoft.com/office/drawing/2014/main" xmlns="" id="{A7D02377-7A15-40B7-9BA1-66E102D8F536}"/>
                </a:ext>
              </a:extLst>
            </p:cNvPr>
            <p:cNvGrpSpPr/>
            <p:nvPr/>
          </p:nvGrpSpPr>
          <p:grpSpPr>
            <a:xfrm>
              <a:off x="3898366" y="1892514"/>
              <a:ext cx="4492734" cy="3447255"/>
              <a:chOff x="3898366" y="1892514"/>
              <a:chExt cx="4492734" cy="3447255"/>
            </a:xfrm>
          </p:grpSpPr>
          <p:sp>
            <p:nvSpPr>
              <p:cNvPr id="26" name="任意多边形: 形状 25">
                <a:extLst>
                  <a:ext uri="{FF2B5EF4-FFF2-40B4-BE49-F238E27FC236}">
                    <a16:creationId xmlns:a16="http://schemas.microsoft.com/office/drawing/2014/main" xmlns="" id="{706EBF1F-8F5A-46B9-872C-275C747AED72}"/>
                  </a:ext>
                </a:extLst>
              </p:cNvPr>
              <p:cNvSpPr/>
              <p:nvPr/>
            </p:nvSpPr>
            <p:spPr>
              <a:xfrm>
                <a:off x="3898366" y="1892514"/>
                <a:ext cx="4492734" cy="3447255"/>
              </a:xfrm>
              <a:custGeom>
                <a:avLst/>
                <a:gdLst>
                  <a:gd name="connsiteX0" fmla="*/ 2305050 w 3028950"/>
                  <a:gd name="connsiteY0" fmla="*/ 0 h 2324100"/>
                  <a:gd name="connsiteX1" fmla="*/ 476250 w 3028950"/>
                  <a:gd name="connsiteY1" fmla="*/ 304800 h 2324100"/>
                  <a:gd name="connsiteX2" fmla="*/ 0 w 3028950"/>
                  <a:gd name="connsiteY2" fmla="*/ 1657350 h 2324100"/>
                  <a:gd name="connsiteX3" fmla="*/ 1714500 w 3028950"/>
                  <a:gd name="connsiteY3" fmla="*/ 2324100 h 2324100"/>
                  <a:gd name="connsiteX4" fmla="*/ 3028950 w 3028950"/>
                  <a:gd name="connsiteY4" fmla="*/ 1333500 h 2324100"/>
                  <a:gd name="connsiteX5" fmla="*/ 2305050 w 3028950"/>
                  <a:gd name="connsiteY5" fmla="*/ 0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28950" h="2324100">
                    <a:moveTo>
                      <a:pt x="2305050" y="0"/>
                    </a:moveTo>
                    <a:lnTo>
                      <a:pt x="476250" y="304800"/>
                    </a:lnTo>
                    <a:lnTo>
                      <a:pt x="0" y="1657350"/>
                    </a:lnTo>
                    <a:lnTo>
                      <a:pt x="1714500" y="2324100"/>
                    </a:lnTo>
                    <a:lnTo>
                      <a:pt x="3028950" y="1333500"/>
                    </a:lnTo>
                    <a:lnTo>
                      <a:pt x="2305050" y="0"/>
                    </a:lnTo>
                    <a:close/>
                  </a:path>
                </a:pathLst>
              </a:custGeom>
              <a:solidFill>
                <a:srgbClr val="C7C7C7"/>
              </a:solidFill>
              <a:ln w="6350">
                <a:noFill/>
              </a:ln>
              <a:effectLst/>
              <a:scene3d>
                <a:camera prst="isometricRightUp">
                  <a:rot lat="445135" lon="320421" rev="1625651"/>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8" name="任意多边形: 形状 27">
                <a:extLst>
                  <a:ext uri="{FF2B5EF4-FFF2-40B4-BE49-F238E27FC236}">
                    <a16:creationId xmlns:a16="http://schemas.microsoft.com/office/drawing/2014/main" xmlns="" id="{8E3662B9-EAEC-484A-8355-75E60C793AE7}"/>
                  </a:ext>
                </a:extLst>
              </p:cNvPr>
              <p:cNvSpPr/>
              <p:nvPr/>
            </p:nvSpPr>
            <p:spPr>
              <a:xfrm>
                <a:off x="4116887" y="2107206"/>
                <a:ext cx="3766790" cy="2890242"/>
              </a:xfrm>
              <a:custGeom>
                <a:avLst/>
                <a:gdLst>
                  <a:gd name="connsiteX0" fmla="*/ 2305050 w 3028950"/>
                  <a:gd name="connsiteY0" fmla="*/ 0 h 2324100"/>
                  <a:gd name="connsiteX1" fmla="*/ 476250 w 3028950"/>
                  <a:gd name="connsiteY1" fmla="*/ 304800 h 2324100"/>
                  <a:gd name="connsiteX2" fmla="*/ 0 w 3028950"/>
                  <a:gd name="connsiteY2" fmla="*/ 1657350 h 2324100"/>
                  <a:gd name="connsiteX3" fmla="*/ 1714500 w 3028950"/>
                  <a:gd name="connsiteY3" fmla="*/ 2324100 h 2324100"/>
                  <a:gd name="connsiteX4" fmla="*/ 3028950 w 3028950"/>
                  <a:gd name="connsiteY4" fmla="*/ 1333500 h 2324100"/>
                  <a:gd name="connsiteX5" fmla="*/ 2305050 w 3028950"/>
                  <a:gd name="connsiteY5" fmla="*/ 0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28950" h="2324100">
                    <a:moveTo>
                      <a:pt x="2305050" y="0"/>
                    </a:moveTo>
                    <a:lnTo>
                      <a:pt x="476250" y="304800"/>
                    </a:lnTo>
                    <a:lnTo>
                      <a:pt x="0" y="1657350"/>
                    </a:lnTo>
                    <a:lnTo>
                      <a:pt x="1714500" y="2324100"/>
                    </a:lnTo>
                    <a:lnTo>
                      <a:pt x="3028950" y="1333500"/>
                    </a:lnTo>
                    <a:lnTo>
                      <a:pt x="2305050" y="0"/>
                    </a:lnTo>
                    <a:close/>
                  </a:path>
                </a:pathLst>
              </a:custGeom>
              <a:solidFill>
                <a:srgbClr val="A1A1A1"/>
              </a:solidFill>
              <a:ln w="6350">
                <a:noFill/>
              </a:ln>
              <a:effectLst/>
              <a:scene3d>
                <a:camera prst="isometricRightUp">
                  <a:rot lat="445135" lon="320421" rev="1625651"/>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0" name="任意多边形: 形状 29">
                <a:extLst>
                  <a:ext uri="{FF2B5EF4-FFF2-40B4-BE49-F238E27FC236}">
                    <a16:creationId xmlns:a16="http://schemas.microsoft.com/office/drawing/2014/main" xmlns="" id="{2A0057DD-5D6D-471D-9A44-FFD5EA81CEB1}"/>
                  </a:ext>
                </a:extLst>
              </p:cNvPr>
              <p:cNvSpPr/>
              <p:nvPr/>
            </p:nvSpPr>
            <p:spPr>
              <a:xfrm>
                <a:off x="4335408" y="2321898"/>
                <a:ext cx="3040846" cy="2333228"/>
              </a:xfrm>
              <a:custGeom>
                <a:avLst/>
                <a:gdLst>
                  <a:gd name="connsiteX0" fmla="*/ 2305050 w 3028950"/>
                  <a:gd name="connsiteY0" fmla="*/ 0 h 2324100"/>
                  <a:gd name="connsiteX1" fmla="*/ 476250 w 3028950"/>
                  <a:gd name="connsiteY1" fmla="*/ 304800 h 2324100"/>
                  <a:gd name="connsiteX2" fmla="*/ 0 w 3028950"/>
                  <a:gd name="connsiteY2" fmla="*/ 1657350 h 2324100"/>
                  <a:gd name="connsiteX3" fmla="*/ 1714500 w 3028950"/>
                  <a:gd name="connsiteY3" fmla="*/ 2324100 h 2324100"/>
                  <a:gd name="connsiteX4" fmla="*/ 3028950 w 3028950"/>
                  <a:gd name="connsiteY4" fmla="*/ 1333500 h 2324100"/>
                  <a:gd name="connsiteX5" fmla="*/ 2305050 w 3028950"/>
                  <a:gd name="connsiteY5" fmla="*/ 0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28950" h="2324100">
                    <a:moveTo>
                      <a:pt x="2305050" y="0"/>
                    </a:moveTo>
                    <a:lnTo>
                      <a:pt x="476250" y="304800"/>
                    </a:lnTo>
                    <a:lnTo>
                      <a:pt x="0" y="1657350"/>
                    </a:lnTo>
                    <a:lnTo>
                      <a:pt x="1714500" y="2324100"/>
                    </a:lnTo>
                    <a:lnTo>
                      <a:pt x="3028950" y="1333500"/>
                    </a:lnTo>
                    <a:lnTo>
                      <a:pt x="2305050" y="0"/>
                    </a:lnTo>
                    <a:close/>
                  </a:path>
                </a:pathLst>
              </a:custGeom>
              <a:solidFill>
                <a:srgbClr val="7C7C7C"/>
              </a:solidFill>
              <a:ln w="6350">
                <a:noFill/>
              </a:ln>
              <a:effectLst/>
              <a:scene3d>
                <a:camera prst="isometricRightUp">
                  <a:rot lat="445135" lon="320421" rev="1625651"/>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2" name="任意多边形: 形状 31">
                <a:extLst>
                  <a:ext uri="{FF2B5EF4-FFF2-40B4-BE49-F238E27FC236}">
                    <a16:creationId xmlns:a16="http://schemas.microsoft.com/office/drawing/2014/main" xmlns="" id="{15D40EB0-0180-4D64-B9FE-FE8F05697A72}"/>
                  </a:ext>
                </a:extLst>
              </p:cNvPr>
              <p:cNvSpPr/>
              <p:nvPr/>
            </p:nvSpPr>
            <p:spPr>
              <a:xfrm>
                <a:off x="4553930" y="2536590"/>
                <a:ext cx="2314902" cy="1776214"/>
              </a:xfrm>
              <a:custGeom>
                <a:avLst/>
                <a:gdLst>
                  <a:gd name="connsiteX0" fmla="*/ 2305050 w 3028950"/>
                  <a:gd name="connsiteY0" fmla="*/ 0 h 2324100"/>
                  <a:gd name="connsiteX1" fmla="*/ 476250 w 3028950"/>
                  <a:gd name="connsiteY1" fmla="*/ 304800 h 2324100"/>
                  <a:gd name="connsiteX2" fmla="*/ 0 w 3028950"/>
                  <a:gd name="connsiteY2" fmla="*/ 1657350 h 2324100"/>
                  <a:gd name="connsiteX3" fmla="*/ 1714500 w 3028950"/>
                  <a:gd name="connsiteY3" fmla="*/ 2324100 h 2324100"/>
                  <a:gd name="connsiteX4" fmla="*/ 3028950 w 3028950"/>
                  <a:gd name="connsiteY4" fmla="*/ 1333500 h 2324100"/>
                  <a:gd name="connsiteX5" fmla="*/ 2305050 w 3028950"/>
                  <a:gd name="connsiteY5" fmla="*/ 0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28950" h="2324100">
                    <a:moveTo>
                      <a:pt x="2305050" y="0"/>
                    </a:moveTo>
                    <a:lnTo>
                      <a:pt x="476250" y="304800"/>
                    </a:lnTo>
                    <a:lnTo>
                      <a:pt x="0" y="1657350"/>
                    </a:lnTo>
                    <a:lnTo>
                      <a:pt x="1714500" y="2324100"/>
                    </a:lnTo>
                    <a:lnTo>
                      <a:pt x="3028950" y="1333500"/>
                    </a:lnTo>
                    <a:lnTo>
                      <a:pt x="2305050" y="0"/>
                    </a:lnTo>
                    <a:close/>
                  </a:path>
                </a:pathLst>
              </a:custGeom>
              <a:solidFill>
                <a:srgbClr val="575757"/>
              </a:solidFill>
              <a:ln w="6350">
                <a:noFill/>
              </a:ln>
              <a:effectLst/>
              <a:scene3d>
                <a:camera prst="isometricRightUp">
                  <a:rot lat="445135" lon="320421" rev="1625651"/>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 name="任意多边形: 形状 2">
                <a:extLst>
                  <a:ext uri="{FF2B5EF4-FFF2-40B4-BE49-F238E27FC236}">
                    <a16:creationId xmlns:a16="http://schemas.microsoft.com/office/drawing/2014/main" xmlns="" id="{583A2CA6-F6FA-45B5-90E1-2D4A13CDE66E}"/>
                  </a:ext>
                </a:extLst>
              </p:cNvPr>
              <p:cNvSpPr/>
              <p:nvPr/>
            </p:nvSpPr>
            <p:spPr>
              <a:xfrm>
                <a:off x="4772451" y="2751282"/>
                <a:ext cx="1588958" cy="1219200"/>
              </a:xfrm>
              <a:custGeom>
                <a:avLst/>
                <a:gdLst>
                  <a:gd name="connsiteX0" fmla="*/ 2305050 w 3028950"/>
                  <a:gd name="connsiteY0" fmla="*/ 0 h 2324100"/>
                  <a:gd name="connsiteX1" fmla="*/ 476250 w 3028950"/>
                  <a:gd name="connsiteY1" fmla="*/ 304800 h 2324100"/>
                  <a:gd name="connsiteX2" fmla="*/ 0 w 3028950"/>
                  <a:gd name="connsiteY2" fmla="*/ 1657350 h 2324100"/>
                  <a:gd name="connsiteX3" fmla="*/ 1714500 w 3028950"/>
                  <a:gd name="connsiteY3" fmla="*/ 2324100 h 2324100"/>
                  <a:gd name="connsiteX4" fmla="*/ 3028950 w 3028950"/>
                  <a:gd name="connsiteY4" fmla="*/ 1333500 h 2324100"/>
                  <a:gd name="connsiteX5" fmla="*/ 2305050 w 3028950"/>
                  <a:gd name="connsiteY5" fmla="*/ 0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28950" h="2324100">
                    <a:moveTo>
                      <a:pt x="2305050" y="0"/>
                    </a:moveTo>
                    <a:lnTo>
                      <a:pt x="476250" y="304800"/>
                    </a:lnTo>
                    <a:lnTo>
                      <a:pt x="0" y="1657350"/>
                    </a:lnTo>
                    <a:lnTo>
                      <a:pt x="1714500" y="2324100"/>
                    </a:lnTo>
                    <a:lnTo>
                      <a:pt x="3028950" y="1333500"/>
                    </a:lnTo>
                    <a:lnTo>
                      <a:pt x="2305050" y="0"/>
                    </a:lnTo>
                    <a:close/>
                  </a:path>
                </a:pathLst>
              </a:custGeom>
              <a:solidFill>
                <a:schemeClr val="tx1">
                  <a:lumMod val="75000"/>
                  <a:lumOff val="25000"/>
                </a:schemeClr>
              </a:solidFill>
              <a:ln w="6350">
                <a:noFill/>
              </a:ln>
              <a:scene3d>
                <a:camera prst="isometricRightUp">
                  <a:rot lat="445135" lon="320421" rev="1625651"/>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 name="组合 6">
            <a:extLst>
              <a:ext uri="{FF2B5EF4-FFF2-40B4-BE49-F238E27FC236}">
                <a16:creationId xmlns:a16="http://schemas.microsoft.com/office/drawing/2014/main" xmlns="" id="{2F0085DF-A828-4410-ADC8-07991B11240E}"/>
              </a:ext>
            </a:extLst>
          </p:cNvPr>
          <p:cNvGrpSpPr/>
          <p:nvPr/>
        </p:nvGrpSpPr>
        <p:grpSpPr>
          <a:xfrm>
            <a:off x="6345037" y="1086970"/>
            <a:ext cx="4611726" cy="1083426"/>
            <a:chOff x="6345037" y="1086970"/>
            <a:chExt cx="4611726" cy="1083426"/>
          </a:xfrm>
        </p:grpSpPr>
        <p:cxnSp>
          <p:nvCxnSpPr>
            <p:cNvPr id="47" name="直接连接符 46">
              <a:extLst>
                <a:ext uri="{FF2B5EF4-FFF2-40B4-BE49-F238E27FC236}">
                  <a16:creationId xmlns:a16="http://schemas.microsoft.com/office/drawing/2014/main" xmlns="" id="{8B3525F5-27DE-4BEA-A46E-F52B1101D6A2}"/>
                </a:ext>
              </a:extLst>
            </p:cNvPr>
            <p:cNvCxnSpPr/>
            <p:nvPr/>
          </p:nvCxnSpPr>
          <p:spPr>
            <a:xfrm>
              <a:off x="6475665" y="1550192"/>
              <a:ext cx="1553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8" name="组合 47">
              <a:extLst>
                <a:ext uri="{FF2B5EF4-FFF2-40B4-BE49-F238E27FC236}">
                  <a16:creationId xmlns:a16="http://schemas.microsoft.com/office/drawing/2014/main" xmlns="" id="{4E384652-352F-4334-9E6F-AD52F852CC2A}"/>
                </a:ext>
              </a:extLst>
            </p:cNvPr>
            <p:cNvGrpSpPr/>
            <p:nvPr/>
          </p:nvGrpSpPr>
          <p:grpSpPr>
            <a:xfrm>
              <a:off x="8028665" y="1086970"/>
              <a:ext cx="2928098" cy="1083426"/>
              <a:chOff x="2006601" y="747847"/>
              <a:chExt cx="2928098" cy="1083426"/>
            </a:xfrm>
          </p:grpSpPr>
          <p:sp>
            <p:nvSpPr>
              <p:cNvPr id="49" name="文本框 48">
                <a:extLst>
                  <a:ext uri="{FF2B5EF4-FFF2-40B4-BE49-F238E27FC236}">
                    <a16:creationId xmlns:a16="http://schemas.microsoft.com/office/drawing/2014/main" xmlns="" id="{EE663878-789C-4148-9828-55AEBB7C9F3D}"/>
                  </a:ext>
                </a:extLst>
              </p:cNvPr>
              <p:cNvSpPr txBox="1"/>
              <p:nvPr/>
            </p:nvSpPr>
            <p:spPr>
              <a:xfrm>
                <a:off x="2010806" y="747847"/>
                <a:ext cx="1223412" cy="461665"/>
              </a:xfrm>
              <a:prstGeom prst="rect">
                <a:avLst/>
              </a:prstGeom>
              <a:noFill/>
            </p:spPr>
            <p:txBody>
              <a:bodyPr wrap="none" rtlCol="0">
                <a:spAutoFit/>
              </a:bodyPr>
              <a:lstStyle/>
              <a:p>
                <a:r>
                  <a:rPr lang="zh-CN" altLang="en-US" sz="2400" b="1" spc="300" dirty="0">
                    <a:solidFill>
                      <a:srgbClr val="323232"/>
                    </a:solidFill>
                    <a:latin typeface="微软雅黑 Light" panose="020B0502040204020203" pitchFamily="34" charset="-122"/>
                    <a:ea typeface="微软雅黑 Light" panose="020B0502040204020203" pitchFamily="34" charset="-122"/>
                  </a:rPr>
                  <a:t>标题三</a:t>
                </a:r>
              </a:p>
            </p:txBody>
          </p:sp>
          <p:sp>
            <p:nvSpPr>
              <p:cNvPr id="50" name="文本框 49">
                <a:extLst>
                  <a:ext uri="{FF2B5EF4-FFF2-40B4-BE49-F238E27FC236}">
                    <a16:creationId xmlns:a16="http://schemas.microsoft.com/office/drawing/2014/main" xmlns="" id="{7F82CDC6-3ABC-47D0-8EDF-2C2BBF3FDDC2}"/>
                  </a:ext>
                </a:extLst>
              </p:cNvPr>
              <p:cNvSpPr txBox="1"/>
              <p:nvPr/>
            </p:nvSpPr>
            <p:spPr>
              <a:xfrm>
                <a:off x="2006601" y="1171412"/>
                <a:ext cx="2928098" cy="659861"/>
              </a:xfrm>
              <a:prstGeom prst="rect">
                <a:avLst/>
              </a:prstGeom>
              <a:noFill/>
            </p:spPr>
            <p:txBody>
              <a:bodyPr wrap="square" rtlCol="0">
                <a:spAutoFit/>
              </a:bodyPr>
              <a:lstStyle/>
              <a:p>
                <a:pPr>
                  <a:lnSpc>
                    <a:spcPct val="120000"/>
                  </a:lnSpc>
                </a:pPr>
                <a:r>
                  <a:rPr lang="zh-CN" altLang="en-US" sz="1600" spc="300" dirty="0">
                    <a:solidFill>
                      <a:srgbClr val="323232"/>
                    </a:solidFill>
                    <a:latin typeface="微软雅黑 Light" panose="020B0502040204020203" pitchFamily="34" charset="-122"/>
                    <a:ea typeface="微软雅黑 Light" panose="020B0502040204020203" pitchFamily="34" charset="-122"/>
                  </a:rPr>
                  <a:t>输入内容，请输入内容，请在这里输入内容。</a:t>
                </a:r>
              </a:p>
            </p:txBody>
          </p:sp>
        </p:grpSp>
        <p:sp>
          <p:nvSpPr>
            <p:cNvPr id="39" name="椭圆 38">
              <a:extLst>
                <a:ext uri="{FF2B5EF4-FFF2-40B4-BE49-F238E27FC236}">
                  <a16:creationId xmlns:a16="http://schemas.microsoft.com/office/drawing/2014/main" xmlns="" id="{F2020714-AD89-4D98-BBFA-CCF74E027214}"/>
                </a:ext>
              </a:extLst>
            </p:cNvPr>
            <p:cNvSpPr/>
            <p:nvPr/>
          </p:nvSpPr>
          <p:spPr>
            <a:xfrm>
              <a:off x="6345037" y="1484878"/>
              <a:ext cx="130628" cy="130628"/>
            </a:xfrm>
            <a:prstGeom prst="ellipse">
              <a:avLst/>
            </a:prstGeom>
            <a:solidFill>
              <a:srgbClr val="32323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a:extLst>
              <a:ext uri="{FF2B5EF4-FFF2-40B4-BE49-F238E27FC236}">
                <a16:creationId xmlns:a16="http://schemas.microsoft.com/office/drawing/2014/main" xmlns="" id="{E2EC376B-5CC4-41D0-8D4B-5ADAF1391E9F}"/>
              </a:ext>
            </a:extLst>
          </p:cNvPr>
          <p:cNvGrpSpPr/>
          <p:nvPr/>
        </p:nvGrpSpPr>
        <p:grpSpPr>
          <a:xfrm>
            <a:off x="8222372" y="2361629"/>
            <a:ext cx="3969628" cy="1083426"/>
            <a:chOff x="8222372" y="2361629"/>
            <a:chExt cx="3969628" cy="1083426"/>
          </a:xfrm>
        </p:grpSpPr>
        <p:cxnSp>
          <p:nvCxnSpPr>
            <p:cNvPr id="51" name="直接连接符 50">
              <a:extLst>
                <a:ext uri="{FF2B5EF4-FFF2-40B4-BE49-F238E27FC236}">
                  <a16:creationId xmlns:a16="http://schemas.microsoft.com/office/drawing/2014/main" xmlns="" id="{F87626B5-4F7E-4938-97A2-FCC8695F3183}"/>
                </a:ext>
              </a:extLst>
            </p:cNvPr>
            <p:cNvCxnSpPr>
              <a:cxnSpLocks/>
            </p:cNvCxnSpPr>
            <p:nvPr/>
          </p:nvCxnSpPr>
          <p:spPr>
            <a:xfrm>
              <a:off x="8323347" y="2838028"/>
              <a:ext cx="94055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3" name="组合 52">
              <a:extLst>
                <a:ext uri="{FF2B5EF4-FFF2-40B4-BE49-F238E27FC236}">
                  <a16:creationId xmlns:a16="http://schemas.microsoft.com/office/drawing/2014/main" xmlns="" id="{916CEF9F-D754-4C12-8C04-504F7F804701}"/>
                </a:ext>
              </a:extLst>
            </p:cNvPr>
            <p:cNvGrpSpPr/>
            <p:nvPr/>
          </p:nvGrpSpPr>
          <p:grpSpPr>
            <a:xfrm>
              <a:off x="9252638" y="2361629"/>
              <a:ext cx="2939362" cy="1083426"/>
              <a:chOff x="1995337" y="747847"/>
              <a:chExt cx="2939362" cy="1083426"/>
            </a:xfrm>
          </p:grpSpPr>
          <p:sp>
            <p:nvSpPr>
              <p:cNvPr id="54" name="文本框 53">
                <a:extLst>
                  <a:ext uri="{FF2B5EF4-FFF2-40B4-BE49-F238E27FC236}">
                    <a16:creationId xmlns:a16="http://schemas.microsoft.com/office/drawing/2014/main" xmlns="" id="{E93A3CDF-6170-483A-9006-DCA84BD36C50}"/>
                  </a:ext>
                </a:extLst>
              </p:cNvPr>
              <p:cNvSpPr txBox="1"/>
              <p:nvPr/>
            </p:nvSpPr>
            <p:spPr>
              <a:xfrm>
                <a:off x="1995337" y="747847"/>
                <a:ext cx="1223412" cy="461665"/>
              </a:xfrm>
              <a:prstGeom prst="rect">
                <a:avLst/>
              </a:prstGeom>
              <a:noFill/>
            </p:spPr>
            <p:txBody>
              <a:bodyPr wrap="none" rtlCol="0">
                <a:spAutoFit/>
              </a:bodyPr>
              <a:lstStyle/>
              <a:p>
                <a:r>
                  <a:rPr lang="zh-CN" altLang="en-US" sz="2400" b="1" spc="300" dirty="0">
                    <a:solidFill>
                      <a:srgbClr val="323232"/>
                    </a:solidFill>
                    <a:latin typeface="微软雅黑 Light" panose="020B0502040204020203" pitchFamily="34" charset="-122"/>
                    <a:ea typeface="微软雅黑 Light" panose="020B0502040204020203" pitchFamily="34" charset="-122"/>
                  </a:rPr>
                  <a:t>标题四</a:t>
                </a:r>
              </a:p>
            </p:txBody>
          </p:sp>
          <p:sp>
            <p:nvSpPr>
              <p:cNvPr id="55" name="文本框 54">
                <a:extLst>
                  <a:ext uri="{FF2B5EF4-FFF2-40B4-BE49-F238E27FC236}">
                    <a16:creationId xmlns:a16="http://schemas.microsoft.com/office/drawing/2014/main" xmlns="" id="{2D22A2B2-02AE-45CB-BE6F-24E37613A742}"/>
                  </a:ext>
                </a:extLst>
              </p:cNvPr>
              <p:cNvSpPr txBox="1"/>
              <p:nvPr/>
            </p:nvSpPr>
            <p:spPr>
              <a:xfrm>
                <a:off x="2006601" y="1171412"/>
                <a:ext cx="2928098" cy="659861"/>
              </a:xfrm>
              <a:prstGeom prst="rect">
                <a:avLst/>
              </a:prstGeom>
              <a:noFill/>
            </p:spPr>
            <p:txBody>
              <a:bodyPr wrap="square" rtlCol="0">
                <a:spAutoFit/>
              </a:bodyPr>
              <a:lstStyle/>
              <a:p>
                <a:pPr>
                  <a:lnSpc>
                    <a:spcPct val="120000"/>
                  </a:lnSpc>
                </a:pPr>
                <a:r>
                  <a:rPr lang="zh-CN" altLang="en-US" sz="1600" spc="300" dirty="0">
                    <a:solidFill>
                      <a:srgbClr val="323232"/>
                    </a:solidFill>
                    <a:latin typeface="微软雅黑 Light" panose="020B0502040204020203" pitchFamily="34" charset="-122"/>
                    <a:ea typeface="微软雅黑 Light" panose="020B0502040204020203" pitchFamily="34" charset="-122"/>
                  </a:rPr>
                  <a:t>输入内容，请输入内容，请在这里输入内容。</a:t>
                </a:r>
              </a:p>
            </p:txBody>
          </p:sp>
        </p:grpSp>
        <p:sp>
          <p:nvSpPr>
            <p:cNvPr id="40" name="椭圆 39">
              <a:extLst>
                <a:ext uri="{FF2B5EF4-FFF2-40B4-BE49-F238E27FC236}">
                  <a16:creationId xmlns:a16="http://schemas.microsoft.com/office/drawing/2014/main" xmlns="" id="{613900B2-0E82-4ACA-86B1-EE0A27F4664D}"/>
                </a:ext>
              </a:extLst>
            </p:cNvPr>
            <p:cNvSpPr/>
            <p:nvPr/>
          </p:nvSpPr>
          <p:spPr>
            <a:xfrm>
              <a:off x="8222372" y="2772714"/>
              <a:ext cx="130628" cy="130628"/>
            </a:xfrm>
            <a:prstGeom prst="ellipse">
              <a:avLst/>
            </a:prstGeom>
            <a:solidFill>
              <a:srgbClr val="32323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a:extLst>
              <a:ext uri="{FF2B5EF4-FFF2-40B4-BE49-F238E27FC236}">
                <a16:creationId xmlns:a16="http://schemas.microsoft.com/office/drawing/2014/main" xmlns="" id="{ECBEBE23-C783-47E9-AE9C-91958175C235}"/>
              </a:ext>
            </a:extLst>
          </p:cNvPr>
          <p:cNvGrpSpPr/>
          <p:nvPr/>
        </p:nvGrpSpPr>
        <p:grpSpPr>
          <a:xfrm>
            <a:off x="7129719" y="4538994"/>
            <a:ext cx="4636309" cy="1083426"/>
            <a:chOff x="7129719" y="4538994"/>
            <a:chExt cx="4636309" cy="1083426"/>
          </a:xfrm>
        </p:grpSpPr>
        <p:cxnSp>
          <p:nvCxnSpPr>
            <p:cNvPr id="57" name="直接连接符 56">
              <a:extLst>
                <a:ext uri="{FF2B5EF4-FFF2-40B4-BE49-F238E27FC236}">
                  <a16:creationId xmlns:a16="http://schemas.microsoft.com/office/drawing/2014/main" xmlns="" id="{0B180BCF-CC22-48A5-9CC9-4D572C6EC5A7}"/>
                </a:ext>
              </a:extLst>
            </p:cNvPr>
            <p:cNvCxnSpPr/>
            <p:nvPr/>
          </p:nvCxnSpPr>
          <p:spPr>
            <a:xfrm>
              <a:off x="7227420" y="4997551"/>
              <a:ext cx="1553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8" name="组合 57">
              <a:extLst>
                <a:ext uri="{FF2B5EF4-FFF2-40B4-BE49-F238E27FC236}">
                  <a16:creationId xmlns:a16="http://schemas.microsoft.com/office/drawing/2014/main" xmlns="" id="{42E23F28-2F20-4EC5-B682-FDE45ED3BB96}"/>
                </a:ext>
              </a:extLst>
            </p:cNvPr>
            <p:cNvGrpSpPr/>
            <p:nvPr/>
          </p:nvGrpSpPr>
          <p:grpSpPr>
            <a:xfrm>
              <a:off x="8831086" y="4538994"/>
              <a:ext cx="2934942" cy="1083426"/>
              <a:chOff x="1999757" y="747847"/>
              <a:chExt cx="2934942" cy="1083426"/>
            </a:xfrm>
          </p:grpSpPr>
          <p:sp>
            <p:nvSpPr>
              <p:cNvPr id="59" name="文本框 58">
                <a:extLst>
                  <a:ext uri="{FF2B5EF4-FFF2-40B4-BE49-F238E27FC236}">
                    <a16:creationId xmlns:a16="http://schemas.microsoft.com/office/drawing/2014/main" xmlns="" id="{B0BDCBAA-C493-43BB-89FD-BF813CB67E72}"/>
                  </a:ext>
                </a:extLst>
              </p:cNvPr>
              <p:cNvSpPr txBox="1"/>
              <p:nvPr/>
            </p:nvSpPr>
            <p:spPr>
              <a:xfrm>
                <a:off x="1999757" y="747847"/>
                <a:ext cx="1223412" cy="461665"/>
              </a:xfrm>
              <a:prstGeom prst="rect">
                <a:avLst/>
              </a:prstGeom>
              <a:noFill/>
            </p:spPr>
            <p:txBody>
              <a:bodyPr wrap="none" rtlCol="0">
                <a:spAutoFit/>
              </a:bodyPr>
              <a:lstStyle/>
              <a:p>
                <a:r>
                  <a:rPr lang="zh-CN" altLang="en-US" sz="2400" b="1" spc="300" dirty="0">
                    <a:solidFill>
                      <a:srgbClr val="323232"/>
                    </a:solidFill>
                    <a:latin typeface="微软雅黑 Light" panose="020B0502040204020203" pitchFamily="34" charset="-122"/>
                    <a:ea typeface="微软雅黑 Light" panose="020B0502040204020203" pitchFamily="34" charset="-122"/>
                  </a:rPr>
                  <a:t>标题五</a:t>
                </a:r>
              </a:p>
            </p:txBody>
          </p:sp>
          <p:sp>
            <p:nvSpPr>
              <p:cNvPr id="60" name="文本框 59">
                <a:extLst>
                  <a:ext uri="{FF2B5EF4-FFF2-40B4-BE49-F238E27FC236}">
                    <a16:creationId xmlns:a16="http://schemas.microsoft.com/office/drawing/2014/main" xmlns="" id="{CC8C82A3-A429-42EF-AD25-6AEB8CB9CA8E}"/>
                  </a:ext>
                </a:extLst>
              </p:cNvPr>
              <p:cNvSpPr txBox="1"/>
              <p:nvPr/>
            </p:nvSpPr>
            <p:spPr>
              <a:xfrm>
                <a:off x="2006601" y="1171412"/>
                <a:ext cx="2928098" cy="659861"/>
              </a:xfrm>
              <a:prstGeom prst="rect">
                <a:avLst/>
              </a:prstGeom>
              <a:noFill/>
            </p:spPr>
            <p:txBody>
              <a:bodyPr wrap="square" rtlCol="0">
                <a:spAutoFit/>
              </a:bodyPr>
              <a:lstStyle/>
              <a:p>
                <a:pPr>
                  <a:lnSpc>
                    <a:spcPct val="120000"/>
                  </a:lnSpc>
                </a:pPr>
                <a:r>
                  <a:rPr lang="zh-CN" altLang="en-US" sz="1600" spc="300" dirty="0">
                    <a:solidFill>
                      <a:srgbClr val="323232"/>
                    </a:solidFill>
                    <a:latin typeface="微软雅黑 Light" panose="020B0502040204020203" pitchFamily="34" charset="-122"/>
                    <a:ea typeface="微软雅黑 Light" panose="020B0502040204020203" pitchFamily="34" charset="-122"/>
                  </a:rPr>
                  <a:t>输入内容，请输入内容，请在这里输入内容。</a:t>
                </a:r>
              </a:p>
            </p:txBody>
          </p:sp>
        </p:grpSp>
        <p:sp>
          <p:nvSpPr>
            <p:cNvPr id="41" name="椭圆 40">
              <a:extLst>
                <a:ext uri="{FF2B5EF4-FFF2-40B4-BE49-F238E27FC236}">
                  <a16:creationId xmlns:a16="http://schemas.microsoft.com/office/drawing/2014/main" xmlns="" id="{0678CCDD-C82B-4518-BDA9-CB867E6022DF}"/>
                </a:ext>
              </a:extLst>
            </p:cNvPr>
            <p:cNvSpPr/>
            <p:nvPr/>
          </p:nvSpPr>
          <p:spPr>
            <a:xfrm>
              <a:off x="7129719" y="4929136"/>
              <a:ext cx="130628" cy="130628"/>
            </a:xfrm>
            <a:prstGeom prst="ellipse">
              <a:avLst/>
            </a:prstGeom>
            <a:solidFill>
              <a:srgbClr val="32323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a:extLst>
              <a:ext uri="{FF2B5EF4-FFF2-40B4-BE49-F238E27FC236}">
                <a16:creationId xmlns:a16="http://schemas.microsoft.com/office/drawing/2014/main" xmlns="" id="{8F914C47-70A6-4616-B18F-D10DCCA21665}"/>
              </a:ext>
            </a:extLst>
          </p:cNvPr>
          <p:cNvGrpSpPr/>
          <p:nvPr/>
        </p:nvGrpSpPr>
        <p:grpSpPr>
          <a:xfrm>
            <a:off x="952719" y="4798841"/>
            <a:ext cx="3601211" cy="1083426"/>
            <a:chOff x="952719" y="4798841"/>
            <a:chExt cx="3601211" cy="1083426"/>
          </a:xfrm>
        </p:grpSpPr>
        <p:grpSp>
          <p:nvGrpSpPr>
            <p:cNvPr id="67" name="组合 66">
              <a:extLst>
                <a:ext uri="{FF2B5EF4-FFF2-40B4-BE49-F238E27FC236}">
                  <a16:creationId xmlns:a16="http://schemas.microsoft.com/office/drawing/2014/main" xmlns="" id="{A91F09A6-70B4-41DC-B9B6-BE6BD77981A9}"/>
                </a:ext>
              </a:extLst>
            </p:cNvPr>
            <p:cNvGrpSpPr/>
            <p:nvPr/>
          </p:nvGrpSpPr>
          <p:grpSpPr>
            <a:xfrm>
              <a:off x="952719" y="4798841"/>
              <a:ext cx="2928098" cy="1083426"/>
              <a:chOff x="2006601" y="747847"/>
              <a:chExt cx="2928098" cy="1083426"/>
            </a:xfrm>
          </p:grpSpPr>
          <p:sp>
            <p:nvSpPr>
              <p:cNvPr id="68" name="文本框 67">
                <a:extLst>
                  <a:ext uri="{FF2B5EF4-FFF2-40B4-BE49-F238E27FC236}">
                    <a16:creationId xmlns:a16="http://schemas.microsoft.com/office/drawing/2014/main" xmlns="" id="{58BBBC37-E37B-487D-A472-534CFF5271EA}"/>
                  </a:ext>
                </a:extLst>
              </p:cNvPr>
              <p:cNvSpPr txBox="1"/>
              <p:nvPr/>
            </p:nvSpPr>
            <p:spPr>
              <a:xfrm>
                <a:off x="3547239" y="747847"/>
                <a:ext cx="1226618" cy="461665"/>
              </a:xfrm>
              <a:prstGeom prst="rect">
                <a:avLst/>
              </a:prstGeom>
              <a:noFill/>
            </p:spPr>
            <p:txBody>
              <a:bodyPr wrap="none" rtlCol="0">
                <a:spAutoFit/>
              </a:bodyPr>
              <a:lstStyle/>
              <a:p>
                <a:pPr algn="r"/>
                <a:r>
                  <a:rPr lang="zh-CN" altLang="en-US" sz="2400" b="1" spc="300" dirty="0">
                    <a:solidFill>
                      <a:srgbClr val="323232"/>
                    </a:solidFill>
                    <a:latin typeface="微软雅黑 Light" panose="020B0502040204020203" pitchFamily="34" charset="-122"/>
                    <a:ea typeface="微软雅黑 Light" panose="020B0502040204020203" pitchFamily="34" charset="-122"/>
                  </a:rPr>
                  <a:t>标题二</a:t>
                </a:r>
              </a:p>
            </p:txBody>
          </p:sp>
          <p:sp>
            <p:nvSpPr>
              <p:cNvPr id="69" name="文本框 68">
                <a:extLst>
                  <a:ext uri="{FF2B5EF4-FFF2-40B4-BE49-F238E27FC236}">
                    <a16:creationId xmlns:a16="http://schemas.microsoft.com/office/drawing/2014/main" xmlns="" id="{6397E9B4-5A22-40B5-8022-40550B3C95DA}"/>
                  </a:ext>
                </a:extLst>
              </p:cNvPr>
              <p:cNvSpPr txBox="1"/>
              <p:nvPr/>
            </p:nvSpPr>
            <p:spPr>
              <a:xfrm>
                <a:off x="2006601" y="1171412"/>
                <a:ext cx="2928098" cy="659861"/>
              </a:xfrm>
              <a:prstGeom prst="rect">
                <a:avLst/>
              </a:prstGeom>
              <a:noFill/>
            </p:spPr>
            <p:txBody>
              <a:bodyPr wrap="square" rtlCol="0">
                <a:spAutoFit/>
              </a:bodyPr>
              <a:lstStyle/>
              <a:p>
                <a:pPr algn="r">
                  <a:lnSpc>
                    <a:spcPct val="120000"/>
                  </a:lnSpc>
                </a:pPr>
                <a:r>
                  <a:rPr lang="zh-CN" altLang="en-US" sz="1600" spc="300" dirty="0">
                    <a:solidFill>
                      <a:srgbClr val="323232"/>
                    </a:solidFill>
                    <a:latin typeface="微软雅黑 Light" panose="020B0502040204020203" pitchFamily="34" charset="-122"/>
                    <a:ea typeface="微软雅黑 Light" panose="020B0502040204020203" pitchFamily="34" charset="-122"/>
                  </a:rPr>
                  <a:t>输入内容，请输入内容，请在这里输入内容。</a:t>
                </a:r>
              </a:p>
            </p:txBody>
          </p:sp>
        </p:grpSp>
        <p:cxnSp>
          <p:nvCxnSpPr>
            <p:cNvPr id="70" name="直接连接符 69">
              <a:extLst>
                <a:ext uri="{FF2B5EF4-FFF2-40B4-BE49-F238E27FC236}">
                  <a16:creationId xmlns:a16="http://schemas.microsoft.com/office/drawing/2014/main" xmlns="" id="{76785D6D-BB01-484E-97BA-9896F0F195F9}"/>
                </a:ext>
              </a:extLst>
            </p:cNvPr>
            <p:cNvCxnSpPr>
              <a:cxnSpLocks/>
            </p:cNvCxnSpPr>
            <p:nvPr/>
          </p:nvCxnSpPr>
          <p:spPr>
            <a:xfrm>
              <a:off x="3719975" y="5267264"/>
              <a:ext cx="70332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椭圆 41">
              <a:extLst>
                <a:ext uri="{FF2B5EF4-FFF2-40B4-BE49-F238E27FC236}">
                  <a16:creationId xmlns:a16="http://schemas.microsoft.com/office/drawing/2014/main" xmlns="" id="{59FAC72C-8FA5-4490-B182-C6E7DA10D41E}"/>
                </a:ext>
              </a:extLst>
            </p:cNvPr>
            <p:cNvSpPr/>
            <p:nvPr/>
          </p:nvSpPr>
          <p:spPr>
            <a:xfrm>
              <a:off x="4423302" y="5201950"/>
              <a:ext cx="130628" cy="130628"/>
            </a:xfrm>
            <a:prstGeom prst="ellipse">
              <a:avLst/>
            </a:prstGeom>
            <a:solidFill>
              <a:srgbClr val="32323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xmlns="" id="{9AA5CFC0-9E38-4DB4-81F6-30B980F176DC}"/>
              </a:ext>
            </a:extLst>
          </p:cNvPr>
          <p:cNvGrpSpPr/>
          <p:nvPr/>
        </p:nvGrpSpPr>
        <p:grpSpPr>
          <a:xfrm>
            <a:off x="452836" y="2706312"/>
            <a:ext cx="3794679" cy="1083426"/>
            <a:chOff x="452836" y="2706312"/>
            <a:chExt cx="3794679" cy="1083426"/>
          </a:xfrm>
        </p:grpSpPr>
        <p:cxnSp>
          <p:nvCxnSpPr>
            <p:cNvPr id="61" name="直接连接符 60">
              <a:extLst>
                <a:ext uri="{FF2B5EF4-FFF2-40B4-BE49-F238E27FC236}">
                  <a16:creationId xmlns:a16="http://schemas.microsoft.com/office/drawing/2014/main" xmlns="" id="{28CB84DF-BB63-48E2-8A9A-26584CFE003C}"/>
                </a:ext>
              </a:extLst>
            </p:cNvPr>
            <p:cNvCxnSpPr>
              <a:cxnSpLocks/>
            </p:cNvCxnSpPr>
            <p:nvPr/>
          </p:nvCxnSpPr>
          <p:spPr>
            <a:xfrm>
              <a:off x="3220092" y="3182711"/>
              <a:ext cx="89679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2" name="组合 61">
              <a:extLst>
                <a:ext uri="{FF2B5EF4-FFF2-40B4-BE49-F238E27FC236}">
                  <a16:creationId xmlns:a16="http://schemas.microsoft.com/office/drawing/2014/main" xmlns="" id="{6B308C4D-5A9D-478F-9FA9-ED200DEC0706}"/>
                </a:ext>
              </a:extLst>
            </p:cNvPr>
            <p:cNvGrpSpPr/>
            <p:nvPr/>
          </p:nvGrpSpPr>
          <p:grpSpPr>
            <a:xfrm>
              <a:off x="452836" y="2706312"/>
              <a:ext cx="2928098" cy="1083426"/>
              <a:chOff x="2006601" y="747847"/>
              <a:chExt cx="2928098" cy="1083426"/>
            </a:xfrm>
          </p:grpSpPr>
          <p:sp>
            <p:nvSpPr>
              <p:cNvPr id="63" name="文本框 62">
                <a:extLst>
                  <a:ext uri="{FF2B5EF4-FFF2-40B4-BE49-F238E27FC236}">
                    <a16:creationId xmlns:a16="http://schemas.microsoft.com/office/drawing/2014/main" xmlns="" id="{8CAA0E7D-2123-4950-B550-FFD5A3748473}"/>
                  </a:ext>
                </a:extLst>
              </p:cNvPr>
              <p:cNvSpPr txBox="1"/>
              <p:nvPr/>
            </p:nvSpPr>
            <p:spPr>
              <a:xfrm>
                <a:off x="3550444" y="747847"/>
                <a:ext cx="1223413" cy="461665"/>
              </a:xfrm>
              <a:prstGeom prst="rect">
                <a:avLst/>
              </a:prstGeom>
              <a:noFill/>
            </p:spPr>
            <p:txBody>
              <a:bodyPr wrap="none" rtlCol="0">
                <a:spAutoFit/>
              </a:bodyPr>
              <a:lstStyle/>
              <a:p>
                <a:pPr algn="r"/>
                <a:r>
                  <a:rPr lang="zh-CN" altLang="en-US" sz="2400" b="1" spc="300" dirty="0">
                    <a:solidFill>
                      <a:srgbClr val="323232"/>
                    </a:solidFill>
                    <a:latin typeface="微软雅黑 Light" panose="020B0502040204020203" pitchFamily="34" charset="-122"/>
                    <a:ea typeface="微软雅黑 Light" panose="020B0502040204020203" pitchFamily="34" charset="-122"/>
                  </a:rPr>
                  <a:t>标题一</a:t>
                </a:r>
              </a:p>
            </p:txBody>
          </p:sp>
          <p:sp>
            <p:nvSpPr>
              <p:cNvPr id="64" name="文本框 63">
                <a:extLst>
                  <a:ext uri="{FF2B5EF4-FFF2-40B4-BE49-F238E27FC236}">
                    <a16:creationId xmlns:a16="http://schemas.microsoft.com/office/drawing/2014/main" xmlns="" id="{051AD322-A7D7-4510-8D96-B7CF72FFEB2B}"/>
                  </a:ext>
                </a:extLst>
              </p:cNvPr>
              <p:cNvSpPr txBox="1"/>
              <p:nvPr/>
            </p:nvSpPr>
            <p:spPr>
              <a:xfrm>
                <a:off x="2006601" y="1171412"/>
                <a:ext cx="2928098" cy="659861"/>
              </a:xfrm>
              <a:prstGeom prst="rect">
                <a:avLst/>
              </a:prstGeom>
              <a:noFill/>
            </p:spPr>
            <p:txBody>
              <a:bodyPr wrap="square" rtlCol="0">
                <a:spAutoFit/>
              </a:bodyPr>
              <a:lstStyle/>
              <a:p>
                <a:pPr algn="r">
                  <a:lnSpc>
                    <a:spcPct val="120000"/>
                  </a:lnSpc>
                </a:pPr>
                <a:r>
                  <a:rPr lang="zh-CN" altLang="en-US" sz="1600" spc="300" dirty="0">
                    <a:solidFill>
                      <a:srgbClr val="323232"/>
                    </a:solidFill>
                    <a:latin typeface="微软雅黑 Light" panose="020B0502040204020203" pitchFamily="34" charset="-122"/>
                    <a:ea typeface="微软雅黑 Light" panose="020B0502040204020203" pitchFamily="34" charset="-122"/>
                  </a:rPr>
                  <a:t>输入内容，请输入内容，请在这里输入内容。</a:t>
                </a:r>
              </a:p>
            </p:txBody>
          </p:sp>
        </p:grpSp>
        <p:sp>
          <p:nvSpPr>
            <p:cNvPr id="43" name="椭圆 42">
              <a:extLst>
                <a:ext uri="{FF2B5EF4-FFF2-40B4-BE49-F238E27FC236}">
                  <a16:creationId xmlns:a16="http://schemas.microsoft.com/office/drawing/2014/main" xmlns="" id="{FCA970A1-8937-45FB-A43F-E20E51F510D7}"/>
                </a:ext>
              </a:extLst>
            </p:cNvPr>
            <p:cNvSpPr/>
            <p:nvPr/>
          </p:nvSpPr>
          <p:spPr>
            <a:xfrm>
              <a:off x="4116887" y="3117397"/>
              <a:ext cx="130628" cy="130628"/>
            </a:xfrm>
            <a:prstGeom prst="ellipse">
              <a:avLst/>
            </a:prstGeom>
            <a:solidFill>
              <a:srgbClr val="32323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2" name="组合 71">
            <a:extLst>
              <a:ext uri="{FF2B5EF4-FFF2-40B4-BE49-F238E27FC236}">
                <a16:creationId xmlns:a16="http://schemas.microsoft.com/office/drawing/2014/main" xmlns="" id="{E1F8809A-36A7-4EB0-89A2-CA6AB057D3EC}"/>
              </a:ext>
            </a:extLst>
          </p:cNvPr>
          <p:cNvGrpSpPr/>
          <p:nvPr/>
        </p:nvGrpSpPr>
        <p:grpSpPr>
          <a:xfrm>
            <a:off x="-2344603" y="-1512542"/>
            <a:ext cx="5948978" cy="5063335"/>
            <a:chOff x="-2344603" y="-3324499"/>
            <a:chExt cx="5948978" cy="5063335"/>
          </a:xfrm>
        </p:grpSpPr>
        <p:sp>
          <p:nvSpPr>
            <p:cNvPr id="73" name="图形 1">
              <a:extLst>
                <a:ext uri="{FF2B5EF4-FFF2-40B4-BE49-F238E27FC236}">
                  <a16:creationId xmlns:a16="http://schemas.microsoft.com/office/drawing/2014/main" xmlns="" id="{191A2A78-157D-4877-84C8-B50E992CD53C}"/>
                </a:ext>
              </a:extLst>
            </p:cNvPr>
            <p:cNvSpPr/>
            <p:nvPr/>
          </p:nvSpPr>
          <p:spPr>
            <a:xfrm rot="14887572">
              <a:off x="-1901782" y="-3767320"/>
              <a:ext cx="5063335" cy="594897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7222"/>
                  <a:alpha val="11111"/>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grpSp>
          <p:nvGrpSpPr>
            <p:cNvPr id="74" name="组合 73">
              <a:extLst>
                <a:ext uri="{FF2B5EF4-FFF2-40B4-BE49-F238E27FC236}">
                  <a16:creationId xmlns:a16="http://schemas.microsoft.com/office/drawing/2014/main" xmlns="" id="{CB2E06A1-2E10-4C73-B570-4EEEA2F68742}"/>
                </a:ext>
              </a:extLst>
            </p:cNvPr>
            <p:cNvGrpSpPr/>
            <p:nvPr/>
          </p:nvGrpSpPr>
          <p:grpSpPr>
            <a:xfrm>
              <a:off x="-2162584" y="-3169579"/>
              <a:ext cx="5584942" cy="4753495"/>
              <a:chOff x="-2162584" y="-3169579"/>
              <a:chExt cx="5584942" cy="4753495"/>
            </a:xfrm>
          </p:grpSpPr>
          <p:sp>
            <p:nvSpPr>
              <p:cNvPr id="75" name="图形 1">
                <a:extLst>
                  <a:ext uri="{FF2B5EF4-FFF2-40B4-BE49-F238E27FC236}">
                    <a16:creationId xmlns:a16="http://schemas.microsoft.com/office/drawing/2014/main" xmlns="" id="{44EE37B9-9716-40C5-BE05-9A847E121536}"/>
                  </a:ext>
                </a:extLst>
              </p:cNvPr>
              <p:cNvSpPr/>
              <p:nvPr/>
            </p:nvSpPr>
            <p:spPr>
              <a:xfrm rot="14887572">
                <a:off x="-1746861" y="-3585302"/>
                <a:ext cx="4753495" cy="558494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4444"/>
                    <a:alpha val="22222"/>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76" name="图形 1">
                <a:extLst>
                  <a:ext uri="{FF2B5EF4-FFF2-40B4-BE49-F238E27FC236}">
                    <a16:creationId xmlns:a16="http://schemas.microsoft.com/office/drawing/2014/main" xmlns="" id="{F4CE2A7A-6553-4FA3-9A92-72DE75A6884D}"/>
                  </a:ext>
                </a:extLst>
              </p:cNvPr>
              <p:cNvSpPr/>
              <p:nvPr/>
            </p:nvSpPr>
            <p:spPr>
              <a:xfrm rot="14887572">
                <a:off x="-1591941" y="-3403284"/>
                <a:ext cx="4443654" cy="522090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1667"/>
                    <a:alpha val="3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77" name="图形 1">
                <a:extLst>
                  <a:ext uri="{FF2B5EF4-FFF2-40B4-BE49-F238E27FC236}">
                    <a16:creationId xmlns:a16="http://schemas.microsoft.com/office/drawing/2014/main" xmlns="" id="{0DA3BFC2-C773-4877-BA2A-B36DA62F9006}"/>
                  </a:ext>
                </a:extLst>
              </p:cNvPr>
              <p:cNvSpPr/>
              <p:nvPr/>
            </p:nvSpPr>
            <p:spPr>
              <a:xfrm rot="14887572">
                <a:off x="-1437021" y="-3221266"/>
                <a:ext cx="4133813" cy="485687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8889"/>
                    <a:alpha val="44444"/>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78" name="图形 1">
                <a:extLst>
                  <a:ext uri="{FF2B5EF4-FFF2-40B4-BE49-F238E27FC236}">
                    <a16:creationId xmlns:a16="http://schemas.microsoft.com/office/drawing/2014/main" xmlns="" id="{C3DC5E3F-A40F-440E-BC93-E244CAC0B52D}"/>
                  </a:ext>
                </a:extLst>
              </p:cNvPr>
              <p:cNvSpPr/>
              <p:nvPr/>
            </p:nvSpPr>
            <p:spPr>
              <a:xfrm rot="14887572">
                <a:off x="-1282100" y="-3039248"/>
                <a:ext cx="3823973" cy="44928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6111"/>
                    <a:alpha val="55556"/>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79" name="图形 1">
                <a:extLst>
                  <a:ext uri="{FF2B5EF4-FFF2-40B4-BE49-F238E27FC236}">
                    <a16:creationId xmlns:a16="http://schemas.microsoft.com/office/drawing/2014/main" xmlns="" id="{43DA8C0A-222A-49A5-A492-EFD394577334}"/>
                  </a:ext>
                </a:extLst>
              </p:cNvPr>
              <p:cNvSpPr/>
              <p:nvPr/>
            </p:nvSpPr>
            <p:spPr>
              <a:xfrm rot="14887572">
                <a:off x="-1127180" y="-2857230"/>
                <a:ext cx="3514132" cy="412879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3333"/>
                    <a:alpha val="6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0" name="图形 1">
                <a:extLst>
                  <a:ext uri="{FF2B5EF4-FFF2-40B4-BE49-F238E27FC236}">
                    <a16:creationId xmlns:a16="http://schemas.microsoft.com/office/drawing/2014/main" xmlns="" id="{840F7DD2-F29A-470D-A1CA-450E40B6E199}"/>
                  </a:ext>
                </a:extLst>
              </p:cNvPr>
              <p:cNvSpPr/>
              <p:nvPr/>
            </p:nvSpPr>
            <p:spPr>
              <a:xfrm rot="14887572">
                <a:off x="-972260" y="-2675212"/>
                <a:ext cx="3204291" cy="376476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0556"/>
                    <a:alpha val="77778"/>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1" name="图形 1">
                <a:extLst>
                  <a:ext uri="{FF2B5EF4-FFF2-40B4-BE49-F238E27FC236}">
                    <a16:creationId xmlns:a16="http://schemas.microsoft.com/office/drawing/2014/main" xmlns="" id="{F420D232-0FD1-4F0A-A4ED-0386DF93EF08}"/>
                  </a:ext>
                </a:extLst>
              </p:cNvPr>
              <p:cNvSpPr/>
              <p:nvPr/>
            </p:nvSpPr>
            <p:spPr>
              <a:xfrm rot="14887572">
                <a:off x="-817339" y="-2493194"/>
                <a:ext cx="2894451" cy="340072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77778"/>
                    <a:alpha val="88889"/>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2" name="图形 1">
                <a:extLst>
                  <a:ext uri="{FF2B5EF4-FFF2-40B4-BE49-F238E27FC236}">
                    <a16:creationId xmlns:a16="http://schemas.microsoft.com/office/drawing/2014/main" xmlns="" id="{AF96574C-00B3-4583-801D-C322FBC97D36}"/>
                  </a:ext>
                </a:extLst>
              </p:cNvPr>
              <p:cNvSpPr/>
              <p:nvPr/>
            </p:nvSpPr>
            <p:spPr>
              <a:xfrm rot="14887572">
                <a:off x="-662419" y="-231117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chemeClr val="bg1">
                    <a:lumMod val="7500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83" name="图形 1">
                <a:extLst>
                  <a:ext uri="{FF2B5EF4-FFF2-40B4-BE49-F238E27FC236}">
                    <a16:creationId xmlns:a16="http://schemas.microsoft.com/office/drawing/2014/main" xmlns="" id="{C2AF03CB-3696-4B2A-A5E4-C6DBFF363F1A}"/>
                  </a:ext>
                </a:extLst>
              </p:cNvPr>
              <p:cNvSpPr/>
              <p:nvPr/>
            </p:nvSpPr>
            <p:spPr>
              <a:xfrm rot="14887572">
                <a:off x="-652248" y="-231433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chemeClr val="bg1"/>
              </a:solidFill>
              <a:ln w="9525" cap="flat">
                <a:solidFill>
                  <a:schemeClr val="bg1"/>
                </a:solidFill>
                <a:prstDash val="solid"/>
                <a:miter/>
              </a:ln>
              <a:effectLst>
                <a:outerShdw blurRad="190500" dist="38100" dir="13500000" algn="br" rotWithShape="0">
                  <a:prstClr val="black">
                    <a:alpha val="20000"/>
                  </a:prstClr>
                </a:outerShdw>
              </a:effectLst>
            </p:spPr>
            <p:txBody>
              <a:bodyPr rtlCol="0" anchor="ctr"/>
              <a:lstStyle/>
              <a:p>
                <a:endParaRPr lang="zh-CN" altLang="en-US"/>
              </a:p>
            </p:txBody>
          </p:sp>
        </p:grpSp>
      </p:grpSp>
      <p:sp>
        <p:nvSpPr>
          <p:cNvPr id="84" name="文本框 83">
            <a:extLst>
              <a:ext uri="{FF2B5EF4-FFF2-40B4-BE49-F238E27FC236}">
                <a16:creationId xmlns:a16="http://schemas.microsoft.com/office/drawing/2014/main" xmlns="" id="{3100CF68-9BF5-4E5B-8A7D-F7D6083B938F}"/>
              </a:ext>
            </a:extLst>
          </p:cNvPr>
          <p:cNvSpPr txBox="1"/>
          <p:nvPr/>
        </p:nvSpPr>
        <p:spPr>
          <a:xfrm>
            <a:off x="595028" y="538709"/>
            <a:ext cx="2544286" cy="707886"/>
          </a:xfrm>
          <a:prstGeom prst="rect">
            <a:avLst/>
          </a:prstGeom>
          <a:noFill/>
        </p:spPr>
        <p:txBody>
          <a:bodyPr wrap="none" rtlCol="0">
            <a:spAutoFit/>
          </a:bodyPr>
          <a:lstStyle/>
          <a:p>
            <a:r>
              <a:rPr lang="zh-CN" altLang="en-US" sz="4000" b="1" spc="600" dirty="0">
                <a:solidFill>
                  <a:srgbClr val="323232"/>
                </a:solidFill>
                <a:effectLst>
                  <a:outerShdw blurRad="63500" sx="102000" sy="102000" algn="ctr" rotWithShape="0">
                    <a:prstClr val="black">
                      <a:alpha val="40000"/>
                    </a:prstClr>
                  </a:outerShdw>
                </a:effectLst>
                <a:latin typeface="微软雅黑 Light" panose="020B0502040204020203" pitchFamily="34" charset="-122"/>
                <a:ea typeface="微软雅黑 Light" panose="020B0502040204020203" pitchFamily="34" charset="-122"/>
              </a:rPr>
              <a:t>添加标题</a:t>
            </a:r>
          </a:p>
        </p:txBody>
      </p:sp>
      <p:sp>
        <p:nvSpPr>
          <p:cNvPr id="85" name="矩形 84">
            <a:extLst>
              <a:ext uri="{FF2B5EF4-FFF2-40B4-BE49-F238E27FC236}">
                <a16:creationId xmlns:a16="http://schemas.microsoft.com/office/drawing/2014/main" xmlns="" id="{3C79DC41-08FA-4A7F-AD71-B3F5EC1CEED0}"/>
              </a:ext>
            </a:extLst>
          </p:cNvPr>
          <p:cNvSpPr/>
          <p:nvPr/>
        </p:nvSpPr>
        <p:spPr>
          <a:xfrm>
            <a:off x="667092" y="1130653"/>
            <a:ext cx="5140790" cy="791499"/>
          </a:xfrm>
          <a:prstGeom prst="rect">
            <a:avLst/>
          </a:prstGeom>
        </p:spPr>
        <p:txBody>
          <a:bodyPr wrap="square">
            <a:spAutoFit/>
          </a:bodyPr>
          <a:lstStyle/>
          <a:p>
            <a:pPr>
              <a:lnSpc>
                <a:spcPct val="150000"/>
              </a:lnSpc>
            </a:pPr>
            <a:r>
              <a:rPr lang="en-US" altLang="zh-CN" sz="1600" dirty="0">
                <a:solidFill>
                  <a:schemeClr val="tx1">
                    <a:lumMod val="65000"/>
                    <a:lumOff val="35000"/>
                  </a:schemeClr>
                </a:solidFill>
                <a:latin typeface="微软雅黑 Light" panose="020B0502040204020203" pitchFamily="34" charset="-122"/>
                <a:ea typeface="微软雅黑 Light" panose="020B0502040204020203" pitchFamily="34" charset="-122"/>
              </a:rPr>
              <a:t>Lorem ipsum dolor sit amet, consectetur adipiscing elit. Praesent venenatis rutrum feugiat.</a:t>
            </a:r>
            <a:endParaRPr lang="zh-CN" altLang="en-US" sz="16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6114671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additive="base">
                                        <p:cTn id="7" dur="500" fill="hold"/>
                                        <p:tgtEl>
                                          <p:spTgt spid="84"/>
                                        </p:tgtEl>
                                        <p:attrNameLst>
                                          <p:attrName>ppt_x</p:attrName>
                                        </p:attrNameLst>
                                      </p:cBhvr>
                                      <p:tavLst>
                                        <p:tav tm="0">
                                          <p:val>
                                            <p:strVal val="0-#ppt_w/2"/>
                                          </p:val>
                                        </p:tav>
                                        <p:tav tm="100000">
                                          <p:val>
                                            <p:strVal val="#ppt_x"/>
                                          </p:val>
                                        </p:tav>
                                      </p:tavLst>
                                    </p:anim>
                                    <p:anim calcmode="lin" valueType="num">
                                      <p:cBhvr additive="base">
                                        <p:cTn id="8" dur="500" fill="hold"/>
                                        <p:tgtEl>
                                          <p:spTgt spid="8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5"/>
                                        </p:tgtEl>
                                        <p:attrNameLst>
                                          <p:attrName>style.visibility</p:attrName>
                                        </p:attrNameLst>
                                      </p:cBhvr>
                                      <p:to>
                                        <p:strVal val="visible"/>
                                      </p:to>
                                    </p:set>
                                    <p:anim calcmode="lin" valueType="num">
                                      <p:cBhvr additive="base">
                                        <p:cTn id="11" dur="500" fill="hold"/>
                                        <p:tgtEl>
                                          <p:spTgt spid="85"/>
                                        </p:tgtEl>
                                        <p:attrNameLst>
                                          <p:attrName>ppt_x</p:attrName>
                                        </p:attrNameLst>
                                      </p:cBhvr>
                                      <p:tavLst>
                                        <p:tav tm="0">
                                          <p:val>
                                            <p:strVal val="0-#ppt_w/2"/>
                                          </p:val>
                                        </p:tav>
                                        <p:tav tm="100000">
                                          <p:val>
                                            <p:strVal val="#ppt_x"/>
                                          </p:val>
                                        </p:tav>
                                      </p:tavLst>
                                    </p:anim>
                                    <p:anim calcmode="lin" valueType="num">
                                      <p:cBhvr additive="base">
                                        <p:cTn id="12" dur="500" fill="hold"/>
                                        <p:tgtEl>
                                          <p:spTgt spid="8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1000" fill="hold"/>
                                        <p:tgtEl>
                                          <p:spTgt spid="4"/>
                                        </p:tgtEl>
                                        <p:attrNameLst>
                                          <p:attrName>ppt_w</p:attrName>
                                        </p:attrNameLst>
                                      </p:cBhvr>
                                      <p:tavLst>
                                        <p:tav tm="0">
                                          <p:val>
                                            <p:fltVal val="0"/>
                                          </p:val>
                                        </p:tav>
                                        <p:tav tm="100000">
                                          <p:val>
                                            <p:strVal val="#ppt_w"/>
                                          </p:val>
                                        </p:tav>
                                      </p:tavLst>
                                    </p:anim>
                                    <p:anim calcmode="lin" valueType="num">
                                      <p:cBhvr>
                                        <p:cTn id="18" dur="1000" fill="hold"/>
                                        <p:tgtEl>
                                          <p:spTgt spid="4"/>
                                        </p:tgtEl>
                                        <p:attrNameLst>
                                          <p:attrName>ppt_h</p:attrName>
                                        </p:attrNameLst>
                                      </p:cBhvr>
                                      <p:tavLst>
                                        <p:tav tm="0">
                                          <p:val>
                                            <p:fltVal val="0"/>
                                          </p:val>
                                        </p:tav>
                                        <p:tav tm="100000">
                                          <p:val>
                                            <p:strVal val="#ppt_h"/>
                                          </p:val>
                                        </p:tav>
                                      </p:tavLst>
                                    </p:anim>
                                    <p:anim calcmode="lin" valueType="num">
                                      <p:cBhvr>
                                        <p:cTn id="19" dur="1000" fill="hold"/>
                                        <p:tgtEl>
                                          <p:spTgt spid="4"/>
                                        </p:tgtEl>
                                        <p:attrNameLst>
                                          <p:attrName>style.rotation</p:attrName>
                                        </p:attrNameLst>
                                      </p:cBhvr>
                                      <p:tavLst>
                                        <p:tav tm="0">
                                          <p:val>
                                            <p:fltVal val="90"/>
                                          </p:val>
                                        </p:tav>
                                        <p:tav tm="100000">
                                          <p:val>
                                            <p:fltVal val="0"/>
                                          </p:val>
                                        </p:tav>
                                      </p:tavLst>
                                    </p:anim>
                                    <p:animEffect transition="in" filter="fade">
                                      <p:cBhvr>
                                        <p:cTn id="20" dur="10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right)">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right)">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left)">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left)">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left)">
                                      <p:cBhvr>
                                        <p:cTn id="4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8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片包含 户外, 天空, 雪花, 树&#10;&#10;描述已自动生成">
            <a:extLst>
              <a:ext uri="{FF2B5EF4-FFF2-40B4-BE49-F238E27FC236}">
                <a16:creationId xmlns:a16="http://schemas.microsoft.com/office/drawing/2014/main" xmlns="" id="{7CA87628-9492-4652-84CF-6B13020035F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519" r="29815"/>
          <a:stretch/>
        </p:blipFill>
        <p:spPr>
          <a:xfrm>
            <a:off x="4781550" y="2114550"/>
            <a:ext cx="2628900" cy="2628900"/>
          </a:xfrm>
          <a:prstGeom prst="ellipse">
            <a:avLst/>
          </a:prstGeom>
        </p:spPr>
      </p:pic>
      <p:grpSp>
        <p:nvGrpSpPr>
          <p:cNvPr id="34" name="组合 33">
            <a:extLst>
              <a:ext uri="{FF2B5EF4-FFF2-40B4-BE49-F238E27FC236}">
                <a16:creationId xmlns:a16="http://schemas.microsoft.com/office/drawing/2014/main" xmlns="" id="{E34F85DB-962D-4353-BC58-42FFA49D05AA}"/>
              </a:ext>
            </a:extLst>
          </p:cNvPr>
          <p:cNvGrpSpPr/>
          <p:nvPr/>
        </p:nvGrpSpPr>
        <p:grpSpPr>
          <a:xfrm>
            <a:off x="635000" y="-2032000"/>
            <a:ext cx="10922000" cy="10922000"/>
            <a:chOff x="635000" y="-2032000"/>
            <a:chExt cx="10922000" cy="10922000"/>
          </a:xfrm>
        </p:grpSpPr>
        <p:sp>
          <p:nvSpPr>
            <p:cNvPr id="26" name="椭圆 25">
              <a:extLst>
                <a:ext uri="{FF2B5EF4-FFF2-40B4-BE49-F238E27FC236}">
                  <a16:creationId xmlns:a16="http://schemas.microsoft.com/office/drawing/2014/main" xmlns="" id="{0B44F72B-E8BC-4FBC-94C0-DE0E09D1C76F}"/>
                </a:ext>
              </a:extLst>
            </p:cNvPr>
            <p:cNvSpPr/>
            <p:nvPr/>
          </p:nvSpPr>
          <p:spPr>
            <a:xfrm>
              <a:off x="4320822" y="1653822"/>
              <a:ext cx="3550355" cy="3550355"/>
            </a:xfrm>
            <a:prstGeom prst="ellipse">
              <a:avLst/>
            </a:prstGeom>
            <a:noFill/>
            <a:ln w="6350" cap="flat" cmpd="sng" algn="ctr">
              <a:solidFill>
                <a:schemeClr val="bg1">
                  <a:lumMod val="7777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7" name="椭圆 26">
              <a:extLst>
                <a:ext uri="{FF2B5EF4-FFF2-40B4-BE49-F238E27FC236}">
                  <a16:creationId xmlns:a16="http://schemas.microsoft.com/office/drawing/2014/main" xmlns="" id="{2FC49E9A-F0F3-4964-AEC7-D5C5D0B88A66}"/>
                </a:ext>
              </a:extLst>
            </p:cNvPr>
            <p:cNvSpPr/>
            <p:nvPr/>
          </p:nvSpPr>
          <p:spPr>
            <a:xfrm>
              <a:off x="3860095" y="1193094"/>
              <a:ext cx="4471811" cy="4471811"/>
            </a:xfrm>
            <a:prstGeom prst="ellipse">
              <a:avLst/>
            </a:prstGeom>
            <a:noFill/>
            <a:ln w="6350" cap="flat" cmpd="sng" algn="ctr">
              <a:solidFill>
                <a:schemeClr val="bg1">
                  <a:lumMod val="8055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8" name="椭圆 27">
              <a:extLst>
                <a:ext uri="{FF2B5EF4-FFF2-40B4-BE49-F238E27FC236}">
                  <a16:creationId xmlns:a16="http://schemas.microsoft.com/office/drawing/2014/main" xmlns="" id="{D670E3F8-4391-4AA2-B1C8-840328D9B4D8}"/>
                </a:ext>
              </a:extLst>
            </p:cNvPr>
            <p:cNvSpPr/>
            <p:nvPr/>
          </p:nvSpPr>
          <p:spPr>
            <a:xfrm>
              <a:off x="3399367" y="732367"/>
              <a:ext cx="5393267" cy="5393267"/>
            </a:xfrm>
            <a:prstGeom prst="ellipse">
              <a:avLst/>
            </a:prstGeom>
            <a:noFill/>
            <a:ln w="6350" cap="flat" cmpd="sng" algn="ctr">
              <a:solidFill>
                <a:schemeClr val="bg1">
                  <a:lumMod val="8333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9" name="椭圆 28">
              <a:extLst>
                <a:ext uri="{FF2B5EF4-FFF2-40B4-BE49-F238E27FC236}">
                  <a16:creationId xmlns:a16="http://schemas.microsoft.com/office/drawing/2014/main" xmlns="" id="{C6117BDA-168F-4D3C-A0E4-530C3DD65566}"/>
                </a:ext>
              </a:extLst>
            </p:cNvPr>
            <p:cNvSpPr/>
            <p:nvPr/>
          </p:nvSpPr>
          <p:spPr>
            <a:xfrm>
              <a:off x="2938639" y="271639"/>
              <a:ext cx="6314722" cy="6314722"/>
            </a:xfrm>
            <a:prstGeom prst="ellipse">
              <a:avLst/>
            </a:prstGeom>
            <a:noFill/>
            <a:ln w="6350" cap="flat" cmpd="sng" algn="ctr">
              <a:solidFill>
                <a:schemeClr val="bg1">
                  <a:lumMod val="8611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0" name="椭圆 29">
              <a:extLst>
                <a:ext uri="{FF2B5EF4-FFF2-40B4-BE49-F238E27FC236}">
                  <a16:creationId xmlns:a16="http://schemas.microsoft.com/office/drawing/2014/main" xmlns="" id="{3E1FEC8F-74C6-4C5A-AA41-4CF434DF2517}"/>
                </a:ext>
              </a:extLst>
            </p:cNvPr>
            <p:cNvSpPr/>
            <p:nvPr/>
          </p:nvSpPr>
          <p:spPr>
            <a:xfrm>
              <a:off x="2477911" y="-189089"/>
              <a:ext cx="7236178" cy="7236178"/>
            </a:xfrm>
            <a:prstGeom prst="ellipse">
              <a:avLst/>
            </a:prstGeom>
            <a:noFill/>
            <a:ln w="6350" cap="flat" cmpd="sng" algn="ctr">
              <a:solidFill>
                <a:schemeClr val="bg1">
                  <a:lumMod val="8888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1" name="椭圆 30">
              <a:extLst>
                <a:ext uri="{FF2B5EF4-FFF2-40B4-BE49-F238E27FC236}">
                  <a16:creationId xmlns:a16="http://schemas.microsoft.com/office/drawing/2014/main" xmlns="" id="{5604F8D9-D4E2-445C-9ECF-6B1541DF3E65}"/>
                </a:ext>
              </a:extLst>
            </p:cNvPr>
            <p:cNvSpPr/>
            <p:nvPr/>
          </p:nvSpPr>
          <p:spPr>
            <a:xfrm>
              <a:off x="2017183" y="-649817"/>
              <a:ext cx="8157633" cy="8157633"/>
            </a:xfrm>
            <a:prstGeom prst="ellipse">
              <a:avLst/>
            </a:prstGeom>
            <a:noFill/>
            <a:ln w="6350" cap="flat" cmpd="sng" algn="ctr">
              <a:solidFill>
                <a:schemeClr val="bg1">
                  <a:lumMod val="9166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2" name="椭圆 31">
              <a:extLst>
                <a:ext uri="{FF2B5EF4-FFF2-40B4-BE49-F238E27FC236}">
                  <a16:creationId xmlns:a16="http://schemas.microsoft.com/office/drawing/2014/main" xmlns="" id="{A3707514-7513-4B29-8E14-5FBECA6197A7}"/>
                </a:ext>
              </a:extLst>
            </p:cNvPr>
            <p:cNvSpPr/>
            <p:nvPr/>
          </p:nvSpPr>
          <p:spPr>
            <a:xfrm>
              <a:off x="1556456" y="-1110544"/>
              <a:ext cx="9079089" cy="9079089"/>
            </a:xfrm>
            <a:prstGeom prst="ellipse">
              <a:avLst/>
            </a:prstGeom>
            <a:noFill/>
            <a:ln w="6350" cap="flat" cmpd="sng" algn="ctr">
              <a:solidFill>
                <a:schemeClr val="bg1">
                  <a:lumMod val="9444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3" name="椭圆 32">
              <a:extLst>
                <a:ext uri="{FF2B5EF4-FFF2-40B4-BE49-F238E27FC236}">
                  <a16:creationId xmlns:a16="http://schemas.microsoft.com/office/drawing/2014/main" xmlns="" id="{98FC8064-8A37-41D1-ACC8-28FE4F9B3D08}"/>
                </a:ext>
              </a:extLst>
            </p:cNvPr>
            <p:cNvSpPr/>
            <p:nvPr/>
          </p:nvSpPr>
          <p:spPr>
            <a:xfrm>
              <a:off x="1095728" y="-1571272"/>
              <a:ext cx="10000545" cy="10000545"/>
            </a:xfrm>
            <a:prstGeom prst="ellipse">
              <a:avLst/>
            </a:prstGeom>
            <a:noFill/>
            <a:ln w="6350" cap="flat" cmpd="sng" algn="ctr">
              <a:solidFill>
                <a:schemeClr val="bg1">
                  <a:lumMod val="9722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 name="椭圆 4">
              <a:extLst>
                <a:ext uri="{FF2B5EF4-FFF2-40B4-BE49-F238E27FC236}">
                  <a16:creationId xmlns:a16="http://schemas.microsoft.com/office/drawing/2014/main" xmlns="" id="{6F306AB3-2ED0-46B2-8520-D651F4320282}"/>
                </a:ext>
              </a:extLst>
            </p:cNvPr>
            <p:cNvSpPr/>
            <p:nvPr/>
          </p:nvSpPr>
          <p:spPr>
            <a:xfrm>
              <a:off x="635000" y="-2032000"/>
              <a:ext cx="10922000" cy="1092200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a:extLst>
              <a:ext uri="{FF2B5EF4-FFF2-40B4-BE49-F238E27FC236}">
                <a16:creationId xmlns:a16="http://schemas.microsoft.com/office/drawing/2014/main" xmlns="" id="{E74686C6-A9D2-42DF-8210-65E282F2BD3C}"/>
              </a:ext>
            </a:extLst>
          </p:cNvPr>
          <p:cNvGrpSpPr/>
          <p:nvPr/>
        </p:nvGrpSpPr>
        <p:grpSpPr>
          <a:xfrm>
            <a:off x="753592" y="1586165"/>
            <a:ext cx="2709829" cy="1106829"/>
            <a:chOff x="2006601" y="747847"/>
            <a:chExt cx="2709829" cy="1106829"/>
          </a:xfrm>
        </p:grpSpPr>
        <p:sp>
          <p:nvSpPr>
            <p:cNvPr id="36" name="文本框 35">
              <a:extLst>
                <a:ext uri="{FF2B5EF4-FFF2-40B4-BE49-F238E27FC236}">
                  <a16:creationId xmlns:a16="http://schemas.microsoft.com/office/drawing/2014/main" xmlns="" id="{AE2D9CAA-55B8-48FA-AAF1-D2A823D648B6}"/>
                </a:ext>
              </a:extLst>
            </p:cNvPr>
            <p:cNvSpPr txBox="1"/>
            <p:nvPr/>
          </p:nvSpPr>
          <p:spPr>
            <a:xfrm>
              <a:off x="3146770" y="747847"/>
              <a:ext cx="1569660" cy="461665"/>
            </a:xfrm>
            <a:prstGeom prst="rect">
              <a:avLst/>
            </a:prstGeom>
            <a:noFill/>
          </p:spPr>
          <p:txBody>
            <a:bodyPr wrap="none" rtlCol="0">
              <a:spAutoFit/>
            </a:bodyPr>
            <a:lstStyle/>
            <a:p>
              <a:pPr algn="r"/>
              <a:r>
                <a:rPr lang="zh-CN" altLang="en-US" sz="2400" b="1" spc="300" dirty="0">
                  <a:gradFill>
                    <a:gsLst>
                      <a:gs pos="16000">
                        <a:srgbClr val="323232"/>
                      </a:gs>
                      <a:gs pos="0">
                        <a:schemeClr val="accent1">
                          <a:lumMod val="5000"/>
                          <a:lumOff val="95000"/>
                          <a:alpha val="0"/>
                        </a:schemeClr>
                      </a:gs>
                      <a:gs pos="100000">
                        <a:srgbClr val="323232"/>
                      </a:gs>
                    </a:gsLst>
                    <a:lin ang="10800000" scaled="1"/>
                  </a:gradFill>
                  <a:latin typeface="微软雅黑 Light" panose="020B0502040204020203" pitchFamily="34" charset="-122"/>
                  <a:ea typeface="微软雅黑 Light" panose="020B0502040204020203" pitchFamily="34" charset="-122"/>
                </a:rPr>
                <a:t>输入标题</a:t>
              </a:r>
            </a:p>
          </p:txBody>
        </p:sp>
        <p:sp>
          <p:nvSpPr>
            <p:cNvPr id="37" name="文本框 36">
              <a:extLst>
                <a:ext uri="{FF2B5EF4-FFF2-40B4-BE49-F238E27FC236}">
                  <a16:creationId xmlns:a16="http://schemas.microsoft.com/office/drawing/2014/main" xmlns="" id="{138B5B84-9DD9-48C9-9F95-2C0D3B91935D}"/>
                </a:ext>
              </a:extLst>
            </p:cNvPr>
            <p:cNvSpPr txBox="1"/>
            <p:nvPr/>
          </p:nvSpPr>
          <p:spPr>
            <a:xfrm>
              <a:off x="2006601" y="1171412"/>
              <a:ext cx="2573203" cy="683264"/>
            </a:xfrm>
            <a:prstGeom prst="rect">
              <a:avLst/>
            </a:prstGeom>
            <a:noFill/>
          </p:spPr>
          <p:txBody>
            <a:bodyPr wrap="square" rtlCol="0">
              <a:spAutoFit/>
            </a:bodyPr>
            <a:lstStyle/>
            <a:p>
              <a:pPr algn="r">
                <a:lnSpc>
                  <a:spcPct val="120000"/>
                </a:lnSpc>
              </a:pPr>
              <a:r>
                <a:rPr lang="zh-CN" altLang="en-US" sz="1600" spc="300" dirty="0">
                  <a:gradFill>
                    <a:gsLst>
                      <a:gs pos="7000">
                        <a:srgbClr val="323232"/>
                      </a:gs>
                      <a:gs pos="0">
                        <a:schemeClr val="accent1">
                          <a:lumMod val="5000"/>
                          <a:lumOff val="95000"/>
                          <a:alpha val="0"/>
                        </a:schemeClr>
                      </a:gs>
                      <a:gs pos="100000">
                        <a:srgbClr val="323232"/>
                      </a:gs>
                    </a:gsLst>
                    <a:lin ang="10800000" scaled="1"/>
                  </a:gradFill>
                  <a:latin typeface="微软雅黑 Light" panose="020B0502040204020203" pitchFamily="34" charset="-122"/>
                  <a:ea typeface="微软雅黑 Light" panose="020B0502040204020203" pitchFamily="34" charset="-122"/>
                </a:rPr>
                <a:t>输入内容，请输入内容，请在这里输入。</a:t>
              </a:r>
            </a:p>
          </p:txBody>
        </p:sp>
      </p:grpSp>
      <p:grpSp>
        <p:nvGrpSpPr>
          <p:cNvPr id="38" name="组合 37">
            <a:extLst>
              <a:ext uri="{FF2B5EF4-FFF2-40B4-BE49-F238E27FC236}">
                <a16:creationId xmlns:a16="http://schemas.microsoft.com/office/drawing/2014/main" xmlns="" id="{B0F4158E-DAB8-4238-8ACC-492EDBF86537}"/>
              </a:ext>
            </a:extLst>
          </p:cNvPr>
          <p:cNvGrpSpPr/>
          <p:nvPr/>
        </p:nvGrpSpPr>
        <p:grpSpPr>
          <a:xfrm>
            <a:off x="1645313" y="4743450"/>
            <a:ext cx="2639223" cy="1106829"/>
            <a:chOff x="2437595" y="747847"/>
            <a:chExt cx="2639223" cy="1106829"/>
          </a:xfrm>
        </p:grpSpPr>
        <p:sp>
          <p:nvSpPr>
            <p:cNvPr id="39" name="文本框 38">
              <a:extLst>
                <a:ext uri="{FF2B5EF4-FFF2-40B4-BE49-F238E27FC236}">
                  <a16:creationId xmlns:a16="http://schemas.microsoft.com/office/drawing/2014/main" xmlns="" id="{CA177C83-562D-4566-822E-CDEBEDCABAB2}"/>
                </a:ext>
              </a:extLst>
            </p:cNvPr>
            <p:cNvSpPr txBox="1"/>
            <p:nvPr/>
          </p:nvSpPr>
          <p:spPr>
            <a:xfrm>
              <a:off x="3183056" y="747847"/>
              <a:ext cx="1569660" cy="461665"/>
            </a:xfrm>
            <a:prstGeom prst="rect">
              <a:avLst/>
            </a:prstGeom>
            <a:noFill/>
          </p:spPr>
          <p:txBody>
            <a:bodyPr wrap="none" rtlCol="0">
              <a:spAutoFit/>
            </a:bodyPr>
            <a:lstStyle/>
            <a:p>
              <a:pPr algn="r"/>
              <a:r>
                <a:rPr lang="zh-CN" altLang="en-US" sz="2400" b="1" spc="300" dirty="0">
                  <a:gradFill>
                    <a:gsLst>
                      <a:gs pos="16000">
                        <a:srgbClr val="323232"/>
                      </a:gs>
                      <a:gs pos="3000">
                        <a:schemeClr val="accent1">
                          <a:lumMod val="5000"/>
                          <a:lumOff val="95000"/>
                          <a:alpha val="0"/>
                        </a:schemeClr>
                      </a:gs>
                      <a:gs pos="100000">
                        <a:srgbClr val="323232"/>
                      </a:gs>
                    </a:gsLst>
                    <a:lin ang="10800000" scaled="1"/>
                  </a:gradFill>
                  <a:latin typeface="微软雅黑 Light" panose="020B0502040204020203" pitchFamily="34" charset="-122"/>
                  <a:ea typeface="微软雅黑 Light" panose="020B0502040204020203" pitchFamily="34" charset="-122"/>
                </a:rPr>
                <a:t>输入标题</a:t>
              </a:r>
            </a:p>
          </p:txBody>
        </p:sp>
        <p:sp>
          <p:nvSpPr>
            <p:cNvPr id="40" name="文本框 39">
              <a:extLst>
                <a:ext uri="{FF2B5EF4-FFF2-40B4-BE49-F238E27FC236}">
                  <a16:creationId xmlns:a16="http://schemas.microsoft.com/office/drawing/2014/main" xmlns="" id="{AB1A9438-5AB1-4457-BF59-C52543346926}"/>
                </a:ext>
              </a:extLst>
            </p:cNvPr>
            <p:cNvSpPr txBox="1"/>
            <p:nvPr/>
          </p:nvSpPr>
          <p:spPr>
            <a:xfrm>
              <a:off x="2437595" y="1171412"/>
              <a:ext cx="2639223" cy="683264"/>
            </a:xfrm>
            <a:prstGeom prst="rect">
              <a:avLst/>
            </a:prstGeom>
            <a:noFill/>
          </p:spPr>
          <p:txBody>
            <a:bodyPr wrap="square" rtlCol="0">
              <a:spAutoFit/>
            </a:bodyPr>
            <a:lstStyle/>
            <a:p>
              <a:pPr algn="r">
                <a:lnSpc>
                  <a:spcPct val="120000"/>
                </a:lnSpc>
              </a:pPr>
              <a:r>
                <a:rPr lang="zh-CN" altLang="en-US" sz="1600" spc="300" dirty="0">
                  <a:gradFill>
                    <a:gsLst>
                      <a:gs pos="24000">
                        <a:srgbClr val="323232"/>
                      </a:gs>
                      <a:gs pos="5000">
                        <a:schemeClr val="accent1">
                          <a:lumMod val="5000"/>
                          <a:lumOff val="95000"/>
                          <a:alpha val="0"/>
                        </a:schemeClr>
                      </a:gs>
                      <a:gs pos="100000">
                        <a:srgbClr val="323232"/>
                      </a:gs>
                    </a:gsLst>
                    <a:lin ang="10800000" scaled="1"/>
                  </a:gradFill>
                  <a:latin typeface="微软雅黑 Light" panose="020B0502040204020203" pitchFamily="34" charset="-122"/>
                  <a:ea typeface="微软雅黑 Light" panose="020B0502040204020203" pitchFamily="34" charset="-122"/>
                </a:rPr>
                <a:t>输入内容，请输入内容，请在这里输入。</a:t>
              </a:r>
            </a:p>
          </p:txBody>
        </p:sp>
      </p:grpSp>
      <p:grpSp>
        <p:nvGrpSpPr>
          <p:cNvPr id="19" name="组合 18">
            <a:extLst>
              <a:ext uri="{FF2B5EF4-FFF2-40B4-BE49-F238E27FC236}">
                <a16:creationId xmlns:a16="http://schemas.microsoft.com/office/drawing/2014/main" xmlns="" id="{DF36F600-B2AC-4EC3-BEE7-0FB5211CD611}"/>
              </a:ext>
            </a:extLst>
          </p:cNvPr>
          <p:cNvGrpSpPr/>
          <p:nvPr/>
        </p:nvGrpSpPr>
        <p:grpSpPr>
          <a:xfrm>
            <a:off x="7583362" y="1586165"/>
            <a:ext cx="2803822" cy="1106829"/>
            <a:chOff x="3073701" y="747847"/>
            <a:chExt cx="2803822" cy="1106829"/>
          </a:xfrm>
        </p:grpSpPr>
        <p:sp>
          <p:nvSpPr>
            <p:cNvPr id="20" name="文本框 19">
              <a:extLst>
                <a:ext uri="{FF2B5EF4-FFF2-40B4-BE49-F238E27FC236}">
                  <a16:creationId xmlns:a16="http://schemas.microsoft.com/office/drawing/2014/main" xmlns="" id="{2211E9FD-03D0-448B-B578-F63AA52E38A9}"/>
                </a:ext>
              </a:extLst>
            </p:cNvPr>
            <p:cNvSpPr txBox="1"/>
            <p:nvPr/>
          </p:nvSpPr>
          <p:spPr>
            <a:xfrm>
              <a:off x="3073701" y="747847"/>
              <a:ext cx="1569660" cy="461665"/>
            </a:xfrm>
            <a:prstGeom prst="rect">
              <a:avLst/>
            </a:prstGeom>
            <a:noFill/>
          </p:spPr>
          <p:txBody>
            <a:bodyPr wrap="none" rtlCol="0">
              <a:spAutoFit/>
            </a:bodyPr>
            <a:lstStyle/>
            <a:p>
              <a:pPr algn="r"/>
              <a:r>
                <a:rPr lang="zh-CN" altLang="en-US" sz="2400" b="1" spc="300" dirty="0">
                  <a:gradFill flip="none" rotWithShape="1">
                    <a:gsLst>
                      <a:gs pos="15000">
                        <a:srgbClr val="323232"/>
                      </a:gs>
                      <a:gs pos="0">
                        <a:schemeClr val="accent1">
                          <a:lumMod val="5000"/>
                          <a:lumOff val="95000"/>
                          <a:alpha val="0"/>
                        </a:schemeClr>
                      </a:gs>
                      <a:gs pos="100000">
                        <a:srgbClr val="323232"/>
                      </a:gs>
                    </a:gsLst>
                    <a:lin ang="0" scaled="1"/>
                    <a:tileRect/>
                  </a:gradFill>
                  <a:latin typeface="微软雅黑 Light" panose="020B0502040204020203" pitchFamily="34" charset="-122"/>
                  <a:ea typeface="微软雅黑 Light" panose="020B0502040204020203" pitchFamily="34" charset="-122"/>
                </a:rPr>
                <a:t>输入标题</a:t>
              </a:r>
            </a:p>
          </p:txBody>
        </p:sp>
        <p:sp>
          <p:nvSpPr>
            <p:cNvPr id="21" name="文本框 20">
              <a:extLst>
                <a:ext uri="{FF2B5EF4-FFF2-40B4-BE49-F238E27FC236}">
                  <a16:creationId xmlns:a16="http://schemas.microsoft.com/office/drawing/2014/main" xmlns="" id="{4131AFDC-4A47-4C2E-B4B9-3230AA35C7D7}"/>
                </a:ext>
              </a:extLst>
            </p:cNvPr>
            <p:cNvSpPr txBox="1"/>
            <p:nvPr/>
          </p:nvSpPr>
          <p:spPr>
            <a:xfrm>
              <a:off x="3304320" y="1171412"/>
              <a:ext cx="2573203" cy="683264"/>
            </a:xfrm>
            <a:prstGeom prst="rect">
              <a:avLst/>
            </a:prstGeom>
            <a:noFill/>
          </p:spPr>
          <p:txBody>
            <a:bodyPr wrap="square" rtlCol="0">
              <a:spAutoFit/>
            </a:bodyPr>
            <a:lstStyle/>
            <a:p>
              <a:pPr algn="r">
                <a:lnSpc>
                  <a:spcPct val="120000"/>
                </a:lnSpc>
              </a:pPr>
              <a:r>
                <a:rPr lang="zh-CN" altLang="en-US" sz="1600" spc="300" dirty="0">
                  <a:gradFill flip="none" rotWithShape="1">
                    <a:gsLst>
                      <a:gs pos="33000">
                        <a:srgbClr val="323232"/>
                      </a:gs>
                      <a:gs pos="2000">
                        <a:schemeClr val="accent1">
                          <a:lumMod val="5000"/>
                          <a:lumOff val="95000"/>
                          <a:alpha val="0"/>
                        </a:schemeClr>
                      </a:gs>
                      <a:gs pos="100000">
                        <a:srgbClr val="323232"/>
                      </a:gs>
                    </a:gsLst>
                    <a:lin ang="18900000" scaled="1"/>
                    <a:tileRect/>
                  </a:gradFill>
                  <a:latin typeface="微软雅黑 Light" panose="020B0502040204020203" pitchFamily="34" charset="-122"/>
                  <a:ea typeface="微软雅黑 Light" panose="020B0502040204020203" pitchFamily="34" charset="-122"/>
                </a:rPr>
                <a:t>输入内容，请输入内容，请在这里输入。</a:t>
              </a:r>
            </a:p>
          </p:txBody>
        </p:sp>
      </p:grpSp>
      <p:grpSp>
        <p:nvGrpSpPr>
          <p:cNvPr id="22" name="组合 21">
            <a:extLst>
              <a:ext uri="{FF2B5EF4-FFF2-40B4-BE49-F238E27FC236}">
                <a16:creationId xmlns:a16="http://schemas.microsoft.com/office/drawing/2014/main" xmlns="" id="{5E09FEFE-6AA1-4552-9197-A53EC3C92639}"/>
              </a:ext>
            </a:extLst>
          </p:cNvPr>
          <p:cNvGrpSpPr/>
          <p:nvPr/>
        </p:nvGrpSpPr>
        <p:grpSpPr>
          <a:xfrm>
            <a:off x="7877390" y="4308251"/>
            <a:ext cx="2758153" cy="1106829"/>
            <a:chOff x="2478446" y="747847"/>
            <a:chExt cx="2758153" cy="1106829"/>
          </a:xfrm>
        </p:grpSpPr>
        <p:sp>
          <p:nvSpPr>
            <p:cNvPr id="23" name="文本框 22">
              <a:extLst>
                <a:ext uri="{FF2B5EF4-FFF2-40B4-BE49-F238E27FC236}">
                  <a16:creationId xmlns:a16="http://schemas.microsoft.com/office/drawing/2014/main" xmlns="" id="{29B0E915-A663-4AAA-B60B-CBFA63247605}"/>
                </a:ext>
              </a:extLst>
            </p:cNvPr>
            <p:cNvSpPr txBox="1"/>
            <p:nvPr/>
          </p:nvSpPr>
          <p:spPr>
            <a:xfrm>
              <a:off x="3073701" y="747847"/>
              <a:ext cx="1569660" cy="461665"/>
            </a:xfrm>
            <a:prstGeom prst="rect">
              <a:avLst/>
            </a:prstGeom>
            <a:noFill/>
          </p:spPr>
          <p:txBody>
            <a:bodyPr wrap="none" rtlCol="0">
              <a:spAutoFit/>
            </a:bodyPr>
            <a:lstStyle/>
            <a:p>
              <a:pPr algn="r"/>
              <a:r>
                <a:rPr lang="zh-CN" altLang="en-US" sz="2400" b="1" spc="300" dirty="0">
                  <a:gradFill flip="none" rotWithShape="1">
                    <a:gsLst>
                      <a:gs pos="15000">
                        <a:srgbClr val="323232"/>
                      </a:gs>
                      <a:gs pos="0">
                        <a:schemeClr val="accent1">
                          <a:lumMod val="5000"/>
                          <a:lumOff val="95000"/>
                          <a:alpha val="0"/>
                        </a:schemeClr>
                      </a:gs>
                      <a:gs pos="100000">
                        <a:srgbClr val="323232"/>
                      </a:gs>
                    </a:gsLst>
                    <a:lin ang="0" scaled="1"/>
                    <a:tileRect/>
                  </a:gradFill>
                  <a:latin typeface="微软雅黑 Light" panose="020B0502040204020203" pitchFamily="34" charset="-122"/>
                  <a:ea typeface="微软雅黑 Light" panose="020B0502040204020203" pitchFamily="34" charset="-122"/>
                </a:rPr>
                <a:t>输入标题</a:t>
              </a:r>
            </a:p>
          </p:txBody>
        </p:sp>
        <p:sp>
          <p:nvSpPr>
            <p:cNvPr id="24" name="文本框 23">
              <a:extLst>
                <a:ext uri="{FF2B5EF4-FFF2-40B4-BE49-F238E27FC236}">
                  <a16:creationId xmlns:a16="http://schemas.microsoft.com/office/drawing/2014/main" xmlns="" id="{F40BCB77-68C9-40EB-A3E2-13A120F050CB}"/>
                </a:ext>
              </a:extLst>
            </p:cNvPr>
            <p:cNvSpPr txBox="1"/>
            <p:nvPr/>
          </p:nvSpPr>
          <p:spPr>
            <a:xfrm>
              <a:off x="2478446" y="1171412"/>
              <a:ext cx="2758153" cy="683264"/>
            </a:xfrm>
            <a:prstGeom prst="rect">
              <a:avLst/>
            </a:prstGeom>
            <a:noFill/>
          </p:spPr>
          <p:txBody>
            <a:bodyPr wrap="square" rtlCol="0">
              <a:spAutoFit/>
            </a:bodyPr>
            <a:lstStyle/>
            <a:p>
              <a:pPr algn="r">
                <a:lnSpc>
                  <a:spcPct val="120000"/>
                </a:lnSpc>
              </a:pPr>
              <a:r>
                <a:rPr lang="zh-CN" altLang="en-US" sz="1600" spc="300" dirty="0">
                  <a:gradFill flip="none" rotWithShape="1">
                    <a:gsLst>
                      <a:gs pos="5000">
                        <a:srgbClr val="323232"/>
                      </a:gs>
                      <a:gs pos="2000">
                        <a:schemeClr val="accent1">
                          <a:lumMod val="5000"/>
                          <a:lumOff val="95000"/>
                          <a:alpha val="0"/>
                        </a:schemeClr>
                      </a:gs>
                      <a:gs pos="100000">
                        <a:srgbClr val="323232"/>
                      </a:gs>
                    </a:gsLst>
                    <a:lin ang="0" scaled="1"/>
                    <a:tileRect/>
                  </a:gradFill>
                  <a:latin typeface="微软雅黑 Light" panose="020B0502040204020203" pitchFamily="34" charset="-122"/>
                  <a:ea typeface="微软雅黑 Light" panose="020B0502040204020203" pitchFamily="34" charset="-122"/>
                </a:rPr>
                <a:t>     输入内容，请输入内容，请在这里输入。</a:t>
              </a:r>
            </a:p>
          </p:txBody>
        </p:sp>
      </p:grpSp>
    </p:spTree>
    <p:extLst>
      <p:ext uri="{BB962C8B-B14F-4D97-AF65-F5344CB8AC3E}">
        <p14:creationId xmlns:p14="http://schemas.microsoft.com/office/powerpoint/2010/main" val="306752235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wipe(left)">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wipe(left)">
                                      <p:cBhvr>
                                        <p:cTn id="22" dur="5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right)">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right)">
                                      <p:cBhvr>
                                        <p:cTn id="3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2" name="组合 591">
            <a:extLst>
              <a:ext uri="{FF2B5EF4-FFF2-40B4-BE49-F238E27FC236}">
                <a16:creationId xmlns:a16="http://schemas.microsoft.com/office/drawing/2014/main" xmlns="" id="{399D836F-45A7-4335-BA69-2A74C89E3F31}"/>
              </a:ext>
            </a:extLst>
          </p:cNvPr>
          <p:cNvGrpSpPr/>
          <p:nvPr/>
        </p:nvGrpSpPr>
        <p:grpSpPr>
          <a:xfrm>
            <a:off x="1549400" y="4762500"/>
            <a:ext cx="9093200" cy="1641477"/>
            <a:chOff x="1549400" y="4000500"/>
            <a:chExt cx="9093200" cy="1641477"/>
          </a:xfrm>
        </p:grpSpPr>
        <p:sp>
          <p:nvSpPr>
            <p:cNvPr id="4" name="梯形 3">
              <a:extLst>
                <a:ext uri="{FF2B5EF4-FFF2-40B4-BE49-F238E27FC236}">
                  <a16:creationId xmlns:a16="http://schemas.microsoft.com/office/drawing/2014/main" xmlns="" id="{99102C76-6AA4-4288-80D4-BAB8EA66487A}"/>
                </a:ext>
              </a:extLst>
            </p:cNvPr>
            <p:cNvSpPr/>
            <p:nvPr/>
          </p:nvSpPr>
          <p:spPr>
            <a:xfrm>
              <a:off x="1549400" y="4600577"/>
              <a:ext cx="9093200" cy="1041400"/>
            </a:xfrm>
            <a:prstGeom prst="trapezoid">
              <a:avLst>
                <a:gd name="adj" fmla="val 119967"/>
              </a:avLst>
            </a:prstGeom>
            <a:noFill/>
            <a:ln w="9525" cap="flat" cmpd="sng" algn="ctr">
              <a:solidFill>
                <a:schemeClr val="bg1">
                  <a:alpha val="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84" name="梯形 583">
              <a:extLst>
                <a:ext uri="{FF2B5EF4-FFF2-40B4-BE49-F238E27FC236}">
                  <a16:creationId xmlns:a16="http://schemas.microsoft.com/office/drawing/2014/main" xmlns="" id="{5D2629BA-8B44-406A-A347-F63113F922A6}"/>
                </a:ext>
              </a:extLst>
            </p:cNvPr>
            <p:cNvSpPr/>
            <p:nvPr/>
          </p:nvSpPr>
          <p:spPr>
            <a:xfrm>
              <a:off x="1549400" y="4533902"/>
              <a:ext cx="9093200" cy="1041400"/>
            </a:xfrm>
            <a:prstGeom prst="trapezoid">
              <a:avLst>
                <a:gd name="adj" fmla="val 119967"/>
              </a:avLst>
            </a:prstGeom>
            <a:noFill/>
            <a:ln w="9525" cap="flat" cmpd="sng" algn="ctr">
              <a:solidFill>
                <a:schemeClr val="bg1">
                  <a:lumMod val="97222"/>
                  <a:alpha val="1111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85" name="梯形 584">
              <a:extLst>
                <a:ext uri="{FF2B5EF4-FFF2-40B4-BE49-F238E27FC236}">
                  <a16:creationId xmlns:a16="http://schemas.microsoft.com/office/drawing/2014/main" xmlns="" id="{9E5C5D86-66B5-44B7-BF02-E8D8C8A639F3}"/>
                </a:ext>
              </a:extLst>
            </p:cNvPr>
            <p:cNvSpPr/>
            <p:nvPr/>
          </p:nvSpPr>
          <p:spPr>
            <a:xfrm>
              <a:off x="1549400" y="4467227"/>
              <a:ext cx="9093200" cy="1041400"/>
            </a:xfrm>
            <a:prstGeom prst="trapezoid">
              <a:avLst>
                <a:gd name="adj" fmla="val 119967"/>
              </a:avLst>
            </a:prstGeom>
            <a:noFill/>
            <a:ln w="9525" cap="flat" cmpd="sng" algn="ctr">
              <a:solidFill>
                <a:schemeClr val="bg1">
                  <a:lumMod val="94444"/>
                  <a:alpha val="2222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86" name="梯形 585">
              <a:extLst>
                <a:ext uri="{FF2B5EF4-FFF2-40B4-BE49-F238E27FC236}">
                  <a16:creationId xmlns:a16="http://schemas.microsoft.com/office/drawing/2014/main" xmlns="" id="{47AAD722-03F6-40E6-97B4-DC3AD3F82783}"/>
                </a:ext>
              </a:extLst>
            </p:cNvPr>
            <p:cNvSpPr/>
            <p:nvPr/>
          </p:nvSpPr>
          <p:spPr>
            <a:xfrm>
              <a:off x="1549400" y="4400551"/>
              <a:ext cx="9093200" cy="1041400"/>
            </a:xfrm>
            <a:prstGeom prst="trapezoid">
              <a:avLst>
                <a:gd name="adj" fmla="val 119967"/>
              </a:avLst>
            </a:prstGeom>
            <a:noFill/>
            <a:ln w="9525" cap="flat" cmpd="sng" algn="ctr">
              <a:solidFill>
                <a:schemeClr val="bg1">
                  <a:lumMod val="91667"/>
                  <a:alpha val="3333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87" name="梯形 586">
              <a:extLst>
                <a:ext uri="{FF2B5EF4-FFF2-40B4-BE49-F238E27FC236}">
                  <a16:creationId xmlns:a16="http://schemas.microsoft.com/office/drawing/2014/main" xmlns="" id="{1D65890A-4EB0-4084-8803-A75D43273EA8}"/>
                </a:ext>
              </a:extLst>
            </p:cNvPr>
            <p:cNvSpPr/>
            <p:nvPr/>
          </p:nvSpPr>
          <p:spPr>
            <a:xfrm>
              <a:off x="1549400" y="4333876"/>
              <a:ext cx="9093200" cy="1041400"/>
            </a:xfrm>
            <a:prstGeom prst="trapezoid">
              <a:avLst>
                <a:gd name="adj" fmla="val 119967"/>
              </a:avLst>
            </a:prstGeom>
            <a:noFill/>
            <a:ln w="9525" cap="flat" cmpd="sng" algn="ctr">
              <a:solidFill>
                <a:schemeClr val="bg1">
                  <a:lumMod val="88889"/>
                  <a:alpha val="4444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88" name="梯形 587">
              <a:extLst>
                <a:ext uri="{FF2B5EF4-FFF2-40B4-BE49-F238E27FC236}">
                  <a16:creationId xmlns:a16="http://schemas.microsoft.com/office/drawing/2014/main" xmlns="" id="{EE107946-03FA-47E8-90E7-096BE151A72C}"/>
                </a:ext>
              </a:extLst>
            </p:cNvPr>
            <p:cNvSpPr/>
            <p:nvPr/>
          </p:nvSpPr>
          <p:spPr>
            <a:xfrm>
              <a:off x="1549400" y="4267201"/>
              <a:ext cx="9093200" cy="1041400"/>
            </a:xfrm>
            <a:prstGeom prst="trapezoid">
              <a:avLst>
                <a:gd name="adj" fmla="val 119967"/>
              </a:avLst>
            </a:prstGeom>
            <a:noFill/>
            <a:ln w="9525" cap="flat" cmpd="sng" algn="ctr">
              <a:solidFill>
                <a:schemeClr val="bg1">
                  <a:lumMod val="86111"/>
                  <a:alpha val="5555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89" name="梯形 588">
              <a:extLst>
                <a:ext uri="{FF2B5EF4-FFF2-40B4-BE49-F238E27FC236}">
                  <a16:creationId xmlns:a16="http://schemas.microsoft.com/office/drawing/2014/main" xmlns="" id="{48749743-7216-470A-A62A-4F925A1BE76E}"/>
                </a:ext>
              </a:extLst>
            </p:cNvPr>
            <p:cNvSpPr/>
            <p:nvPr/>
          </p:nvSpPr>
          <p:spPr>
            <a:xfrm>
              <a:off x="1549400" y="4200526"/>
              <a:ext cx="9093200" cy="1041400"/>
            </a:xfrm>
            <a:prstGeom prst="trapezoid">
              <a:avLst>
                <a:gd name="adj" fmla="val 119967"/>
              </a:avLst>
            </a:prstGeom>
            <a:noFill/>
            <a:ln w="9525" cap="flat" cmpd="sng" algn="ctr">
              <a:solidFill>
                <a:schemeClr val="bg1">
                  <a:lumMod val="83333"/>
                  <a:alpha val="6666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90" name="梯形 589">
              <a:extLst>
                <a:ext uri="{FF2B5EF4-FFF2-40B4-BE49-F238E27FC236}">
                  <a16:creationId xmlns:a16="http://schemas.microsoft.com/office/drawing/2014/main" xmlns="" id="{605D4BAE-3636-480B-B7BD-94D1C18DA06A}"/>
                </a:ext>
              </a:extLst>
            </p:cNvPr>
            <p:cNvSpPr/>
            <p:nvPr/>
          </p:nvSpPr>
          <p:spPr>
            <a:xfrm>
              <a:off x="1549400" y="4133850"/>
              <a:ext cx="9093200" cy="1041400"/>
            </a:xfrm>
            <a:prstGeom prst="trapezoid">
              <a:avLst>
                <a:gd name="adj" fmla="val 119967"/>
              </a:avLst>
            </a:prstGeom>
            <a:noFill/>
            <a:ln w="9525" cap="flat" cmpd="sng" algn="ctr">
              <a:solidFill>
                <a:schemeClr val="bg1">
                  <a:lumMod val="80556"/>
                  <a:alpha val="7777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91" name="梯形 590">
              <a:extLst>
                <a:ext uri="{FF2B5EF4-FFF2-40B4-BE49-F238E27FC236}">
                  <a16:creationId xmlns:a16="http://schemas.microsoft.com/office/drawing/2014/main" xmlns="" id="{9CD76DF8-D652-4AC8-8F2B-36736214CC5A}"/>
                </a:ext>
              </a:extLst>
            </p:cNvPr>
            <p:cNvSpPr/>
            <p:nvPr/>
          </p:nvSpPr>
          <p:spPr>
            <a:xfrm>
              <a:off x="1549400" y="4067175"/>
              <a:ext cx="9093200" cy="1041400"/>
            </a:xfrm>
            <a:prstGeom prst="trapezoid">
              <a:avLst>
                <a:gd name="adj" fmla="val 119967"/>
              </a:avLst>
            </a:prstGeom>
            <a:noFill/>
            <a:ln w="9525" cap="flat" cmpd="sng" algn="ctr">
              <a:solidFill>
                <a:schemeClr val="bg1">
                  <a:lumMod val="77778"/>
                  <a:alpha val="8888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 name="梯形 1">
              <a:extLst>
                <a:ext uri="{FF2B5EF4-FFF2-40B4-BE49-F238E27FC236}">
                  <a16:creationId xmlns:a16="http://schemas.microsoft.com/office/drawing/2014/main" xmlns="" id="{3FB128A5-A279-400A-80A7-125F07EA76D4}"/>
                </a:ext>
              </a:extLst>
            </p:cNvPr>
            <p:cNvSpPr/>
            <p:nvPr/>
          </p:nvSpPr>
          <p:spPr>
            <a:xfrm>
              <a:off x="1549400" y="4000500"/>
              <a:ext cx="9093200" cy="1041400"/>
            </a:xfrm>
            <a:prstGeom prst="trapezoid">
              <a:avLst>
                <a:gd name="adj" fmla="val 119967"/>
              </a:avLst>
            </a:prstGeom>
            <a:solidFill>
              <a:schemeClr val="bg1">
                <a:lumMod val="95000"/>
              </a:schemeClr>
            </a:solidFill>
            <a:ln w="9525">
              <a:gradFill>
                <a:gsLst>
                  <a:gs pos="0">
                    <a:schemeClr val="accent1">
                      <a:lumMod val="5000"/>
                      <a:lumOff val="95000"/>
                      <a:alpha val="0"/>
                    </a:schemeClr>
                  </a:gs>
                  <a:gs pos="74000">
                    <a:schemeClr val="bg1">
                      <a:lumMod val="75000"/>
                    </a:schemeClr>
                  </a:gs>
                  <a:gs pos="83000">
                    <a:schemeClr val="bg1">
                      <a:lumMod val="75000"/>
                    </a:schemeClr>
                  </a:gs>
                  <a:gs pos="100000">
                    <a:schemeClr val="bg1">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3" name="组合 262">
            <a:extLst>
              <a:ext uri="{FF2B5EF4-FFF2-40B4-BE49-F238E27FC236}">
                <a16:creationId xmlns:a16="http://schemas.microsoft.com/office/drawing/2014/main" xmlns="" id="{F957D997-0506-42DD-920A-BAC065E32708}"/>
              </a:ext>
            </a:extLst>
          </p:cNvPr>
          <p:cNvGrpSpPr/>
          <p:nvPr/>
        </p:nvGrpSpPr>
        <p:grpSpPr>
          <a:xfrm>
            <a:off x="3145311" y="2714336"/>
            <a:ext cx="1045689" cy="3405909"/>
            <a:chOff x="3480591" y="1557482"/>
            <a:chExt cx="1216152" cy="3057784"/>
          </a:xfrm>
        </p:grpSpPr>
        <p:sp>
          <p:nvSpPr>
            <p:cNvPr id="92" name="平行四边形 91">
              <a:extLst>
                <a:ext uri="{FF2B5EF4-FFF2-40B4-BE49-F238E27FC236}">
                  <a16:creationId xmlns:a16="http://schemas.microsoft.com/office/drawing/2014/main" xmlns="" id="{91615910-9AB9-42CE-9B89-C648E74DF197}"/>
                </a:ext>
              </a:extLst>
            </p:cNvPr>
            <p:cNvSpPr/>
            <p:nvPr/>
          </p:nvSpPr>
          <p:spPr>
            <a:xfrm>
              <a:off x="3480591" y="4313844"/>
              <a:ext cx="1216152" cy="301422"/>
            </a:xfrm>
            <a:prstGeom prst="parallelogram">
              <a:avLst>
                <a:gd name="adj" fmla="val 99787"/>
              </a:avLst>
            </a:prstGeom>
            <a:noFill/>
            <a:ln w="9525">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平行四边形 162">
              <a:extLst>
                <a:ext uri="{FF2B5EF4-FFF2-40B4-BE49-F238E27FC236}">
                  <a16:creationId xmlns:a16="http://schemas.microsoft.com/office/drawing/2014/main" xmlns="" id="{8788ADA6-8E09-4BB4-95E4-F029B42C4627}"/>
                </a:ext>
              </a:extLst>
            </p:cNvPr>
            <p:cNvSpPr/>
            <p:nvPr/>
          </p:nvSpPr>
          <p:spPr>
            <a:xfrm>
              <a:off x="3480591" y="4286553"/>
              <a:ext cx="1216152" cy="301422"/>
            </a:xfrm>
            <a:prstGeom prst="parallelogram">
              <a:avLst>
                <a:gd name="adj" fmla="val 99787"/>
              </a:avLst>
            </a:prstGeom>
            <a:noFill/>
            <a:ln w="9525" cap="flat" cmpd="sng" algn="ctr">
              <a:solidFill>
                <a:schemeClr val="bg1">
                  <a:lumMod val="99752"/>
                  <a:alpha val="99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4" name="平行四边形 163">
              <a:extLst>
                <a:ext uri="{FF2B5EF4-FFF2-40B4-BE49-F238E27FC236}">
                  <a16:creationId xmlns:a16="http://schemas.microsoft.com/office/drawing/2014/main" xmlns="" id="{A0C9003B-6904-49BC-BFE8-599ABC04F767}"/>
                </a:ext>
              </a:extLst>
            </p:cNvPr>
            <p:cNvSpPr/>
            <p:nvPr/>
          </p:nvSpPr>
          <p:spPr>
            <a:xfrm>
              <a:off x="3480591" y="4259263"/>
              <a:ext cx="1216152" cy="301422"/>
            </a:xfrm>
            <a:prstGeom prst="parallelogram">
              <a:avLst>
                <a:gd name="adj" fmla="val 99787"/>
              </a:avLst>
            </a:prstGeom>
            <a:noFill/>
            <a:ln w="9525" cap="flat" cmpd="sng" algn="ctr">
              <a:solidFill>
                <a:schemeClr val="bg1">
                  <a:lumMod val="99505"/>
                  <a:alpha val="198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5" name="平行四边形 164">
              <a:extLst>
                <a:ext uri="{FF2B5EF4-FFF2-40B4-BE49-F238E27FC236}">
                  <a16:creationId xmlns:a16="http://schemas.microsoft.com/office/drawing/2014/main" xmlns="" id="{6BA22411-BC53-4C07-93D9-3D4870FC4F33}"/>
                </a:ext>
              </a:extLst>
            </p:cNvPr>
            <p:cNvSpPr/>
            <p:nvPr/>
          </p:nvSpPr>
          <p:spPr>
            <a:xfrm>
              <a:off x="3480591" y="4231972"/>
              <a:ext cx="1216152" cy="301422"/>
            </a:xfrm>
            <a:prstGeom prst="parallelogram">
              <a:avLst>
                <a:gd name="adj" fmla="val 99787"/>
              </a:avLst>
            </a:prstGeom>
            <a:noFill/>
            <a:ln w="9525" cap="flat" cmpd="sng" algn="ctr">
              <a:solidFill>
                <a:schemeClr val="bg1">
                  <a:lumMod val="99257"/>
                  <a:alpha val="297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6" name="平行四边形 165">
              <a:extLst>
                <a:ext uri="{FF2B5EF4-FFF2-40B4-BE49-F238E27FC236}">
                  <a16:creationId xmlns:a16="http://schemas.microsoft.com/office/drawing/2014/main" xmlns="" id="{40CF2853-4D0F-4A76-BDEB-5724902181B2}"/>
                </a:ext>
              </a:extLst>
            </p:cNvPr>
            <p:cNvSpPr/>
            <p:nvPr/>
          </p:nvSpPr>
          <p:spPr>
            <a:xfrm>
              <a:off x="3480591" y="4204681"/>
              <a:ext cx="1216152" cy="301422"/>
            </a:xfrm>
            <a:prstGeom prst="parallelogram">
              <a:avLst>
                <a:gd name="adj" fmla="val 99787"/>
              </a:avLst>
            </a:prstGeom>
            <a:noFill/>
            <a:ln w="9525" cap="flat" cmpd="sng" algn="ctr">
              <a:solidFill>
                <a:schemeClr val="bg1">
                  <a:lumMod val="99010"/>
                  <a:alpha val="396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7" name="平行四边形 166">
              <a:extLst>
                <a:ext uri="{FF2B5EF4-FFF2-40B4-BE49-F238E27FC236}">
                  <a16:creationId xmlns:a16="http://schemas.microsoft.com/office/drawing/2014/main" xmlns="" id="{FE7FC60B-15D0-4C6D-9A70-15A958AD49DF}"/>
                </a:ext>
              </a:extLst>
            </p:cNvPr>
            <p:cNvSpPr/>
            <p:nvPr/>
          </p:nvSpPr>
          <p:spPr>
            <a:xfrm>
              <a:off x="3480591" y="4177390"/>
              <a:ext cx="1216152" cy="301422"/>
            </a:xfrm>
            <a:prstGeom prst="parallelogram">
              <a:avLst>
                <a:gd name="adj" fmla="val 99787"/>
              </a:avLst>
            </a:prstGeom>
            <a:noFill/>
            <a:ln w="9525" cap="flat" cmpd="sng" algn="ctr">
              <a:solidFill>
                <a:schemeClr val="bg1">
                  <a:lumMod val="98762"/>
                  <a:alpha val="495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8" name="平行四边形 167">
              <a:extLst>
                <a:ext uri="{FF2B5EF4-FFF2-40B4-BE49-F238E27FC236}">
                  <a16:creationId xmlns:a16="http://schemas.microsoft.com/office/drawing/2014/main" xmlns="" id="{2EAC819B-5396-4DB4-8B35-434DC77D3D9A}"/>
                </a:ext>
              </a:extLst>
            </p:cNvPr>
            <p:cNvSpPr/>
            <p:nvPr/>
          </p:nvSpPr>
          <p:spPr>
            <a:xfrm>
              <a:off x="3480591" y="4150100"/>
              <a:ext cx="1216152" cy="301422"/>
            </a:xfrm>
            <a:prstGeom prst="parallelogram">
              <a:avLst>
                <a:gd name="adj" fmla="val 99787"/>
              </a:avLst>
            </a:prstGeom>
            <a:noFill/>
            <a:ln w="9525" cap="flat" cmpd="sng" algn="ctr">
              <a:solidFill>
                <a:schemeClr val="bg1">
                  <a:lumMod val="98515"/>
                  <a:alpha val="594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9" name="平行四边形 168">
              <a:extLst>
                <a:ext uri="{FF2B5EF4-FFF2-40B4-BE49-F238E27FC236}">
                  <a16:creationId xmlns:a16="http://schemas.microsoft.com/office/drawing/2014/main" xmlns="" id="{8095E1B3-75AF-42DE-82C6-845E44687D0D}"/>
                </a:ext>
              </a:extLst>
            </p:cNvPr>
            <p:cNvSpPr/>
            <p:nvPr/>
          </p:nvSpPr>
          <p:spPr>
            <a:xfrm>
              <a:off x="3480591" y="4122809"/>
              <a:ext cx="1216152" cy="301422"/>
            </a:xfrm>
            <a:prstGeom prst="parallelogram">
              <a:avLst>
                <a:gd name="adj" fmla="val 99787"/>
              </a:avLst>
            </a:prstGeom>
            <a:noFill/>
            <a:ln w="9525" cap="flat" cmpd="sng" algn="ctr">
              <a:solidFill>
                <a:schemeClr val="bg1">
                  <a:lumMod val="98267"/>
                  <a:alpha val="693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0" name="平行四边形 169">
              <a:extLst>
                <a:ext uri="{FF2B5EF4-FFF2-40B4-BE49-F238E27FC236}">
                  <a16:creationId xmlns:a16="http://schemas.microsoft.com/office/drawing/2014/main" xmlns="" id="{52766458-9A25-4476-83F8-B050FCD9C0C4}"/>
                </a:ext>
              </a:extLst>
            </p:cNvPr>
            <p:cNvSpPr/>
            <p:nvPr/>
          </p:nvSpPr>
          <p:spPr>
            <a:xfrm>
              <a:off x="3480591" y="4095518"/>
              <a:ext cx="1216152" cy="301422"/>
            </a:xfrm>
            <a:prstGeom prst="parallelogram">
              <a:avLst>
                <a:gd name="adj" fmla="val 99787"/>
              </a:avLst>
            </a:prstGeom>
            <a:noFill/>
            <a:ln w="9525" cap="flat" cmpd="sng" algn="ctr">
              <a:solidFill>
                <a:schemeClr val="bg1">
                  <a:lumMod val="98020"/>
                  <a:alpha val="792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1" name="平行四边形 170">
              <a:extLst>
                <a:ext uri="{FF2B5EF4-FFF2-40B4-BE49-F238E27FC236}">
                  <a16:creationId xmlns:a16="http://schemas.microsoft.com/office/drawing/2014/main" xmlns="" id="{8AA3AE79-0AA9-4EBB-B455-B8D84DB540DF}"/>
                </a:ext>
              </a:extLst>
            </p:cNvPr>
            <p:cNvSpPr/>
            <p:nvPr/>
          </p:nvSpPr>
          <p:spPr>
            <a:xfrm>
              <a:off x="3480591" y="4068228"/>
              <a:ext cx="1216152" cy="301422"/>
            </a:xfrm>
            <a:prstGeom prst="parallelogram">
              <a:avLst>
                <a:gd name="adj" fmla="val 99787"/>
              </a:avLst>
            </a:prstGeom>
            <a:noFill/>
            <a:ln w="9525" cap="flat" cmpd="sng" algn="ctr">
              <a:solidFill>
                <a:schemeClr val="bg1">
                  <a:lumMod val="97772"/>
                  <a:alpha val="891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2" name="平行四边形 171">
              <a:extLst>
                <a:ext uri="{FF2B5EF4-FFF2-40B4-BE49-F238E27FC236}">
                  <a16:creationId xmlns:a16="http://schemas.microsoft.com/office/drawing/2014/main" xmlns="" id="{D36D7FC2-4615-494F-B5E1-ACC2AA180FC5}"/>
                </a:ext>
              </a:extLst>
            </p:cNvPr>
            <p:cNvSpPr/>
            <p:nvPr/>
          </p:nvSpPr>
          <p:spPr>
            <a:xfrm>
              <a:off x="3480591" y="4040937"/>
              <a:ext cx="1216152" cy="301422"/>
            </a:xfrm>
            <a:prstGeom prst="parallelogram">
              <a:avLst>
                <a:gd name="adj" fmla="val 99787"/>
              </a:avLst>
            </a:prstGeom>
            <a:noFill/>
            <a:ln w="9525" cap="flat" cmpd="sng" algn="ctr">
              <a:solidFill>
                <a:schemeClr val="bg1">
                  <a:lumMod val="97525"/>
                  <a:alpha val="990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3" name="平行四边形 172">
              <a:extLst>
                <a:ext uri="{FF2B5EF4-FFF2-40B4-BE49-F238E27FC236}">
                  <a16:creationId xmlns:a16="http://schemas.microsoft.com/office/drawing/2014/main" xmlns="" id="{1FD3626A-5C38-4F79-A216-23151B875534}"/>
                </a:ext>
              </a:extLst>
            </p:cNvPr>
            <p:cNvSpPr/>
            <p:nvPr/>
          </p:nvSpPr>
          <p:spPr>
            <a:xfrm>
              <a:off x="3480591" y="4013646"/>
              <a:ext cx="1216152" cy="301422"/>
            </a:xfrm>
            <a:prstGeom prst="parallelogram">
              <a:avLst>
                <a:gd name="adj" fmla="val 99787"/>
              </a:avLst>
            </a:prstGeom>
            <a:noFill/>
            <a:ln w="9525" cap="flat" cmpd="sng" algn="ctr">
              <a:solidFill>
                <a:schemeClr val="bg1">
                  <a:lumMod val="97277"/>
                  <a:alpha val="1089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4" name="平行四边形 173">
              <a:extLst>
                <a:ext uri="{FF2B5EF4-FFF2-40B4-BE49-F238E27FC236}">
                  <a16:creationId xmlns:a16="http://schemas.microsoft.com/office/drawing/2014/main" xmlns="" id="{38348F7C-F0A8-4122-8FD2-710BB7C4E6BE}"/>
                </a:ext>
              </a:extLst>
            </p:cNvPr>
            <p:cNvSpPr/>
            <p:nvPr/>
          </p:nvSpPr>
          <p:spPr>
            <a:xfrm>
              <a:off x="3480591" y="3986356"/>
              <a:ext cx="1216152" cy="301422"/>
            </a:xfrm>
            <a:prstGeom prst="parallelogram">
              <a:avLst>
                <a:gd name="adj" fmla="val 99787"/>
              </a:avLst>
            </a:prstGeom>
            <a:noFill/>
            <a:ln w="9525" cap="flat" cmpd="sng" algn="ctr">
              <a:solidFill>
                <a:schemeClr val="bg1">
                  <a:lumMod val="97030"/>
                  <a:alpha val="1188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5" name="平行四边形 174">
              <a:extLst>
                <a:ext uri="{FF2B5EF4-FFF2-40B4-BE49-F238E27FC236}">
                  <a16:creationId xmlns:a16="http://schemas.microsoft.com/office/drawing/2014/main" xmlns="" id="{D0EFF8E0-C923-4BC1-A4A7-16C19225B1F0}"/>
                </a:ext>
              </a:extLst>
            </p:cNvPr>
            <p:cNvSpPr/>
            <p:nvPr/>
          </p:nvSpPr>
          <p:spPr>
            <a:xfrm>
              <a:off x="3480591" y="3959065"/>
              <a:ext cx="1216152" cy="301422"/>
            </a:xfrm>
            <a:prstGeom prst="parallelogram">
              <a:avLst>
                <a:gd name="adj" fmla="val 99787"/>
              </a:avLst>
            </a:prstGeom>
            <a:noFill/>
            <a:ln w="9525" cap="flat" cmpd="sng" algn="ctr">
              <a:solidFill>
                <a:schemeClr val="bg1">
                  <a:lumMod val="96782"/>
                  <a:alpha val="1287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6" name="平行四边形 175">
              <a:extLst>
                <a:ext uri="{FF2B5EF4-FFF2-40B4-BE49-F238E27FC236}">
                  <a16:creationId xmlns:a16="http://schemas.microsoft.com/office/drawing/2014/main" xmlns="" id="{4447C482-A813-419A-B071-0EDF04C4312E}"/>
                </a:ext>
              </a:extLst>
            </p:cNvPr>
            <p:cNvSpPr/>
            <p:nvPr/>
          </p:nvSpPr>
          <p:spPr>
            <a:xfrm>
              <a:off x="3480591" y="3931774"/>
              <a:ext cx="1216152" cy="301422"/>
            </a:xfrm>
            <a:prstGeom prst="parallelogram">
              <a:avLst>
                <a:gd name="adj" fmla="val 99787"/>
              </a:avLst>
            </a:prstGeom>
            <a:noFill/>
            <a:ln w="9525" cap="flat" cmpd="sng" algn="ctr">
              <a:solidFill>
                <a:schemeClr val="bg1">
                  <a:lumMod val="96535"/>
                  <a:alpha val="1386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7" name="平行四边形 176">
              <a:extLst>
                <a:ext uri="{FF2B5EF4-FFF2-40B4-BE49-F238E27FC236}">
                  <a16:creationId xmlns:a16="http://schemas.microsoft.com/office/drawing/2014/main" xmlns="" id="{C71C2EB3-6B3A-4067-8034-C1173951D08A}"/>
                </a:ext>
              </a:extLst>
            </p:cNvPr>
            <p:cNvSpPr/>
            <p:nvPr/>
          </p:nvSpPr>
          <p:spPr>
            <a:xfrm>
              <a:off x="3480591" y="3904483"/>
              <a:ext cx="1216152" cy="301422"/>
            </a:xfrm>
            <a:prstGeom prst="parallelogram">
              <a:avLst>
                <a:gd name="adj" fmla="val 99787"/>
              </a:avLst>
            </a:prstGeom>
            <a:noFill/>
            <a:ln w="9525" cap="flat" cmpd="sng" algn="ctr">
              <a:solidFill>
                <a:schemeClr val="bg1">
                  <a:lumMod val="96287"/>
                  <a:alpha val="1485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8" name="平行四边形 177">
              <a:extLst>
                <a:ext uri="{FF2B5EF4-FFF2-40B4-BE49-F238E27FC236}">
                  <a16:creationId xmlns:a16="http://schemas.microsoft.com/office/drawing/2014/main" xmlns="" id="{33216318-CA2C-42FA-A0F7-0F6917E8380C}"/>
                </a:ext>
              </a:extLst>
            </p:cNvPr>
            <p:cNvSpPr/>
            <p:nvPr/>
          </p:nvSpPr>
          <p:spPr>
            <a:xfrm>
              <a:off x="3480591" y="3877193"/>
              <a:ext cx="1216152" cy="301422"/>
            </a:xfrm>
            <a:prstGeom prst="parallelogram">
              <a:avLst>
                <a:gd name="adj" fmla="val 99787"/>
              </a:avLst>
            </a:prstGeom>
            <a:noFill/>
            <a:ln w="9525" cap="flat" cmpd="sng" algn="ctr">
              <a:solidFill>
                <a:schemeClr val="bg1">
                  <a:lumMod val="96040"/>
                  <a:alpha val="1584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9" name="平行四边形 178">
              <a:extLst>
                <a:ext uri="{FF2B5EF4-FFF2-40B4-BE49-F238E27FC236}">
                  <a16:creationId xmlns:a16="http://schemas.microsoft.com/office/drawing/2014/main" xmlns="" id="{70342B9F-D12D-48F9-ABFE-8C323B638007}"/>
                </a:ext>
              </a:extLst>
            </p:cNvPr>
            <p:cNvSpPr/>
            <p:nvPr/>
          </p:nvSpPr>
          <p:spPr>
            <a:xfrm>
              <a:off x="3480591" y="3849902"/>
              <a:ext cx="1216152" cy="301422"/>
            </a:xfrm>
            <a:prstGeom prst="parallelogram">
              <a:avLst>
                <a:gd name="adj" fmla="val 99787"/>
              </a:avLst>
            </a:prstGeom>
            <a:noFill/>
            <a:ln w="9525" cap="flat" cmpd="sng" algn="ctr">
              <a:solidFill>
                <a:schemeClr val="bg1">
                  <a:lumMod val="95792"/>
                  <a:alpha val="1683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80" name="平行四边形 179">
              <a:extLst>
                <a:ext uri="{FF2B5EF4-FFF2-40B4-BE49-F238E27FC236}">
                  <a16:creationId xmlns:a16="http://schemas.microsoft.com/office/drawing/2014/main" xmlns="" id="{FD391DEA-3874-4601-8CFC-58B5F631110D}"/>
                </a:ext>
              </a:extLst>
            </p:cNvPr>
            <p:cNvSpPr/>
            <p:nvPr/>
          </p:nvSpPr>
          <p:spPr>
            <a:xfrm>
              <a:off x="3480591" y="3822611"/>
              <a:ext cx="1216152" cy="301422"/>
            </a:xfrm>
            <a:prstGeom prst="parallelogram">
              <a:avLst>
                <a:gd name="adj" fmla="val 99787"/>
              </a:avLst>
            </a:prstGeom>
            <a:noFill/>
            <a:ln w="9525" cap="flat" cmpd="sng" algn="ctr">
              <a:solidFill>
                <a:schemeClr val="bg1">
                  <a:lumMod val="95545"/>
                  <a:alpha val="1782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81" name="平行四边形 180">
              <a:extLst>
                <a:ext uri="{FF2B5EF4-FFF2-40B4-BE49-F238E27FC236}">
                  <a16:creationId xmlns:a16="http://schemas.microsoft.com/office/drawing/2014/main" xmlns="" id="{6B59A900-92FA-496C-BBFC-C7BCDB2D4FE8}"/>
                </a:ext>
              </a:extLst>
            </p:cNvPr>
            <p:cNvSpPr/>
            <p:nvPr/>
          </p:nvSpPr>
          <p:spPr>
            <a:xfrm>
              <a:off x="3480591" y="3795321"/>
              <a:ext cx="1216152" cy="301422"/>
            </a:xfrm>
            <a:prstGeom prst="parallelogram">
              <a:avLst>
                <a:gd name="adj" fmla="val 99787"/>
              </a:avLst>
            </a:prstGeom>
            <a:noFill/>
            <a:ln w="9525" cap="flat" cmpd="sng" algn="ctr">
              <a:solidFill>
                <a:schemeClr val="bg1">
                  <a:lumMod val="95297"/>
                  <a:alpha val="1881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82" name="平行四边形 181">
              <a:extLst>
                <a:ext uri="{FF2B5EF4-FFF2-40B4-BE49-F238E27FC236}">
                  <a16:creationId xmlns:a16="http://schemas.microsoft.com/office/drawing/2014/main" xmlns="" id="{3164690E-3642-45CA-BA50-D9D5B768DA95}"/>
                </a:ext>
              </a:extLst>
            </p:cNvPr>
            <p:cNvSpPr/>
            <p:nvPr/>
          </p:nvSpPr>
          <p:spPr>
            <a:xfrm>
              <a:off x="3480591" y="3768030"/>
              <a:ext cx="1216152" cy="301422"/>
            </a:xfrm>
            <a:prstGeom prst="parallelogram">
              <a:avLst>
                <a:gd name="adj" fmla="val 99787"/>
              </a:avLst>
            </a:prstGeom>
            <a:noFill/>
            <a:ln w="9525" cap="flat" cmpd="sng" algn="ctr">
              <a:solidFill>
                <a:schemeClr val="bg1">
                  <a:lumMod val="95050"/>
                  <a:alpha val="1980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83" name="平行四边形 182">
              <a:extLst>
                <a:ext uri="{FF2B5EF4-FFF2-40B4-BE49-F238E27FC236}">
                  <a16:creationId xmlns:a16="http://schemas.microsoft.com/office/drawing/2014/main" xmlns="" id="{612A9745-A0E1-4BE7-8A61-7EF7815DDC2A}"/>
                </a:ext>
              </a:extLst>
            </p:cNvPr>
            <p:cNvSpPr/>
            <p:nvPr/>
          </p:nvSpPr>
          <p:spPr>
            <a:xfrm>
              <a:off x="3480591" y="3740739"/>
              <a:ext cx="1216152" cy="301422"/>
            </a:xfrm>
            <a:prstGeom prst="parallelogram">
              <a:avLst>
                <a:gd name="adj" fmla="val 99787"/>
              </a:avLst>
            </a:prstGeom>
            <a:noFill/>
            <a:ln w="9525" cap="flat" cmpd="sng" algn="ctr">
              <a:solidFill>
                <a:schemeClr val="bg1">
                  <a:lumMod val="94802"/>
                  <a:alpha val="2079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84" name="平行四边形 183">
              <a:extLst>
                <a:ext uri="{FF2B5EF4-FFF2-40B4-BE49-F238E27FC236}">
                  <a16:creationId xmlns:a16="http://schemas.microsoft.com/office/drawing/2014/main" xmlns="" id="{0319546F-F140-4820-9C8E-7E665AA2F330}"/>
                </a:ext>
              </a:extLst>
            </p:cNvPr>
            <p:cNvSpPr/>
            <p:nvPr/>
          </p:nvSpPr>
          <p:spPr>
            <a:xfrm>
              <a:off x="3480591" y="3713449"/>
              <a:ext cx="1216152" cy="301422"/>
            </a:xfrm>
            <a:prstGeom prst="parallelogram">
              <a:avLst>
                <a:gd name="adj" fmla="val 99787"/>
              </a:avLst>
            </a:prstGeom>
            <a:noFill/>
            <a:ln w="9525" cap="flat" cmpd="sng" algn="ctr">
              <a:solidFill>
                <a:schemeClr val="bg1">
                  <a:lumMod val="94554"/>
                  <a:alpha val="2178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85" name="平行四边形 184">
              <a:extLst>
                <a:ext uri="{FF2B5EF4-FFF2-40B4-BE49-F238E27FC236}">
                  <a16:creationId xmlns:a16="http://schemas.microsoft.com/office/drawing/2014/main" xmlns="" id="{5EE61530-1E96-48F0-BC5E-9A9C023AEDE8}"/>
                </a:ext>
              </a:extLst>
            </p:cNvPr>
            <p:cNvSpPr/>
            <p:nvPr/>
          </p:nvSpPr>
          <p:spPr>
            <a:xfrm>
              <a:off x="3480591" y="3686158"/>
              <a:ext cx="1216152" cy="301422"/>
            </a:xfrm>
            <a:prstGeom prst="parallelogram">
              <a:avLst>
                <a:gd name="adj" fmla="val 99787"/>
              </a:avLst>
            </a:prstGeom>
            <a:noFill/>
            <a:ln w="9525" cap="flat" cmpd="sng" algn="ctr">
              <a:solidFill>
                <a:schemeClr val="bg1">
                  <a:lumMod val="94307"/>
                  <a:alpha val="2277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86" name="平行四边形 185">
              <a:extLst>
                <a:ext uri="{FF2B5EF4-FFF2-40B4-BE49-F238E27FC236}">
                  <a16:creationId xmlns:a16="http://schemas.microsoft.com/office/drawing/2014/main" xmlns="" id="{A8E1B79F-B9BD-4322-9034-78A787A1F06F}"/>
                </a:ext>
              </a:extLst>
            </p:cNvPr>
            <p:cNvSpPr/>
            <p:nvPr/>
          </p:nvSpPr>
          <p:spPr>
            <a:xfrm>
              <a:off x="3480591" y="3658867"/>
              <a:ext cx="1216152" cy="301422"/>
            </a:xfrm>
            <a:prstGeom prst="parallelogram">
              <a:avLst>
                <a:gd name="adj" fmla="val 99787"/>
              </a:avLst>
            </a:prstGeom>
            <a:noFill/>
            <a:ln w="9525" cap="flat" cmpd="sng" algn="ctr">
              <a:solidFill>
                <a:schemeClr val="bg1">
                  <a:lumMod val="94059"/>
                  <a:alpha val="2376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87" name="平行四边形 186">
              <a:extLst>
                <a:ext uri="{FF2B5EF4-FFF2-40B4-BE49-F238E27FC236}">
                  <a16:creationId xmlns:a16="http://schemas.microsoft.com/office/drawing/2014/main" xmlns="" id="{2EFE5A69-AF84-497C-9655-A3DF2FA2A5C7}"/>
                </a:ext>
              </a:extLst>
            </p:cNvPr>
            <p:cNvSpPr/>
            <p:nvPr/>
          </p:nvSpPr>
          <p:spPr>
            <a:xfrm>
              <a:off x="3480591" y="3631576"/>
              <a:ext cx="1216152" cy="301422"/>
            </a:xfrm>
            <a:prstGeom prst="parallelogram">
              <a:avLst>
                <a:gd name="adj" fmla="val 99787"/>
              </a:avLst>
            </a:prstGeom>
            <a:noFill/>
            <a:ln w="9525" cap="flat" cmpd="sng" algn="ctr">
              <a:solidFill>
                <a:schemeClr val="bg1">
                  <a:lumMod val="93812"/>
                  <a:alpha val="2475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88" name="平行四边形 187">
              <a:extLst>
                <a:ext uri="{FF2B5EF4-FFF2-40B4-BE49-F238E27FC236}">
                  <a16:creationId xmlns:a16="http://schemas.microsoft.com/office/drawing/2014/main" xmlns="" id="{57A47C28-E796-43DA-981D-63BB898CFC7B}"/>
                </a:ext>
              </a:extLst>
            </p:cNvPr>
            <p:cNvSpPr/>
            <p:nvPr/>
          </p:nvSpPr>
          <p:spPr>
            <a:xfrm>
              <a:off x="3480591" y="3604285"/>
              <a:ext cx="1216152" cy="301422"/>
            </a:xfrm>
            <a:prstGeom prst="parallelogram">
              <a:avLst>
                <a:gd name="adj" fmla="val 99787"/>
              </a:avLst>
            </a:prstGeom>
            <a:noFill/>
            <a:ln w="9525" cap="flat" cmpd="sng" algn="ctr">
              <a:solidFill>
                <a:schemeClr val="bg1">
                  <a:lumMod val="93564"/>
                  <a:alpha val="2574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89" name="平行四边形 188">
              <a:extLst>
                <a:ext uri="{FF2B5EF4-FFF2-40B4-BE49-F238E27FC236}">
                  <a16:creationId xmlns:a16="http://schemas.microsoft.com/office/drawing/2014/main" xmlns="" id="{82BC4A60-4802-407D-B5AD-0D80A80F1A4B}"/>
                </a:ext>
              </a:extLst>
            </p:cNvPr>
            <p:cNvSpPr/>
            <p:nvPr/>
          </p:nvSpPr>
          <p:spPr>
            <a:xfrm>
              <a:off x="3480591" y="3576995"/>
              <a:ext cx="1216152" cy="301422"/>
            </a:xfrm>
            <a:prstGeom prst="parallelogram">
              <a:avLst>
                <a:gd name="adj" fmla="val 99787"/>
              </a:avLst>
            </a:prstGeom>
            <a:noFill/>
            <a:ln w="9525" cap="flat" cmpd="sng" algn="ctr">
              <a:solidFill>
                <a:schemeClr val="bg1">
                  <a:lumMod val="93317"/>
                  <a:alpha val="2673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90" name="平行四边形 189">
              <a:extLst>
                <a:ext uri="{FF2B5EF4-FFF2-40B4-BE49-F238E27FC236}">
                  <a16:creationId xmlns:a16="http://schemas.microsoft.com/office/drawing/2014/main" xmlns="" id="{46A31556-9987-4233-A4A5-60E0839371CD}"/>
                </a:ext>
              </a:extLst>
            </p:cNvPr>
            <p:cNvSpPr/>
            <p:nvPr/>
          </p:nvSpPr>
          <p:spPr>
            <a:xfrm>
              <a:off x="3480591" y="3549704"/>
              <a:ext cx="1216152" cy="301422"/>
            </a:xfrm>
            <a:prstGeom prst="parallelogram">
              <a:avLst>
                <a:gd name="adj" fmla="val 99787"/>
              </a:avLst>
            </a:prstGeom>
            <a:noFill/>
            <a:ln w="9525" cap="flat" cmpd="sng" algn="ctr">
              <a:solidFill>
                <a:schemeClr val="bg1">
                  <a:lumMod val="93069"/>
                  <a:alpha val="2772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91" name="平行四边形 190">
              <a:extLst>
                <a:ext uri="{FF2B5EF4-FFF2-40B4-BE49-F238E27FC236}">
                  <a16:creationId xmlns:a16="http://schemas.microsoft.com/office/drawing/2014/main" xmlns="" id="{82B039D1-C31F-422D-988E-C7E12D7C143E}"/>
                </a:ext>
              </a:extLst>
            </p:cNvPr>
            <p:cNvSpPr/>
            <p:nvPr/>
          </p:nvSpPr>
          <p:spPr>
            <a:xfrm>
              <a:off x="3480591" y="3522413"/>
              <a:ext cx="1216152" cy="301422"/>
            </a:xfrm>
            <a:prstGeom prst="parallelogram">
              <a:avLst>
                <a:gd name="adj" fmla="val 99787"/>
              </a:avLst>
            </a:prstGeom>
            <a:noFill/>
            <a:ln w="9525" cap="flat" cmpd="sng" algn="ctr">
              <a:solidFill>
                <a:schemeClr val="bg1">
                  <a:lumMod val="92822"/>
                  <a:alpha val="2871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92" name="平行四边形 191">
              <a:extLst>
                <a:ext uri="{FF2B5EF4-FFF2-40B4-BE49-F238E27FC236}">
                  <a16:creationId xmlns:a16="http://schemas.microsoft.com/office/drawing/2014/main" xmlns="" id="{028AE7E5-B9F6-470C-8DA9-8A29F9AC95C6}"/>
                </a:ext>
              </a:extLst>
            </p:cNvPr>
            <p:cNvSpPr/>
            <p:nvPr/>
          </p:nvSpPr>
          <p:spPr>
            <a:xfrm>
              <a:off x="3480591" y="3495123"/>
              <a:ext cx="1216152" cy="301422"/>
            </a:xfrm>
            <a:prstGeom prst="parallelogram">
              <a:avLst>
                <a:gd name="adj" fmla="val 99787"/>
              </a:avLst>
            </a:prstGeom>
            <a:noFill/>
            <a:ln w="9525" cap="flat" cmpd="sng" algn="ctr">
              <a:solidFill>
                <a:schemeClr val="bg1">
                  <a:lumMod val="92574"/>
                  <a:alpha val="2970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93" name="平行四边形 192">
              <a:extLst>
                <a:ext uri="{FF2B5EF4-FFF2-40B4-BE49-F238E27FC236}">
                  <a16:creationId xmlns:a16="http://schemas.microsoft.com/office/drawing/2014/main" xmlns="" id="{DBC8167A-5400-46D7-BA5E-EB85D3C095A0}"/>
                </a:ext>
              </a:extLst>
            </p:cNvPr>
            <p:cNvSpPr/>
            <p:nvPr/>
          </p:nvSpPr>
          <p:spPr>
            <a:xfrm>
              <a:off x="3480591" y="3467832"/>
              <a:ext cx="1216152" cy="301422"/>
            </a:xfrm>
            <a:prstGeom prst="parallelogram">
              <a:avLst>
                <a:gd name="adj" fmla="val 99787"/>
              </a:avLst>
            </a:prstGeom>
            <a:noFill/>
            <a:ln w="9525" cap="flat" cmpd="sng" algn="ctr">
              <a:solidFill>
                <a:schemeClr val="bg1">
                  <a:lumMod val="92327"/>
                  <a:alpha val="3069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94" name="平行四边形 193">
              <a:extLst>
                <a:ext uri="{FF2B5EF4-FFF2-40B4-BE49-F238E27FC236}">
                  <a16:creationId xmlns:a16="http://schemas.microsoft.com/office/drawing/2014/main" xmlns="" id="{8C363076-2979-4AA8-96C7-FDB83F332C6A}"/>
                </a:ext>
              </a:extLst>
            </p:cNvPr>
            <p:cNvSpPr/>
            <p:nvPr/>
          </p:nvSpPr>
          <p:spPr>
            <a:xfrm>
              <a:off x="3480591" y="3440541"/>
              <a:ext cx="1216152" cy="301422"/>
            </a:xfrm>
            <a:prstGeom prst="parallelogram">
              <a:avLst>
                <a:gd name="adj" fmla="val 99787"/>
              </a:avLst>
            </a:prstGeom>
            <a:noFill/>
            <a:ln w="9525" cap="flat" cmpd="sng" algn="ctr">
              <a:solidFill>
                <a:schemeClr val="bg1">
                  <a:lumMod val="92079"/>
                  <a:alpha val="3168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95" name="平行四边形 194">
              <a:extLst>
                <a:ext uri="{FF2B5EF4-FFF2-40B4-BE49-F238E27FC236}">
                  <a16:creationId xmlns:a16="http://schemas.microsoft.com/office/drawing/2014/main" xmlns="" id="{F35293A3-D980-4147-A2FC-F6B690EDD23F}"/>
                </a:ext>
              </a:extLst>
            </p:cNvPr>
            <p:cNvSpPr/>
            <p:nvPr/>
          </p:nvSpPr>
          <p:spPr>
            <a:xfrm>
              <a:off x="3480591" y="3413251"/>
              <a:ext cx="1216152" cy="301422"/>
            </a:xfrm>
            <a:prstGeom prst="parallelogram">
              <a:avLst>
                <a:gd name="adj" fmla="val 99787"/>
              </a:avLst>
            </a:prstGeom>
            <a:noFill/>
            <a:ln w="9525" cap="flat" cmpd="sng" algn="ctr">
              <a:solidFill>
                <a:schemeClr val="bg1">
                  <a:lumMod val="91832"/>
                  <a:alpha val="3267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96" name="平行四边形 195">
              <a:extLst>
                <a:ext uri="{FF2B5EF4-FFF2-40B4-BE49-F238E27FC236}">
                  <a16:creationId xmlns:a16="http://schemas.microsoft.com/office/drawing/2014/main" xmlns="" id="{2A7BE2A7-73B9-4980-812C-2FBC614363E2}"/>
                </a:ext>
              </a:extLst>
            </p:cNvPr>
            <p:cNvSpPr/>
            <p:nvPr/>
          </p:nvSpPr>
          <p:spPr>
            <a:xfrm>
              <a:off x="3480591" y="3385960"/>
              <a:ext cx="1216152" cy="301422"/>
            </a:xfrm>
            <a:prstGeom prst="parallelogram">
              <a:avLst>
                <a:gd name="adj" fmla="val 99787"/>
              </a:avLst>
            </a:prstGeom>
            <a:noFill/>
            <a:ln w="9525" cap="flat" cmpd="sng" algn="ctr">
              <a:solidFill>
                <a:schemeClr val="bg1">
                  <a:lumMod val="91584"/>
                  <a:alpha val="3366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97" name="平行四边形 196">
              <a:extLst>
                <a:ext uri="{FF2B5EF4-FFF2-40B4-BE49-F238E27FC236}">
                  <a16:creationId xmlns:a16="http://schemas.microsoft.com/office/drawing/2014/main" xmlns="" id="{D6026416-6314-46C3-A5D1-9AC4894749C9}"/>
                </a:ext>
              </a:extLst>
            </p:cNvPr>
            <p:cNvSpPr/>
            <p:nvPr/>
          </p:nvSpPr>
          <p:spPr>
            <a:xfrm>
              <a:off x="3480591" y="3358669"/>
              <a:ext cx="1216152" cy="301422"/>
            </a:xfrm>
            <a:prstGeom prst="parallelogram">
              <a:avLst>
                <a:gd name="adj" fmla="val 99787"/>
              </a:avLst>
            </a:prstGeom>
            <a:noFill/>
            <a:ln w="9525" cap="flat" cmpd="sng" algn="ctr">
              <a:solidFill>
                <a:schemeClr val="bg1">
                  <a:lumMod val="91337"/>
                  <a:alpha val="3465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98" name="平行四边形 197">
              <a:extLst>
                <a:ext uri="{FF2B5EF4-FFF2-40B4-BE49-F238E27FC236}">
                  <a16:creationId xmlns:a16="http://schemas.microsoft.com/office/drawing/2014/main" xmlns="" id="{2835CA93-071E-4330-843F-F6E88766123D}"/>
                </a:ext>
              </a:extLst>
            </p:cNvPr>
            <p:cNvSpPr/>
            <p:nvPr/>
          </p:nvSpPr>
          <p:spPr>
            <a:xfrm>
              <a:off x="3480591" y="3331378"/>
              <a:ext cx="1216152" cy="301422"/>
            </a:xfrm>
            <a:prstGeom prst="parallelogram">
              <a:avLst>
                <a:gd name="adj" fmla="val 99787"/>
              </a:avLst>
            </a:prstGeom>
            <a:noFill/>
            <a:ln w="9525" cap="flat" cmpd="sng" algn="ctr">
              <a:solidFill>
                <a:schemeClr val="bg1">
                  <a:lumMod val="91089"/>
                  <a:alpha val="3564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99" name="平行四边形 198">
              <a:extLst>
                <a:ext uri="{FF2B5EF4-FFF2-40B4-BE49-F238E27FC236}">
                  <a16:creationId xmlns:a16="http://schemas.microsoft.com/office/drawing/2014/main" xmlns="" id="{BD1BD431-F46C-4926-A75C-F466DA91EC5E}"/>
                </a:ext>
              </a:extLst>
            </p:cNvPr>
            <p:cNvSpPr/>
            <p:nvPr/>
          </p:nvSpPr>
          <p:spPr>
            <a:xfrm>
              <a:off x="3480591" y="3304087"/>
              <a:ext cx="1216152" cy="301422"/>
            </a:xfrm>
            <a:prstGeom prst="parallelogram">
              <a:avLst>
                <a:gd name="adj" fmla="val 99787"/>
              </a:avLst>
            </a:prstGeom>
            <a:noFill/>
            <a:ln w="9525" cap="flat" cmpd="sng" algn="ctr">
              <a:solidFill>
                <a:schemeClr val="bg1">
                  <a:lumMod val="90842"/>
                  <a:alpha val="3663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00" name="平行四边形 199">
              <a:extLst>
                <a:ext uri="{FF2B5EF4-FFF2-40B4-BE49-F238E27FC236}">
                  <a16:creationId xmlns:a16="http://schemas.microsoft.com/office/drawing/2014/main" xmlns="" id="{B0CE2F7B-EA90-419D-A71A-6059E2AE63A5}"/>
                </a:ext>
              </a:extLst>
            </p:cNvPr>
            <p:cNvSpPr/>
            <p:nvPr/>
          </p:nvSpPr>
          <p:spPr>
            <a:xfrm>
              <a:off x="3480591" y="3276797"/>
              <a:ext cx="1216152" cy="301422"/>
            </a:xfrm>
            <a:prstGeom prst="parallelogram">
              <a:avLst>
                <a:gd name="adj" fmla="val 99787"/>
              </a:avLst>
            </a:prstGeom>
            <a:noFill/>
            <a:ln w="9525" cap="flat" cmpd="sng" algn="ctr">
              <a:solidFill>
                <a:schemeClr val="bg1">
                  <a:lumMod val="90594"/>
                  <a:alpha val="3762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01" name="平行四边形 200">
              <a:extLst>
                <a:ext uri="{FF2B5EF4-FFF2-40B4-BE49-F238E27FC236}">
                  <a16:creationId xmlns:a16="http://schemas.microsoft.com/office/drawing/2014/main" xmlns="" id="{2D122496-A009-4E7F-BB63-C9FE7B9243E1}"/>
                </a:ext>
              </a:extLst>
            </p:cNvPr>
            <p:cNvSpPr/>
            <p:nvPr/>
          </p:nvSpPr>
          <p:spPr>
            <a:xfrm>
              <a:off x="3480591" y="3249506"/>
              <a:ext cx="1216152" cy="301422"/>
            </a:xfrm>
            <a:prstGeom prst="parallelogram">
              <a:avLst>
                <a:gd name="adj" fmla="val 99787"/>
              </a:avLst>
            </a:prstGeom>
            <a:noFill/>
            <a:ln w="9525" cap="flat" cmpd="sng" algn="ctr">
              <a:solidFill>
                <a:schemeClr val="bg1">
                  <a:lumMod val="90347"/>
                  <a:alpha val="3861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02" name="平行四边形 201">
              <a:extLst>
                <a:ext uri="{FF2B5EF4-FFF2-40B4-BE49-F238E27FC236}">
                  <a16:creationId xmlns:a16="http://schemas.microsoft.com/office/drawing/2014/main" xmlns="" id="{EAA331B5-3FBB-4961-8F47-1DFE03692668}"/>
                </a:ext>
              </a:extLst>
            </p:cNvPr>
            <p:cNvSpPr/>
            <p:nvPr/>
          </p:nvSpPr>
          <p:spPr>
            <a:xfrm>
              <a:off x="3480591" y="3222216"/>
              <a:ext cx="1216152" cy="301422"/>
            </a:xfrm>
            <a:prstGeom prst="parallelogram">
              <a:avLst>
                <a:gd name="adj" fmla="val 99787"/>
              </a:avLst>
            </a:prstGeom>
            <a:noFill/>
            <a:ln w="9525" cap="flat" cmpd="sng" algn="ctr">
              <a:solidFill>
                <a:schemeClr val="bg1">
                  <a:lumMod val="90099"/>
                  <a:alpha val="3960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03" name="平行四边形 202">
              <a:extLst>
                <a:ext uri="{FF2B5EF4-FFF2-40B4-BE49-F238E27FC236}">
                  <a16:creationId xmlns:a16="http://schemas.microsoft.com/office/drawing/2014/main" xmlns="" id="{F84CC56E-6AAE-431B-83EC-DF2822951D0C}"/>
                </a:ext>
              </a:extLst>
            </p:cNvPr>
            <p:cNvSpPr/>
            <p:nvPr/>
          </p:nvSpPr>
          <p:spPr>
            <a:xfrm>
              <a:off x="3480591" y="3194925"/>
              <a:ext cx="1216152" cy="301422"/>
            </a:xfrm>
            <a:prstGeom prst="parallelogram">
              <a:avLst>
                <a:gd name="adj" fmla="val 99787"/>
              </a:avLst>
            </a:prstGeom>
            <a:noFill/>
            <a:ln w="9525" cap="flat" cmpd="sng" algn="ctr">
              <a:solidFill>
                <a:schemeClr val="bg1">
                  <a:lumMod val="89851"/>
                  <a:alpha val="4059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04" name="平行四边形 203">
              <a:extLst>
                <a:ext uri="{FF2B5EF4-FFF2-40B4-BE49-F238E27FC236}">
                  <a16:creationId xmlns:a16="http://schemas.microsoft.com/office/drawing/2014/main" xmlns="" id="{6AF77377-7837-406B-BE9A-42850B11E14F}"/>
                </a:ext>
              </a:extLst>
            </p:cNvPr>
            <p:cNvSpPr/>
            <p:nvPr/>
          </p:nvSpPr>
          <p:spPr>
            <a:xfrm>
              <a:off x="3480591" y="3167634"/>
              <a:ext cx="1216152" cy="301422"/>
            </a:xfrm>
            <a:prstGeom prst="parallelogram">
              <a:avLst>
                <a:gd name="adj" fmla="val 99787"/>
              </a:avLst>
            </a:prstGeom>
            <a:noFill/>
            <a:ln w="9525" cap="flat" cmpd="sng" algn="ctr">
              <a:solidFill>
                <a:schemeClr val="bg1">
                  <a:lumMod val="89604"/>
                  <a:alpha val="4158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05" name="平行四边形 204">
              <a:extLst>
                <a:ext uri="{FF2B5EF4-FFF2-40B4-BE49-F238E27FC236}">
                  <a16:creationId xmlns:a16="http://schemas.microsoft.com/office/drawing/2014/main" xmlns="" id="{E709B983-3522-4805-8CE2-422356A9E1A7}"/>
                </a:ext>
              </a:extLst>
            </p:cNvPr>
            <p:cNvSpPr/>
            <p:nvPr/>
          </p:nvSpPr>
          <p:spPr>
            <a:xfrm>
              <a:off x="3480591" y="3140343"/>
              <a:ext cx="1216152" cy="301422"/>
            </a:xfrm>
            <a:prstGeom prst="parallelogram">
              <a:avLst>
                <a:gd name="adj" fmla="val 99787"/>
              </a:avLst>
            </a:prstGeom>
            <a:noFill/>
            <a:ln w="9525" cap="flat" cmpd="sng" algn="ctr">
              <a:solidFill>
                <a:schemeClr val="bg1">
                  <a:lumMod val="89356"/>
                  <a:alpha val="4257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06" name="平行四边形 205">
              <a:extLst>
                <a:ext uri="{FF2B5EF4-FFF2-40B4-BE49-F238E27FC236}">
                  <a16:creationId xmlns:a16="http://schemas.microsoft.com/office/drawing/2014/main" xmlns="" id="{8A8F9ED1-4287-4F79-9FD2-5EEAB33F95A5}"/>
                </a:ext>
              </a:extLst>
            </p:cNvPr>
            <p:cNvSpPr/>
            <p:nvPr/>
          </p:nvSpPr>
          <p:spPr>
            <a:xfrm>
              <a:off x="3480591" y="3113053"/>
              <a:ext cx="1216152" cy="301422"/>
            </a:xfrm>
            <a:prstGeom prst="parallelogram">
              <a:avLst>
                <a:gd name="adj" fmla="val 99787"/>
              </a:avLst>
            </a:prstGeom>
            <a:noFill/>
            <a:ln w="9525" cap="flat" cmpd="sng" algn="ctr">
              <a:solidFill>
                <a:schemeClr val="bg1">
                  <a:lumMod val="89109"/>
                  <a:alpha val="4356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07" name="平行四边形 206">
              <a:extLst>
                <a:ext uri="{FF2B5EF4-FFF2-40B4-BE49-F238E27FC236}">
                  <a16:creationId xmlns:a16="http://schemas.microsoft.com/office/drawing/2014/main" xmlns="" id="{C1F9EC40-0017-476E-B296-769E7804354E}"/>
                </a:ext>
              </a:extLst>
            </p:cNvPr>
            <p:cNvSpPr/>
            <p:nvPr/>
          </p:nvSpPr>
          <p:spPr>
            <a:xfrm>
              <a:off x="3480591" y="3085762"/>
              <a:ext cx="1216152" cy="301422"/>
            </a:xfrm>
            <a:prstGeom prst="parallelogram">
              <a:avLst>
                <a:gd name="adj" fmla="val 99787"/>
              </a:avLst>
            </a:prstGeom>
            <a:noFill/>
            <a:ln w="9525" cap="flat" cmpd="sng" algn="ctr">
              <a:solidFill>
                <a:schemeClr val="bg1">
                  <a:lumMod val="88861"/>
                  <a:alpha val="4455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08" name="平行四边形 207">
              <a:extLst>
                <a:ext uri="{FF2B5EF4-FFF2-40B4-BE49-F238E27FC236}">
                  <a16:creationId xmlns:a16="http://schemas.microsoft.com/office/drawing/2014/main" xmlns="" id="{66BEC5C1-4675-49DD-B650-9817523E736A}"/>
                </a:ext>
              </a:extLst>
            </p:cNvPr>
            <p:cNvSpPr/>
            <p:nvPr/>
          </p:nvSpPr>
          <p:spPr>
            <a:xfrm>
              <a:off x="3480591" y="3058471"/>
              <a:ext cx="1216152" cy="301422"/>
            </a:xfrm>
            <a:prstGeom prst="parallelogram">
              <a:avLst>
                <a:gd name="adj" fmla="val 99787"/>
              </a:avLst>
            </a:prstGeom>
            <a:noFill/>
            <a:ln w="9525" cap="flat" cmpd="sng" algn="ctr">
              <a:solidFill>
                <a:schemeClr val="bg1">
                  <a:lumMod val="88614"/>
                  <a:alpha val="4554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09" name="平行四边形 208">
              <a:extLst>
                <a:ext uri="{FF2B5EF4-FFF2-40B4-BE49-F238E27FC236}">
                  <a16:creationId xmlns:a16="http://schemas.microsoft.com/office/drawing/2014/main" xmlns="" id="{42C10AA4-C9B2-4C79-93A4-573432FAB0A4}"/>
                </a:ext>
              </a:extLst>
            </p:cNvPr>
            <p:cNvSpPr/>
            <p:nvPr/>
          </p:nvSpPr>
          <p:spPr>
            <a:xfrm>
              <a:off x="3480591" y="3031180"/>
              <a:ext cx="1216152" cy="301422"/>
            </a:xfrm>
            <a:prstGeom prst="parallelogram">
              <a:avLst>
                <a:gd name="adj" fmla="val 99787"/>
              </a:avLst>
            </a:prstGeom>
            <a:noFill/>
            <a:ln w="9525" cap="flat" cmpd="sng" algn="ctr">
              <a:solidFill>
                <a:schemeClr val="bg1">
                  <a:lumMod val="88366"/>
                  <a:alpha val="4653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10" name="平行四边形 209">
              <a:extLst>
                <a:ext uri="{FF2B5EF4-FFF2-40B4-BE49-F238E27FC236}">
                  <a16:creationId xmlns:a16="http://schemas.microsoft.com/office/drawing/2014/main" xmlns="" id="{F4868D6D-41E8-46F9-B030-3B1CD0C345B0}"/>
                </a:ext>
              </a:extLst>
            </p:cNvPr>
            <p:cNvSpPr/>
            <p:nvPr/>
          </p:nvSpPr>
          <p:spPr>
            <a:xfrm>
              <a:off x="3480591" y="3003890"/>
              <a:ext cx="1216152" cy="301422"/>
            </a:xfrm>
            <a:prstGeom prst="parallelogram">
              <a:avLst>
                <a:gd name="adj" fmla="val 99787"/>
              </a:avLst>
            </a:prstGeom>
            <a:noFill/>
            <a:ln w="9525" cap="flat" cmpd="sng" algn="ctr">
              <a:solidFill>
                <a:schemeClr val="bg1">
                  <a:lumMod val="88119"/>
                  <a:alpha val="4752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11" name="平行四边形 210">
              <a:extLst>
                <a:ext uri="{FF2B5EF4-FFF2-40B4-BE49-F238E27FC236}">
                  <a16:creationId xmlns:a16="http://schemas.microsoft.com/office/drawing/2014/main" xmlns="" id="{58F945D5-84F0-49AF-AB59-5E7BEF812B27}"/>
                </a:ext>
              </a:extLst>
            </p:cNvPr>
            <p:cNvSpPr/>
            <p:nvPr/>
          </p:nvSpPr>
          <p:spPr>
            <a:xfrm>
              <a:off x="3480591" y="2976599"/>
              <a:ext cx="1216152" cy="301422"/>
            </a:xfrm>
            <a:prstGeom prst="parallelogram">
              <a:avLst>
                <a:gd name="adj" fmla="val 99787"/>
              </a:avLst>
            </a:prstGeom>
            <a:noFill/>
            <a:ln w="9525" cap="flat" cmpd="sng" algn="ctr">
              <a:solidFill>
                <a:schemeClr val="bg1">
                  <a:lumMod val="87871"/>
                  <a:alpha val="4851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12" name="平行四边形 211">
              <a:extLst>
                <a:ext uri="{FF2B5EF4-FFF2-40B4-BE49-F238E27FC236}">
                  <a16:creationId xmlns:a16="http://schemas.microsoft.com/office/drawing/2014/main" xmlns="" id="{F7E1A33B-2264-4BFD-96B0-7E6A80781CF2}"/>
                </a:ext>
              </a:extLst>
            </p:cNvPr>
            <p:cNvSpPr/>
            <p:nvPr/>
          </p:nvSpPr>
          <p:spPr>
            <a:xfrm>
              <a:off x="3480591" y="2949308"/>
              <a:ext cx="1216152" cy="301422"/>
            </a:xfrm>
            <a:prstGeom prst="parallelogram">
              <a:avLst>
                <a:gd name="adj" fmla="val 99787"/>
              </a:avLst>
            </a:prstGeom>
            <a:noFill/>
            <a:ln w="9525" cap="flat" cmpd="sng" algn="ctr">
              <a:solidFill>
                <a:schemeClr val="bg1">
                  <a:lumMod val="87624"/>
                  <a:alpha val="4950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13" name="平行四边形 212">
              <a:extLst>
                <a:ext uri="{FF2B5EF4-FFF2-40B4-BE49-F238E27FC236}">
                  <a16:creationId xmlns:a16="http://schemas.microsoft.com/office/drawing/2014/main" xmlns="" id="{FF3D4BB4-F6E6-47C5-9762-CA9682EC221C}"/>
                </a:ext>
              </a:extLst>
            </p:cNvPr>
            <p:cNvSpPr/>
            <p:nvPr/>
          </p:nvSpPr>
          <p:spPr>
            <a:xfrm>
              <a:off x="3480591" y="2922018"/>
              <a:ext cx="1216152" cy="301422"/>
            </a:xfrm>
            <a:prstGeom prst="parallelogram">
              <a:avLst>
                <a:gd name="adj" fmla="val 99787"/>
              </a:avLst>
            </a:prstGeom>
            <a:noFill/>
            <a:ln w="9525" cap="flat" cmpd="sng" algn="ctr">
              <a:solidFill>
                <a:schemeClr val="bg1">
                  <a:lumMod val="87376"/>
                  <a:alpha val="5049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14" name="平行四边形 213">
              <a:extLst>
                <a:ext uri="{FF2B5EF4-FFF2-40B4-BE49-F238E27FC236}">
                  <a16:creationId xmlns:a16="http://schemas.microsoft.com/office/drawing/2014/main" xmlns="" id="{4D06408E-1A37-458E-B28D-26C5021D640A}"/>
                </a:ext>
              </a:extLst>
            </p:cNvPr>
            <p:cNvSpPr/>
            <p:nvPr/>
          </p:nvSpPr>
          <p:spPr>
            <a:xfrm>
              <a:off x="3480591" y="2894727"/>
              <a:ext cx="1216152" cy="301422"/>
            </a:xfrm>
            <a:prstGeom prst="parallelogram">
              <a:avLst>
                <a:gd name="adj" fmla="val 99787"/>
              </a:avLst>
            </a:prstGeom>
            <a:noFill/>
            <a:ln w="9525" cap="flat" cmpd="sng" algn="ctr">
              <a:solidFill>
                <a:schemeClr val="bg1">
                  <a:lumMod val="87129"/>
                  <a:alpha val="5148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15" name="平行四边形 214">
              <a:extLst>
                <a:ext uri="{FF2B5EF4-FFF2-40B4-BE49-F238E27FC236}">
                  <a16:creationId xmlns:a16="http://schemas.microsoft.com/office/drawing/2014/main" xmlns="" id="{81703C2F-EF4B-4705-A450-A479DE8DBC22}"/>
                </a:ext>
              </a:extLst>
            </p:cNvPr>
            <p:cNvSpPr/>
            <p:nvPr/>
          </p:nvSpPr>
          <p:spPr>
            <a:xfrm>
              <a:off x="3480591" y="2867436"/>
              <a:ext cx="1216152" cy="301422"/>
            </a:xfrm>
            <a:prstGeom prst="parallelogram">
              <a:avLst>
                <a:gd name="adj" fmla="val 99787"/>
              </a:avLst>
            </a:prstGeom>
            <a:noFill/>
            <a:ln w="9525" cap="flat" cmpd="sng" algn="ctr">
              <a:solidFill>
                <a:schemeClr val="bg1">
                  <a:lumMod val="86881"/>
                  <a:alpha val="5247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16" name="平行四边形 215">
              <a:extLst>
                <a:ext uri="{FF2B5EF4-FFF2-40B4-BE49-F238E27FC236}">
                  <a16:creationId xmlns:a16="http://schemas.microsoft.com/office/drawing/2014/main" xmlns="" id="{97BED2E3-2A3E-4B72-B35F-939389650256}"/>
                </a:ext>
              </a:extLst>
            </p:cNvPr>
            <p:cNvSpPr/>
            <p:nvPr/>
          </p:nvSpPr>
          <p:spPr>
            <a:xfrm>
              <a:off x="3480591" y="2840145"/>
              <a:ext cx="1216152" cy="301422"/>
            </a:xfrm>
            <a:prstGeom prst="parallelogram">
              <a:avLst>
                <a:gd name="adj" fmla="val 99787"/>
              </a:avLst>
            </a:prstGeom>
            <a:noFill/>
            <a:ln w="9525" cap="flat" cmpd="sng" algn="ctr">
              <a:solidFill>
                <a:schemeClr val="bg1">
                  <a:lumMod val="86634"/>
                  <a:alpha val="5346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17" name="平行四边形 216">
              <a:extLst>
                <a:ext uri="{FF2B5EF4-FFF2-40B4-BE49-F238E27FC236}">
                  <a16:creationId xmlns:a16="http://schemas.microsoft.com/office/drawing/2014/main" xmlns="" id="{E6E46112-C3A3-454A-8361-64AA6738DD13}"/>
                </a:ext>
              </a:extLst>
            </p:cNvPr>
            <p:cNvSpPr/>
            <p:nvPr/>
          </p:nvSpPr>
          <p:spPr>
            <a:xfrm>
              <a:off x="3480591" y="2812855"/>
              <a:ext cx="1216152" cy="301422"/>
            </a:xfrm>
            <a:prstGeom prst="parallelogram">
              <a:avLst>
                <a:gd name="adj" fmla="val 99787"/>
              </a:avLst>
            </a:prstGeom>
            <a:noFill/>
            <a:ln w="9525" cap="flat" cmpd="sng" algn="ctr">
              <a:solidFill>
                <a:schemeClr val="bg1">
                  <a:lumMod val="86386"/>
                  <a:alpha val="5445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18" name="平行四边形 217">
              <a:extLst>
                <a:ext uri="{FF2B5EF4-FFF2-40B4-BE49-F238E27FC236}">
                  <a16:creationId xmlns:a16="http://schemas.microsoft.com/office/drawing/2014/main" xmlns="" id="{24951CDB-0AC0-46C6-83D9-C10073634625}"/>
                </a:ext>
              </a:extLst>
            </p:cNvPr>
            <p:cNvSpPr/>
            <p:nvPr/>
          </p:nvSpPr>
          <p:spPr>
            <a:xfrm>
              <a:off x="3480591" y="2785564"/>
              <a:ext cx="1216152" cy="301422"/>
            </a:xfrm>
            <a:prstGeom prst="parallelogram">
              <a:avLst>
                <a:gd name="adj" fmla="val 99787"/>
              </a:avLst>
            </a:prstGeom>
            <a:noFill/>
            <a:ln w="9525" cap="flat" cmpd="sng" algn="ctr">
              <a:solidFill>
                <a:schemeClr val="bg1">
                  <a:lumMod val="86139"/>
                  <a:alpha val="5544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19" name="平行四边形 218">
              <a:extLst>
                <a:ext uri="{FF2B5EF4-FFF2-40B4-BE49-F238E27FC236}">
                  <a16:creationId xmlns:a16="http://schemas.microsoft.com/office/drawing/2014/main" xmlns="" id="{EE8DAABD-E04E-4DA6-8591-BEC691092BA5}"/>
                </a:ext>
              </a:extLst>
            </p:cNvPr>
            <p:cNvSpPr/>
            <p:nvPr/>
          </p:nvSpPr>
          <p:spPr>
            <a:xfrm>
              <a:off x="3480591" y="2758273"/>
              <a:ext cx="1216152" cy="301422"/>
            </a:xfrm>
            <a:prstGeom prst="parallelogram">
              <a:avLst>
                <a:gd name="adj" fmla="val 99787"/>
              </a:avLst>
            </a:prstGeom>
            <a:noFill/>
            <a:ln w="9525" cap="flat" cmpd="sng" algn="ctr">
              <a:solidFill>
                <a:schemeClr val="bg1">
                  <a:lumMod val="85891"/>
                  <a:alpha val="5643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0" name="平行四边形 219">
              <a:extLst>
                <a:ext uri="{FF2B5EF4-FFF2-40B4-BE49-F238E27FC236}">
                  <a16:creationId xmlns:a16="http://schemas.microsoft.com/office/drawing/2014/main" xmlns="" id="{EBBB8C10-C0FE-45A9-BB74-6E6B5AB48508}"/>
                </a:ext>
              </a:extLst>
            </p:cNvPr>
            <p:cNvSpPr/>
            <p:nvPr/>
          </p:nvSpPr>
          <p:spPr>
            <a:xfrm>
              <a:off x="3480591" y="2730983"/>
              <a:ext cx="1216152" cy="301422"/>
            </a:xfrm>
            <a:prstGeom prst="parallelogram">
              <a:avLst>
                <a:gd name="adj" fmla="val 99787"/>
              </a:avLst>
            </a:prstGeom>
            <a:noFill/>
            <a:ln w="9525" cap="flat" cmpd="sng" algn="ctr">
              <a:solidFill>
                <a:schemeClr val="bg1">
                  <a:lumMod val="85644"/>
                  <a:alpha val="5742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1" name="平行四边形 220">
              <a:extLst>
                <a:ext uri="{FF2B5EF4-FFF2-40B4-BE49-F238E27FC236}">
                  <a16:creationId xmlns:a16="http://schemas.microsoft.com/office/drawing/2014/main" xmlns="" id="{E7B78E07-49A1-41AE-B0AD-FE03E72B0686}"/>
                </a:ext>
              </a:extLst>
            </p:cNvPr>
            <p:cNvSpPr/>
            <p:nvPr/>
          </p:nvSpPr>
          <p:spPr>
            <a:xfrm>
              <a:off x="3480591" y="2703692"/>
              <a:ext cx="1216152" cy="301422"/>
            </a:xfrm>
            <a:prstGeom prst="parallelogram">
              <a:avLst>
                <a:gd name="adj" fmla="val 99787"/>
              </a:avLst>
            </a:prstGeom>
            <a:noFill/>
            <a:ln w="9525" cap="flat" cmpd="sng" algn="ctr">
              <a:solidFill>
                <a:schemeClr val="bg1">
                  <a:lumMod val="85396"/>
                  <a:alpha val="5841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2" name="平行四边形 221">
              <a:extLst>
                <a:ext uri="{FF2B5EF4-FFF2-40B4-BE49-F238E27FC236}">
                  <a16:creationId xmlns:a16="http://schemas.microsoft.com/office/drawing/2014/main" xmlns="" id="{7781C990-CF43-4B2D-9525-D589459EEFDE}"/>
                </a:ext>
              </a:extLst>
            </p:cNvPr>
            <p:cNvSpPr/>
            <p:nvPr/>
          </p:nvSpPr>
          <p:spPr>
            <a:xfrm>
              <a:off x="3480591" y="2676401"/>
              <a:ext cx="1216152" cy="301422"/>
            </a:xfrm>
            <a:prstGeom prst="parallelogram">
              <a:avLst>
                <a:gd name="adj" fmla="val 99787"/>
              </a:avLst>
            </a:prstGeom>
            <a:noFill/>
            <a:ln w="9525" cap="flat" cmpd="sng" algn="ctr">
              <a:solidFill>
                <a:schemeClr val="bg1">
                  <a:lumMod val="85149"/>
                  <a:alpha val="5940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3" name="平行四边形 222">
              <a:extLst>
                <a:ext uri="{FF2B5EF4-FFF2-40B4-BE49-F238E27FC236}">
                  <a16:creationId xmlns:a16="http://schemas.microsoft.com/office/drawing/2014/main" xmlns="" id="{3E6C1E5E-561A-40B3-B8F8-3E7C771253B9}"/>
                </a:ext>
              </a:extLst>
            </p:cNvPr>
            <p:cNvSpPr/>
            <p:nvPr/>
          </p:nvSpPr>
          <p:spPr>
            <a:xfrm>
              <a:off x="3480591" y="2649111"/>
              <a:ext cx="1216152" cy="301422"/>
            </a:xfrm>
            <a:prstGeom prst="parallelogram">
              <a:avLst>
                <a:gd name="adj" fmla="val 99787"/>
              </a:avLst>
            </a:prstGeom>
            <a:noFill/>
            <a:ln w="9525" cap="flat" cmpd="sng" algn="ctr">
              <a:solidFill>
                <a:schemeClr val="bg1">
                  <a:lumMod val="84901"/>
                  <a:alpha val="6039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4" name="平行四边形 223">
              <a:extLst>
                <a:ext uri="{FF2B5EF4-FFF2-40B4-BE49-F238E27FC236}">
                  <a16:creationId xmlns:a16="http://schemas.microsoft.com/office/drawing/2014/main" xmlns="" id="{682E973B-164C-481D-9B41-8392BE688749}"/>
                </a:ext>
              </a:extLst>
            </p:cNvPr>
            <p:cNvSpPr/>
            <p:nvPr/>
          </p:nvSpPr>
          <p:spPr>
            <a:xfrm>
              <a:off x="3480591" y="2621820"/>
              <a:ext cx="1216152" cy="301422"/>
            </a:xfrm>
            <a:prstGeom prst="parallelogram">
              <a:avLst>
                <a:gd name="adj" fmla="val 99787"/>
              </a:avLst>
            </a:prstGeom>
            <a:noFill/>
            <a:ln w="9525" cap="flat" cmpd="sng" algn="ctr">
              <a:solidFill>
                <a:schemeClr val="bg1">
                  <a:lumMod val="84653"/>
                  <a:alpha val="6138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5" name="平行四边形 224">
              <a:extLst>
                <a:ext uri="{FF2B5EF4-FFF2-40B4-BE49-F238E27FC236}">
                  <a16:creationId xmlns:a16="http://schemas.microsoft.com/office/drawing/2014/main" xmlns="" id="{C62B1A00-AD71-4248-A0D4-8D6836A6D2A4}"/>
                </a:ext>
              </a:extLst>
            </p:cNvPr>
            <p:cNvSpPr/>
            <p:nvPr/>
          </p:nvSpPr>
          <p:spPr>
            <a:xfrm>
              <a:off x="3480591" y="2594529"/>
              <a:ext cx="1216152" cy="301422"/>
            </a:xfrm>
            <a:prstGeom prst="parallelogram">
              <a:avLst>
                <a:gd name="adj" fmla="val 99787"/>
              </a:avLst>
            </a:prstGeom>
            <a:noFill/>
            <a:ln w="9525" cap="flat" cmpd="sng" algn="ctr">
              <a:solidFill>
                <a:schemeClr val="bg1">
                  <a:lumMod val="84406"/>
                  <a:alpha val="6237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6" name="平行四边形 225">
              <a:extLst>
                <a:ext uri="{FF2B5EF4-FFF2-40B4-BE49-F238E27FC236}">
                  <a16:creationId xmlns:a16="http://schemas.microsoft.com/office/drawing/2014/main" xmlns="" id="{A9959376-7F88-439A-B2FE-BBD1F31109D3}"/>
                </a:ext>
              </a:extLst>
            </p:cNvPr>
            <p:cNvSpPr/>
            <p:nvPr/>
          </p:nvSpPr>
          <p:spPr>
            <a:xfrm>
              <a:off x="3480591" y="2567238"/>
              <a:ext cx="1216152" cy="301422"/>
            </a:xfrm>
            <a:prstGeom prst="parallelogram">
              <a:avLst>
                <a:gd name="adj" fmla="val 99787"/>
              </a:avLst>
            </a:prstGeom>
            <a:noFill/>
            <a:ln w="9525" cap="flat" cmpd="sng" algn="ctr">
              <a:solidFill>
                <a:schemeClr val="bg1">
                  <a:lumMod val="84158"/>
                  <a:alpha val="6336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7" name="平行四边形 226">
              <a:extLst>
                <a:ext uri="{FF2B5EF4-FFF2-40B4-BE49-F238E27FC236}">
                  <a16:creationId xmlns:a16="http://schemas.microsoft.com/office/drawing/2014/main" xmlns="" id="{86FA15D0-3FC0-4C42-BD6B-2C9E7D5AB3C4}"/>
                </a:ext>
              </a:extLst>
            </p:cNvPr>
            <p:cNvSpPr/>
            <p:nvPr/>
          </p:nvSpPr>
          <p:spPr>
            <a:xfrm>
              <a:off x="3480591" y="2539948"/>
              <a:ext cx="1216152" cy="301422"/>
            </a:xfrm>
            <a:prstGeom prst="parallelogram">
              <a:avLst>
                <a:gd name="adj" fmla="val 99787"/>
              </a:avLst>
            </a:prstGeom>
            <a:noFill/>
            <a:ln w="9525" cap="flat" cmpd="sng" algn="ctr">
              <a:solidFill>
                <a:schemeClr val="bg1">
                  <a:lumMod val="83911"/>
                  <a:alpha val="6435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8" name="平行四边形 227">
              <a:extLst>
                <a:ext uri="{FF2B5EF4-FFF2-40B4-BE49-F238E27FC236}">
                  <a16:creationId xmlns:a16="http://schemas.microsoft.com/office/drawing/2014/main" xmlns="" id="{C3CA32BF-8198-4EAE-9D12-461B1B0DB5CC}"/>
                </a:ext>
              </a:extLst>
            </p:cNvPr>
            <p:cNvSpPr/>
            <p:nvPr/>
          </p:nvSpPr>
          <p:spPr>
            <a:xfrm>
              <a:off x="3480591" y="2512657"/>
              <a:ext cx="1216152" cy="301422"/>
            </a:xfrm>
            <a:prstGeom prst="parallelogram">
              <a:avLst>
                <a:gd name="adj" fmla="val 99787"/>
              </a:avLst>
            </a:prstGeom>
            <a:noFill/>
            <a:ln w="9525" cap="flat" cmpd="sng" algn="ctr">
              <a:solidFill>
                <a:schemeClr val="bg1">
                  <a:lumMod val="83663"/>
                  <a:alpha val="6534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9" name="平行四边形 228">
              <a:extLst>
                <a:ext uri="{FF2B5EF4-FFF2-40B4-BE49-F238E27FC236}">
                  <a16:creationId xmlns:a16="http://schemas.microsoft.com/office/drawing/2014/main" xmlns="" id="{2DE41ABA-821A-4031-84A6-90DD480AADF6}"/>
                </a:ext>
              </a:extLst>
            </p:cNvPr>
            <p:cNvSpPr/>
            <p:nvPr/>
          </p:nvSpPr>
          <p:spPr>
            <a:xfrm>
              <a:off x="3480591" y="2485366"/>
              <a:ext cx="1216152" cy="301422"/>
            </a:xfrm>
            <a:prstGeom prst="parallelogram">
              <a:avLst>
                <a:gd name="adj" fmla="val 99787"/>
              </a:avLst>
            </a:prstGeom>
            <a:noFill/>
            <a:ln w="9525" cap="flat" cmpd="sng" algn="ctr">
              <a:solidFill>
                <a:schemeClr val="bg1">
                  <a:lumMod val="83416"/>
                  <a:alpha val="6633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0" name="平行四边形 229">
              <a:extLst>
                <a:ext uri="{FF2B5EF4-FFF2-40B4-BE49-F238E27FC236}">
                  <a16:creationId xmlns:a16="http://schemas.microsoft.com/office/drawing/2014/main" xmlns="" id="{98587C37-249F-4F6E-A6DC-DF94695635E9}"/>
                </a:ext>
              </a:extLst>
            </p:cNvPr>
            <p:cNvSpPr/>
            <p:nvPr/>
          </p:nvSpPr>
          <p:spPr>
            <a:xfrm>
              <a:off x="3480591" y="2458076"/>
              <a:ext cx="1216152" cy="301422"/>
            </a:xfrm>
            <a:prstGeom prst="parallelogram">
              <a:avLst>
                <a:gd name="adj" fmla="val 99787"/>
              </a:avLst>
            </a:prstGeom>
            <a:noFill/>
            <a:ln w="9525" cap="flat" cmpd="sng" algn="ctr">
              <a:solidFill>
                <a:schemeClr val="bg1">
                  <a:lumMod val="83168"/>
                  <a:alpha val="6732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1" name="平行四边形 230">
              <a:extLst>
                <a:ext uri="{FF2B5EF4-FFF2-40B4-BE49-F238E27FC236}">
                  <a16:creationId xmlns:a16="http://schemas.microsoft.com/office/drawing/2014/main" xmlns="" id="{15593D84-808B-4A35-B580-EB6E2C03F7DC}"/>
                </a:ext>
              </a:extLst>
            </p:cNvPr>
            <p:cNvSpPr/>
            <p:nvPr/>
          </p:nvSpPr>
          <p:spPr>
            <a:xfrm>
              <a:off x="3480591" y="2430785"/>
              <a:ext cx="1216152" cy="301422"/>
            </a:xfrm>
            <a:prstGeom prst="parallelogram">
              <a:avLst>
                <a:gd name="adj" fmla="val 99787"/>
              </a:avLst>
            </a:prstGeom>
            <a:noFill/>
            <a:ln w="9525" cap="flat" cmpd="sng" algn="ctr">
              <a:solidFill>
                <a:schemeClr val="bg1">
                  <a:lumMod val="82921"/>
                  <a:alpha val="6831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2" name="平行四边形 231">
              <a:extLst>
                <a:ext uri="{FF2B5EF4-FFF2-40B4-BE49-F238E27FC236}">
                  <a16:creationId xmlns:a16="http://schemas.microsoft.com/office/drawing/2014/main" xmlns="" id="{2CEFFFC0-B88B-4D3A-AF61-6EF67A59CD55}"/>
                </a:ext>
              </a:extLst>
            </p:cNvPr>
            <p:cNvSpPr/>
            <p:nvPr/>
          </p:nvSpPr>
          <p:spPr>
            <a:xfrm>
              <a:off x="3480591" y="2403494"/>
              <a:ext cx="1216152" cy="301422"/>
            </a:xfrm>
            <a:prstGeom prst="parallelogram">
              <a:avLst>
                <a:gd name="adj" fmla="val 99787"/>
              </a:avLst>
            </a:prstGeom>
            <a:noFill/>
            <a:ln w="9525" cap="flat" cmpd="sng" algn="ctr">
              <a:solidFill>
                <a:schemeClr val="bg1">
                  <a:lumMod val="82673"/>
                  <a:alpha val="6930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3" name="平行四边形 232">
              <a:extLst>
                <a:ext uri="{FF2B5EF4-FFF2-40B4-BE49-F238E27FC236}">
                  <a16:creationId xmlns:a16="http://schemas.microsoft.com/office/drawing/2014/main" xmlns="" id="{FA698586-3B22-4738-9EC1-F57255E126FD}"/>
                </a:ext>
              </a:extLst>
            </p:cNvPr>
            <p:cNvSpPr/>
            <p:nvPr/>
          </p:nvSpPr>
          <p:spPr>
            <a:xfrm>
              <a:off x="3480591" y="2376203"/>
              <a:ext cx="1216152" cy="301422"/>
            </a:xfrm>
            <a:prstGeom prst="parallelogram">
              <a:avLst>
                <a:gd name="adj" fmla="val 99787"/>
              </a:avLst>
            </a:prstGeom>
            <a:noFill/>
            <a:ln w="9525" cap="flat" cmpd="sng" algn="ctr">
              <a:solidFill>
                <a:schemeClr val="bg1">
                  <a:lumMod val="82426"/>
                  <a:alpha val="7029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4" name="平行四边形 233">
              <a:extLst>
                <a:ext uri="{FF2B5EF4-FFF2-40B4-BE49-F238E27FC236}">
                  <a16:creationId xmlns:a16="http://schemas.microsoft.com/office/drawing/2014/main" xmlns="" id="{A954B51C-EC7A-4380-90D5-FDEE88C993A7}"/>
                </a:ext>
              </a:extLst>
            </p:cNvPr>
            <p:cNvSpPr/>
            <p:nvPr/>
          </p:nvSpPr>
          <p:spPr>
            <a:xfrm>
              <a:off x="3480591" y="2348913"/>
              <a:ext cx="1216152" cy="301422"/>
            </a:xfrm>
            <a:prstGeom prst="parallelogram">
              <a:avLst>
                <a:gd name="adj" fmla="val 99787"/>
              </a:avLst>
            </a:prstGeom>
            <a:noFill/>
            <a:ln w="9525" cap="flat" cmpd="sng" algn="ctr">
              <a:solidFill>
                <a:schemeClr val="bg1">
                  <a:lumMod val="82178"/>
                  <a:alpha val="7128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5" name="平行四边形 234">
              <a:extLst>
                <a:ext uri="{FF2B5EF4-FFF2-40B4-BE49-F238E27FC236}">
                  <a16:creationId xmlns:a16="http://schemas.microsoft.com/office/drawing/2014/main" xmlns="" id="{26A4D84E-075A-498B-BD41-6E892CADD376}"/>
                </a:ext>
              </a:extLst>
            </p:cNvPr>
            <p:cNvSpPr/>
            <p:nvPr/>
          </p:nvSpPr>
          <p:spPr>
            <a:xfrm>
              <a:off x="3480591" y="2321622"/>
              <a:ext cx="1216152" cy="301422"/>
            </a:xfrm>
            <a:prstGeom prst="parallelogram">
              <a:avLst>
                <a:gd name="adj" fmla="val 99787"/>
              </a:avLst>
            </a:prstGeom>
            <a:noFill/>
            <a:ln w="9525" cap="flat" cmpd="sng" algn="ctr">
              <a:solidFill>
                <a:schemeClr val="bg1">
                  <a:lumMod val="81931"/>
                  <a:alpha val="7227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6" name="平行四边形 235">
              <a:extLst>
                <a:ext uri="{FF2B5EF4-FFF2-40B4-BE49-F238E27FC236}">
                  <a16:creationId xmlns:a16="http://schemas.microsoft.com/office/drawing/2014/main" xmlns="" id="{B220173D-DBDF-4083-9871-D187B3C51EFD}"/>
                </a:ext>
              </a:extLst>
            </p:cNvPr>
            <p:cNvSpPr/>
            <p:nvPr/>
          </p:nvSpPr>
          <p:spPr>
            <a:xfrm>
              <a:off x="3480591" y="2294331"/>
              <a:ext cx="1216152" cy="301422"/>
            </a:xfrm>
            <a:prstGeom prst="parallelogram">
              <a:avLst>
                <a:gd name="adj" fmla="val 99787"/>
              </a:avLst>
            </a:prstGeom>
            <a:noFill/>
            <a:ln w="9525" cap="flat" cmpd="sng" algn="ctr">
              <a:solidFill>
                <a:schemeClr val="bg1">
                  <a:lumMod val="81683"/>
                  <a:alpha val="7326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7" name="平行四边形 236">
              <a:extLst>
                <a:ext uri="{FF2B5EF4-FFF2-40B4-BE49-F238E27FC236}">
                  <a16:creationId xmlns:a16="http://schemas.microsoft.com/office/drawing/2014/main" xmlns="" id="{56B58B44-A187-4849-8759-6DBEC526F7EC}"/>
                </a:ext>
              </a:extLst>
            </p:cNvPr>
            <p:cNvSpPr/>
            <p:nvPr/>
          </p:nvSpPr>
          <p:spPr>
            <a:xfrm>
              <a:off x="3480591" y="2267040"/>
              <a:ext cx="1216152" cy="301422"/>
            </a:xfrm>
            <a:prstGeom prst="parallelogram">
              <a:avLst>
                <a:gd name="adj" fmla="val 99787"/>
              </a:avLst>
            </a:prstGeom>
            <a:noFill/>
            <a:ln w="9525" cap="flat" cmpd="sng" algn="ctr">
              <a:solidFill>
                <a:schemeClr val="bg1">
                  <a:lumMod val="81436"/>
                  <a:alpha val="7425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8" name="平行四边形 237">
              <a:extLst>
                <a:ext uri="{FF2B5EF4-FFF2-40B4-BE49-F238E27FC236}">
                  <a16:creationId xmlns:a16="http://schemas.microsoft.com/office/drawing/2014/main" xmlns="" id="{BFC6F82F-A3D2-457C-B2E0-257EFEE4529F}"/>
                </a:ext>
              </a:extLst>
            </p:cNvPr>
            <p:cNvSpPr/>
            <p:nvPr/>
          </p:nvSpPr>
          <p:spPr>
            <a:xfrm>
              <a:off x="3480591" y="2239750"/>
              <a:ext cx="1216152" cy="301422"/>
            </a:xfrm>
            <a:prstGeom prst="parallelogram">
              <a:avLst>
                <a:gd name="adj" fmla="val 99787"/>
              </a:avLst>
            </a:prstGeom>
            <a:noFill/>
            <a:ln w="9525" cap="flat" cmpd="sng" algn="ctr">
              <a:solidFill>
                <a:schemeClr val="bg1">
                  <a:lumMod val="81188"/>
                  <a:alpha val="7524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9" name="平行四边形 238">
              <a:extLst>
                <a:ext uri="{FF2B5EF4-FFF2-40B4-BE49-F238E27FC236}">
                  <a16:creationId xmlns:a16="http://schemas.microsoft.com/office/drawing/2014/main" xmlns="" id="{9DC941A6-0DE8-458B-8A24-53802993F2C1}"/>
                </a:ext>
              </a:extLst>
            </p:cNvPr>
            <p:cNvSpPr/>
            <p:nvPr/>
          </p:nvSpPr>
          <p:spPr>
            <a:xfrm>
              <a:off x="3480591" y="2212459"/>
              <a:ext cx="1216152" cy="301422"/>
            </a:xfrm>
            <a:prstGeom prst="parallelogram">
              <a:avLst>
                <a:gd name="adj" fmla="val 99787"/>
              </a:avLst>
            </a:prstGeom>
            <a:noFill/>
            <a:ln w="9525" cap="flat" cmpd="sng" algn="ctr">
              <a:solidFill>
                <a:schemeClr val="bg1">
                  <a:lumMod val="80941"/>
                  <a:alpha val="7623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40" name="平行四边形 239">
              <a:extLst>
                <a:ext uri="{FF2B5EF4-FFF2-40B4-BE49-F238E27FC236}">
                  <a16:creationId xmlns:a16="http://schemas.microsoft.com/office/drawing/2014/main" xmlns="" id="{9DC7B8E2-95A2-4EC1-9766-223FA8005B10}"/>
                </a:ext>
              </a:extLst>
            </p:cNvPr>
            <p:cNvSpPr/>
            <p:nvPr/>
          </p:nvSpPr>
          <p:spPr>
            <a:xfrm>
              <a:off x="3480591" y="2185168"/>
              <a:ext cx="1216152" cy="301422"/>
            </a:xfrm>
            <a:prstGeom prst="parallelogram">
              <a:avLst>
                <a:gd name="adj" fmla="val 99787"/>
              </a:avLst>
            </a:prstGeom>
            <a:noFill/>
            <a:ln w="9525" cap="flat" cmpd="sng" algn="ctr">
              <a:solidFill>
                <a:schemeClr val="bg1">
                  <a:lumMod val="80693"/>
                  <a:alpha val="7722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41" name="平行四边形 240">
              <a:extLst>
                <a:ext uri="{FF2B5EF4-FFF2-40B4-BE49-F238E27FC236}">
                  <a16:creationId xmlns:a16="http://schemas.microsoft.com/office/drawing/2014/main" xmlns="" id="{165C3258-D6C5-4117-BA1E-4DE3B84145E0}"/>
                </a:ext>
              </a:extLst>
            </p:cNvPr>
            <p:cNvSpPr/>
            <p:nvPr/>
          </p:nvSpPr>
          <p:spPr>
            <a:xfrm>
              <a:off x="3480591" y="2157878"/>
              <a:ext cx="1216152" cy="301422"/>
            </a:xfrm>
            <a:prstGeom prst="parallelogram">
              <a:avLst>
                <a:gd name="adj" fmla="val 99787"/>
              </a:avLst>
            </a:prstGeom>
            <a:noFill/>
            <a:ln w="9525" cap="flat" cmpd="sng" algn="ctr">
              <a:solidFill>
                <a:schemeClr val="bg1">
                  <a:lumMod val="80446"/>
                  <a:alpha val="7821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42" name="平行四边形 241">
              <a:extLst>
                <a:ext uri="{FF2B5EF4-FFF2-40B4-BE49-F238E27FC236}">
                  <a16:creationId xmlns:a16="http://schemas.microsoft.com/office/drawing/2014/main" xmlns="" id="{BA16299A-5B44-41C8-A2A1-C34D2B810A28}"/>
                </a:ext>
              </a:extLst>
            </p:cNvPr>
            <p:cNvSpPr/>
            <p:nvPr/>
          </p:nvSpPr>
          <p:spPr>
            <a:xfrm>
              <a:off x="3480591" y="2130587"/>
              <a:ext cx="1216152" cy="301422"/>
            </a:xfrm>
            <a:prstGeom prst="parallelogram">
              <a:avLst>
                <a:gd name="adj" fmla="val 99787"/>
              </a:avLst>
            </a:prstGeom>
            <a:noFill/>
            <a:ln w="9525" cap="flat" cmpd="sng" algn="ctr">
              <a:solidFill>
                <a:schemeClr val="bg1">
                  <a:lumMod val="80198"/>
                  <a:alpha val="7920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43" name="平行四边形 242">
              <a:extLst>
                <a:ext uri="{FF2B5EF4-FFF2-40B4-BE49-F238E27FC236}">
                  <a16:creationId xmlns:a16="http://schemas.microsoft.com/office/drawing/2014/main" xmlns="" id="{779ADFC9-63E4-4542-9351-D494C8FA8988}"/>
                </a:ext>
              </a:extLst>
            </p:cNvPr>
            <p:cNvSpPr/>
            <p:nvPr/>
          </p:nvSpPr>
          <p:spPr>
            <a:xfrm>
              <a:off x="3480591" y="2103296"/>
              <a:ext cx="1216152" cy="301422"/>
            </a:xfrm>
            <a:prstGeom prst="parallelogram">
              <a:avLst>
                <a:gd name="adj" fmla="val 99787"/>
              </a:avLst>
            </a:prstGeom>
            <a:noFill/>
            <a:ln w="9525" cap="flat" cmpd="sng" algn="ctr">
              <a:solidFill>
                <a:schemeClr val="bg1">
                  <a:lumMod val="79950"/>
                  <a:alpha val="8019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44" name="平行四边形 243">
              <a:extLst>
                <a:ext uri="{FF2B5EF4-FFF2-40B4-BE49-F238E27FC236}">
                  <a16:creationId xmlns:a16="http://schemas.microsoft.com/office/drawing/2014/main" xmlns="" id="{767B2F56-9B04-4B24-8A5C-F8FD3E1E998D}"/>
                </a:ext>
              </a:extLst>
            </p:cNvPr>
            <p:cNvSpPr/>
            <p:nvPr/>
          </p:nvSpPr>
          <p:spPr>
            <a:xfrm>
              <a:off x="3480591" y="2076005"/>
              <a:ext cx="1216152" cy="301422"/>
            </a:xfrm>
            <a:prstGeom prst="parallelogram">
              <a:avLst>
                <a:gd name="adj" fmla="val 99787"/>
              </a:avLst>
            </a:prstGeom>
            <a:noFill/>
            <a:ln w="9525" cap="flat" cmpd="sng" algn="ctr">
              <a:solidFill>
                <a:schemeClr val="bg1">
                  <a:lumMod val="79703"/>
                  <a:alpha val="8118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45" name="平行四边形 244">
              <a:extLst>
                <a:ext uri="{FF2B5EF4-FFF2-40B4-BE49-F238E27FC236}">
                  <a16:creationId xmlns:a16="http://schemas.microsoft.com/office/drawing/2014/main" xmlns="" id="{F824FBB7-DD38-4218-85EF-381095953E23}"/>
                </a:ext>
              </a:extLst>
            </p:cNvPr>
            <p:cNvSpPr/>
            <p:nvPr/>
          </p:nvSpPr>
          <p:spPr>
            <a:xfrm>
              <a:off x="3480591" y="2048715"/>
              <a:ext cx="1216152" cy="301422"/>
            </a:xfrm>
            <a:prstGeom prst="parallelogram">
              <a:avLst>
                <a:gd name="adj" fmla="val 99787"/>
              </a:avLst>
            </a:prstGeom>
            <a:noFill/>
            <a:ln w="9525" cap="flat" cmpd="sng" algn="ctr">
              <a:solidFill>
                <a:schemeClr val="bg1">
                  <a:lumMod val="79455"/>
                  <a:alpha val="8217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46" name="平行四边形 245">
              <a:extLst>
                <a:ext uri="{FF2B5EF4-FFF2-40B4-BE49-F238E27FC236}">
                  <a16:creationId xmlns:a16="http://schemas.microsoft.com/office/drawing/2014/main" xmlns="" id="{275F1E4D-8501-47AE-BA90-B5931BC59841}"/>
                </a:ext>
              </a:extLst>
            </p:cNvPr>
            <p:cNvSpPr/>
            <p:nvPr/>
          </p:nvSpPr>
          <p:spPr>
            <a:xfrm>
              <a:off x="3480591" y="2021424"/>
              <a:ext cx="1216152" cy="301422"/>
            </a:xfrm>
            <a:prstGeom prst="parallelogram">
              <a:avLst>
                <a:gd name="adj" fmla="val 99787"/>
              </a:avLst>
            </a:prstGeom>
            <a:noFill/>
            <a:ln w="9525" cap="flat" cmpd="sng" algn="ctr">
              <a:solidFill>
                <a:schemeClr val="bg1">
                  <a:lumMod val="79208"/>
                  <a:alpha val="8316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47" name="平行四边形 246">
              <a:extLst>
                <a:ext uri="{FF2B5EF4-FFF2-40B4-BE49-F238E27FC236}">
                  <a16:creationId xmlns:a16="http://schemas.microsoft.com/office/drawing/2014/main" xmlns="" id="{AA39F13B-0397-4145-A9FE-FB9798DA8990}"/>
                </a:ext>
              </a:extLst>
            </p:cNvPr>
            <p:cNvSpPr/>
            <p:nvPr/>
          </p:nvSpPr>
          <p:spPr>
            <a:xfrm>
              <a:off x="3480591" y="1994133"/>
              <a:ext cx="1216152" cy="301422"/>
            </a:xfrm>
            <a:prstGeom prst="parallelogram">
              <a:avLst>
                <a:gd name="adj" fmla="val 99787"/>
              </a:avLst>
            </a:prstGeom>
            <a:noFill/>
            <a:ln w="9525" cap="flat" cmpd="sng" algn="ctr">
              <a:solidFill>
                <a:schemeClr val="bg1">
                  <a:lumMod val="78960"/>
                  <a:alpha val="8415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48" name="平行四边形 247">
              <a:extLst>
                <a:ext uri="{FF2B5EF4-FFF2-40B4-BE49-F238E27FC236}">
                  <a16:creationId xmlns:a16="http://schemas.microsoft.com/office/drawing/2014/main" xmlns="" id="{ED5413D4-7FC3-473D-9FEF-34C9D0B2A5E7}"/>
                </a:ext>
              </a:extLst>
            </p:cNvPr>
            <p:cNvSpPr/>
            <p:nvPr/>
          </p:nvSpPr>
          <p:spPr>
            <a:xfrm>
              <a:off x="3480591" y="1966843"/>
              <a:ext cx="1216152" cy="301422"/>
            </a:xfrm>
            <a:prstGeom prst="parallelogram">
              <a:avLst>
                <a:gd name="adj" fmla="val 99787"/>
              </a:avLst>
            </a:prstGeom>
            <a:noFill/>
            <a:ln w="9525" cap="flat" cmpd="sng" algn="ctr">
              <a:solidFill>
                <a:schemeClr val="bg1">
                  <a:lumMod val="78713"/>
                  <a:alpha val="8514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49" name="平行四边形 248">
              <a:extLst>
                <a:ext uri="{FF2B5EF4-FFF2-40B4-BE49-F238E27FC236}">
                  <a16:creationId xmlns:a16="http://schemas.microsoft.com/office/drawing/2014/main" xmlns="" id="{F9494316-0670-491D-A999-91235F088150}"/>
                </a:ext>
              </a:extLst>
            </p:cNvPr>
            <p:cNvSpPr/>
            <p:nvPr/>
          </p:nvSpPr>
          <p:spPr>
            <a:xfrm>
              <a:off x="3480591" y="1939552"/>
              <a:ext cx="1216152" cy="301422"/>
            </a:xfrm>
            <a:prstGeom prst="parallelogram">
              <a:avLst>
                <a:gd name="adj" fmla="val 99787"/>
              </a:avLst>
            </a:prstGeom>
            <a:noFill/>
            <a:ln w="9525" cap="flat" cmpd="sng" algn="ctr">
              <a:solidFill>
                <a:schemeClr val="bg1">
                  <a:lumMod val="78465"/>
                  <a:alpha val="8613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50" name="平行四边形 249">
              <a:extLst>
                <a:ext uri="{FF2B5EF4-FFF2-40B4-BE49-F238E27FC236}">
                  <a16:creationId xmlns:a16="http://schemas.microsoft.com/office/drawing/2014/main" xmlns="" id="{21021B2F-5085-4715-BD89-B14109B26EC5}"/>
                </a:ext>
              </a:extLst>
            </p:cNvPr>
            <p:cNvSpPr/>
            <p:nvPr/>
          </p:nvSpPr>
          <p:spPr>
            <a:xfrm>
              <a:off x="3480591" y="1912261"/>
              <a:ext cx="1216152" cy="301422"/>
            </a:xfrm>
            <a:prstGeom prst="parallelogram">
              <a:avLst>
                <a:gd name="adj" fmla="val 99787"/>
              </a:avLst>
            </a:prstGeom>
            <a:noFill/>
            <a:ln w="9525" cap="flat" cmpd="sng" algn="ctr">
              <a:solidFill>
                <a:schemeClr val="bg1">
                  <a:lumMod val="78218"/>
                  <a:alpha val="8712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51" name="平行四边形 250">
              <a:extLst>
                <a:ext uri="{FF2B5EF4-FFF2-40B4-BE49-F238E27FC236}">
                  <a16:creationId xmlns:a16="http://schemas.microsoft.com/office/drawing/2014/main" xmlns="" id="{C37E170C-0611-4FD9-83A8-A45A31BB528B}"/>
                </a:ext>
              </a:extLst>
            </p:cNvPr>
            <p:cNvSpPr/>
            <p:nvPr/>
          </p:nvSpPr>
          <p:spPr>
            <a:xfrm>
              <a:off x="3480591" y="1884971"/>
              <a:ext cx="1216152" cy="301422"/>
            </a:xfrm>
            <a:prstGeom prst="parallelogram">
              <a:avLst>
                <a:gd name="adj" fmla="val 99787"/>
              </a:avLst>
            </a:prstGeom>
            <a:noFill/>
            <a:ln w="9525" cap="flat" cmpd="sng" algn="ctr">
              <a:solidFill>
                <a:schemeClr val="bg1">
                  <a:lumMod val="77970"/>
                  <a:alpha val="8811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52" name="平行四边形 251">
              <a:extLst>
                <a:ext uri="{FF2B5EF4-FFF2-40B4-BE49-F238E27FC236}">
                  <a16:creationId xmlns:a16="http://schemas.microsoft.com/office/drawing/2014/main" xmlns="" id="{15061DAC-A26A-4DCD-A35D-EA90988FFD27}"/>
                </a:ext>
              </a:extLst>
            </p:cNvPr>
            <p:cNvSpPr/>
            <p:nvPr/>
          </p:nvSpPr>
          <p:spPr>
            <a:xfrm>
              <a:off x="3480591" y="1857680"/>
              <a:ext cx="1216152" cy="301422"/>
            </a:xfrm>
            <a:prstGeom prst="parallelogram">
              <a:avLst>
                <a:gd name="adj" fmla="val 99787"/>
              </a:avLst>
            </a:prstGeom>
            <a:noFill/>
            <a:ln w="9525" cap="flat" cmpd="sng" algn="ctr">
              <a:solidFill>
                <a:schemeClr val="bg1">
                  <a:lumMod val="77723"/>
                  <a:alpha val="8910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53" name="平行四边形 252">
              <a:extLst>
                <a:ext uri="{FF2B5EF4-FFF2-40B4-BE49-F238E27FC236}">
                  <a16:creationId xmlns:a16="http://schemas.microsoft.com/office/drawing/2014/main" xmlns="" id="{B44C60FB-767C-4175-80A7-8C6E57DA1430}"/>
                </a:ext>
              </a:extLst>
            </p:cNvPr>
            <p:cNvSpPr/>
            <p:nvPr/>
          </p:nvSpPr>
          <p:spPr>
            <a:xfrm>
              <a:off x="3480591" y="1830389"/>
              <a:ext cx="1216152" cy="301422"/>
            </a:xfrm>
            <a:prstGeom prst="parallelogram">
              <a:avLst>
                <a:gd name="adj" fmla="val 99787"/>
              </a:avLst>
            </a:prstGeom>
            <a:noFill/>
            <a:ln w="9525" cap="flat" cmpd="sng" algn="ctr">
              <a:solidFill>
                <a:schemeClr val="bg1">
                  <a:lumMod val="77475"/>
                  <a:alpha val="9009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54" name="平行四边形 253">
              <a:extLst>
                <a:ext uri="{FF2B5EF4-FFF2-40B4-BE49-F238E27FC236}">
                  <a16:creationId xmlns:a16="http://schemas.microsoft.com/office/drawing/2014/main" xmlns="" id="{01551021-2733-4447-930C-32133A0C86AA}"/>
                </a:ext>
              </a:extLst>
            </p:cNvPr>
            <p:cNvSpPr/>
            <p:nvPr/>
          </p:nvSpPr>
          <p:spPr>
            <a:xfrm>
              <a:off x="3480591" y="1803098"/>
              <a:ext cx="1216152" cy="301422"/>
            </a:xfrm>
            <a:prstGeom prst="parallelogram">
              <a:avLst>
                <a:gd name="adj" fmla="val 99787"/>
              </a:avLst>
            </a:prstGeom>
            <a:noFill/>
            <a:ln w="9525" cap="flat" cmpd="sng" algn="ctr">
              <a:solidFill>
                <a:schemeClr val="bg1">
                  <a:lumMod val="77228"/>
                  <a:alpha val="9108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55" name="平行四边形 254">
              <a:extLst>
                <a:ext uri="{FF2B5EF4-FFF2-40B4-BE49-F238E27FC236}">
                  <a16:creationId xmlns:a16="http://schemas.microsoft.com/office/drawing/2014/main" xmlns="" id="{025CC0BF-7EF9-467D-90D1-CE9CBF027DF6}"/>
                </a:ext>
              </a:extLst>
            </p:cNvPr>
            <p:cNvSpPr/>
            <p:nvPr/>
          </p:nvSpPr>
          <p:spPr>
            <a:xfrm>
              <a:off x="3480591" y="1775808"/>
              <a:ext cx="1216152" cy="301422"/>
            </a:xfrm>
            <a:prstGeom prst="parallelogram">
              <a:avLst>
                <a:gd name="adj" fmla="val 99787"/>
              </a:avLst>
            </a:prstGeom>
            <a:noFill/>
            <a:ln w="9525" cap="flat" cmpd="sng" algn="ctr">
              <a:solidFill>
                <a:schemeClr val="bg1">
                  <a:lumMod val="76980"/>
                  <a:alpha val="9207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56" name="平行四边形 255">
              <a:extLst>
                <a:ext uri="{FF2B5EF4-FFF2-40B4-BE49-F238E27FC236}">
                  <a16:creationId xmlns:a16="http://schemas.microsoft.com/office/drawing/2014/main" xmlns="" id="{A32FAC2F-A4F3-44C3-9C8F-70F42BA995D6}"/>
                </a:ext>
              </a:extLst>
            </p:cNvPr>
            <p:cNvSpPr/>
            <p:nvPr/>
          </p:nvSpPr>
          <p:spPr>
            <a:xfrm>
              <a:off x="3480591" y="1748517"/>
              <a:ext cx="1216152" cy="301422"/>
            </a:xfrm>
            <a:prstGeom prst="parallelogram">
              <a:avLst>
                <a:gd name="adj" fmla="val 99787"/>
              </a:avLst>
            </a:prstGeom>
            <a:noFill/>
            <a:ln w="9525" cap="flat" cmpd="sng" algn="ctr">
              <a:solidFill>
                <a:schemeClr val="bg1">
                  <a:lumMod val="76733"/>
                  <a:alpha val="9306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57" name="平行四边形 256">
              <a:extLst>
                <a:ext uri="{FF2B5EF4-FFF2-40B4-BE49-F238E27FC236}">
                  <a16:creationId xmlns:a16="http://schemas.microsoft.com/office/drawing/2014/main" xmlns="" id="{2755E174-4B39-4A12-BA3F-9C27FB032153}"/>
                </a:ext>
              </a:extLst>
            </p:cNvPr>
            <p:cNvSpPr/>
            <p:nvPr/>
          </p:nvSpPr>
          <p:spPr>
            <a:xfrm>
              <a:off x="3480591" y="1721226"/>
              <a:ext cx="1216152" cy="301422"/>
            </a:xfrm>
            <a:prstGeom prst="parallelogram">
              <a:avLst>
                <a:gd name="adj" fmla="val 99787"/>
              </a:avLst>
            </a:prstGeom>
            <a:noFill/>
            <a:ln w="9525" cap="flat" cmpd="sng" algn="ctr">
              <a:solidFill>
                <a:schemeClr val="bg1">
                  <a:lumMod val="76485"/>
                  <a:alpha val="9405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58" name="平行四边形 257">
              <a:extLst>
                <a:ext uri="{FF2B5EF4-FFF2-40B4-BE49-F238E27FC236}">
                  <a16:creationId xmlns:a16="http://schemas.microsoft.com/office/drawing/2014/main" xmlns="" id="{37397E36-B4CF-4F56-9231-C2CE4ADFC0C0}"/>
                </a:ext>
              </a:extLst>
            </p:cNvPr>
            <p:cNvSpPr/>
            <p:nvPr/>
          </p:nvSpPr>
          <p:spPr>
            <a:xfrm>
              <a:off x="3480591" y="1693936"/>
              <a:ext cx="1216152" cy="301422"/>
            </a:xfrm>
            <a:prstGeom prst="parallelogram">
              <a:avLst>
                <a:gd name="adj" fmla="val 99787"/>
              </a:avLst>
            </a:prstGeom>
            <a:noFill/>
            <a:ln w="9525" cap="flat" cmpd="sng" algn="ctr">
              <a:solidFill>
                <a:schemeClr val="bg1">
                  <a:lumMod val="76238"/>
                  <a:alpha val="9505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59" name="平行四边形 258">
              <a:extLst>
                <a:ext uri="{FF2B5EF4-FFF2-40B4-BE49-F238E27FC236}">
                  <a16:creationId xmlns:a16="http://schemas.microsoft.com/office/drawing/2014/main" xmlns="" id="{78F26532-2427-4145-91A4-D14FA06C312F}"/>
                </a:ext>
              </a:extLst>
            </p:cNvPr>
            <p:cNvSpPr/>
            <p:nvPr/>
          </p:nvSpPr>
          <p:spPr>
            <a:xfrm>
              <a:off x="3480591" y="1666645"/>
              <a:ext cx="1216152" cy="301422"/>
            </a:xfrm>
            <a:prstGeom prst="parallelogram">
              <a:avLst>
                <a:gd name="adj" fmla="val 99787"/>
              </a:avLst>
            </a:prstGeom>
            <a:noFill/>
            <a:ln w="9525" cap="flat" cmpd="sng" algn="ctr">
              <a:solidFill>
                <a:schemeClr val="bg1">
                  <a:lumMod val="75990"/>
                  <a:alpha val="9604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60" name="平行四边形 259">
              <a:extLst>
                <a:ext uri="{FF2B5EF4-FFF2-40B4-BE49-F238E27FC236}">
                  <a16:creationId xmlns:a16="http://schemas.microsoft.com/office/drawing/2014/main" xmlns="" id="{8F563C54-46D6-41BC-B4A0-F37318F04365}"/>
                </a:ext>
              </a:extLst>
            </p:cNvPr>
            <p:cNvSpPr/>
            <p:nvPr/>
          </p:nvSpPr>
          <p:spPr>
            <a:xfrm>
              <a:off x="3480591" y="1639354"/>
              <a:ext cx="1216152" cy="301422"/>
            </a:xfrm>
            <a:prstGeom prst="parallelogram">
              <a:avLst>
                <a:gd name="adj" fmla="val 99787"/>
              </a:avLst>
            </a:prstGeom>
            <a:noFill/>
            <a:ln w="9525" cap="flat" cmpd="sng" algn="ctr">
              <a:solidFill>
                <a:schemeClr val="bg1">
                  <a:lumMod val="75743"/>
                  <a:alpha val="9703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61" name="平行四边形 260">
              <a:extLst>
                <a:ext uri="{FF2B5EF4-FFF2-40B4-BE49-F238E27FC236}">
                  <a16:creationId xmlns:a16="http://schemas.microsoft.com/office/drawing/2014/main" xmlns="" id="{5CB34B54-0780-4926-A281-341A4D2EE1BF}"/>
                </a:ext>
              </a:extLst>
            </p:cNvPr>
            <p:cNvSpPr/>
            <p:nvPr/>
          </p:nvSpPr>
          <p:spPr>
            <a:xfrm>
              <a:off x="3480591" y="1612063"/>
              <a:ext cx="1216152" cy="301422"/>
            </a:xfrm>
            <a:prstGeom prst="parallelogram">
              <a:avLst>
                <a:gd name="adj" fmla="val 99787"/>
              </a:avLst>
            </a:prstGeom>
            <a:noFill/>
            <a:ln w="9525" cap="flat" cmpd="sng" algn="ctr">
              <a:solidFill>
                <a:schemeClr val="bg1">
                  <a:lumMod val="75495"/>
                  <a:alpha val="9802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62" name="平行四边形 261">
              <a:extLst>
                <a:ext uri="{FF2B5EF4-FFF2-40B4-BE49-F238E27FC236}">
                  <a16:creationId xmlns:a16="http://schemas.microsoft.com/office/drawing/2014/main" xmlns="" id="{637B05C6-7229-4CCF-98F0-7EC566EF4A10}"/>
                </a:ext>
              </a:extLst>
            </p:cNvPr>
            <p:cNvSpPr/>
            <p:nvPr/>
          </p:nvSpPr>
          <p:spPr>
            <a:xfrm>
              <a:off x="3480591" y="1584773"/>
              <a:ext cx="1216152" cy="301422"/>
            </a:xfrm>
            <a:prstGeom prst="parallelogram">
              <a:avLst>
                <a:gd name="adj" fmla="val 99787"/>
              </a:avLst>
            </a:prstGeom>
            <a:noFill/>
            <a:ln w="9525" cap="flat" cmpd="sng" algn="ctr">
              <a:solidFill>
                <a:schemeClr val="bg1">
                  <a:lumMod val="75248"/>
                  <a:alpha val="9901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91" name="平行四边形 90">
              <a:extLst>
                <a:ext uri="{FF2B5EF4-FFF2-40B4-BE49-F238E27FC236}">
                  <a16:creationId xmlns:a16="http://schemas.microsoft.com/office/drawing/2014/main" xmlns="" id="{F85A4BBE-F2B8-43FE-8259-CE07CD97DD37}"/>
                </a:ext>
              </a:extLst>
            </p:cNvPr>
            <p:cNvSpPr/>
            <p:nvPr/>
          </p:nvSpPr>
          <p:spPr>
            <a:xfrm>
              <a:off x="3480591" y="1557482"/>
              <a:ext cx="1216152" cy="301422"/>
            </a:xfrm>
            <a:prstGeom prst="parallelogram">
              <a:avLst>
                <a:gd name="adj" fmla="val 99787"/>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9" name="组合 498">
            <a:extLst>
              <a:ext uri="{FF2B5EF4-FFF2-40B4-BE49-F238E27FC236}">
                <a16:creationId xmlns:a16="http://schemas.microsoft.com/office/drawing/2014/main" xmlns="" id="{6D189A0C-7D24-4C6C-A158-992E0150EF8E}"/>
              </a:ext>
            </a:extLst>
          </p:cNvPr>
          <p:cNvGrpSpPr/>
          <p:nvPr/>
        </p:nvGrpSpPr>
        <p:grpSpPr>
          <a:xfrm>
            <a:off x="4741222" y="3471986"/>
            <a:ext cx="1045689" cy="2772141"/>
            <a:chOff x="4902674" y="2904894"/>
            <a:chExt cx="1045689" cy="2772141"/>
          </a:xfrm>
        </p:grpSpPr>
        <p:sp>
          <p:nvSpPr>
            <p:cNvPr id="429" name="平行四边形 428">
              <a:extLst>
                <a:ext uri="{FF2B5EF4-FFF2-40B4-BE49-F238E27FC236}">
                  <a16:creationId xmlns:a16="http://schemas.microsoft.com/office/drawing/2014/main" xmlns="" id="{1B5C3E7E-40F7-4EE0-89A6-A6580650F5BC}"/>
                </a:ext>
              </a:extLst>
            </p:cNvPr>
            <p:cNvSpPr/>
            <p:nvPr/>
          </p:nvSpPr>
          <p:spPr>
            <a:xfrm>
              <a:off x="4902674" y="2939210"/>
              <a:ext cx="1045689" cy="335739"/>
            </a:xfrm>
            <a:prstGeom prst="parallelogram">
              <a:avLst>
                <a:gd name="adj" fmla="val 99787"/>
              </a:avLst>
            </a:prstGeom>
            <a:noFill/>
            <a:ln w="9525" cap="flat" cmpd="sng" algn="ctr">
              <a:solidFill>
                <a:schemeClr val="bg1">
                  <a:lumMod val="75352"/>
                  <a:alpha val="9859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30" name="平行四边形 429">
              <a:extLst>
                <a:ext uri="{FF2B5EF4-FFF2-40B4-BE49-F238E27FC236}">
                  <a16:creationId xmlns:a16="http://schemas.microsoft.com/office/drawing/2014/main" xmlns="" id="{9AC515F6-B3B2-41E7-84EF-EFD815C985EA}"/>
                </a:ext>
              </a:extLst>
            </p:cNvPr>
            <p:cNvSpPr/>
            <p:nvPr/>
          </p:nvSpPr>
          <p:spPr>
            <a:xfrm>
              <a:off x="4902674" y="2973525"/>
              <a:ext cx="1045689" cy="335739"/>
            </a:xfrm>
            <a:prstGeom prst="parallelogram">
              <a:avLst>
                <a:gd name="adj" fmla="val 99787"/>
              </a:avLst>
            </a:prstGeom>
            <a:noFill/>
            <a:ln w="9525" cap="flat" cmpd="sng" algn="ctr">
              <a:solidFill>
                <a:schemeClr val="bg1">
                  <a:lumMod val="75704"/>
                  <a:alpha val="9718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31" name="平行四边形 430">
              <a:extLst>
                <a:ext uri="{FF2B5EF4-FFF2-40B4-BE49-F238E27FC236}">
                  <a16:creationId xmlns:a16="http://schemas.microsoft.com/office/drawing/2014/main" xmlns="" id="{77FBCF8C-A6E9-4989-9DF0-03A10CE457C6}"/>
                </a:ext>
              </a:extLst>
            </p:cNvPr>
            <p:cNvSpPr/>
            <p:nvPr/>
          </p:nvSpPr>
          <p:spPr>
            <a:xfrm>
              <a:off x="4902674" y="3007841"/>
              <a:ext cx="1045689" cy="335739"/>
            </a:xfrm>
            <a:prstGeom prst="parallelogram">
              <a:avLst>
                <a:gd name="adj" fmla="val 99787"/>
              </a:avLst>
            </a:prstGeom>
            <a:noFill/>
            <a:ln w="9525" cap="flat" cmpd="sng" algn="ctr">
              <a:solidFill>
                <a:schemeClr val="bg1">
                  <a:lumMod val="76056"/>
                  <a:alpha val="9577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32" name="平行四边形 431">
              <a:extLst>
                <a:ext uri="{FF2B5EF4-FFF2-40B4-BE49-F238E27FC236}">
                  <a16:creationId xmlns:a16="http://schemas.microsoft.com/office/drawing/2014/main" xmlns="" id="{FF252F4E-B514-4A85-A01A-60BC755A6226}"/>
                </a:ext>
              </a:extLst>
            </p:cNvPr>
            <p:cNvSpPr/>
            <p:nvPr/>
          </p:nvSpPr>
          <p:spPr>
            <a:xfrm>
              <a:off x="4902674" y="3042156"/>
              <a:ext cx="1045689" cy="335739"/>
            </a:xfrm>
            <a:prstGeom prst="parallelogram">
              <a:avLst>
                <a:gd name="adj" fmla="val 99787"/>
              </a:avLst>
            </a:prstGeom>
            <a:noFill/>
            <a:ln w="9525" cap="flat" cmpd="sng" algn="ctr">
              <a:solidFill>
                <a:schemeClr val="bg1">
                  <a:lumMod val="76408"/>
                  <a:alpha val="9436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33" name="平行四边形 432">
              <a:extLst>
                <a:ext uri="{FF2B5EF4-FFF2-40B4-BE49-F238E27FC236}">
                  <a16:creationId xmlns:a16="http://schemas.microsoft.com/office/drawing/2014/main" xmlns="" id="{C92C0A4F-AC42-43E3-8BE3-633078877495}"/>
                </a:ext>
              </a:extLst>
            </p:cNvPr>
            <p:cNvSpPr/>
            <p:nvPr/>
          </p:nvSpPr>
          <p:spPr>
            <a:xfrm>
              <a:off x="4902674" y="3076472"/>
              <a:ext cx="1045689" cy="335739"/>
            </a:xfrm>
            <a:prstGeom prst="parallelogram">
              <a:avLst>
                <a:gd name="adj" fmla="val 99787"/>
              </a:avLst>
            </a:prstGeom>
            <a:noFill/>
            <a:ln w="9525" cap="flat" cmpd="sng" algn="ctr">
              <a:solidFill>
                <a:schemeClr val="bg1">
                  <a:lumMod val="76761"/>
                  <a:alpha val="9295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34" name="平行四边形 433">
              <a:extLst>
                <a:ext uri="{FF2B5EF4-FFF2-40B4-BE49-F238E27FC236}">
                  <a16:creationId xmlns:a16="http://schemas.microsoft.com/office/drawing/2014/main" xmlns="" id="{9BFB23B7-B057-4F2F-A95F-DD1D71E3509B}"/>
                </a:ext>
              </a:extLst>
            </p:cNvPr>
            <p:cNvSpPr/>
            <p:nvPr/>
          </p:nvSpPr>
          <p:spPr>
            <a:xfrm>
              <a:off x="4902674" y="3110787"/>
              <a:ext cx="1045689" cy="335739"/>
            </a:xfrm>
            <a:prstGeom prst="parallelogram">
              <a:avLst>
                <a:gd name="adj" fmla="val 99787"/>
              </a:avLst>
            </a:prstGeom>
            <a:noFill/>
            <a:ln w="9525" cap="flat" cmpd="sng" algn="ctr">
              <a:solidFill>
                <a:schemeClr val="bg1">
                  <a:lumMod val="77113"/>
                  <a:alpha val="9154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35" name="平行四边形 434">
              <a:extLst>
                <a:ext uri="{FF2B5EF4-FFF2-40B4-BE49-F238E27FC236}">
                  <a16:creationId xmlns:a16="http://schemas.microsoft.com/office/drawing/2014/main" xmlns="" id="{265F3FBC-E0A1-45F5-B99C-188C3F519D8F}"/>
                </a:ext>
              </a:extLst>
            </p:cNvPr>
            <p:cNvSpPr/>
            <p:nvPr/>
          </p:nvSpPr>
          <p:spPr>
            <a:xfrm>
              <a:off x="4902674" y="3145103"/>
              <a:ext cx="1045689" cy="335739"/>
            </a:xfrm>
            <a:prstGeom prst="parallelogram">
              <a:avLst>
                <a:gd name="adj" fmla="val 99787"/>
              </a:avLst>
            </a:prstGeom>
            <a:noFill/>
            <a:ln w="9525" cap="flat" cmpd="sng" algn="ctr">
              <a:solidFill>
                <a:schemeClr val="bg1">
                  <a:lumMod val="77465"/>
                  <a:alpha val="9014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36" name="平行四边形 435">
              <a:extLst>
                <a:ext uri="{FF2B5EF4-FFF2-40B4-BE49-F238E27FC236}">
                  <a16:creationId xmlns:a16="http://schemas.microsoft.com/office/drawing/2014/main" xmlns="" id="{944BE93F-C4C1-42A8-BB7E-02F7C2497AD5}"/>
                </a:ext>
              </a:extLst>
            </p:cNvPr>
            <p:cNvSpPr/>
            <p:nvPr/>
          </p:nvSpPr>
          <p:spPr>
            <a:xfrm>
              <a:off x="4902674" y="3179418"/>
              <a:ext cx="1045689" cy="335739"/>
            </a:xfrm>
            <a:prstGeom prst="parallelogram">
              <a:avLst>
                <a:gd name="adj" fmla="val 99787"/>
              </a:avLst>
            </a:prstGeom>
            <a:noFill/>
            <a:ln w="9525" cap="flat" cmpd="sng" algn="ctr">
              <a:solidFill>
                <a:schemeClr val="bg1">
                  <a:lumMod val="77817"/>
                  <a:alpha val="8873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37" name="平行四边形 436">
              <a:extLst>
                <a:ext uri="{FF2B5EF4-FFF2-40B4-BE49-F238E27FC236}">
                  <a16:creationId xmlns:a16="http://schemas.microsoft.com/office/drawing/2014/main" xmlns="" id="{66EC9DBD-F37A-4D1D-9198-1326784B4D82}"/>
                </a:ext>
              </a:extLst>
            </p:cNvPr>
            <p:cNvSpPr/>
            <p:nvPr/>
          </p:nvSpPr>
          <p:spPr>
            <a:xfrm>
              <a:off x="4902674" y="3213734"/>
              <a:ext cx="1045689" cy="335739"/>
            </a:xfrm>
            <a:prstGeom prst="parallelogram">
              <a:avLst>
                <a:gd name="adj" fmla="val 99787"/>
              </a:avLst>
            </a:prstGeom>
            <a:noFill/>
            <a:ln w="9525" cap="flat" cmpd="sng" algn="ctr">
              <a:solidFill>
                <a:schemeClr val="bg1">
                  <a:lumMod val="78169"/>
                  <a:alpha val="8732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38" name="平行四边形 437">
              <a:extLst>
                <a:ext uri="{FF2B5EF4-FFF2-40B4-BE49-F238E27FC236}">
                  <a16:creationId xmlns:a16="http://schemas.microsoft.com/office/drawing/2014/main" xmlns="" id="{1E3204D8-E558-46D7-94B2-9639BE28338A}"/>
                </a:ext>
              </a:extLst>
            </p:cNvPr>
            <p:cNvSpPr/>
            <p:nvPr/>
          </p:nvSpPr>
          <p:spPr>
            <a:xfrm>
              <a:off x="4902674" y="3248049"/>
              <a:ext cx="1045689" cy="335739"/>
            </a:xfrm>
            <a:prstGeom prst="parallelogram">
              <a:avLst>
                <a:gd name="adj" fmla="val 99787"/>
              </a:avLst>
            </a:prstGeom>
            <a:noFill/>
            <a:ln w="9525" cap="flat" cmpd="sng" algn="ctr">
              <a:solidFill>
                <a:schemeClr val="bg1">
                  <a:lumMod val="78521"/>
                  <a:alpha val="8591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39" name="平行四边形 438">
              <a:extLst>
                <a:ext uri="{FF2B5EF4-FFF2-40B4-BE49-F238E27FC236}">
                  <a16:creationId xmlns:a16="http://schemas.microsoft.com/office/drawing/2014/main" xmlns="" id="{89F0DE22-4B1C-4548-8A75-FC4C51814925}"/>
                </a:ext>
              </a:extLst>
            </p:cNvPr>
            <p:cNvSpPr/>
            <p:nvPr/>
          </p:nvSpPr>
          <p:spPr>
            <a:xfrm>
              <a:off x="4902674" y="3282365"/>
              <a:ext cx="1045689" cy="335739"/>
            </a:xfrm>
            <a:prstGeom prst="parallelogram">
              <a:avLst>
                <a:gd name="adj" fmla="val 99787"/>
              </a:avLst>
            </a:prstGeom>
            <a:noFill/>
            <a:ln w="9525" cap="flat" cmpd="sng" algn="ctr">
              <a:solidFill>
                <a:schemeClr val="bg1">
                  <a:lumMod val="78873"/>
                  <a:alpha val="8450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40" name="平行四边形 439">
              <a:extLst>
                <a:ext uri="{FF2B5EF4-FFF2-40B4-BE49-F238E27FC236}">
                  <a16:creationId xmlns:a16="http://schemas.microsoft.com/office/drawing/2014/main" xmlns="" id="{8CCADF0C-02FA-40DE-A935-DA02D00C3E57}"/>
                </a:ext>
              </a:extLst>
            </p:cNvPr>
            <p:cNvSpPr/>
            <p:nvPr/>
          </p:nvSpPr>
          <p:spPr>
            <a:xfrm>
              <a:off x="4902674" y="3316680"/>
              <a:ext cx="1045689" cy="335739"/>
            </a:xfrm>
            <a:prstGeom prst="parallelogram">
              <a:avLst>
                <a:gd name="adj" fmla="val 99787"/>
              </a:avLst>
            </a:prstGeom>
            <a:noFill/>
            <a:ln w="9525" cap="flat" cmpd="sng" algn="ctr">
              <a:solidFill>
                <a:schemeClr val="bg1">
                  <a:lumMod val="79225"/>
                  <a:alpha val="8309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41" name="平行四边形 440">
              <a:extLst>
                <a:ext uri="{FF2B5EF4-FFF2-40B4-BE49-F238E27FC236}">
                  <a16:creationId xmlns:a16="http://schemas.microsoft.com/office/drawing/2014/main" xmlns="" id="{8E145EAF-CF9E-47C0-BBE7-F4BAE22084D5}"/>
                </a:ext>
              </a:extLst>
            </p:cNvPr>
            <p:cNvSpPr/>
            <p:nvPr/>
          </p:nvSpPr>
          <p:spPr>
            <a:xfrm>
              <a:off x="4902674" y="3350996"/>
              <a:ext cx="1045689" cy="335739"/>
            </a:xfrm>
            <a:prstGeom prst="parallelogram">
              <a:avLst>
                <a:gd name="adj" fmla="val 99787"/>
              </a:avLst>
            </a:prstGeom>
            <a:noFill/>
            <a:ln w="9525" cap="flat" cmpd="sng" algn="ctr">
              <a:solidFill>
                <a:schemeClr val="bg1">
                  <a:lumMod val="79577"/>
                  <a:alpha val="8169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42" name="平行四边形 441">
              <a:extLst>
                <a:ext uri="{FF2B5EF4-FFF2-40B4-BE49-F238E27FC236}">
                  <a16:creationId xmlns:a16="http://schemas.microsoft.com/office/drawing/2014/main" xmlns="" id="{19096BB0-8F55-4F40-A991-14280ADAE17A}"/>
                </a:ext>
              </a:extLst>
            </p:cNvPr>
            <p:cNvSpPr/>
            <p:nvPr/>
          </p:nvSpPr>
          <p:spPr>
            <a:xfrm>
              <a:off x="4902674" y="3385311"/>
              <a:ext cx="1045689" cy="335739"/>
            </a:xfrm>
            <a:prstGeom prst="parallelogram">
              <a:avLst>
                <a:gd name="adj" fmla="val 99787"/>
              </a:avLst>
            </a:prstGeom>
            <a:noFill/>
            <a:ln w="9525" cap="flat" cmpd="sng" algn="ctr">
              <a:solidFill>
                <a:schemeClr val="bg1">
                  <a:lumMod val="79930"/>
                  <a:alpha val="8028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43" name="平行四边形 442">
              <a:extLst>
                <a:ext uri="{FF2B5EF4-FFF2-40B4-BE49-F238E27FC236}">
                  <a16:creationId xmlns:a16="http://schemas.microsoft.com/office/drawing/2014/main" xmlns="" id="{CE39D200-C4FF-4FE3-ACCD-C2C5341AFE30}"/>
                </a:ext>
              </a:extLst>
            </p:cNvPr>
            <p:cNvSpPr/>
            <p:nvPr/>
          </p:nvSpPr>
          <p:spPr>
            <a:xfrm>
              <a:off x="4902674" y="3419627"/>
              <a:ext cx="1045689" cy="335739"/>
            </a:xfrm>
            <a:prstGeom prst="parallelogram">
              <a:avLst>
                <a:gd name="adj" fmla="val 99787"/>
              </a:avLst>
            </a:prstGeom>
            <a:noFill/>
            <a:ln w="9525" cap="flat" cmpd="sng" algn="ctr">
              <a:solidFill>
                <a:schemeClr val="bg1">
                  <a:lumMod val="80282"/>
                  <a:alpha val="7887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44" name="平行四边形 443">
              <a:extLst>
                <a:ext uri="{FF2B5EF4-FFF2-40B4-BE49-F238E27FC236}">
                  <a16:creationId xmlns:a16="http://schemas.microsoft.com/office/drawing/2014/main" xmlns="" id="{FBA3AA15-C0D2-4FE5-857B-B9BDA7274237}"/>
                </a:ext>
              </a:extLst>
            </p:cNvPr>
            <p:cNvSpPr/>
            <p:nvPr/>
          </p:nvSpPr>
          <p:spPr>
            <a:xfrm>
              <a:off x="4902674" y="3453942"/>
              <a:ext cx="1045689" cy="335739"/>
            </a:xfrm>
            <a:prstGeom prst="parallelogram">
              <a:avLst>
                <a:gd name="adj" fmla="val 99787"/>
              </a:avLst>
            </a:prstGeom>
            <a:noFill/>
            <a:ln w="9525" cap="flat" cmpd="sng" algn="ctr">
              <a:solidFill>
                <a:schemeClr val="bg1">
                  <a:lumMod val="80634"/>
                  <a:alpha val="7746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45" name="平行四边形 444">
              <a:extLst>
                <a:ext uri="{FF2B5EF4-FFF2-40B4-BE49-F238E27FC236}">
                  <a16:creationId xmlns:a16="http://schemas.microsoft.com/office/drawing/2014/main" xmlns="" id="{83FD5D11-F222-4B94-9160-5622855FDA54}"/>
                </a:ext>
              </a:extLst>
            </p:cNvPr>
            <p:cNvSpPr/>
            <p:nvPr/>
          </p:nvSpPr>
          <p:spPr>
            <a:xfrm>
              <a:off x="4902674" y="3488258"/>
              <a:ext cx="1045689" cy="335739"/>
            </a:xfrm>
            <a:prstGeom prst="parallelogram">
              <a:avLst>
                <a:gd name="adj" fmla="val 99787"/>
              </a:avLst>
            </a:prstGeom>
            <a:noFill/>
            <a:ln w="9525" cap="flat" cmpd="sng" algn="ctr">
              <a:solidFill>
                <a:schemeClr val="bg1">
                  <a:lumMod val="80986"/>
                  <a:alpha val="7605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46" name="平行四边形 445">
              <a:extLst>
                <a:ext uri="{FF2B5EF4-FFF2-40B4-BE49-F238E27FC236}">
                  <a16:creationId xmlns:a16="http://schemas.microsoft.com/office/drawing/2014/main" xmlns="" id="{5E1B52C5-01BF-43C7-98E2-8F5A1EED3760}"/>
                </a:ext>
              </a:extLst>
            </p:cNvPr>
            <p:cNvSpPr/>
            <p:nvPr/>
          </p:nvSpPr>
          <p:spPr>
            <a:xfrm>
              <a:off x="4902674" y="3522573"/>
              <a:ext cx="1045689" cy="335739"/>
            </a:xfrm>
            <a:prstGeom prst="parallelogram">
              <a:avLst>
                <a:gd name="adj" fmla="val 99787"/>
              </a:avLst>
            </a:prstGeom>
            <a:noFill/>
            <a:ln w="9525" cap="flat" cmpd="sng" algn="ctr">
              <a:solidFill>
                <a:schemeClr val="bg1">
                  <a:lumMod val="81338"/>
                  <a:alpha val="7464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47" name="平行四边形 446">
              <a:extLst>
                <a:ext uri="{FF2B5EF4-FFF2-40B4-BE49-F238E27FC236}">
                  <a16:creationId xmlns:a16="http://schemas.microsoft.com/office/drawing/2014/main" xmlns="" id="{5BF24653-2D2A-44CA-A7AB-3E8AD3D8B3D5}"/>
                </a:ext>
              </a:extLst>
            </p:cNvPr>
            <p:cNvSpPr/>
            <p:nvPr/>
          </p:nvSpPr>
          <p:spPr>
            <a:xfrm>
              <a:off x="4902674" y="3556889"/>
              <a:ext cx="1045689" cy="335739"/>
            </a:xfrm>
            <a:prstGeom prst="parallelogram">
              <a:avLst>
                <a:gd name="adj" fmla="val 99787"/>
              </a:avLst>
            </a:prstGeom>
            <a:noFill/>
            <a:ln w="9525" cap="flat" cmpd="sng" algn="ctr">
              <a:solidFill>
                <a:schemeClr val="bg1">
                  <a:lumMod val="81690"/>
                  <a:alpha val="7323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48" name="平行四边形 447">
              <a:extLst>
                <a:ext uri="{FF2B5EF4-FFF2-40B4-BE49-F238E27FC236}">
                  <a16:creationId xmlns:a16="http://schemas.microsoft.com/office/drawing/2014/main" xmlns="" id="{ADF35F17-603C-4835-92C8-8B3D7CB5C5A3}"/>
                </a:ext>
              </a:extLst>
            </p:cNvPr>
            <p:cNvSpPr/>
            <p:nvPr/>
          </p:nvSpPr>
          <p:spPr>
            <a:xfrm>
              <a:off x="4902674" y="3591204"/>
              <a:ext cx="1045689" cy="335739"/>
            </a:xfrm>
            <a:prstGeom prst="parallelogram">
              <a:avLst>
                <a:gd name="adj" fmla="val 99787"/>
              </a:avLst>
            </a:prstGeom>
            <a:noFill/>
            <a:ln w="9525" cap="flat" cmpd="sng" algn="ctr">
              <a:solidFill>
                <a:schemeClr val="bg1">
                  <a:lumMod val="82042"/>
                  <a:alpha val="7183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49" name="平行四边形 448">
              <a:extLst>
                <a:ext uri="{FF2B5EF4-FFF2-40B4-BE49-F238E27FC236}">
                  <a16:creationId xmlns:a16="http://schemas.microsoft.com/office/drawing/2014/main" xmlns="" id="{9E718CE1-67D3-4102-AF30-66F987917019}"/>
                </a:ext>
              </a:extLst>
            </p:cNvPr>
            <p:cNvSpPr/>
            <p:nvPr/>
          </p:nvSpPr>
          <p:spPr>
            <a:xfrm>
              <a:off x="4902674" y="3625520"/>
              <a:ext cx="1045689" cy="335739"/>
            </a:xfrm>
            <a:prstGeom prst="parallelogram">
              <a:avLst>
                <a:gd name="adj" fmla="val 99787"/>
              </a:avLst>
            </a:prstGeom>
            <a:noFill/>
            <a:ln w="9525" cap="flat" cmpd="sng" algn="ctr">
              <a:solidFill>
                <a:schemeClr val="bg1">
                  <a:lumMod val="82394"/>
                  <a:alpha val="7042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50" name="平行四边形 449">
              <a:extLst>
                <a:ext uri="{FF2B5EF4-FFF2-40B4-BE49-F238E27FC236}">
                  <a16:creationId xmlns:a16="http://schemas.microsoft.com/office/drawing/2014/main" xmlns="" id="{527A5A85-C62C-44E0-8ADA-44B29F5A43FF}"/>
                </a:ext>
              </a:extLst>
            </p:cNvPr>
            <p:cNvSpPr/>
            <p:nvPr/>
          </p:nvSpPr>
          <p:spPr>
            <a:xfrm>
              <a:off x="4902674" y="3659836"/>
              <a:ext cx="1045689" cy="335739"/>
            </a:xfrm>
            <a:prstGeom prst="parallelogram">
              <a:avLst>
                <a:gd name="adj" fmla="val 99787"/>
              </a:avLst>
            </a:prstGeom>
            <a:noFill/>
            <a:ln w="9525" cap="flat" cmpd="sng" algn="ctr">
              <a:solidFill>
                <a:schemeClr val="bg1">
                  <a:lumMod val="82746"/>
                  <a:alpha val="6901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51" name="平行四边形 450">
              <a:extLst>
                <a:ext uri="{FF2B5EF4-FFF2-40B4-BE49-F238E27FC236}">
                  <a16:creationId xmlns:a16="http://schemas.microsoft.com/office/drawing/2014/main" xmlns="" id="{E9C947F9-696F-4535-A699-F3701EE5C2EA}"/>
                </a:ext>
              </a:extLst>
            </p:cNvPr>
            <p:cNvSpPr/>
            <p:nvPr/>
          </p:nvSpPr>
          <p:spPr>
            <a:xfrm>
              <a:off x="4902674" y="3694151"/>
              <a:ext cx="1045689" cy="335739"/>
            </a:xfrm>
            <a:prstGeom prst="parallelogram">
              <a:avLst>
                <a:gd name="adj" fmla="val 99787"/>
              </a:avLst>
            </a:prstGeom>
            <a:noFill/>
            <a:ln w="9525" cap="flat" cmpd="sng" algn="ctr">
              <a:solidFill>
                <a:schemeClr val="bg1">
                  <a:lumMod val="83099"/>
                  <a:alpha val="6760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52" name="平行四边形 451">
              <a:extLst>
                <a:ext uri="{FF2B5EF4-FFF2-40B4-BE49-F238E27FC236}">
                  <a16:creationId xmlns:a16="http://schemas.microsoft.com/office/drawing/2014/main" xmlns="" id="{D192B7B7-BA7D-447B-AE9F-39670C6E93E6}"/>
                </a:ext>
              </a:extLst>
            </p:cNvPr>
            <p:cNvSpPr/>
            <p:nvPr/>
          </p:nvSpPr>
          <p:spPr>
            <a:xfrm>
              <a:off x="4902674" y="3728467"/>
              <a:ext cx="1045689" cy="335739"/>
            </a:xfrm>
            <a:prstGeom prst="parallelogram">
              <a:avLst>
                <a:gd name="adj" fmla="val 99787"/>
              </a:avLst>
            </a:prstGeom>
            <a:noFill/>
            <a:ln w="9525" cap="flat" cmpd="sng" algn="ctr">
              <a:solidFill>
                <a:schemeClr val="bg1">
                  <a:lumMod val="83451"/>
                  <a:alpha val="6619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53" name="平行四边形 452">
              <a:extLst>
                <a:ext uri="{FF2B5EF4-FFF2-40B4-BE49-F238E27FC236}">
                  <a16:creationId xmlns:a16="http://schemas.microsoft.com/office/drawing/2014/main" xmlns="" id="{CC8E6785-DE21-44CB-A934-6DA1D84645A5}"/>
                </a:ext>
              </a:extLst>
            </p:cNvPr>
            <p:cNvSpPr/>
            <p:nvPr/>
          </p:nvSpPr>
          <p:spPr>
            <a:xfrm>
              <a:off x="4902674" y="3762782"/>
              <a:ext cx="1045689" cy="335739"/>
            </a:xfrm>
            <a:prstGeom prst="parallelogram">
              <a:avLst>
                <a:gd name="adj" fmla="val 99787"/>
              </a:avLst>
            </a:prstGeom>
            <a:noFill/>
            <a:ln w="9525" cap="flat" cmpd="sng" algn="ctr">
              <a:solidFill>
                <a:schemeClr val="bg1">
                  <a:lumMod val="83803"/>
                  <a:alpha val="6478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54" name="平行四边形 453">
              <a:extLst>
                <a:ext uri="{FF2B5EF4-FFF2-40B4-BE49-F238E27FC236}">
                  <a16:creationId xmlns:a16="http://schemas.microsoft.com/office/drawing/2014/main" xmlns="" id="{FE63513F-1AC8-432E-8636-94D8DE44F9F9}"/>
                </a:ext>
              </a:extLst>
            </p:cNvPr>
            <p:cNvSpPr/>
            <p:nvPr/>
          </p:nvSpPr>
          <p:spPr>
            <a:xfrm>
              <a:off x="4902674" y="3797098"/>
              <a:ext cx="1045689" cy="335739"/>
            </a:xfrm>
            <a:prstGeom prst="parallelogram">
              <a:avLst>
                <a:gd name="adj" fmla="val 99787"/>
              </a:avLst>
            </a:prstGeom>
            <a:noFill/>
            <a:ln w="9525" cap="flat" cmpd="sng" algn="ctr">
              <a:solidFill>
                <a:schemeClr val="bg1">
                  <a:lumMod val="84155"/>
                  <a:alpha val="6338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55" name="平行四边形 454">
              <a:extLst>
                <a:ext uri="{FF2B5EF4-FFF2-40B4-BE49-F238E27FC236}">
                  <a16:creationId xmlns:a16="http://schemas.microsoft.com/office/drawing/2014/main" xmlns="" id="{F6948378-8EE6-4C50-87D3-AB3970357AB6}"/>
                </a:ext>
              </a:extLst>
            </p:cNvPr>
            <p:cNvSpPr/>
            <p:nvPr/>
          </p:nvSpPr>
          <p:spPr>
            <a:xfrm>
              <a:off x="4902674" y="3831413"/>
              <a:ext cx="1045689" cy="335739"/>
            </a:xfrm>
            <a:prstGeom prst="parallelogram">
              <a:avLst>
                <a:gd name="adj" fmla="val 99787"/>
              </a:avLst>
            </a:prstGeom>
            <a:noFill/>
            <a:ln w="9525" cap="flat" cmpd="sng" algn="ctr">
              <a:solidFill>
                <a:schemeClr val="bg1">
                  <a:lumMod val="84507"/>
                  <a:alpha val="6197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56" name="平行四边形 455">
              <a:extLst>
                <a:ext uri="{FF2B5EF4-FFF2-40B4-BE49-F238E27FC236}">
                  <a16:creationId xmlns:a16="http://schemas.microsoft.com/office/drawing/2014/main" xmlns="" id="{4237ADDF-A975-486A-841A-FA4681C5396A}"/>
                </a:ext>
              </a:extLst>
            </p:cNvPr>
            <p:cNvSpPr/>
            <p:nvPr/>
          </p:nvSpPr>
          <p:spPr>
            <a:xfrm>
              <a:off x="4902674" y="3865729"/>
              <a:ext cx="1045689" cy="335739"/>
            </a:xfrm>
            <a:prstGeom prst="parallelogram">
              <a:avLst>
                <a:gd name="adj" fmla="val 99787"/>
              </a:avLst>
            </a:prstGeom>
            <a:noFill/>
            <a:ln w="9525" cap="flat" cmpd="sng" algn="ctr">
              <a:solidFill>
                <a:schemeClr val="bg1">
                  <a:lumMod val="84859"/>
                  <a:alpha val="6056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57" name="平行四边形 456">
              <a:extLst>
                <a:ext uri="{FF2B5EF4-FFF2-40B4-BE49-F238E27FC236}">
                  <a16:creationId xmlns:a16="http://schemas.microsoft.com/office/drawing/2014/main" xmlns="" id="{724CDF7F-867C-480D-A924-FE2C6350BCD8}"/>
                </a:ext>
              </a:extLst>
            </p:cNvPr>
            <p:cNvSpPr/>
            <p:nvPr/>
          </p:nvSpPr>
          <p:spPr>
            <a:xfrm>
              <a:off x="4902674" y="3900044"/>
              <a:ext cx="1045689" cy="335739"/>
            </a:xfrm>
            <a:prstGeom prst="parallelogram">
              <a:avLst>
                <a:gd name="adj" fmla="val 99787"/>
              </a:avLst>
            </a:prstGeom>
            <a:noFill/>
            <a:ln w="9525" cap="flat" cmpd="sng" algn="ctr">
              <a:solidFill>
                <a:schemeClr val="bg1">
                  <a:lumMod val="85211"/>
                  <a:alpha val="5915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58" name="平行四边形 457">
              <a:extLst>
                <a:ext uri="{FF2B5EF4-FFF2-40B4-BE49-F238E27FC236}">
                  <a16:creationId xmlns:a16="http://schemas.microsoft.com/office/drawing/2014/main" xmlns="" id="{98FB03F1-075A-4AA0-A212-1FE7423FEB9D}"/>
                </a:ext>
              </a:extLst>
            </p:cNvPr>
            <p:cNvSpPr/>
            <p:nvPr/>
          </p:nvSpPr>
          <p:spPr>
            <a:xfrm>
              <a:off x="4902674" y="3934360"/>
              <a:ext cx="1045689" cy="335739"/>
            </a:xfrm>
            <a:prstGeom prst="parallelogram">
              <a:avLst>
                <a:gd name="adj" fmla="val 99787"/>
              </a:avLst>
            </a:prstGeom>
            <a:noFill/>
            <a:ln w="9525" cap="flat" cmpd="sng" algn="ctr">
              <a:solidFill>
                <a:schemeClr val="bg1">
                  <a:lumMod val="85563"/>
                  <a:alpha val="5774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59" name="平行四边形 458">
              <a:extLst>
                <a:ext uri="{FF2B5EF4-FFF2-40B4-BE49-F238E27FC236}">
                  <a16:creationId xmlns:a16="http://schemas.microsoft.com/office/drawing/2014/main" xmlns="" id="{2B10D6D7-D7F6-4495-9F7B-E94BA078EED7}"/>
                </a:ext>
              </a:extLst>
            </p:cNvPr>
            <p:cNvSpPr/>
            <p:nvPr/>
          </p:nvSpPr>
          <p:spPr>
            <a:xfrm>
              <a:off x="4902674" y="3968675"/>
              <a:ext cx="1045689" cy="335739"/>
            </a:xfrm>
            <a:prstGeom prst="parallelogram">
              <a:avLst>
                <a:gd name="adj" fmla="val 99787"/>
              </a:avLst>
            </a:prstGeom>
            <a:noFill/>
            <a:ln w="9525" cap="flat" cmpd="sng" algn="ctr">
              <a:solidFill>
                <a:schemeClr val="bg1">
                  <a:lumMod val="85915"/>
                  <a:alpha val="5633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60" name="平行四边形 459">
              <a:extLst>
                <a:ext uri="{FF2B5EF4-FFF2-40B4-BE49-F238E27FC236}">
                  <a16:creationId xmlns:a16="http://schemas.microsoft.com/office/drawing/2014/main" xmlns="" id="{990D53B2-1959-47B5-84FA-C1266E589D93}"/>
                </a:ext>
              </a:extLst>
            </p:cNvPr>
            <p:cNvSpPr/>
            <p:nvPr/>
          </p:nvSpPr>
          <p:spPr>
            <a:xfrm>
              <a:off x="4902674" y="4002991"/>
              <a:ext cx="1045689" cy="335739"/>
            </a:xfrm>
            <a:prstGeom prst="parallelogram">
              <a:avLst>
                <a:gd name="adj" fmla="val 99787"/>
              </a:avLst>
            </a:prstGeom>
            <a:noFill/>
            <a:ln w="9525" cap="flat" cmpd="sng" algn="ctr">
              <a:solidFill>
                <a:schemeClr val="bg1">
                  <a:lumMod val="86268"/>
                  <a:alpha val="5493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61" name="平行四边形 460">
              <a:extLst>
                <a:ext uri="{FF2B5EF4-FFF2-40B4-BE49-F238E27FC236}">
                  <a16:creationId xmlns:a16="http://schemas.microsoft.com/office/drawing/2014/main" xmlns="" id="{B02B6BB0-CCF1-4416-86E6-5E01AE3F77D8}"/>
                </a:ext>
              </a:extLst>
            </p:cNvPr>
            <p:cNvSpPr/>
            <p:nvPr/>
          </p:nvSpPr>
          <p:spPr>
            <a:xfrm>
              <a:off x="4902674" y="4037306"/>
              <a:ext cx="1045689" cy="335739"/>
            </a:xfrm>
            <a:prstGeom prst="parallelogram">
              <a:avLst>
                <a:gd name="adj" fmla="val 99787"/>
              </a:avLst>
            </a:prstGeom>
            <a:noFill/>
            <a:ln w="9525" cap="flat" cmpd="sng" algn="ctr">
              <a:solidFill>
                <a:schemeClr val="bg1">
                  <a:lumMod val="86620"/>
                  <a:alpha val="5352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62" name="平行四边形 461">
              <a:extLst>
                <a:ext uri="{FF2B5EF4-FFF2-40B4-BE49-F238E27FC236}">
                  <a16:creationId xmlns:a16="http://schemas.microsoft.com/office/drawing/2014/main" xmlns="" id="{4FF69A7A-EC06-48CD-B11C-FFF300BC1F82}"/>
                </a:ext>
              </a:extLst>
            </p:cNvPr>
            <p:cNvSpPr/>
            <p:nvPr/>
          </p:nvSpPr>
          <p:spPr>
            <a:xfrm>
              <a:off x="4902674" y="4071622"/>
              <a:ext cx="1045689" cy="335739"/>
            </a:xfrm>
            <a:prstGeom prst="parallelogram">
              <a:avLst>
                <a:gd name="adj" fmla="val 99787"/>
              </a:avLst>
            </a:prstGeom>
            <a:noFill/>
            <a:ln w="9525" cap="flat" cmpd="sng" algn="ctr">
              <a:solidFill>
                <a:schemeClr val="bg1">
                  <a:lumMod val="86972"/>
                  <a:alpha val="5211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63" name="平行四边形 462">
              <a:extLst>
                <a:ext uri="{FF2B5EF4-FFF2-40B4-BE49-F238E27FC236}">
                  <a16:creationId xmlns:a16="http://schemas.microsoft.com/office/drawing/2014/main" xmlns="" id="{BF96B442-B5E3-4C96-9088-E1869E716FDB}"/>
                </a:ext>
              </a:extLst>
            </p:cNvPr>
            <p:cNvSpPr/>
            <p:nvPr/>
          </p:nvSpPr>
          <p:spPr>
            <a:xfrm>
              <a:off x="4902674" y="4105937"/>
              <a:ext cx="1045689" cy="335739"/>
            </a:xfrm>
            <a:prstGeom prst="parallelogram">
              <a:avLst>
                <a:gd name="adj" fmla="val 99787"/>
              </a:avLst>
            </a:prstGeom>
            <a:noFill/>
            <a:ln w="9525" cap="flat" cmpd="sng" algn="ctr">
              <a:solidFill>
                <a:schemeClr val="bg1">
                  <a:lumMod val="87324"/>
                  <a:alpha val="5070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64" name="平行四边形 463">
              <a:extLst>
                <a:ext uri="{FF2B5EF4-FFF2-40B4-BE49-F238E27FC236}">
                  <a16:creationId xmlns:a16="http://schemas.microsoft.com/office/drawing/2014/main" xmlns="" id="{D4851C7A-123E-4B84-952D-91816A8FC4AF}"/>
                </a:ext>
              </a:extLst>
            </p:cNvPr>
            <p:cNvSpPr/>
            <p:nvPr/>
          </p:nvSpPr>
          <p:spPr>
            <a:xfrm>
              <a:off x="4902674" y="4140253"/>
              <a:ext cx="1045689" cy="335739"/>
            </a:xfrm>
            <a:prstGeom prst="parallelogram">
              <a:avLst>
                <a:gd name="adj" fmla="val 99787"/>
              </a:avLst>
            </a:prstGeom>
            <a:noFill/>
            <a:ln w="9525" cap="flat" cmpd="sng" algn="ctr">
              <a:solidFill>
                <a:schemeClr val="bg1">
                  <a:lumMod val="87676"/>
                  <a:alpha val="4929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65" name="平行四边形 464">
              <a:extLst>
                <a:ext uri="{FF2B5EF4-FFF2-40B4-BE49-F238E27FC236}">
                  <a16:creationId xmlns:a16="http://schemas.microsoft.com/office/drawing/2014/main" xmlns="" id="{25039DE4-833E-4621-90DE-5F4C2E30F156}"/>
                </a:ext>
              </a:extLst>
            </p:cNvPr>
            <p:cNvSpPr/>
            <p:nvPr/>
          </p:nvSpPr>
          <p:spPr>
            <a:xfrm>
              <a:off x="4902674" y="4174568"/>
              <a:ext cx="1045689" cy="335739"/>
            </a:xfrm>
            <a:prstGeom prst="parallelogram">
              <a:avLst>
                <a:gd name="adj" fmla="val 99787"/>
              </a:avLst>
            </a:prstGeom>
            <a:noFill/>
            <a:ln w="9525" cap="flat" cmpd="sng" algn="ctr">
              <a:solidFill>
                <a:schemeClr val="bg1">
                  <a:lumMod val="88028"/>
                  <a:alpha val="4788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66" name="平行四边形 465">
              <a:extLst>
                <a:ext uri="{FF2B5EF4-FFF2-40B4-BE49-F238E27FC236}">
                  <a16:creationId xmlns:a16="http://schemas.microsoft.com/office/drawing/2014/main" xmlns="" id="{6F6461F3-6C62-4C14-8DBB-A55CBAFE24E8}"/>
                </a:ext>
              </a:extLst>
            </p:cNvPr>
            <p:cNvSpPr/>
            <p:nvPr/>
          </p:nvSpPr>
          <p:spPr>
            <a:xfrm>
              <a:off x="4902674" y="4208884"/>
              <a:ext cx="1045689" cy="335739"/>
            </a:xfrm>
            <a:prstGeom prst="parallelogram">
              <a:avLst>
                <a:gd name="adj" fmla="val 99787"/>
              </a:avLst>
            </a:prstGeom>
            <a:noFill/>
            <a:ln w="9525" cap="flat" cmpd="sng" algn="ctr">
              <a:solidFill>
                <a:schemeClr val="bg1">
                  <a:lumMod val="88380"/>
                  <a:alpha val="4647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67" name="平行四边形 466">
              <a:extLst>
                <a:ext uri="{FF2B5EF4-FFF2-40B4-BE49-F238E27FC236}">
                  <a16:creationId xmlns:a16="http://schemas.microsoft.com/office/drawing/2014/main" xmlns="" id="{2268E0F8-6830-4B60-9661-C33D02EA6437}"/>
                </a:ext>
              </a:extLst>
            </p:cNvPr>
            <p:cNvSpPr/>
            <p:nvPr/>
          </p:nvSpPr>
          <p:spPr>
            <a:xfrm>
              <a:off x="4902674" y="4243200"/>
              <a:ext cx="1045689" cy="335739"/>
            </a:xfrm>
            <a:prstGeom prst="parallelogram">
              <a:avLst>
                <a:gd name="adj" fmla="val 99787"/>
              </a:avLst>
            </a:prstGeom>
            <a:noFill/>
            <a:ln w="9525" cap="flat" cmpd="sng" algn="ctr">
              <a:solidFill>
                <a:schemeClr val="bg1">
                  <a:lumMod val="88732"/>
                  <a:alpha val="4507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68" name="平行四边形 467">
              <a:extLst>
                <a:ext uri="{FF2B5EF4-FFF2-40B4-BE49-F238E27FC236}">
                  <a16:creationId xmlns:a16="http://schemas.microsoft.com/office/drawing/2014/main" xmlns="" id="{84583808-C8DC-49BA-85FB-A331D8C04122}"/>
                </a:ext>
              </a:extLst>
            </p:cNvPr>
            <p:cNvSpPr/>
            <p:nvPr/>
          </p:nvSpPr>
          <p:spPr>
            <a:xfrm>
              <a:off x="4902674" y="4277515"/>
              <a:ext cx="1045689" cy="335739"/>
            </a:xfrm>
            <a:prstGeom prst="parallelogram">
              <a:avLst>
                <a:gd name="adj" fmla="val 99787"/>
              </a:avLst>
            </a:prstGeom>
            <a:noFill/>
            <a:ln w="9525" cap="flat" cmpd="sng" algn="ctr">
              <a:solidFill>
                <a:schemeClr val="bg1">
                  <a:lumMod val="89085"/>
                  <a:alpha val="4366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69" name="平行四边形 468">
              <a:extLst>
                <a:ext uri="{FF2B5EF4-FFF2-40B4-BE49-F238E27FC236}">
                  <a16:creationId xmlns:a16="http://schemas.microsoft.com/office/drawing/2014/main" xmlns="" id="{13920EEB-7A5B-4F63-9945-3E5D37D12DF3}"/>
                </a:ext>
              </a:extLst>
            </p:cNvPr>
            <p:cNvSpPr/>
            <p:nvPr/>
          </p:nvSpPr>
          <p:spPr>
            <a:xfrm>
              <a:off x="4902674" y="4311830"/>
              <a:ext cx="1045689" cy="335739"/>
            </a:xfrm>
            <a:prstGeom prst="parallelogram">
              <a:avLst>
                <a:gd name="adj" fmla="val 99787"/>
              </a:avLst>
            </a:prstGeom>
            <a:noFill/>
            <a:ln w="9525" cap="flat" cmpd="sng" algn="ctr">
              <a:solidFill>
                <a:schemeClr val="bg1">
                  <a:lumMod val="89437"/>
                  <a:alpha val="4225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70" name="平行四边形 469">
              <a:extLst>
                <a:ext uri="{FF2B5EF4-FFF2-40B4-BE49-F238E27FC236}">
                  <a16:creationId xmlns:a16="http://schemas.microsoft.com/office/drawing/2014/main" xmlns="" id="{A2D47DD6-9D9C-48FC-9A51-20115229C0AA}"/>
                </a:ext>
              </a:extLst>
            </p:cNvPr>
            <p:cNvSpPr/>
            <p:nvPr/>
          </p:nvSpPr>
          <p:spPr>
            <a:xfrm>
              <a:off x="4902674" y="4346146"/>
              <a:ext cx="1045689" cy="335739"/>
            </a:xfrm>
            <a:prstGeom prst="parallelogram">
              <a:avLst>
                <a:gd name="adj" fmla="val 99787"/>
              </a:avLst>
            </a:prstGeom>
            <a:noFill/>
            <a:ln w="9525" cap="flat" cmpd="sng" algn="ctr">
              <a:solidFill>
                <a:schemeClr val="bg1">
                  <a:lumMod val="89789"/>
                  <a:alpha val="4084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71" name="平行四边形 470">
              <a:extLst>
                <a:ext uri="{FF2B5EF4-FFF2-40B4-BE49-F238E27FC236}">
                  <a16:creationId xmlns:a16="http://schemas.microsoft.com/office/drawing/2014/main" xmlns="" id="{D3421544-DF60-472E-9401-4045A27E0FA5}"/>
                </a:ext>
              </a:extLst>
            </p:cNvPr>
            <p:cNvSpPr/>
            <p:nvPr/>
          </p:nvSpPr>
          <p:spPr>
            <a:xfrm>
              <a:off x="4902674" y="4380461"/>
              <a:ext cx="1045689" cy="335739"/>
            </a:xfrm>
            <a:prstGeom prst="parallelogram">
              <a:avLst>
                <a:gd name="adj" fmla="val 99787"/>
              </a:avLst>
            </a:prstGeom>
            <a:noFill/>
            <a:ln w="9525" cap="flat" cmpd="sng" algn="ctr">
              <a:solidFill>
                <a:schemeClr val="bg1">
                  <a:lumMod val="90141"/>
                  <a:alpha val="3943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72" name="平行四边形 471">
              <a:extLst>
                <a:ext uri="{FF2B5EF4-FFF2-40B4-BE49-F238E27FC236}">
                  <a16:creationId xmlns:a16="http://schemas.microsoft.com/office/drawing/2014/main" xmlns="" id="{1BF7812E-D6A8-4FB2-903C-232C7A7853CC}"/>
                </a:ext>
              </a:extLst>
            </p:cNvPr>
            <p:cNvSpPr/>
            <p:nvPr/>
          </p:nvSpPr>
          <p:spPr>
            <a:xfrm>
              <a:off x="4902674" y="4414777"/>
              <a:ext cx="1045689" cy="335739"/>
            </a:xfrm>
            <a:prstGeom prst="parallelogram">
              <a:avLst>
                <a:gd name="adj" fmla="val 99787"/>
              </a:avLst>
            </a:prstGeom>
            <a:noFill/>
            <a:ln w="9525" cap="flat" cmpd="sng" algn="ctr">
              <a:solidFill>
                <a:schemeClr val="bg1">
                  <a:lumMod val="90493"/>
                  <a:alpha val="3802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73" name="平行四边形 472">
              <a:extLst>
                <a:ext uri="{FF2B5EF4-FFF2-40B4-BE49-F238E27FC236}">
                  <a16:creationId xmlns:a16="http://schemas.microsoft.com/office/drawing/2014/main" xmlns="" id="{CB0BF494-9B2E-41BB-8ECB-A1211F4DB173}"/>
                </a:ext>
              </a:extLst>
            </p:cNvPr>
            <p:cNvSpPr/>
            <p:nvPr/>
          </p:nvSpPr>
          <p:spPr>
            <a:xfrm>
              <a:off x="4902674" y="4449092"/>
              <a:ext cx="1045689" cy="335739"/>
            </a:xfrm>
            <a:prstGeom prst="parallelogram">
              <a:avLst>
                <a:gd name="adj" fmla="val 99787"/>
              </a:avLst>
            </a:prstGeom>
            <a:noFill/>
            <a:ln w="9525" cap="flat" cmpd="sng" algn="ctr">
              <a:solidFill>
                <a:schemeClr val="bg1">
                  <a:lumMod val="90845"/>
                  <a:alpha val="3662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74" name="平行四边形 473">
              <a:extLst>
                <a:ext uri="{FF2B5EF4-FFF2-40B4-BE49-F238E27FC236}">
                  <a16:creationId xmlns:a16="http://schemas.microsoft.com/office/drawing/2014/main" xmlns="" id="{5D48BF53-DA1F-4549-9F48-8842AB401504}"/>
                </a:ext>
              </a:extLst>
            </p:cNvPr>
            <p:cNvSpPr/>
            <p:nvPr/>
          </p:nvSpPr>
          <p:spPr>
            <a:xfrm>
              <a:off x="4902674" y="4483408"/>
              <a:ext cx="1045689" cy="335739"/>
            </a:xfrm>
            <a:prstGeom prst="parallelogram">
              <a:avLst>
                <a:gd name="adj" fmla="val 99787"/>
              </a:avLst>
            </a:prstGeom>
            <a:noFill/>
            <a:ln w="9525" cap="flat" cmpd="sng" algn="ctr">
              <a:solidFill>
                <a:schemeClr val="bg1">
                  <a:lumMod val="91197"/>
                  <a:alpha val="3521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75" name="平行四边形 474">
              <a:extLst>
                <a:ext uri="{FF2B5EF4-FFF2-40B4-BE49-F238E27FC236}">
                  <a16:creationId xmlns:a16="http://schemas.microsoft.com/office/drawing/2014/main" xmlns="" id="{722E8ABE-D9B9-43B0-A5C5-7D7F4713142E}"/>
                </a:ext>
              </a:extLst>
            </p:cNvPr>
            <p:cNvSpPr/>
            <p:nvPr/>
          </p:nvSpPr>
          <p:spPr>
            <a:xfrm>
              <a:off x="4902674" y="4517723"/>
              <a:ext cx="1045689" cy="335739"/>
            </a:xfrm>
            <a:prstGeom prst="parallelogram">
              <a:avLst>
                <a:gd name="adj" fmla="val 99787"/>
              </a:avLst>
            </a:prstGeom>
            <a:noFill/>
            <a:ln w="9525" cap="flat" cmpd="sng" algn="ctr">
              <a:solidFill>
                <a:schemeClr val="bg1">
                  <a:lumMod val="91549"/>
                  <a:alpha val="3380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76" name="平行四边形 475">
              <a:extLst>
                <a:ext uri="{FF2B5EF4-FFF2-40B4-BE49-F238E27FC236}">
                  <a16:creationId xmlns:a16="http://schemas.microsoft.com/office/drawing/2014/main" xmlns="" id="{ECCC4945-BF97-47C5-992F-94E8D287AB7C}"/>
                </a:ext>
              </a:extLst>
            </p:cNvPr>
            <p:cNvSpPr/>
            <p:nvPr/>
          </p:nvSpPr>
          <p:spPr>
            <a:xfrm>
              <a:off x="4902674" y="4552039"/>
              <a:ext cx="1045689" cy="335739"/>
            </a:xfrm>
            <a:prstGeom prst="parallelogram">
              <a:avLst>
                <a:gd name="adj" fmla="val 99787"/>
              </a:avLst>
            </a:prstGeom>
            <a:noFill/>
            <a:ln w="9525" cap="flat" cmpd="sng" algn="ctr">
              <a:solidFill>
                <a:schemeClr val="bg1">
                  <a:lumMod val="91901"/>
                  <a:alpha val="3239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77" name="平行四边形 476">
              <a:extLst>
                <a:ext uri="{FF2B5EF4-FFF2-40B4-BE49-F238E27FC236}">
                  <a16:creationId xmlns:a16="http://schemas.microsoft.com/office/drawing/2014/main" xmlns="" id="{5DF0C16C-90AD-41BC-B58F-28BDE3D18B62}"/>
                </a:ext>
              </a:extLst>
            </p:cNvPr>
            <p:cNvSpPr/>
            <p:nvPr/>
          </p:nvSpPr>
          <p:spPr>
            <a:xfrm>
              <a:off x="4902674" y="4586355"/>
              <a:ext cx="1045689" cy="335739"/>
            </a:xfrm>
            <a:prstGeom prst="parallelogram">
              <a:avLst>
                <a:gd name="adj" fmla="val 99787"/>
              </a:avLst>
            </a:prstGeom>
            <a:noFill/>
            <a:ln w="9525" cap="flat" cmpd="sng" algn="ctr">
              <a:solidFill>
                <a:schemeClr val="bg1">
                  <a:lumMod val="92254"/>
                  <a:alpha val="3098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78" name="平行四边形 477">
              <a:extLst>
                <a:ext uri="{FF2B5EF4-FFF2-40B4-BE49-F238E27FC236}">
                  <a16:creationId xmlns:a16="http://schemas.microsoft.com/office/drawing/2014/main" xmlns="" id="{F2119213-49CF-4250-A8C5-ABE0BBD4F265}"/>
                </a:ext>
              </a:extLst>
            </p:cNvPr>
            <p:cNvSpPr/>
            <p:nvPr/>
          </p:nvSpPr>
          <p:spPr>
            <a:xfrm>
              <a:off x="4902674" y="4620670"/>
              <a:ext cx="1045689" cy="335739"/>
            </a:xfrm>
            <a:prstGeom prst="parallelogram">
              <a:avLst>
                <a:gd name="adj" fmla="val 99787"/>
              </a:avLst>
            </a:prstGeom>
            <a:noFill/>
            <a:ln w="9525" cap="flat" cmpd="sng" algn="ctr">
              <a:solidFill>
                <a:schemeClr val="bg1">
                  <a:lumMod val="92606"/>
                  <a:alpha val="2957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79" name="平行四边形 478">
              <a:extLst>
                <a:ext uri="{FF2B5EF4-FFF2-40B4-BE49-F238E27FC236}">
                  <a16:creationId xmlns:a16="http://schemas.microsoft.com/office/drawing/2014/main" xmlns="" id="{3160ABFF-B4EA-4C7C-AB91-543FF2C6F0CF}"/>
                </a:ext>
              </a:extLst>
            </p:cNvPr>
            <p:cNvSpPr/>
            <p:nvPr/>
          </p:nvSpPr>
          <p:spPr>
            <a:xfrm>
              <a:off x="4902674" y="4654986"/>
              <a:ext cx="1045689" cy="335739"/>
            </a:xfrm>
            <a:prstGeom prst="parallelogram">
              <a:avLst>
                <a:gd name="adj" fmla="val 99787"/>
              </a:avLst>
            </a:prstGeom>
            <a:noFill/>
            <a:ln w="9525" cap="flat" cmpd="sng" algn="ctr">
              <a:solidFill>
                <a:schemeClr val="bg1">
                  <a:lumMod val="92958"/>
                  <a:alpha val="2816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80" name="平行四边形 479">
              <a:extLst>
                <a:ext uri="{FF2B5EF4-FFF2-40B4-BE49-F238E27FC236}">
                  <a16:creationId xmlns:a16="http://schemas.microsoft.com/office/drawing/2014/main" xmlns="" id="{03E98DD2-E921-4D18-9182-68CF4ED27C5F}"/>
                </a:ext>
              </a:extLst>
            </p:cNvPr>
            <p:cNvSpPr/>
            <p:nvPr/>
          </p:nvSpPr>
          <p:spPr>
            <a:xfrm>
              <a:off x="4902674" y="4689301"/>
              <a:ext cx="1045689" cy="335739"/>
            </a:xfrm>
            <a:prstGeom prst="parallelogram">
              <a:avLst>
                <a:gd name="adj" fmla="val 99787"/>
              </a:avLst>
            </a:prstGeom>
            <a:noFill/>
            <a:ln w="9525" cap="flat" cmpd="sng" algn="ctr">
              <a:solidFill>
                <a:schemeClr val="bg1">
                  <a:lumMod val="93310"/>
                  <a:alpha val="2676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81" name="平行四边形 480">
              <a:extLst>
                <a:ext uri="{FF2B5EF4-FFF2-40B4-BE49-F238E27FC236}">
                  <a16:creationId xmlns:a16="http://schemas.microsoft.com/office/drawing/2014/main" xmlns="" id="{1803905E-CA01-42D5-9B21-913F0EBECD34}"/>
                </a:ext>
              </a:extLst>
            </p:cNvPr>
            <p:cNvSpPr/>
            <p:nvPr/>
          </p:nvSpPr>
          <p:spPr>
            <a:xfrm>
              <a:off x="4902674" y="4723617"/>
              <a:ext cx="1045689" cy="335739"/>
            </a:xfrm>
            <a:prstGeom prst="parallelogram">
              <a:avLst>
                <a:gd name="adj" fmla="val 99787"/>
              </a:avLst>
            </a:prstGeom>
            <a:noFill/>
            <a:ln w="9525" cap="flat" cmpd="sng" algn="ctr">
              <a:solidFill>
                <a:schemeClr val="bg1">
                  <a:lumMod val="93662"/>
                  <a:alpha val="2535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82" name="平行四边形 481">
              <a:extLst>
                <a:ext uri="{FF2B5EF4-FFF2-40B4-BE49-F238E27FC236}">
                  <a16:creationId xmlns:a16="http://schemas.microsoft.com/office/drawing/2014/main" xmlns="" id="{93776DBF-9058-45DE-B7B6-B1EDEC784A23}"/>
                </a:ext>
              </a:extLst>
            </p:cNvPr>
            <p:cNvSpPr/>
            <p:nvPr/>
          </p:nvSpPr>
          <p:spPr>
            <a:xfrm>
              <a:off x="4902674" y="4757932"/>
              <a:ext cx="1045689" cy="335739"/>
            </a:xfrm>
            <a:prstGeom prst="parallelogram">
              <a:avLst>
                <a:gd name="adj" fmla="val 99787"/>
              </a:avLst>
            </a:prstGeom>
            <a:noFill/>
            <a:ln w="9525" cap="flat" cmpd="sng" algn="ctr">
              <a:solidFill>
                <a:schemeClr val="bg1">
                  <a:lumMod val="94014"/>
                  <a:alpha val="2394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83" name="平行四边形 482">
              <a:extLst>
                <a:ext uri="{FF2B5EF4-FFF2-40B4-BE49-F238E27FC236}">
                  <a16:creationId xmlns:a16="http://schemas.microsoft.com/office/drawing/2014/main" xmlns="" id="{7FC0B4F0-4924-4C90-ABDF-45B86AF0A0F2}"/>
                </a:ext>
              </a:extLst>
            </p:cNvPr>
            <p:cNvSpPr/>
            <p:nvPr/>
          </p:nvSpPr>
          <p:spPr>
            <a:xfrm>
              <a:off x="4902674" y="4792248"/>
              <a:ext cx="1045689" cy="335739"/>
            </a:xfrm>
            <a:prstGeom prst="parallelogram">
              <a:avLst>
                <a:gd name="adj" fmla="val 99787"/>
              </a:avLst>
            </a:prstGeom>
            <a:noFill/>
            <a:ln w="9525" cap="flat" cmpd="sng" algn="ctr">
              <a:solidFill>
                <a:schemeClr val="bg1">
                  <a:lumMod val="94366"/>
                  <a:alpha val="2253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84" name="平行四边形 483">
              <a:extLst>
                <a:ext uri="{FF2B5EF4-FFF2-40B4-BE49-F238E27FC236}">
                  <a16:creationId xmlns:a16="http://schemas.microsoft.com/office/drawing/2014/main" xmlns="" id="{B8C55DE5-DEB4-42C2-82C3-D47A82BFB4B5}"/>
                </a:ext>
              </a:extLst>
            </p:cNvPr>
            <p:cNvSpPr/>
            <p:nvPr/>
          </p:nvSpPr>
          <p:spPr>
            <a:xfrm>
              <a:off x="4902674" y="4826563"/>
              <a:ext cx="1045689" cy="335739"/>
            </a:xfrm>
            <a:prstGeom prst="parallelogram">
              <a:avLst>
                <a:gd name="adj" fmla="val 99787"/>
              </a:avLst>
            </a:prstGeom>
            <a:noFill/>
            <a:ln w="9525" cap="flat" cmpd="sng" algn="ctr">
              <a:solidFill>
                <a:schemeClr val="bg1">
                  <a:lumMod val="94718"/>
                  <a:alpha val="2112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85" name="平行四边形 484">
              <a:extLst>
                <a:ext uri="{FF2B5EF4-FFF2-40B4-BE49-F238E27FC236}">
                  <a16:creationId xmlns:a16="http://schemas.microsoft.com/office/drawing/2014/main" xmlns="" id="{AB83E93C-10C2-4541-BF5D-AE9D4C52E75F}"/>
                </a:ext>
              </a:extLst>
            </p:cNvPr>
            <p:cNvSpPr/>
            <p:nvPr/>
          </p:nvSpPr>
          <p:spPr>
            <a:xfrm>
              <a:off x="4902674" y="4860879"/>
              <a:ext cx="1045689" cy="335739"/>
            </a:xfrm>
            <a:prstGeom prst="parallelogram">
              <a:avLst>
                <a:gd name="adj" fmla="val 99787"/>
              </a:avLst>
            </a:prstGeom>
            <a:noFill/>
            <a:ln w="9525" cap="flat" cmpd="sng" algn="ctr">
              <a:solidFill>
                <a:schemeClr val="bg1">
                  <a:lumMod val="95070"/>
                  <a:alpha val="1971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86" name="平行四边形 485">
              <a:extLst>
                <a:ext uri="{FF2B5EF4-FFF2-40B4-BE49-F238E27FC236}">
                  <a16:creationId xmlns:a16="http://schemas.microsoft.com/office/drawing/2014/main" xmlns="" id="{A8FD0C20-1E37-4D02-8E7D-926FAEBA09D9}"/>
                </a:ext>
              </a:extLst>
            </p:cNvPr>
            <p:cNvSpPr/>
            <p:nvPr/>
          </p:nvSpPr>
          <p:spPr>
            <a:xfrm>
              <a:off x="4902674" y="4895194"/>
              <a:ext cx="1045689" cy="335739"/>
            </a:xfrm>
            <a:prstGeom prst="parallelogram">
              <a:avLst>
                <a:gd name="adj" fmla="val 99787"/>
              </a:avLst>
            </a:prstGeom>
            <a:noFill/>
            <a:ln w="9525" cap="flat" cmpd="sng" algn="ctr">
              <a:solidFill>
                <a:schemeClr val="bg1">
                  <a:lumMod val="95423"/>
                  <a:alpha val="1831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87" name="平行四边形 486">
              <a:extLst>
                <a:ext uri="{FF2B5EF4-FFF2-40B4-BE49-F238E27FC236}">
                  <a16:creationId xmlns:a16="http://schemas.microsoft.com/office/drawing/2014/main" xmlns="" id="{858AABB0-A8D2-40E0-982F-1D7C02F0DB47}"/>
                </a:ext>
              </a:extLst>
            </p:cNvPr>
            <p:cNvSpPr/>
            <p:nvPr/>
          </p:nvSpPr>
          <p:spPr>
            <a:xfrm>
              <a:off x="4902674" y="4929510"/>
              <a:ext cx="1045689" cy="335739"/>
            </a:xfrm>
            <a:prstGeom prst="parallelogram">
              <a:avLst>
                <a:gd name="adj" fmla="val 99787"/>
              </a:avLst>
            </a:prstGeom>
            <a:noFill/>
            <a:ln w="9525" cap="flat" cmpd="sng" algn="ctr">
              <a:solidFill>
                <a:schemeClr val="bg1">
                  <a:lumMod val="95775"/>
                  <a:alpha val="1690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88" name="平行四边形 487">
              <a:extLst>
                <a:ext uri="{FF2B5EF4-FFF2-40B4-BE49-F238E27FC236}">
                  <a16:creationId xmlns:a16="http://schemas.microsoft.com/office/drawing/2014/main" xmlns="" id="{94218F07-4627-464C-9C53-6C4F296823B2}"/>
                </a:ext>
              </a:extLst>
            </p:cNvPr>
            <p:cNvSpPr/>
            <p:nvPr/>
          </p:nvSpPr>
          <p:spPr>
            <a:xfrm>
              <a:off x="4902674" y="4963825"/>
              <a:ext cx="1045689" cy="335739"/>
            </a:xfrm>
            <a:prstGeom prst="parallelogram">
              <a:avLst>
                <a:gd name="adj" fmla="val 99787"/>
              </a:avLst>
            </a:prstGeom>
            <a:noFill/>
            <a:ln w="9525" cap="flat" cmpd="sng" algn="ctr">
              <a:solidFill>
                <a:schemeClr val="bg1">
                  <a:lumMod val="96127"/>
                  <a:alpha val="1549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89" name="平行四边形 488">
              <a:extLst>
                <a:ext uri="{FF2B5EF4-FFF2-40B4-BE49-F238E27FC236}">
                  <a16:creationId xmlns:a16="http://schemas.microsoft.com/office/drawing/2014/main" xmlns="" id="{CE6333E3-A42B-4AF3-8B23-86D79BC4CD58}"/>
                </a:ext>
              </a:extLst>
            </p:cNvPr>
            <p:cNvSpPr/>
            <p:nvPr/>
          </p:nvSpPr>
          <p:spPr>
            <a:xfrm>
              <a:off x="4902674" y="4998141"/>
              <a:ext cx="1045689" cy="335739"/>
            </a:xfrm>
            <a:prstGeom prst="parallelogram">
              <a:avLst>
                <a:gd name="adj" fmla="val 99787"/>
              </a:avLst>
            </a:prstGeom>
            <a:noFill/>
            <a:ln w="9525" cap="flat" cmpd="sng" algn="ctr">
              <a:solidFill>
                <a:schemeClr val="bg1">
                  <a:lumMod val="96479"/>
                  <a:alpha val="1408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90" name="平行四边形 489">
              <a:extLst>
                <a:ext uri="{FF2B5EF4-FFF2-40B4-BE49-F238E27FC236}">
                  <a16:creationId xmlns:a16="http://schemas.microsoft.com/office/drawing/2014/main" xmlns="" id="{3E60625F-08B8-481E-9321-A8D65167D60A}"/>
                </a:ext>
              </a:extLst>
            </p:cNvPr>
            <p:cNvSpPr/>
            <p:nvPr/>
          </p:nvSpPr>
          <p:spPr>
            <a:xfrm>
              <a:off x="4902674" y="5032456"/>
              <a:ext cx="1045689" cy="335739"/>
            </a:xfrm>
            <a:prstGeom prst="parallelogram">
              <a:avLst>
                <a:gd name="adj" fmla="val 99787"/>
              </a:avLst>
            </a:prstGeom>
            <a:noFill/>
            <a:ln w="9525" cap="flat" cmpd="sng" algn="ctr">
              <a:solidFill>
                <a:schemeClr val="bg1">
                  <a:lumMod val="96831"/>
                  <a:alpha val="1267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91" name="平行四边形 490">
              <a:extLst>
                <a:ext uri="{FF2B5EF4-FFF2-40B4-BE49-F238E27FC236}">
                  <a16:creationId xmlns:a16="http://schemas.microsoft.com/office/drawing/2014/main" xmlns="" id="{B8F51572-5D83-4D48-9306-D1DFD8ABC482}"/>
                </a:ext>
              </a:extLst>
            </p:cNvPr>
            <p:cNvSpPr/>
            <p:nvPr/>
          </p:nvSpPr>
          <p:spPr>
            <a:xfrm>
              <a:off x="4902674" y="5066772"/>
              <a:ext cx="1045689" cy="335739"/>
            </a:xfrm>
            <a:prstGeom prst="parallelogram">
              <a:avLst>
                <a:gd name="adj" fmla="val 99787"/>
              </a:avLst>
            </a:prstGeom>
            <a:noFill/>
            <a:ln w="9525" cap="flat" cmpd="sng" algn="ctr">
              <a:solidFill>
                <a:schemeClr val="bg1">
                  <a:lumMod val="97183"/>
                  <a:alpha val="1126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92" name="平行四边形 491">
              <a:extLst>
                <a:ext uri="{FF2B5EF4-FFF2-40B4-BE49-F238E27FC236}">
                  <a16:creationId xmlns:a16="http://schemas.microsoft.com/office/drawing/2014/main" xmlns="" id="{FA24CFD2-4ADE-4959-9632-4645D90DFF77}"/>
                </a:ext>
              </a:extLst>
            </p:cNvPr>
            <p:cNvSpPr/>
            <p:nvPr/>
          </p:nvSpPr>
          <p:spPr>
            <a:xfrm>
              <a:off x="4902674" y="5101087"/>
              <a:ext cx="1045689" cy="335739"/>
            </a:xfrm>
            <a:prstGeom prst="parallelogram">
              <a:avLst>
                <a:gd name="adj" fmla="val 99787"/>
              </a:avLst>
            </a:prstGeom>
            <a:noFill/>
            <a:ln w="9525" cap="flat" cmpd="sng" algn="ctr">
              <a:solidFill>
                <a:schemeClr val="bg1">
                  <a:lumMod val="97535"/>
                  <a:alpha val="985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93" name="平行四边形 492">
              <a:extLst>
                <a:ext uri="{FF2B5EF4-FFF2-40B4-BE49-F238E27FC236}">
                  <a16:creationId xmlns:a16="http://schemas.microsoft.com/office/drawing/2014/main" xmlns="" id="{57CEFFC9-D063-4EA9-A15C-C30A919B981C}"/>
                </a:ext>
              </a:extLst>
            </p:cNvPr>
            <p:cNvSpPr/>
            <p:nvPr/>
          </p:nvSpPr>
          <p:spPr>
            <a:xfrm>
              <a:off x="4902674" y="5135403"/>
              <a:ext cx="1045689" cy="335739"/>
            </a:xfrm>
            <a:prstGeom prst="parallelogram">
              <a:avLst>
                <a:gd name="adj" fmla="val 99787"/>
              </a:avLst>
            </a:prstGeom>
            <a:noFill/>
            <a:ln w="9525" cap="flat" cmpd="sng" algn="ctr">
              <a:solidFill>
                <a:schemeClr val="bg1">
                  <a:lumMod val="97887"/>
                  <a:alpha val="845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94" name="平行四边形 493">
              <a:extLst>
                <a:ext uri="{FF2B5EF4-FFF2-40B4-BE49-F238E27FC236}">
                  <a16:creationId xmlns:a16="http://schemas.microsoft.com/office/drawing/2014/main" xmlns="" id="{01D1B7A3-1F63-44EB-998B-9274C370A5D2}"/>
                </a:ext>
              </a:extLst>
            </p:cNvPr>
            <p:cNvSpPr/>
            <p:nvPr/>
          </p:nvSpPr>
          <p:spPr>
            <a:xfrm>
              <a:off x="4902674" y="5169719"/>
              <a:ext cx="1045689" cy="335739"/>
            </a:xfrm>
            <a:prstGeom prst="parallelogram">
              <a:avLst>
                <a:gd name="adj" fmla="val 99787"/>
              </a:avLst>
            </a:prstGeom>
            <a:noFill/>
            <a:ln w="9525" cap="flat" cmpd="sng" algn="ctr">
              <a:solidFill>
                <a:schemeClr val="bg1">
                  <a:lumMod val="98239"/>
                  <a:alpha val="704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95" name="平行四边形 494">
              <a:extLst>
                <a:ext uri="{FF2B5EF4-FFF2-40B4-BE49-F238E27FC236}">
                  <a16:creationId xmlns:a16="http://schemas.microsoft.com/office/drawing/2014/main" xmlns="" id="{1CAFD89F-A798-4E18-8190-71F756A898FB}"/>
                </a:ext>
              </a:extLst>
            </p:cNvPr>
            <p:cNvSpPr/>
            <p:nvPr/>
          </p:nvSpPr>
          <p:spPr>
            <a:xfrm>
              <a:off x="4902674" y="5204034"/>
              <a:ext cx="1045689" cy="335739"/>
            </a:xfrm>
            <a:prstGeom prst="parallelogram">
              <a:avLst>
                <a:gd name="adj" fmla="val 99787"/>
              </a:avLst>
            </a:prstGeom>
            <a:noFill/>
            <a:ln w="9525" cap="flat" cmpd="sng" algn="ctr">
              <a:solidFill>
                <a:schemeClr val="bg1">
                  <a:lumMod val="98592"/>
                  <a:alpha val="563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96" name="平行四边形 495">
              <a:extLst>
                <a:ext uri="{FF2B5EF4-FFF2-40B4-BE49-F238E27FC236}">
                  <a16:creationId xmlns:a16="http://schemas.microsoft.com/office/drawing/2014/main" xmlns="" id="{9BE1532F-9756-4493-B491-F1FA3433D6B5}"/>
                </a:ext>
              </a:extLst>
            </p:cNvPr>
            <p:cNvSpPr/>
            <p:nvPr/>
          </p:nvSpPr>
          <p:spPr>
            <a:xfrm>
              <a:off x="4902674" y="5238350"/>
              <a:ext cx="1045689" cy="335739"/>
            </a:xfrm>
            <a:prstGeom prst="parallelogram">
              <a:avLst>
                <a:gd name="adj" fmla="val 99787"/>
              </a:avLst>
            </a:prstGeom>
            <a:noFill/>
            <a:ln w="9525" cap="flat" cmpd="sng" algn="ctr">
              <a:solidFill>
                <a:schemeClr val="bg1">
                  <a:lumMod val="98944"/>
                  <a:alpha val="422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97" name="平行四边形 496">
              <a:extLst>
                <a:ext uri="{FF2B5EF4-FFF2-40B4-BE49-F238E27FC236}">
                  <a16:creationId xmlns:a16="http://schemas.microsoft.com/office/drawing/2014/main" xmlns="" id="{22F4DD7D-ED08-4957-B80A-04E2C274A947}"/>
                </a:ext>
              </a:extLst>
            </p:cNvPr>
            <p:cNvSpPr/>
            <p:nvPr/>
          </p:nvSpPr>
          <p:spPr>
            <a:xfrm>
              <a:off x="4902674" y="5272665"/>
              <a:ext cx="1045689" cy="335739"/>
            </a:xfrm>
            <a:prstGeom prst="parallelogram">
              <a:avLst>
                <a:gd name="adj" fmla="val 99787"/>
              </a:avLst>
            </a:prstGeom>
            <a:noFill/>
            <a:ln w="9525" cap="flat" cmpd="sng" algn="ctr">
              <a:solidFill>
                <a:schemeClr val="bg1">
                  <a:lumMod val="99296"/>
                  <a:alpha val="281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98" name="平行四边形 497">
              <a:extLst>
                <a:ext uri="{FF2B5EF4-FFF2-40B4-BE49-F238E27FC236}">
                  <a16:creationId xmlns:a16="http://schemas.microsoft.com/office/drawing/2014/main" xmlns="" id="{82C70E1E-0BA0-484B-BCC6-5C409A048900}"/>
                </a:ext>
              </a:extLst>
            </p:cNvPr>
            <p:cNvSpPr/>
            <p:nvPr/>
          </p:nvSpPr>
          <p:spPr>
            <a:xfrm>
              <a:off x="4902674" y="5306981"/>
              <a:ext cx="1045689" cy="335739"/>
            </a:xfrm>
            <a:prstGeom prst="parallelogram">
              <a:avLst>
                <a:gd name="adj" fmla="val 99787"/>
              </a:avLst>
            </a:prstGeom>
            <a:noFill/>
            <a:ln w="9525" cap="flat" cmpd="sng" algn="ctr">
              <a:solidFill>
                <a:schemeClr val="bg1">
                  <a:lumMod val="99648"/>
                  <a:alpha val="140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68" name="平行四边形 367">
              <a:extLst>
                <a:ext uri="{FF2B5EF4-FFF2-40B4-BE49-F238E27FC236}">
                  <a16:creationId xmlns:a16="http://schemas.microsoft.com/office/drawing/2014/main" xmlns="" id="{8F205C92-A74A-43A7-95E4-ADF161C35996}"/>
                </a:ext>
              </a:extLst>
            </p:cNvPr>
            <p:cNvSpPr/>
            <p:nvPr/>
          </p:nvSpPr>
          <p:spPr>
            <a:xfrm>
              <a:off x="4902674" y="5341296"/>
              <a:ext cx="1045689" cy="335739"/>
            </a:xfrm>
            <a:prstGeom prst="parallelogram">
              <a:avLst>
                <a:gd name="adj" fmla="val 99787"/>
              </a:avLst>
            </a:prstGeom>
            <a:noFill/>
            <a:ln w="9525">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7" name="平行四边形 366">
              <a:extLst>
                <a:ext uri="{FF2B5EF4-FFF2-40B4-BE49-F238E27FC236}">
                  <a16:creationId xmlns:a16="http://schemas.microsoft.com/office/drawing/2014/main" xmlns="" id="{5E8F5AE5-240D-4C82-9742-9DA7FAC3A3F5}"/>
                </a:ext>
              </a:extLst>
            </p:cNvPr>
            <p:cNvSpPr/>
            <p:nvPr/>
          </p:nvSpPr>
          <p:spPr>
            <a:xfrm>
              <a:off x="4902674" y="2904894"/>
              <a:ext cx="1045689" cy="335739"/>
            </a:xfrm>
            <a:prstGeom prst="parallelogram">
              <a:avLst>
                <a:gd name="adj" fmla="val 99787"/>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82" name="组合 581">
            <a:extLst>
              <a:ext uri="{FF2B5EF4-FFF2-40B4-BE49-F238E27FC236}">
                <a16:creationId xmlns:a16="http://schemas.microsoft.com/office/drawing/2014/main" xmlns="" id="{54E45726-8214-4F74-A865-E57611EB4583}"/>
              </a:ext>
            </a:extLst>
          </p:cNvPr>
          <p:cNvGrpSpPr/>
          <p:nvPr/>
        </p:nvGrpSpPr>
        <p:grpSpPr>
          <a:xfrm>
            <a:off x="6434611" y="3016250"/>
            <a:ext cx="1045689" cy="3408671"/>
            <a:chOff x="6434611" y="2368196"/>
            <a:chExt cx="1045689" cy="3408671"/>
          </a:xfrm>
        </p:grpSpPr>
        <p:sp>
          <p:nvSpPr>
            <p:cNvPr id="502" name="平行四边形 501">
              <a:extLst>
                <a:ext uri="{FF2B5EF4-FFF2-40B4-BE49-F238E27FC236}">
                  <a16:creationId xmlns:a16="http://schemas.microsoft.com/office/drawing/2014/main" xmlns="" id="{26DA9299-25C5-4E3D-9B6B-FE71C90882D4}"/>
                </a:ext>
              </a:extLst>
            </p:cNvPr>
            <p:cNvSpPr/>
            <p:nvPr/>
          </p:nvSpPr>
          <p:spPr>
            <a:xfrm>
              <a:off x="6434611" y="2406133"/>
              <a:ext cx="1045689" cy="335739"/>
            </a:xfrm>
            <a:prstGeom prst="parallelogram">
              <a:avLst>
                <a:gd name="adj" fmla="val 99787"/>
              </a:avLst>
            </a:prstGeom>
            <a:noFill/>
            <a:ln w="9525" cap="flat" cmpd="sng" algn="ctr">
              <a:solidFill>
                <a:schemeClr val="bg1">
                  <a:lumMod val="75309"/>
                  <a:alpha val="9876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03" name="平行四边形 502">
              <a:extLst>
                <a:ext uri="{FF2B5EF4-FFF2-40B4-BE49-F238E27FC236}">
                  <a16:creationId xmlns:a16="http://schemas.microsoft.com/office/drawing/2014/main" xmlns="" id="{9050DA6D-25A1-4DD8-A43D-E377983DAE24}"/>
                </a:ext>
              </a:extLst>
            </p:cNvPr>
            <p:cNvSpPr/>
            <p:nvPr/>
          </p:nvSpPr>
          <p:spPr>
            <a:xfrm>
              <a:off x="6434611" y="2444071"/>
              <a:ext cx="1045689" cy="335739"/>
            </a:xfrm>
            <a:prstGeom prst="parallelogram">
              <a:avLst>
                <a:gd name="adj" fmla="val 99787"/>
              </a:avLst>
            </a:prstGeom>
            <a:noFill/>
            <a:ln w="9525" cap="flat" cmpd="sng" algn="ctr">
              <a:solidFill>
                <a:schemeClr val="bg1">
                  <a:lumMod val="75617"/>
                  <a:alpha val="9753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04" name="平行四边形 503">
              <a:extLst>
                <a:ext uri="{FF2B5EF4-FFF2-40B4-BE49-F238E27FC236}">
                  <a16:creationId xmlns:a16="http://schemas.microsoft.com/office/drawing/2014/main" xmlns="" id="{2BBE8A79-AC1D-4FB0-8BE6-153CF8AA9F42}"/>
                </a:ext>
              </a:extLst>
            </p:cNvPr>
            <p:cNvSpPr/>
            <p:nvPr/>
          </p:nvSpPr>
          <p:spPr>
            <a:xfrm>
              <a:off x="6434611" y="2482008"/>
              <a:ext cx="1045689" cy="335739"/>
            </a:xfrm>
            <a:prstGeom prst="parallelogram">
              <a:avLst>
                <a:gd name="adj" fmla="val 99787"/>
              </a:avLst>
            </a:prstGeom>
            <a:noFill/>
            <a:ln w="9525" cap="flat" cmpd="sng" algn="ctr">
              <a:solidFill>
                <a:schemeClr val="bg1">
                  <a:lumMod val="75926"/>
                  <a:alpha val="9629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05" name="平行四边形 504">
              <a:extLst>
                <a:ext uri="{FF2B5EF4-FFF2-40B4-BE49-F238E27FC236}">
                  <a16:creationId xmlns:a16="http://schemas.microsoft.com/office/drawing/2014/main" xmlns="" id="{5786E6C4-AB0D-4CAA-97F0-E297E270C40B}"/>
                </a:ext>
              </a:extLst>
            </p:cNvPr>
            <p:cNvSpPr/>
            <p:nvPr/>
          </p:nvSpPr>
          <p:spPr>
            <a:xfrm>
              <a:off x="6434611" y="2519946"/>
              <a:ext cx="1045689" cy="335739"/>
            </a:xfrm>
            <a:prstGeom prst="parallelogram">
              <a:avLst>
                <a:gd name="adj" fmla="val 99787"/>
              </a:avLst>
            </a:prstGeom>
            <a:noFill/>
            <a:ln w="9525" cap="flat" cmpd="sng" algn="ctr">
              <a:solidFill>
                <a:schemeClr val="bg1">
                  <a:lumMod val="76235"/>
                  <a:alpha val="9506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06" name="平行四边形 505">
              <a:extLst>
                <a:ext uri="{FF2B5EF4-FFF2-40B4-BE49-F238E27FC236}">
                  <a16:creationId xmlns:a16="http://schemas.microsoft.com/office/drawing/2014/main" xmlns="" id="{DA611C66-F35F-406E-8F01-2325922D334F}"/>
                </a:ext>
              </a:extLst>
            </p:cNvPr>
            <p:cNvSpPr/>
            <p:nvPr/>
          </p:nvSpPr>
          <p:spPr>
            <a:xfrm>
              <a:off x="6434611" y="2557883"/>
              <a:ext cx="1045689" cy="335739"/>
            </a:xfrm>
            <a:prstGeom prst="parallelogram">
              <a:avLst>
                <a:gd name="adj" fmla="val 99787"/>
              </a:avLst>
            </a:prstGeom>
            <a:noFill/>
            <a:ln w="9525" cap="flat" cmpd="sng" algn="ctr">
              <a:solidFill>
                <a:schemeClr val="bg1">
                  <a:lumMod val="76543"/>
                  <a:alpha val="9382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07" name="平行四边形 506">
              <a:extLst>
                <a:ext uri="{FF2B5EF4-FFF2-40B4-BE49-F238E27FC236}">
                  <a16:creationId xmlns:a16="http://schemas.microsoft.com/office/drawing/2014/main" xmlns="" id="{09065550-C43D-4C02-89F0-8A64BD29B04B}"/>
                </a:ext>
              </a:extLst>
            </p:cNvPr>
            <p:cNvSpPr/>
            <p:nvPr/>
          </p:nvSpPr>
          <p:spPr>
            <a:xfrm>
              <a:off x="6434611" y="2595821"/>
              <a:ext cx="1045689" cy="335739"/>
            </a:xfrm>
            <a:prstGeom prst="parallelogram">
              <a:avLst>
                <a:gd name="adj" fmla="val 99787"/>
              </a:avLst>
            </a:prstGeom>
            <a:noFill/>
            <a:ln w="9525" cap="flat" cmpd="sng" algn="ctr">
              <a:solidFill>
                <a:schemeClr val="bg1">
                  <a:lumMod val="76852"/>
                  <a:alpha val="9259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08" name="平行四边形 507">
              <a:extLst>
                <a:ext uri="{FF2B5EF4-FFF2-40B4-BE49-F238E27FC236}">
                  <a16:creationId xmlns:a16="http://schemas.microsoft.com/office/drawing/2014/main" xmlns="" id="{8A1D6F1F-EB72-4F86-8BF3-5B7331837B05}"/>
                </a:ext>
              </a:extLst>
            </p:cNvPr>
            <p:cNvSpPr/>
            <p:nvPr/>
          </p:nvSpPr>
          <p:spPr>
            <a:xfrm>
              <a:off x="6434611" y="2633758"/>
              <a:ext cx="1045689" cy="335739"/>
            </a:xfrm>
            <a:prstGeom prst="parallelogram">
              <a:avLst>
                <a:gd name="adj" fmla="val 99787"/>
              </a:avLst>
            </a:prstGeom>
            <a:noFill/>
            <a:ln w="9525" cap="flat" cmpd="sng" algn="ctr">
              <a:solidFill>
                <a:schemeClr val="bg1">
                  <a:lumMod val="77160"/>
                  <a:alpha val="9135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09" name="平行四边形 508">
              <a:extLst>
                <a:ext uri="{FF2B5EF4-FFF2-40B4-BE49-F238E27FC236}">
                  <a16:creationId xmlns:a16="http://schemas.microsoft.com/office/drawing/2014/main" xmlns="" id="{6ABE25BD-4BFD-4FE7-8D85-AF75685470A7}"/>
                </a:ext>
              </a:extLst>
            </p:cNvPr>
            <p:cNvSpPr/>
            <p:nvPr/>
          </p:nvSpPr>
          <p:spPr>
            <a:xfrm>
              <a:off x="6434611" y="2671695"/>
              <a:ext cx="1045689" cy="335739"/>
            </a:xfrm>
            <a:prstGeom prst="parallelogram">
              <a:avLst>
                <a:gd name="adj" fmla="val 99787"/>
              </a:avLst>
            </a:prstGeom>
            <a:noFill/>
            <a:ln w="9525" cap="flat" cmpd="sng" algn="ctr">
              <a:solidFill>
                <a:schemeClr val="bg1">
                  <a:lumMod val="77469"/>
                  <a:alpha val="9012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10" name="平行四边形 509">
              <a:extLst>
                <a:ext uri="{FF2B5EF4-FFF2-40B4-BE49-F238E27FC236}">
                  <a16:creationId xmlns:a16="http://schemas.microsoft.com/office/drawing/2014/main" xmlns="" id="{A4C16BA6-14D2-45DB-8DCA-6FE8B86C2E61}"/>
                </a:ext>
              </a:extLst>
            </p:cNvPr>
            <p:cNvSpPr/>
            <p:nvPr/>
          </p:nvSpPr>
          <p:spPr>
            <a:xfrm>
              <a:off x="6434611" y="2709633"/>
              <a:ext cx="1045689" cy="335739"/>
            </a:xfrm>
            <a:prstGeom prst="parallelogram">
              <a:avLst>
                <a:gd name="adj" fmla="val 99787"/>
              </a:avLst>
            </a:prstGeom>
            <a:noFill/>
            <a:ln w="9525" cap="flat" cmpd="sng" algn="ctr">
              <a:solidFill>
                <a:schemeClr val="bg1">
                  <a:lumMod val="77778"/>
                  <a:alpha val="8888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11" name="平行四边形 510">
              <a:extLst>
                <a:ext uri="{FF2B5EF4-FFF2-40B4-BE49-F238E27FC236}">
                  <a16:creationId xmlns:a16="http://schemas.microsoft.com/office/drawing/2014/main" xmlns="" id="{B24D80F6-EA2B-4C95-ACD3-A6E9E0A74B4A}"/>
                </a:ext>
              </a:extLst>
            </p:cNvPr>
            <p:cNvSpPr/>
            <p:nvPr/>
          </p:nvSpPr>
          <p:spPr>
            <a:xfrm>
              <a:off x="6434611" y="2747570"/>
              <a:ext cx="1045689" cy="335739"/>
            </a:xfrm>
            <a:prstGeom prst="parallelogram">
              <a:avLst>
                <a:gd name="adj" fmla="val 99787"/>
              </a:avLst>
            </a:prstGeom>
            <a:noFill/>
            <a:ln w="9525" cap="flat" cmpd="sng" algn="ctr">
              <a:solidFill>
                <a:schemeClr val="bg1">
                  <a:lumMod val="78086"/>
                  <a:alpha val="8765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12" name="平行四边形 511">
              <a:extLst>
                <a:ext uri="{FF2B5EF4-FFF2-40B4-BE49-F238E27FC236}">
                  <a16:creationId xmlns:a16="http://schemas.microsoft.com/office/drawing/2014/main" xmlns="" id="{48E84BB2-9B0D-40F7-8D55-EBA4B7335DD4}"/>
                </a:ext>
              </a:extLst>
            </p:cNvPr>
            <p:cNvSpPr/>
            <p:nvPr/>
          </p:nvSpPr>
          <p:spPr>
            <a:xfrm>
              <a:off x="6434611" y="2785508"/>
              <a:ext cx="1045689" cy="335739"/>
            </a:xfrm>
            <a:prstGeom prst="parallelogram">
              <a:avLst>
                <a:gd name="adj" fmla="val 99787"/>
              </a:avLst>
            </a:prstGeom>
            <a:noFill/>
            <a:ln w="9525" cap="flat" cmpd="sng" algn="ctr">
              <a:solidFill>
                <a:schemeClr val="bg1">
                  <a:lumMod val="78395"/>
                  <a:alpha val="8642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13" name="平行四边形 512">
              <a:extLst>
                <a:ext uri="{FF2B5EF4-FFF2-40B4-BE49-F238E27FC236}">
                  <a16:creationId xmlns:a16="http://schemas.microsoft.com/office/drawing/2014/main" xmlns="" id="{08955061-4DA5-4847-81D8-380543542651}"/>
                </a:ext>
              </a:extLst>
            </p:cNvPr>
            <p:cNvSpPr/>
            <p:nvPr/>
          </p:nvSpPr>
          <p:spPr>
            <a:xfrm>
              <a:off x="6434611" y="2823445"/>
              <a:ext cx="1045689" cy="335739"/>
            </a:xfrm>
            <a:prstGeom prst="parallelogram">
              <a:avLst>
                <a:gd name="adj" fmla="val 99787"/>
              </a:avLst>
            </a:prstGeom>
            <a:noFill/>
            <a:ln w="9525" cap="flat" cmpd="sng" algn="ctr">
              <a:solidFill>
                <a:schemeClr val="bg1">
                  <a:lumMod val="78704"/>
                  <a:alpha val="8518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14" name="平行四边形 513">
              <a:extLst>
                <a:ext uri="{FF2B5EF4-FFF2-40B4-BE49-F238E27FC236}">
                  <a16:creationId xmlns:a16="http://schemas.microsoft.com/office/drawing/2014/main" xmlns="" id="{F282639B-FF04-40F5-8F5F-05858E25D423}"/>
                </a:ext>
              </a:extLst>
            </p:cNvPr>
            <p:cNvSpPr/>
            <p:nvPr/>
          </p:nvSpPr>
          <p:spPr>
            <a:xfrm>
              <a:off x="6434611" y="2861383"/>
              <a:ext cx="1045689" cy="335739"/>
            </a:xfrm>
            <a:prstGeom prst="parallelogram">
              <a:avLst>
                <a:gd name="adj" fmla="val 99787"/>
              </a:avLst>
            </a:prstGeom>
            <a:noFill/>
            <a:ln w="9525" cap="flat" cmpd="sng" algn="ctr">
              <a:solidFill>
                <a:schemeClr val="bg1">
                  <a:lumMod val="79012"/>
                  <a:alpha val="8395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15" name="平行四边形 514">
              <a:extLst>
                <a:ext uri="{FF2B5EF4-FFF2-40B4-BE49-F238E27FC236}">
                  <a16:creationId xmlns:a16="http://schemas.microsoft.com/office/drawing/2014/main" xmlns="" id="{1789E93B-605D-429B-847A-66BA7A0E85A0}"/>
                </a:ext>
              </a:extLst>
            </p:cNvPr>
            <p:cNvSpPr/>
            <p:nvPr/>
          </p:nvSpPr>
          <p:spPr>
            <a:xfrm>
              <a:off x="6434611" y="2899320"/>
              <a:ext cx="1045689" cy="335739"/>
            </a:xfrm>
            <a:prstGeom prst="parallelogram">
              <a:avLst>
                <a:gd name="adj" fmla="val 99787"/>
              </a:avLst>
            </a:prstGeom>
            <a:noFill/>
            <a:ln w="9525" cap="flat" cmpd="sng" algn="ctr">
              <a:solidFill>
                <a:schemeClr val="bg1">
                  <a:lumMod val="79321"/>
                  <a:alpha val="8271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16" name="平行四边形 515">
              <a:extLst>
                <a:ext uri="{FF2B5EF4-FFF2-40B4-BE49-F238E27FC236}">
                  <a16:creationId xmlns:a16="http://schemas.microsoft.com/office/drawing/2014/main" xmlns="" id="{19FE7B14-3D6F-41A7-81D9-2109A2DCA709}"/>
                </a:ext>
              </a:extLst>
            </p:cNvPr>
            <p:cNvSpPr/>
            <p:nvPr/>
          </p:nvSpPr>
          <p:spPr>
            <a:xfrm>
              <a:off x="6434611" y="2937257"/>
              <a:ext cx="1045689" cy="335739"/>
            </a:xfrm>
            <a:prstGeom prst="parallelogram">
              <a:avLst>
                <a:gd name="adj" fmla="val 99787"/>
              </a:avLst>
            </a:prstGeom>
            <a:noFill/>
            <a:ln w="9525" cap="flat" cmpd="sng" algn="ctr">
              <a:solidFill>
                <a:schemeClr val="bg1">
                  <a:lumMod val="79630"/>
                  <a:alpha val="8148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17" name="平行四边形 516">
              <a:extLst>
                <a:ext uri="{FF2B5EF4-FFF2-40B4-BE49-F238E27FC236}">
                  <a16:creationId xmlns:a16="http://schemas.microsoft.com/office/drawing/2014/main" xmlns="" id="{28807613-3EC3-4CA7-9AE8-53F3B29DDC99}"/>
                </a:ext>
              </a:extLst>
            </p:cNvPr>
            <p:cNvSpPr/>
            <p:nvPr/>
          </p:nvSpPr>
          <p:spPr>
            <a:xfrm>
              <a:off x="6434611" y="2975195"/>
              <a:ext cx="1045689" cy="335739"/>
            </a:xfrm>
            <a:prstGeom prst="parallelogram">
              <a:avLst>
                <a:gd name="adj" fmla="val 99787"/>
              </a:avLst>
            </a:prstGeom>
            <a:noFill/>
            <a:ln w="9525" cap="flat" cmpd="sng" algn="ctr">
              <a:solidFill>
                <a:schemeClr val="bg1">
                  <a:lumMod val="79938"/>
                  <a:alpha val="8024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18" name="平行四边形 517">
              <a:extLst>
                <a:ext uri="{FF2B5EF4-FFF2-40B4-BE49-F238E27FC236}">
                  <a16:creationId xmlns:a16="http://schemas.microsoft.com/office/drawing/2014/main" xmlns="" id="{6F7FFA4F-ED29-41EE-9790-273BA13373C2}"/>
                </a:ext>
              </a:extLst>
            </p:cNvPr>
            <p:cNvSpPr/>
            <p:nvPr/>
          </p:nvSpPr>
          <p:spPr>
            <a:xfrm>
              <a:off x="6434611" y="3013132"/>
              <a:ext cx="1045689" cy="335739"/>
            </a:xfrm>
            <a:prstGeom prst="parallelogram">
              <a:avLst>
                <a:gd name="adj" fmla="val 99787"/>
              </a:avLst>
            </a:prstGeom>
            <a:noFill/>
            <a:ln w="9525" cap="flat" cmpd="sng" algn="ctr">
              <a:solidFill>
                <a:schemeClr val="bg1">
                  <a:lumMod val="80247"/>
                  <a:alpha val="7901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19" name="平行四边形 518">
              <a:extLst>
                <a:ext uri="{FF2B5EF4-FFF2-40B4-BE49-F238E27FC236}">
                  <a16:creationId xmlns:a16="http://schemas.microsoft.com/office/drawing/2014/main" xmlns="" id="{B67FB912-BC8E-4131-9608-20523D5B9826}"/>
                </a:ext>
              </a:extLst>
            </p:cNvPr>
            <p:cNvSpPr/>
            <p:nvPr/>
          </p:nvSpPr>
          <p:spPr>
            <a:xfrm>
              <a:off x="6434611" y="3051070"/>
              <a:ext cx="1045689" cy="335739"/>
            </a:xfrm>
            <a:prstGeom prst="parallelogram">
              <a:avLst>
                <a:gd name="adj" fmla="val 99787"/>
              </a:avLst>
            </a:prstGeom>
            <a:noFill/>
            <a:ln w="9525" cap="flat" cmpd="sng" algn="ctr">
              <a:solidFill>
                <a:schemeClr val="bg1">
                  <a:lumMod val="80556"/>
                  <a:alpha val="7777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20" name="平行四边形 519">
              <a:extLst>
                <a:ext uri="{FF2B5EF4-FFF2-40B4-BE49-F238E27FC236}">
                  <a16:creationId xmlns:a16="http://schemas.microsoft.com/office/drawing/2014/main" xmlns="" id="{15B81FC1-7D06-41BE-82F0-2E95105EB577}"/>
                </a:ext>
              </a:extLst>
            </p:cNvPr>
            <p:cNvSpPr/>
            <p:nvPr/>
          </p:nvSpPr>
          <p:spPr>
            <a:xfrm>
              <a:off x="6434611" y="3089007"/>
              <a:ext cx="1045689" cy="335739"/>
            </a:xfrm>
            <a:prstGeom prst="parallelogram">
              <a:avLst>
                <a:gd name="adj" fmla="val 99787"/>
              </a:avLst>
            </a:prstGeom>
            <a:noFill/>
            <a:ln w="9525" cap="flat" cmpd="sng" algn="ctr">
              <a:solidFill>
                <a:schemeClr val="bg1">
                  <a:lumMod val="80864"/>
                  <a:alpha val="7654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21" name="平行四边形 520">
              <a:extLst>
                <a:ext uri="{FF2B5EF4-FFF2-40B4-BE49-F238E27FC236}">
                  <a16:creationId xmlns:a16="http://schemas.microsoft.com/office/drawing/2014/main" xmlns="" id="{0BBFABA5-D1CE-4F78-8274-8D8A88ABDD1E}"/>
                </a:ext>
              </a:extLst>
            </p:cNvPr>
            <p:cNvSpPr/>
            <p:nvPr/>
          </p:nvSpPr>
          <p:spPr>
            <a:xfrm>
              <a:off x="6434611" y="3126945"/>
              <a:ext cx="1045689" cy="335739"/>
            </a:xfrm>
            <a:prstGeom prst="parallelogram">
              <a:avLst>
                <a:gd name="adj" fmla="val 99787"/>
              </a:avLst>
            </a:prstGeom>
            <a:noFill/>
            <a:ln w="9525" cap="flat" cmpd="sng" algn="ctr">
              <a:solidFill>
                <a:schemeClr val="bg1">
                  <a:lumMod val="81173"/>
                  <a:alpha val="7530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22" name="平行四边形 521">
              <a:extLst>
                <a:ext uri="{FF2B5EF4-FFF2-40B4-BE49-F238E27FC236}">
                  <a16:creationId xmlns:a16="http://schemas.microsoft.com/office/drawing/2014/main" xmlns="" id="{659DB803-7935-4ABA-B546-B8924D1596D4}"/>
                </a:ext>
              </a:extLst>
            </p:cNvPr>
            <p:cNvSpPr/>
            <p:nvPr/>
          </p:nvSpPr>
          <p:spPr>
            <a:xfrm>
              <a:off x="6434611" y="3164882"/>
              <a:ext cx="1045689" cy="335739"/>
            </a:xfrm>
            <a:prstGeom prst="parallelogram">
              <a:avLst>
                <a:gd name="adj" fmla="val 99787"/>
              </a:avLst>
            </a:prstGeom>
            <a:noFill/>
            <a:ln w="9525" cap="flat" cmpd="sng" algn="ctr">
              <a:solidFill>
                <a:schemeClr val="bg1">
                  <a:lumMod val="81481"/>
                  <a:alpha val="7407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23" name="平行四边形 522">
              <a:extLst>
                <a:ext uri="{FF2B5EF4-FFF2-40B4-BE49-F238E27FC236}">
                  <a16:creationId xmlns:a16="http://schemas.microsoft.com/office/drawing/2014/main" xmlns="" id="{B4139F88-9865-4C8D-B23D-77B200F35D0E}"/>
                </a:ext>
              </a:extLst>
            </p:cNvPr>
            <p:cNvSpPr/>
            <p:nvPr/>
          </p:nvSpPr>
          <p:spPr>
            <a:xfrm>
              <a:off x="6434611" y="3202819"/>
              <a:ext cx="1045689" cy="335739"/>
            </a:xfrm>
            <a:prstGeom prst="parallelogram">
              <a:avLst>
                <a:gd name="adj" fmla="val 99787"/>
              </a:avLst>
            </a:prstGeom>
            <a:noFill/>
            <a:ln w="9525" cap="flat" cmpd="sng" algn="ctr">
              <a:solidFill>
                <a:schemeClr val="bg1">
                  <a:lumMod val="81790"/>
                  <a:alpha val="7284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24" name="平行四边形 523">
              <a:extLst>
                <a:ext uri="{FF2B5EF4-FFF2-40B4-BE49-F238E27FC236}">
                  <a16:creationId xmlns:a16="http://schemas.microsoft.com/office/drawing/2014/main" xmlns="" id="{C934BCAE-ED53-4336-8EC0-4220EA6422F6}"/>
                </a:ext>
              </a:extLst>
            </p:cNvPr>
            <p:cNvSpPr/>
            <p:nvPr/>
          </p:nvSpPr>
          <p:spPr>
            <a:xfrm>
              <a:off x="6434611" y="3240757"/>
              <a:ext cx="1045689" cy="335739"/>
            </a:xfrm>
            <a:prstGeom prst="parallelogram">
              <a:avLst>
                <a:gd name="adj" fmla="val 99787"/>
              </a:avLst>
            </a:prstGeom>
            <a:noFill/>
            <a:ln w="9525" cap="flat" cmpd="sng" algn="ctr">
              <a:solidFill>
                <a:schemeClr val="bg1">
                  <a:lumMod val="82099"/>
                  <a:alpha val="7160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25" name="平行四边形 524">
              <a:extLst>
                <a:ext uri="{FF2B5EF4-FFF2-40B4-BE49-F238E27FC236}">
                  <a16:creationId xmlns:a16="http://schemas.microsoft.com/office/drawing/2014/main" xmlns="" id="{BF8C8E1A-70AE-4964-8B9A-F3C1BC838EBC}"/>
                </a:ext>
              </a:extLst>
            </p:cNvPr>
            <p:cNvSpPr/>
            <p:nvPr/>
          </p:nvSpPr>
          <p:spPr>
            <a:xfrm>
              <a:off x="6434611" y="3278694"/>
              <a:ext cx="1045689" cy="335739"/>
            </a:xfrm>
            <a:prstGeom prst="parallelogram">
              <a:avLst>
                <a:gd name="adj" fmla="val 99787"/>
              </a:avLst>
            </a:prstGeom>
            <a:noFill/>
            <a:ln w="9525" cap="flat" cmpd="sng" algn="ctr">
              <a:solidFill>
                <a:schemeClr val="bg1">
                  <a:lumMod val="82407"/>
                  <a:alpha val="7037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26" name="平行四边形 525">
              <a:extLst>
                <a:ext uri="{FF2B5EF4-FFF2-40B4-BE49-F238E27FC236}">
                  <a16:creationId xmlns:a16="http://schemas.microsoft.com/office/drawing/2014/main" xmlns="" id="{0CE7F3D4-A561-4CD0-8819-DD419EC6F462}"/>
                </a:ext>
              </a:extLst>
            </p:cNvPr>
            <p:cNvSpPr/>
            <p:nvPr/>
          </p:nvSpPr>
          <p:spPr>
            <a:xfrm>
              <a:off x="6434611" y="3316632"/>
              <a:ext cx="1045689" cy="335739"/>
            </a:xfrm>
            <a:prstGeom prst="parallelogram">
              <a:avLst>
                <a:gd name="adj" fmla="val 99787"/>
              </a:avLst>
            </a:prstGeom>
            <a:noFill/>
            <a:ln w="9525" cap="flat" cmpd="sng" algn="ctr">
              <a:solidFill>
                <a:schemeClr val="bg1">
                  <a:lumMod val="82716"/>
                  <a:alpha val="6913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27" name="平行四边形 526">
              <a:extLst>
                <a:ext uri="{FF2B5EF4-FFF2-40B4-BE49-F238E27FC236}">
                  <a16:creationId xmlns:a16="http://schemas.microsoft.com/office/drawing/2014/main" xmlns="" id="{17162B8A-43CD-4D83-9A55-DDBD3E5A180E}"/>
                </a:ext>
              </a:extLst>
            </p:cNvPr>
            <p:cNvSpPr/>
            <p:nvPr/>
          </p:nvSpPr>
          <p:spPr>
            <a:xfrm>
              <a:off x="6434611" y="3354569"/>
              <a:ext cx="1045689" cy="335739"/>
            </a:xfrm>
            <a:prstGeom prst="parallelogram">
              <a:avLst>
                <a:gd name="adj" fmla="val 99787"/>
              </a:avLst>
            </a:prstGeom>
            <a:noFill/>
            <a:ln w="9525" cap="flat" cmpd="sng" algn="ctr">
              <a:solidFill>
                <a:schemeClr val="bg1">
                  <a:lumMod val="83025"/>
                  <a:alpha val="6790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28" name="平行四边形 527">
              <a:extLst>
                <a:ext uri="{FF2B5EF4-FFF2-40B4-BE49-F238E27FC236}">
                  <a16:creationId xmlns:a16="http://schemas.microsoft.com/office/drawing/2014/main" xmlns="" id="{8F1F822E-4CB9-4089-9B0E-A80442182837}"/>
                </a:ext>
              </a:extLst>
            </p:cNvPr>
            <p:cNvSpPr/>
            <p:nvPr/>
          </p:nvSpPr>
          <p:spPr>
            <a:xfrm>
              <a:off x="6434611" y="3392506"/>
              <a:ext cx="1045689" cy="335739"/>
            </a:xfrm>
            <a:prstGeom prst="parallelogram">
              <a:avLst>
                <a:gd name="adj" fmla="val 99787"/>
              </a:avLst>
            </a:prstGeom>
            <a:noFill/>
            <a:ln w="9525" cap="flat" cmpd="sng" algn="ctr">
              <a:solidFill>
                <a:schemeClr val="bg1">
                  <a:lumMod val="83333"/>
                  <a:alpha val="6666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29" name="平行四边形 528">
              <a:extLst>
                <a:ext uri="{FF2B5EF4-FFF2-40B4-BE49-F238E27FC236}">
                  <a16:creationId xmlns:a16="http://schemas.microsoft.com/office/drawing/2014/main" xmlns="" id="{8928EBD4-5987-438B-9E34-3F1CEE6EF6B7}"/>
                </a:ext>
              </a:extLst>
            </p:cNvPr>
            <p:cNvSpPr/>
            <p:nvPr/>
          </p:nvSpPr>
          <p:spPr>
            <a:xfrm>
              <a:off x="6434611" y="3430444"/>
              <a:ext cx="1045689" cy="335739"/>
            </a:xfrm>
            <a:prstGeom prst="parallelogram">
              <a:avLst>
                <a:gd name="adj" fmla="val 99787"/>
              </a:avLst>
            </a:prstGeom>
            <a:noFill/>
            <a:ln w="9525" cap="flat" cmpd="sng" algn="ctr">
              <a:solidFill>
                <a:schemeClr val="bg1">
                  <a:lumMod val="83642"/>
                  <a:alpha val="6543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30" name="平行四边形 529">
              <a:extLst>
                <a:ext uri="{FF2B5EF4-FFF2-40B4-BE49-F238E27FC236}">
                  <a16:creationId xmlns:a16="http://schemas.microsoft.com/office/drawing/2014/main" xmlns="" id="{C573DEFB-F41A-47C4-9FEA-0CEADD70A4BC}"/>
                </a:ext>
              </a:extLst>
            </p:cNvPr>
            <p:cNvSpPr/>
            <p:nvPr/>
          </p:nvSpPr>
          <p:spPr>
            <a:xfrm>
              <a:off x="6434611" y="3468381"/>
              <a:ext cx="1045689" cy="335739"/>
            </a:xfrm>
            <a:prstGeom prst="parallelogram">
              <a:avLst>
                <a:gd name="adj" fmla="val 99787"/>
              </a:avLst>
            </a:prstGeom>
            <a:noFill/>
            <a:ln w="9525" cap="flat" cmpd="sng" algn="ctr">
              <a:solidFill>
                <a:schemeClr val="bg1">
                  <a:lumMod val="83951"/>
                  <a:alpha val="6419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31" name="平行四边形 530">
              <a:extLst>
                <a:ext uri="{FF2B5EF4-FFF2-40B4-BE49-F238E27FC236}">
                  <a16:creationId xmlns:a16="http://schemas.microsoft.com/office/drawing/2014/main" xmlns="" id="{0FCE3578-C27E-492E-A9BD-5035F4BC030E}"/>
                </a:ext>
              </a:extLst>
            </p:cNvPr>
            <p:cNvSpPr/>
            <p:nvPr/>
          </p:nvSpPr>
          <p:spPr>
            <a:xfrm>
              <a:off x="6434611" y="3506319"/>
              <a:ext cx="1045689" cy="335739"/>
            </a:xfrm>
            <a:prstGeom prst="parallelogram">
              <a:avLst>
                <a:gd name="adj" fmla="val 99787"/>
              </a:avLst>
            </a:prstGeom>
            <a:noFill/>
            <a:ln w="9525" cap="flat" cmpd="sng" algn="ctr">
              <a:solidFill>
                <a:schemeClr val="bg1">
                  <a:lumMod val="84259"/>
                  <a:alpha val="6296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32" name="平行四边形 531">
              <a:extLst>
                <a:ext uri="{FF2B5EF4-FFF2-40B4-BE49-F238E27FC236}">
                  <a16:creationId xmlns:a16="http://schemas.microsoft.com/office/drawing/2014/main" xmlns="" id="{2BBDA214-07FD-42C1-ADFE-FCA2D0B01C42}"/>
                </a:ext>
              </a:extLst>
            </p:cNvPr>
            <p:cNvSpPr/>
            <p:nvPr/>
          </p:nvSpPr>
          <p:spPr>
            <a:xfrm>
              <a:off x="6434611" y="3544257"/>
              <a:ext cx="1045689" cy="335739"/>
            </a:xfrm>
            <a:prstGeom prst="parallelogram">
              <a:avLst>
                <a:gd name="adj" fmla="val 99787"/>
              </a:avLst>
            </a:prstGeom>
            <a:noFill/>
            <a:ln w="9525" cap="flat" cmpd="sng" algn="ctr">
              <a:solidFill>
                <a:schemeClr val="bg1">
                  <a:lumMod val="84568"/>
                  <a:alpha val="6172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33" name="平行四边形 532">
              <a:extLst>
                <a:ext uri="{FF2B5EF4-FFF2-40B4-BE49-F238E27FC236}">
                  <a16:creationId xmlns:a16="http://schemas.microsoft.com/office/drawing/2014/main" xmlns="" id="{FAE6CAA9-3E73-409C-B239-C832077EE28C}"/>
                </a:ext>
              </a:extLst>
            </p:cNvPr>
            <p:cNvSpPr/>
            <p:nvPr/>
          </p:nvSpPr>
          <p:spPr>
            <a:xfrm>
              <a:off x="6434611" y="3582194"/>
              <a:ext cx="1045689" cy="335739"/>
            </a:xfrm>
            <a:prstGeom prst="parallelogram">
              <a:avLst>
                <a:gd name="adj" fmla="val 99787"/>
              </a:avLst>
            </a:prstGeom>
            <a:noFill/>
            <a:ln w="9525" cap="flat" cmpd="sng" algn="ctr">
              <a:solidFill>
                <a:schemeClr val="bg1">
                  <a:lumMod val="84877"/>
                  <a:alpha val="6049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34" name="平行四边形 533">
              <a:extLst>
                <a:ext uri="{FF2B5EF4-FFF2-40B4-BE49-F238E27FC236}">
                  <a16:creationId xmlns:a16="http://schemas.microsoft.com/office/drawing/2014/main" xmlns="" id="{B3E5CECB-4F25-48BC-9E11-275417F7E01A}"/>
                </a:ext>
              </a:extLst>
            </p:cNvPr>
            <p:cNvSpPr/>
            <p:nvPr/>
          </p:nvSpPr>
          <p:spPr>
            <a:xfrm>
              <a:off x="6434611" y="3620131"/>
              <a:ext cx="1045689" cy="335739"/>
            </a:xfrm>
            <a:prstGeom prst="parallelogram">
              <a:avLst>
                <a:gd name="adj" fmla="val 99787"/>
              </a:avLst>
            </a:prstGeom>
            <a:noFill/>
            <a:ln w="9525" cap="flat" cmpd="sng" algn="ctr">
              <a:solidFill>
                <a:schemeClr val="bg1">
                  <a:lumMod val="85185"/>
                  <a:alpha val="5925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35" name="平行四边形 534">
              <a:extLst>
                <a:ext uri="{FF2B5EF4-FFF2-40B4-BE49-F238E27FC236}">
                  <a16:creationId xmlns:a16="http://schemas.microsoft.com/office/drawing/2014/main" xmlns="" id="{E7E7A743-D2F4-4C11-A19C-E64A25E93DAC}"/>
                </a:ext>
              </a:extLst>
            </p:cNvPr>
            <p:cNvSpPr/>
            <p:nvPr/>
          </p:nvSpPr>
          <p:spPr>
            <a:xfrm>
              <a:off x="6434611" y="3658069"/>
              <a:ext cx="1045689" cy="335739"/>
            </a:xfrm>
            <a:prstGeom prst="parallelogram">
              <a:avLst>
                <a:gd name="adj" fmla="val 99787"/>
              </a:avLst>
            </a:prstGeom>
            <a:noFill/>
            <a:ln w="9525" cap="flat" cmpd="sng" algn="ctr">
              <a:solidFill>
                <a:schemeClr val="bg1">
                  <a:lumMod val="85494"/>
                  <a:alpha val="5802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36" name="平行四边形 535">
              <a:extLst>
                <a:ext uri="{FF2B5EF4-FFF2-40B4-BE49-F238E27FC236}">
                  <a16:creationId xmlns:a16="http://schemas.microsoft.com/office/drawing/2014/main" xmlns="" id="{D5BF4658-A855-496D-BAC4-E13F612DEF4C}"/>
                </a:ext>
              </a:extLst>
            </p:cNvPr>
            <p:cNvSpPr/>
            <p:nvPr/>
          </p:nvSpPr>
          <p:spPr>
            <a:xfrm>
              <a:off x="6434611" y="3696006"/>
              <a:ext cx="1045689" cy="335739"/>
            </a:xfrm>
            <a:prstGeom prst="parallelogram">
              <a:avLst>
                <a:gd name="adj" fmla="val 99787"/>
              </a:avLst>
            </a:prstGeom>
            <a:noFill/>
            <a:ln w="9525" cap="flat" cmpd="sng" algn="ctr">
              <a:solidFill>
                <a:schemeClr val="bg1">
                  <a:lumMod val="85802"/>
                  <a:alpha val="5679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37" name="平行四边形 536">
              <a:extLst>
                <a:ext uri="{FF2B5EF4-FFF2-40B4-BE49-F238E27FC236}">
                  <a16:creationId xmlns:a16="http://schemas.microsoft.com/office/drawing/2014/main" xmlns="" id="{F46B365B-E1AF-4458-8D36-7B59088FDA55}"/>
                </a:ext>
              </a:extLst>
            </p:cNvPr>
            <p:cNvSpPr/>
            <p:nvPr/>
          </p:nvSpPr>
          <p:spPr>
            <a:xfrm>
              <a:off x="6434611" y="3733943"/>
              <a:ext cx="1045689" cy="335739"/>
            </a:xfrm>
            <a:prstGeom prst="parallelogram">
              <a:avLst>
                <a:gd name="adj" fmla="val 99787"/>
              </a:avLst>
            </a:prstGeom>
            <a:noFill/>
            <a:ln w="9525" cap="flat" cmpd="sng" algn="ctr">
              <a:solidFill>
                <a:schemeClr val="bg1">
                  <a:lumMod val="86111"/>
                  <a:alpha val="5555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38" name="平行四边形 537">
              <a:extLst>
                <a:ext uri="{FF2B5EF4-FFF2-40B4-BE49-F238E27FC236}">
                  <a16:creationId xmlns:a16="http://schemas.microsoft.com/office/drawing/2014/main" xmlns="" id="{5B44A318-8EE8-40F7-B0A6-317241B48AFE}"/>
                </a:ext>
              </a:extLst>
            </p:cNvPr>
            <p:cNvSpPr/>
            <p:nvPr/>
          </p:nvSpPr>
          <p:spPr>
            <a:xfrm>
              <a:off x="6434611" y="3771881"/>
              <a:ext cx="1045689" cy="335739"/>
            </a:xfrm>
            <a:prstGeom prst="parallelogram">
              <a:avLst>
                <a:gd name="adj" fmla="val 99787"/>
              </a:avLst>
            </a:prstGeom>
            <a:noFill/>
            <a:ln w="9525" cap="flat" cmpd="sng" algn="ctr">
              <a:solidFill>
                <a:schemeClr val="bg1">
                  <a:lumMod val="86420"/>
                  <a:alpha val="5432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39" name="平行四边形 538">
              <a:extLst>
                <a:ext uri="{FF2B5EF4-FFF2-40B4-BE49-F238E27FC236}">
                  <a16:creationId xmlns:a16="http://schemas.microsoft.com/office/drawing/2014/main" xmlns="" id="{EA4B2113-7D58-4B5C-9B2E-2DF43FCB7658}"/>
                </a:ext>
              </a:extLst>
            </p:cNvPr>
            <p:cNvSpPr/>
            <p:nvPr/>
          </p:nvSpPr>
          <p:spPr>
            <a:xfrm>
              <a:off x="6434611" y="3809818"/>
              <a:ext cx="1045689" cy="335739"/>
            </a:xfrm>
            <a:prstGeom prst="parallelogram">
              <a:avLst>
                <a:gd name="adj" fmla="val 99787"/>
              </a:avLst>
            </a:prstGeom>
            <a:noFill/>
            <a:ln w="9525" cap="flat" cmpd="sng" algn="ctr">
              <a:solidFill>
                <a:schemeClr val="bg1">
                  <a:lumMod val="86728"/>
                  <a:alpha val="5308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40" name="平行四边形 539">
              <a:extLst>
                <a:ext uri="{FF2B5EF4-FFF2-40B4-BE49-F238E27FC236}">
                  <a16:creationId xmlns:a16="http://schemas.microsoft.com/office/drawing/2014/main" xmlns="" id="{0FFCB09F-C91C-40EA-852E-A2E22ED24217}"/>
                </a:ext>
              </a:extLst>
            </p:cNvPr>
            <p:cNvSpPr/>
            <p:nvPr/>
          </p:nvSpPr>
          <p:spPr>
            <a:xfrm>
              <a:off x="6434611" y="3847756"/>
              <a:ext cx="1045689" cy="335739"/>
            </a:xfrm>
            <a:prstGeom prst="parallelogram">
              <a:avLst>
                <a:gd name="adj" fmla="val 99787"/>
              </a:avLst>
            </a:prstGeom>
            <a:noFill/>
            <a:ln w="9525" cap="flat" cmpd="sng" algn="ctr">
              <a:solidFill>
                <a:schemeClr val="bg1">
                  <a:lumMod val="87037"/>
                  <a:alpha val="5185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41" name="平行四边形 540">
              <a:extLst>
                <a:ext uri="{FF2B5EF4-FFF2-40B4-BE49-F238E27FC236}">
                  <a16:creationId xmlns:a16="http://schemas.microsoft.com/office/drawing/2014/main" xmlns="" id="{DB333BBB-8B0E-4F71-BE1C-08820AAA7E55}"/>
                </a:ext>
              </a:extLst>
            </p:cNvPr>
            <p:cNvSpPr/>
            <p:nvPr/>
          </p:nvSpPr>
          <p:spPr>
            <a:xfrm>
              <a:off x="6434611" y="3885693"/>
              <a:ext cx="1045689" cy="335739"/>
            </a:xfrm>
            <a:prstGeom prst="parallelogram">
              <a:avLst>
                <a:gd name="adj" fmla="val 99787"/>
              </a:avLst>
            </a:prstGeom>
            <a:noFill/>
            <a:ln w="9525" cap="flat" cmpd="sng" algn="ctr">
              <a:solidFill>
                <a:schemeClr val="bg1">
                  <a:lumMod val="87346"/>
                  <a:alpha val="5061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42" name="平行四边形 541">
              <a:extLst>
                <a:ext uri="{FF2B5EF4-FFF2-40B4-BE49-F238E27FC236}">
                  <a16:creationId xmlns:a16="http://schemas.microsoft.com/office/drawing/2014/main" xmlns="" id="{AEE023AA-6AC2-46A6-AB5E-59785092A313}"/>
                </a:ext>
              </a:extLst>
            </p:cNvPr>
            <p:cNvSpPr/>
            <p:nvPr/>
          </p:nvSpPr>
          <p:spPr>
            <a:xfrm>
              <a:off x="6434611" y="3923631"/>
              <a:ext cx="1045689" cy="335739"/>
            </a:xfrm>
            <a:prstGeom prst="parallelogram">
              <a:avLst>
                <a:gd name="adj" fmla="val 99787"/>
              </a:avLst>
            </a:prstGeom>
            <a:noFill/>
            <a:ln w="9525" cap="flat" cmpd="sng" algn="ctr">
              <a:solidFill>
                <a:schemeClr val="bg1">
                  <a:lumMod val="87654"/>
                  <a:alpha val="4938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43" name="平行四边形 542">
              <a:extLst>
                <a:ext uri="{FF2B5EF4-FFF2-40B4-BE49-F238E27FC236}">
                  <a16:creationId xmlns:a16="http://schemas.microsoft.com/office/drawing/2014/main" xmlns="" id="{4E65BFF8-74C1-435E-8250-BB084C1AE528}"/>
                </a:ext>
              </a:extLst>
            </p:cNvPr>
            <p:cNvSpPr/>
            <p:nvPr/>
          </p:nvSpPr>
          <p:spPr>
            <a:xfrm>
              <a:off x="6434611" y="3961568"/>
              <a:ext cx="1045689" cy="335739"/>
            </a:xfrm>
            <a:prstGeom prst="parallelogram">
              <a:avLst>
                <a:gd name="adj" fmla="val 99787"/>
              </a:avLst>
            </a:prstGeom>
            <a:noFill/>
            <a:ln w="9525" cap="flat" cmpd="sng" algn="ctr">
              <a:solidFill>
                <a:schemeClr val="bg1">
                  <a:lumMod val="87963"/>
                  <a:alpha val="4814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44" name="平行四边形 543">
              <a:extLst>
                <a:ext uri="{FF2B5EF4-FFF2-40B4-BE49-F238E27FC236}">
                  <a16:creationId xmlns:a16="http://schemas.microsoft.com/office/drawing/2014/main" xmlns="" id="{C131C43A-B0C0-4A86-A2A4-2154344CD5E6}"/>
                </a:ext>
              </a:extLst>
            </p:cNvPr>
            <p:cNvSpPr/>
            <p:nvPr/>
          </p:nvSpPr>
          <p:spPr>
            <a:xfrm>
              <a:off x="6434611" y="3999505"/>
              <a:ext cx="1045689" cy="335739"/>
            </a:xfrm>
            <a:prstGeom prst="parallelogram">
              <a:avLst>
                <a:gd name="adj" fmla="val 99787"/>
              </a:avLst>
            </a:prstGeom>
            <a:noFill/>
            <a:ln w="9525" cap="flat" cmpd="sng" algn="ctr">
              <a:solidFill>
                <a:schemeClr val="bg1">
                  <a:lumMod val="88272"/>
                  <a:alpha val="4691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45" name="平行四边形 544">
              <a:extLst>
                <a:ext uri="{FF2B5EF4-FFF2-40B4-BE49-F238E27FC236}">
                  <a16:creationId xmlns:a16="http://schemas.microsoft.com/office/drawing/2014/main" xmlns="" id="{5066B3DD-5F2D-492E-AFF0-BA67E198A2E7}"/>
                </a:ext>
              </a:extLst>
            </p:cNvPr>
            <p:cNvSpPr/>
            <p:nvPr/>
          </p:nvSpPr>
          <p:spPr>
            <a:xfrm>
              <a:off x="6434611" y="4037443"/>
              <a:ext cx="1045689" cy="335739"/>
            </a:xfrm>
            <a:prstGeom prst="parallelogram">
              <a:avLst>
                <a:gd name="adj" fmla="val 99787"/>
              </a:avLst>
            </a:prstGeom>
            <a:noFill/>
            <a:ln w="9525" cap="flat" cmpd="sng" algn="ctr">
              <a:solidFill>
                <a:schemeClr val="bg1">
                  <a:lumMod val="88580"/>
                  <a:alpha val="4567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46" name="平行四边形 545">
              <a:extLst>
                <a:ext uri="{FF2B5EF4-FFF2-40B4-BE49-F238E27FC236}">
                  <a16:creationId xmlns:a16="http://schemas.microsoft.com/office/drawing/2014/main" xmlns="" id="{971E1AC5-4A47-4106-97B1-97DF07F36BBB}"/>
                </a:ext>
              </a:extLst>
            </p:cNvPr>
            <p:cNvSpPr/>
            <p:nvPr/>
          </p:nvSpPr>
          <p:spPr>
            <a:xfrm>
              <a:off x="6434611" y="4075380"/>
              <a:ext cx="1045689" cy="335739"/>
            </a:xfrm>
            <a:prstGeom prst="parallelogram">
              <a:avLst>
                <a:gd name="adj" fmla="val 99787"/>
              </a:avLst>
            </a:prstGeom>
            <a:noFill/>
            <a:ln w="9525" cap="flat" cmpd="sng" algn="ctr">
              <a:solidFill>
                <a:schemeClr val="bg1">
                  <a:lumMod val="88889"/>
                  <a:alpha val="4444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47" name="平行四边形 546">
              <a:extLst>
                <a:ext uri="{FF2B5EF4-FFF2-40B4-BE49-F238E27FC236}">
                  <a16:creationId xmlns:a16="http://schemas.microsoft.com/office/drawing/2014/main" xmlns="" id="{9F98A3A2-A4F8-4BD5-9BB9-C1CBC72199C3}"/>
                </a:ext>
              </a:extLst>
            </p:cNvPr>
            <p:cNvSpPr/>
            <p:nvPr/>
          </p:nvSpPr>
          <p:spPr>
            <a:xfrm>
              <a:off x="6434611" y="4113318"/>
              <a:ext cx="1045689" cy="335739"/>
            </a:xfrm>
            <a:prstGeom prst="parallelogram">
              <a:avLst>
                <a:gd name="adj" fmla="val 99787"/>
              </a:avLst>
            </a:prstGeom>
            <a:noFill/>
            <a:ln w="9525" cap="flat" cmpd="sng" algn="ctr">
              <a:solidFill>
                <a:schemeClr val="bg1">
                  <a:lumMod val="89198"/>
                  <a:alpha val="4321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48" name="平行四边形 547">
              <a:extLst>
                <a:ext uri="{FF2B5EF4-FFF2-40B4-BE49-F238E27FC236}">
                  <a16:creationId xmlns:a16="http://schemas.microsoft.com/office/drawing/2014/main" xmlns="" id="{8789073C-43F4-4B67-A330-DD1CC2F56E25}"/>
                </a:ext>
              </a:extLst>
            </p:cNvPr>
            <p:cNvSpPr/>
            <p:nvPr/>
          </p:nvSpPr>
          <p:spPr>
            <a:xfrm>
              <a:off x="6434611" y="4151255"/>
              <a:ext cx="1045689" cy="335739"/>
            </a:xfrm>
            <a:prstGeom prst="parallelogram">
              <a:avLst>
                <a:gd name="adj" fmla="val 99787"/>
              </a:avLst>
            </a:prstGeom>
            <a:noFill/>
            <a:ln w="9525" cap="flat" cmpd="sng" algn="ctr">
              <a:solidFill>
                <a:schemeClr val="bg1">
                  <a:lumMod val="89506"/>
                  <a:alpha val="4197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49" name="平行四边形 548">
              <a:extLst>
                <a:ext uri="{FF2B5EF4-FFF2-40B4-BE49-F238E27FC236}">
                  <a16:creationId xmlns:a16="http://schemas.microsoft.com/office/drawing/2014/main" xmlns="" id="{864F1AE5-722E-4020-A98B-A1B7F804CBDF}"/>
                </a:ext>
              </a:extLst>
            </p:cNvPr>
            <p:cNvSpPr/>
            <p:nvPr/>
          </p:nvSpPr>
          <p:spPr>
            <a:xfrm>
              <a:off x="6434611" y="4189193"/>
              <a:ext cx="1045689" cy="335739"/>
            </a:xfrm>
            <a:prstGeom prst="parallelogram">
              <a:avLst>
                <a:gd name="adj" fmla="val 99787"/>
              </a:avLst>
            </a:prstGeom>
            <a:noFill/>
            <a:ln w="9525" cap="flat" cmpd="sng" algn="ctr">
              <a:solidFill>
                <a:schemeClr val="bg1">
                  <a:lumMod val="89815"/>
                  <a:alpha val="4074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50" name="平行四边形 549">
              <a:extLst>
                <a:ext uri="{FF2B5EF4-FFF2-40B4-BE49-F238E27FC236}">
                  <a16:creationId xmlns:a16="http://schemas.microsoft.com/office/drawing/2014/main" xmlns="" id="{6BCD8EA8-D388-4C1D-908D-300460A0A633}"/>
                </a:ext>
              </a:extLst>
            </p:cNvPr>
            <p:cNvSpPr/>
            <p:nvPr/>
          </p:nvSpPr>
          <p:spPr>
            <a:xfrm>
              <a:off x="6434611" y="4227130"/>
              <a:ext cx="1045689" cy="335739"/>
            </a:xfrm>
            <a:prstGeom prst="parallelogram">
              <a:avLst>
                <a:gd name="adj" fmla="val 99787"/>
              </a:avLst>
            </a:prstGeom>
            <a:noFill/>
            <a:ln w="9525" cap="flat" cmpd="sng" algn="ctr">
              <a:solidFill>
                <a:schemeClr val="bg1">
                  <a:lumMod val="90123"/>
                  <a:alpha val="3950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51" name="平行四边形 550">
              <a:extLst>
                <a:ext uri="{FF2B5EF4-FFF2-40B4-BE49-F238E27FC236}">
                  <a16:creationId xmlns:a16="http://schemas.microsoft.com/office/drawing/2014/main" xmlns="" id="{E96B6936-DB01-4A05-B4DB-33C5ADDF8943}"/>
                </a:ext>
              </a:extLst>
            </p:cNvPr>
            <p:cNvSpPr/>
            <p:nvPr/>
          </p:nvSpPr>
          <p:spPr>
            <a:xfrm>
              <a:off x="6434611" y="4265068"/>
              <a:ext cx="1045689" cy="335739"/>
            </a:xfrm>
            <a:prstGeom prst="parallelogram">
              <a:avLst>
                <a:gd name="adj" fmla="val 99787"/>
              </a:avLst>
            </a:prstGeom>
            <a:noFill/>
            <a:ln w="9525" cap="flat" cmpd="sng" algn="ctr">
              <a:solidFill>
                <a:schemeClr val="bg1">
                  <a:lumMod val="90432"/>
                  <a:alpha val="3827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52" name="平行四边形 551">
              <a:extLst>
                <a:ext uri="{FF2B5EF4-FFF2-40B4-BE49-F238E27FC236}">
                  <a16:creationId xmlns:a16="http://schemas.microsoft.com/office/drawing/2014/main" xmlns="" id="{DAC7D63F-3B2F-4FD0-9578-F216F83D3F7B}"/>
                </a:ext>
              </a:extLst>
            </p:cNvPr>
            <p:cNvSpPr/>
            <p:nvPr/>
          </p:nvSpPr>
          <p:spPr>
            <a:xfrm>
              <a:off x="6434611" y="4303005"/>
              <a:ext cx="1045689" cy="335739"/>
            </a:xfrm>
            <a:prstGeom prst="parallelogram">
              <a:avLst>
                <a:gd name="adj" fmla="val 99787"/>
              </a:avLst>
            </a:prstGeom>
            <a:noFill/>
            <a:ln w="9525" cap="flat" cmpd="sng" algn="ctr">
              <a:solidFill>
                <a:schemeClr val="bg1">
                  <a:lumMod val="90741"/>
                  <a:alpha val="3703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53" name="平行四边形 552">
              <a:extLst>
                <a:ext uri="{FF2B5EF4-FFF2-40B4-BE49-F238E27FC236}">
                  <a16:creationId xmlns:a16="http://schemas.microsoft.com/office/drawing/2014/main" xmlns="" id="{3160B276-E324-4870-915F-A393C18EC94C}"/>
                </a:ext>
              </a:extLst>
            </p:cNvPr>
            <p:cNvSpPr/>
            <p:nvPr/>
          </p:nvSpPr>
          <p:spPr>
            <a:xfrm>
              <a:off x="6434611" y="4340942"/>
              <a:ext cx="1045689" cy="335739"/>
            </a:xfrm>
            <a:prstGeom prst="parallelogram">
              <a:avLst>
                <a:gd name="adj" fmla="val 99787"/>
              </a:avLst>
            </a:prstGeom>
            <a:noFill/>
            <a:ln w="9525" cap="flat" cmpd="sng" algn="ctr">
              <a:solidFill>
                <a:schemeClr val="bg1">
                  <a:lumMod val="91049"/>
                  <a:alpha val="3580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54" name="平行四边形 553">
              <a:extLst>
                <a:ext uri="{FF2B5EF4-FFF2-40B4-BE49-F238E27FC236}">
                  <a16:creationId xmlns:a16="http://schemas.microsoft.com/office/drawing/2014/main" xmlns="" id="{1AE4A518-0C26-4431-AFD9-D659E68FC697}"/>
                </a:ext>
              </a:extLst>
            </p:cNvPr>
            <p:cNvSpPr/>
            <p:nvPr/>
          </p:nvSpPr>
          <p:spPr>
            <a:xfrm>
              <a:off x="6434611" y="4378880"/>
              <a:ext cx="1045689" cy="335739"/>
            </a:xfrm>
            <a:prstGeom prst="parallelogram">
              <a:avLst>
                <a:gd name="adj" fmla="val 99787"/>
              </a:avLst>
            </a:prstGeom>
            <a:noFill/>
            <a:ln w="9525" cap="flat" cmpd="sng" algn="ctr">
              <a:solidFill>
                <a:schemeClr val="bg1">
                  <a:lumMod val="91358"/>
                  <a:alpha val="3456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55" name="平行四边形 554">
              <a:extLst>
                <a:ext uri="{FF2B5EF4-FFF2-40B4-BE49-F238E27FC236}">
                  <a16:creationId xmlns:a16="http://schemas.microsoft.com/office/drawing/2014/main" xmlns="" id="{9EBA80DF-96F9-47BB-845D-CFFB95880D61}"/>
                </a:ext>
              </a:extLst>
            </p:cNvPr>
            <p:cNvSpPr/>
            <p:nvPr/>
          </p:nvSpPr>
          <p:spPr>
            <a:xfrm>
              <a:off x="6434611" y="4416817"/>
              <a:ext cx="1045689" cy="335739"/>
            </a:xfrm>
            <a:prstGeom prst="parallelogram">
              <a:avLst>
                <a:gd name="adj" fmla="val 99787"/>
              </a:avLst>
            </a:prstGeom>
            <a:noFill/>
            <a:ln w="9525" cap="flat" cmpd="sng" algn="ctr">
              <a:solidFill>
                <a:schemeClr val="bg1">
                  <a:lumMod val="91667"/>
                  <a:alpha val="3333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56" name="平行四边形 555">
              <a:extLst>
                <a:ext uri="{FF2B5EF4-FFF2-40B4-BE49-F238E27FC236}">
                  <a16:creationId xmlns:a16="http://schemas.microsoft.com/office/drawing/2014/main" xmlns="" id="{14ABCDB4-ECC8-44E5-9C95-D0FD11124189}"/>
                </a:ext>
              </a:extLst>
            </p:cNvPr>
            <p:cNvSpPr/>
            <p:nvPr/>
          </p:nvSpPr>
          <p:spPr>
            <a:xfrm>
              <a:off x="6434611" y="4454755"/>
              <a:ext cx="1045689" cy="335739"/>
            </a:xfrm>
            <a:prstGeom prst="parallelogram">
              <a:avLst>
                <a:gd name="adj" fmla="val 99787"/>
              </a:avLst>
            </a:prstGeom>
            <a:noFill/>
            <a:ln w="9525" cap="flat" cmpd="sng" algn="ctr">
              <a:solidFill>
                <a:schemeClr val="bg1">
                  <a:lumMod val="91975"/>
                  <a:alpha val="3209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57" name="平行四边形 556">
              <a:extLst>
                <a:ext uri="{FF2B5EF4-FFF2-40B4-BE49-F238E27FC236}">
                  <a16:creationId xmlns:a16="http://schemas.microsoft.com/office/drawing/2014/main" xmlns="" id="{AF17C942-1B10-4419-BB10-EA12BE1430A0}"/>
                </a:ext>
              </a:extLst>
            </p:cNvPr>
            <p:cNvSpPr/>
            <p:nvPr/>
          </p:nvSpPr>
          <p:spPr>
            <a:xfrm>
              <a:off x="6434611" y="4492692"/>
              <a:ext cx="1045689" cy="335739"/>
            </a:xfrm>
            <a:prstGeom prst="parallelogram">
              <a:avLst>
                <a:gd name="adj" fmla="val 99787"/>
              </a:avLst>
            </a:prstGeom>
            <a:noFill/>
            <a:ln w="9525" cap="flat" cmpd="sng" algn="ctr">
              <a:solidFill>
                <a:schemeClr val="bg1">
                  <a:lumMod val="92284"/>
                  <a:alpha val="3086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58" name="平行四边形 557">
              <a:extLst>
                <a:ext uri="{FF2B5EF4-FFF2-40B4-BE49-F238E27FC236}">
                  <a16:creationId xmlns:a16="http://schemas.microsoft.com/office/drawing/2014/main" xmlns="" id="{0E63D712-FD78-4580-83A6-8BEFD2665C7D}"/>
                </a:ext>
              </a:extLst>
            </p:cNvPr>
            <p:cNvSpPr/>
            <p:nvPr/>
          </p:nvSpPr>
          <p:spPr>
            <a:xfrm>
              <a:off x="6434611" y="4530630"/>
              <a:ext cx="1045689" cy="335739"/>
            </a:xfrm>
            <a:prstGeom prst="parallelogram">
              <a:avLst>
                <a:gd name="adj" fmla="val 99787"/>
              </a:avLst>
            </a:prstGeom>
            <a:noFill/>
            <a:ln w="9525" cap="flat" cmpd="sng" algn="ctr">
              <a:solidFill>
                <a:schemeClr val="bg1">
                  <a:lumMod val="92593"/>
                  <a:alpha val="2963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59" name="平行四边形 558">
              <a:extLst>
                <a:ext uri="{FF2B5EF4-FFF2-40B4-BE49-F238E27FC236}">
                  <a16:creationId xmlns:a16="http://schemas.microsoft.com/office/drawing/2014/main" xmlns="" id="{53E51D57-3F22-452D-A046-E02DBD7EB16B}"/>
                </a:ext>
              </a:extLst>
            </p:cNvPr>
            <p:cNvSpPr/>
            <p:nvPr/>
          </p:nvSpPr>
          <p:spPr>
            <a:xfrm>
              <a:off x="6434611" y="4568567"/>
              <a:ext cx="1045689" cy="335739"/>
            </a:xfrm>
            <a:prstGeom prst="parallelogram">
              <a:avLst>
                <a:gd name="adj" fmla="val 99787"/>
              </a:avLst>
            </a:prstGeom>
            <a:noFill/>
            <a:ln w="9525" cap="flat" cmpd="sng" algn="ctr">
              <a:solidFill>
                <a:schemeClr val="bg1">
                  <a:lumMod val="92901"/>
                  <a:alpha val="2839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60" name="平行四边形 559">
              <a:extLst>
                <a:ext uri="{FF2B5EF4-FFF2-40B4-BE49-F238E27FC236}">
                  <a16:creationId xmlns:a16="http://schemas.microsoft.com/office/drawing/2014/main" xmlns="" id="{C2C0E791-B82F-4E1C-B50E-9B74BFF01832}"/>
                </a:ext>
              </a:extLst>
            </p:cNvPr>
            <p:cNvSpPr/>
            <p:nvPr/>
          </p:nvSpPr>
          <p:spPr>
            <a:xfrm>
              <a:off x="6434611" y="4606504"/>
              <a:ext cx="1045689" cy="335739"/>
            </a:xfrm>
            <a:prstGeom prst="parallelogram">
              <a:avLst>
                <a:gd name="adj" fmla="val 99787"/>
              </a:avLst>
            </a:prstGeom>
            <a:noFill/>
            <a:ln w="9525" cap="flat" cmpd="sng" algn="ctr">
              <a:solidFill>
                <a:schemeClr val="bg1">
                  <a:lumMod val="93210"/>
                  <a:alpha val="2716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61" name="平行四边形 560">
              <a:extLst>
                <a:ext uri="{FF2B5EF4-FFF2-40B4-BE49-F238E27FC236}">
                  <a16:creationId xmlns:a16="http://schemas.microsoft.com/office/drawing/2014/main" xmlns="" id="{8BE0591A-1B63-476B-84F2-BC2988F2C2ED}"/>
                </a:ext>
              </a:extLst>
            </p:cNvPr>
            <p:cNvSpPr/>
            <p:nvPr/>
          </p:nvSpPr>
          <p:spPr>
            <a:xfrm>
              <a:off x="6434611" y="4644442"/>
              <a:ext cx="1045689" cy="335739"/>
            </a:xfrm>
            <a:prstGeom prst="parallelogram">
              <a:avLst>
                <a:gd name="adj" fmla="val 99787"/>
              </a:avLst>
            </a:prstGeom>
            <a:noFill/>
            <a:ln w="9525" cap="flat" cmpd="sng" algn="ctr">
              <a:solidFill>
                <a:schemeClr val="bg1">
                  <a:lumMod val="93519"/>
                  <a:alpha val="2592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62" name="平行四边形 561">
              <a:extLst>
                <a:ext uri="{FF2B5EF4-FFF2-40B4-BE49-F238E27FC236}">
                  <a16:creationId xmlns:a16="http://schemas.microsoft.com/office/drawing/2014/main" xmlns="" id="{B034C9E6-DE40-4A28-A5AD-C48244EF8093}"/>
                </a:ext>
              </a:extLst>
            </p:cNvPr>
            <p:cNvSpPr/>
            <p:nvPr/>
          </p:nvSpPr>
          <p:spPr>
            <a:xfrm>
              <a:off x="6434611" y="4682379"/>
              <a:ext cx="1045689" cy="335739"/>
            </a:xfrm>
            <a:prstGeom prst="parallelogram">
              <a:avLst>
                <a:gd name="adj" fmla="val 99787"/>
              </a:avLst>
            </a:prstGeom>
            <a:noFill/>
            <a:ln w="9525" cap="flat" cmpd="sng" algn="ctr">
              <a:solidFill>
                <a:schemeClr val="bg1">
                  <a:lumMod val="93827"/>
                  <a:alpha val="2469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63" name="平行四边形 562">
              <a:extLst>
                <a:ext uri="{FF2B5EF4-FFF2-40B4-BE49-F238E27FC236}">
                  <a16:creationId xmlns:a16="http://schemas.microsoft.com/office/drawing/2014/main" xmlns="" id="{1A1A4BEB-A9C3-4EEF-A543-BEE0DE953C87}"/>
                </a:ext>
              </a:extLst>
            </p:cNvPr>
            <p:cNvSpPr/>
            <p:nvPr/>
          </p:nvSpPr>
          <p:spPr>
            <a:xfrm>
              <a:off x="6434611" y="4720317"/>
              <a:ext cx="1045689" cy="335739"/>
            </a:xfrm>
            <a:prstGeom prst="parallelogram">
              <a:avLst>
                <a:gd name="adj" fmla="val 99787"/>
              </a:avLst>
            </a:prstGeom>
            <a:noFill/>
            <a:ln w="9525" cap="flat" cmpd="sng" algn="ctr">
              <a:solidFill>
                <a:schemeClr val="bg1">
                  <a:lumMod val="94136"/>
                  <a:alpha val="2345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64" name="平行四边形 563">
              <a:extLst>
                <a:ext uri="{FF2B5EF4-FFF2-40B4-BE49-F238E27FC236}">
                  <a16:creationId xmlns:a16="http://schemas.microsoft.com/office/drawing/2014/main" xmlns="" id="{365CD53C-F401-428E-ADCF-6462AACE1B44}"/>
                </a:ext>
              </a:extLst>
            </p:cNvPr>
            <p:cNvSpPr/>
            <p:nvPr/>
          </p:nvSpPr>
          <p:spPr>
            <a:xfrm>
              <a:off x="6434611" y="4758254"/>
              <a:ext cx="1045689" cy="335739"/>
            </a:xfrm>
            <a:prstGeom prst="parallelogram">
              <a:avLst>
                <a:gd name="adj" fmla="val 99787"/>
              </a:avLst>
            </a:prstGeom>
            <a:noFill/>
            <a:ln w="9525" cap="flat" cmpd="sng" algn="ctr">
              <a:solidFill>
                <a:schemeClr val="bg1">
                  <a:lumMod val="94444"/>
                  <a:alpha val="2222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65" name="平行四边形 564">
              <a:extLst>
                <a:ext uri="{FF2B5EF4-FFF2-40B4-BE49-F238E27FC236}">
                  <a16:creationId xmlns:a16="http://schemas.microsoft.com/office/drawing/2014/main" xmlns="" id="{ED552B81-E2C0-4A3D-B444-8FEDB5A44685}"/>
                </a:ext>
              </a:extLst>
            </p:cNvPr>
            <p:cNvSpPr/>
            <p:nvPr/>
          </p:nvSpPr>
          <p:spPr>
            <a:xfrm>
              <a:off x="6434611" y="4796192"/>
              <a:ext cx="1045689" cy="335739"/>
            </a:xfrm>
            <a:prstGeom prst="parallelogram">
              <a:avLst>
                <a:gd name="adj" fmla="val 99787"/>
              </a:avLst>
            </a:prstGeom>
            <a:noFill/>
            <a:ln w="9525" cap="flat" cmpd="sng" algn="ctr">
              <a:solidFill>
                <a:schemeClr val="bg1">
                  <a:lumMod val="94753"/>
                  <a:alpha val="2098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66" name="平行四边形 565">
              <a:extLst>
                <a:ext uri="{FF2B5EF4-FFF2-40B4-BE49-F238E27FC236}">
                  <a16:creationId xmlns:a16="http://schemas.microsoft.com/office/drawing/2014/main" xmlns="" id="{22ABBB70-52E2-43B1-B063-61B77C9CC55D}"/>
                </a:ext>
              </a:extLst>
            </p:cNvPr>
            <p:cNvSpPr/>
            <p:nvPr/>
          </p:nvSpPr>
          <p:spPr>
            <a:xfrm>
              <a:off x="6434611" y="4834129"/>
              <a:ext cx="1045689" cy="335739"/>
            </a:xfrm>
            <a:prstGeom prst="parallelogram">
              <a:avLst>
                <a:gd name="adj" fmla="val 99787"/>
              </a:avLst>
            </a:prstGeom>
            <a:noFill/>
            <a:ln w="9525" cap="flat" cmpd="sng" algn="ctr">
              <a:solidFill>
                <a:schemeClr val="bg1">
                  <a:lumMod val="95062"/>
                  <a:alpha val="1975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67" name="平行四边形 566">
              <a:extLst>
                <a:ext uri="{FF2B5EF4-FFF2-40B4-BE49-F238E27FC236}">
                  <a16:creationId xmlns:a16="http://schemas.microsoft.com/office/drawing/2014/main" xmlns="" id="{B218C091-A19C-49F3-A12A-B70CDDC95E82}"/>
                </a:ext>
              </a:extLst>
            </p:cNvPr>
            <p:cNvSpPr/>
            <p:nvPr/>
          </p:nvSpPr>
          <p:spPr>
            <a:xfrm>
              <a:off x="6434611" y="4872067"/>
              <a:ext cx="1045689" cy="335739"/>
            </a:xfrm>
            <a:prstGeom prst="parallelogram">
              <a:avLst>
                <a:gd name="adj" fmla="val 99787"/>
              </a:avLst>
            </a:prstGeom>
            <a:noFill/>
            <a:ln w="9525" cap="flat" cmpd="sng" algn="ctr">
              <a:solidFill>
                <a:schemeClr val="bg1">
                  <a:lumMod val="95370"/>
                  <a:alpha val="1851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68" name="平行四边形 567">
              <a:extLst>
                <a:ext uri="{FF2B5EF4-FFF2-40B4-BE49-F238E27FC236}">
                  <a16:creationId xmlns:a16="http://schemas.microsoft.com/office/drawing/2014/main" xmlns="" id="{22E9FE6E-88DF-4ACC-B680-4F6E8FA05109}"/>
                </a:ext>
              </a:extLst>
            </p:cNvPr>
            <p:cNvSpPr/>
            <p:nvPr/>
          </p:nvSpPr>
          <p:spPr>
            <a:xfrm>
              <a:off x="6434611" y="4910004"/>
              <a:ext cx="1045689" cy="335739"/>
            </a:xfrm>
            <a:prstGeom prst="parallelogram">
              <a:avLst>
                <a:gd name="adj" fmla="val 99787"/>
              </a:avLst>
            </a:prstGeom>
            <a:noFill/>
            <a:ln w="9525" cap="flat" cmpd="sng" algn="ctr">
              <a:solidFill>
                <a:schemeClr val="bg1">
                  <a:lumMod val="95679"/>
                  <a:alpha val="1728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69" name="平行四边形 568">
              <a:extLst>
                <a:ext uri="{FF2B5EF4-FFF2-40B4-BE49-F238E27FC236}">
                  <a16:creationId xmlns:a16="http://schemas.microsoft.com/office/drawing/2014/main" xmlns="" id="{990C29CA-78F4-44BD-9FED-9446B2AA807D}"/>
                </a:ext>
              </a:extLst>
            </p:cNvPr>
            <p:cNvSpPr/>
            <p:nvPr/>
          </p:nvSpPr>
          <p:spPr>
            <a:xfrm>
              <a:off x="6434611" y="4947941"/>
              <a:ext cx="1045689" cy="335739"/>
            </a:xfrm>
            <a:prstGeom prst="parallelogram">
              <a:avLst>
                <a:gd name="adj" fmla="val 99787"/>
              </a:avLst>
            </a:prstGeom>
            <a:noFill/>
            <a:ln w="9525" cap="flat" cmpd="sng" algn="ctr">
              <a:solidFill>
                <a:schemeClr val="bg1">
                  <a:lumMod val="95988"/>
                  <a:alpha val="1604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70" name="平行四边形 569">
              <a:extLst>
                <a:ext uri="{FF2B5EF4-FFF2-40B4-BE49-F238E27FC236}">
                  <a16:creationId xmlns:a16="http://schemas.microsoft.com/office/drawing/2014/main" xmlns="" id="{171C18E3-B553-4F91-9E6F-231331DDCEFC}"/>
                </a:ext>
              </a:extLst>
            </p:cNvPr>
            <p:cNvSpPr/>
            <p:nvPr/>
          </p:nvSpPr>
          <p:spPr>
            <a:xfrm>
              <a:off x="6434611" y="4985879"/>
              <a:ext cx="1045689" cy="335739"/>
            </a:xfrm>
            <a:prstGeom prst="parallelogram">
              <a:avLst>
                <a:gd name="adj" fmla="val 99787"/>
              </a:avLst>
            </a:prstGeom>
            <a:noFill/>
            <a:ln w="9525" cap="flat" cmpd="sng" algn="ctr">
              <a:solidFill>
                <a:schemeClr val="bg1">
                  <a:lumMod val="96296"/>
                  <a:alpha val="1481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71" name="平行四边形 570">
              <a:extLst>
                <a:ext uri="{FF2B5EF4-FFF2-40B4-BE49-F238E27FC236}">
                  <a16:creationId xmlns:a16="http://schemas.microsoft.com/office/drawing/2014/main" xmlns="" id="{82C62DEA-B60D-4B3B-85B7-C271E1643877}"/>
                </a:ext>
              </a:extLst>
            </p:cNvPr>
            <p:cNvSpPr/>
            <p:nvPr/>
          </p:nvSpPr>
          <p:spPr>
            <a:xfrm>
              <a:off x="6434611" y="5023816"/>
              <a:ext cx="1045689" cy="335739"/>
            </a:xfrm>
            <a:prstGeom prst="parallelogram">
              <a:avLst>
                <a:gd name="adj" fmla="val 99787"/>
              </a:avLst>
            </a:prstGeom>
            <a:noFill/>
            <a:ln w="9525" cap="flat" cmpd="sng" algn="ctr">
              <a:solidFill>
                <a:schemeClr val="bg1">
                  <a:lumMod val="96605"/>
                  <a:alpha val="1358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72" name="平行四边形 571">
              <a:extLst>
                <a:ext uri="{FF2B5EF4-FFF2-40B4-BE49-F238E27FC236}">
                  <a16:creationId xmlns:a16="http://schemas.microsoft.com/office/drawing/2014/main" xmlns="" id="{787BE66F-79B9-46EF-84C1-BA33A8652FE0}"/>
                </a:ext>
              </a:extLst>
            </p:cNvPr>
            <p:cNvSpPr/>
            <p:nvPr/>
          </p:nvSpPr>
          <p:spPr>
            <a:xfrm>
              <a:off x="6434611" y="5061754"/>
              <a:ext cx="1045689" cy="335739"/>
            </a:xfrm>
            <a:prstGeom prst="parallelogram">
              <a:avLst>
                <a:gd name="adj" fmla="val 99787"/>
              </a:avLst>
            </a:prstGeom>
            <a:noFill/>
            <a:ln w="9525" cap="flat" cmpd="sng" algn="ctr">
              <a:solidFill>
                <a:schemeClr val="bg1">
                  <a:lumMod val="96914"/>
                  <a:alpha val="1234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73" name="平行四边形 572">
              <a:extLst>
                <a:ext uri="{FF2B5EF4-FFF2-40B4-BE49-F238E27FC236}">
                  <a16:creationId xmlns:a16="http://schemas.microsoft.com/office/drawing/2014/main" xmlns="" id="{18E39A66-D983-4A24-894F-2FE1D53EF678}"/>
                </a:ext>
              </a:extLst>
            </p:cNvPr>
            <p:cNvSpPr/>
            <p:nvPr/>
          </p:nvSpPr>
          <p:spPr>
            <a:xfrm>
              <a:off x="6434611" y="5099691"/>
              <a:ext cx="1045689" cy="335739"/>
            </a:xfrm>
            <a:prstGeom prst="parallelogram">
              <a:avLst>
                <a:gd name="adj" fmla="val 99787"/>
              </a:avLst>
            </a:prstGeom>
            <a:noFill/>
            <a:ln w="9525" cap="flat" cmpd="sng" algn="ctr">
              <a:solidFill>
                <a:schemeClr val="bg1">
                  <a:lumMod val="97222"/>
                  <a:alpha val="1111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74" name="平行四边形 573">
              <a:extLst>
                <a:ext uri="{FF2B5EF4-FFF2-40B4-BE49-F238E27FC236}">
                  <a16:creationId xmlns:a16="http://schemas.microsoft.com/office/drawing/2014/main" xmlns="" id="{4CFD30B0-1134-4D87-92BA-2A47626713C3}"/>
                </a:ext>
              </a:extLst>
            </p:cNvPr>
            <p:cNvSpPr/>
            <p:nvPr/>
          </p:nvSpPr>
          <p:spPr>
            <a:xfrm>
              <a:off x="6434611" y="5137629"/>
              <a:ext cx="1045689" cy="335739"/>
            </a:xfrm>
            <a:prstGeom prst="parallelogram">
              <a:avLst>
                <a:gd name="adj" fmla="val 99787"/>
              </a:avLst>
            </a:prstGeom>
            <a:noFill/>
            <a:ln w="9525" cap="flat" cmpd="sng" algn="ctr">
              <a:solidFill>
                <a:schemeClr val="bg1">
                  <a:lumMod val="97531"/>
                  <a:alpha val="987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75" name="平行四边形 574">
              <a:extLst>
                <a:ext uri="{FF2B5EF4-FFF2-40B4-BE49-F238E27FC236}">
                  <a16:creationId xmlns:a16="http://schemas.microsoft.com/office/drawing/2014/main" xmlns="" id="{825DD0D4-1587-41AD-8613-E17CFCE91E7C}"/>
                </a:ext>
              </a:extLst>
            </p:cNvPr>
            <p:cNvSpPr/>
            <p:nvPr/>
          </p:nvSpPr>
          <p:spPr>
            <a:xfrm>
              <a:off x="6434611" y="5175566"/>
              <a:ext cx="1045689" cy="335739"/>
            </a:xfrm>
            <a:prstGeom prst="parallelogram">
              <a:avLst>
                <a:gd name="adj" fmla="val 99787"/>
              </a:avLst>
            </a:prstGeom>
            <a:noFill/>
            <a:ln w="9525" cap="flat" cmpd="sng" algn="ctr">
              <a:solidFill>
                <a:schemeClr val="bg1">
                  <a:lumMod val="97840"/>
                  <a:alpha val="864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76" name="平行四边形 575">
              <a:extLst>
                <a:ext uri="{FF2B5EF4-FFF2-40B4-BE49-F238E27FC236}">
                  <a16:creationId xmlns:a16="http://schemas.microsoft.com/office/drawing/2014/main" xmlns="" id="{D482821F-2855-4551-86C4-D40058A8FA7A}"/>
                </a:ext>
              </a:extLst>
            </p:cNvPr>
            <p:cNvSpPr/>
            <p:nvPr/>
          </p:nvSpPr>
          <p:spPr>
            <a:xfrm>
              <a:off x="6434611" y="5213503"/>
              <a:ext cx="1045689" cy="335739"/>
            </a:xfrm>
            <a:prstGeom prst="parallelogram">
              <a:avLst>
                <a:gd name="adj" fmla="val 99787"/>
              </a:avLst>
            </a:prstGeom>
            <a:noFill/>
            <a:ln w="9525" cap="flat" cmpd="sng" algn="ctr">
              <a:solidFill>
                <a:schemeClr val="bg1">
                  <a:lumMod val="98148"/>
                  <a:alpha val="740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77" name="平行四边形 576">
              <a:extLst>
                <a:ext uri="{FF2B5EF4-FFF2-40B4-BE49-F238E27FC236}">
                  <a16:creationId xmlns:a16="http://schemas.microsoft.com/office/drawing/2014/main" xmlns="" id="{5DBAB81C-5A27-48A2-8563-CCE4EB83BAB2}"/>
                </a:ext>
              </a:extLst>
            </p:cNvPr>
            <p:cNvSpPr/>
            <p:nvPr/>
          </p:nvSpPr>
          <p:spPr>
            <a:xfrm>
              <a:off x="6434611" y="5251441"/>
              <a:ext cx="1045689" cy="335739"/>
            </a:xfrm>
            <a:prstGeom prst="parallelogram">
              <a:avLst>
                <a:gd name="adj" fmla="val 99787"/>
              </a:avLst>
            </a:prstGeom>
            <a:noFill/>
            <a:ln w="9525" cap="flat" cmpd="sng" algn="ctr">
              <a:solidFill>
                <a:schemeClr val="bg1">
                  <a:lumMod val="98457"/>
                  <a:alpha val="617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78" name="平行四边形 577">
              <a:extLst>
                <a:ext uri="{FF2B5EF4-FFF2-40B4-BE49-F238E27FC236}">
                  <a16:creationId xmlns:a16="http://schemas.microsoft.com/office/drawing/2014/main" xmlns="" id="{BF08C788-B1B0-4DCE-86B0-04B271BBD6E7}"/>
                </a:ext>
              </a:extLst>
            </p:cNvPr>
            <p:cNvSpPr/>
            <p:nvPr/>
          </p:nvSpPr>
          <p:spPr>
            <a:xfrm>
              <a:off x="6434611" y="5289378"/>
              <a:ext cx="1045689" cy="335739"/>
            </a:xfrm>
            <a:prstGeom prst="parallelogram">
              <a:avLst>
                <a:gd name="adj" fmla="val 99787"/>
              </a:avLst>
            </a:prstGeom>
            <a:noFill/>
            <a:ln w="9525" cap="flat" cmpd="sng" algn="ctr">
              <a:solidFill>
                <a:schemeClr val="bg1">
                  <a:lumMod val="98765"/>
                  <a:alpha val="493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79" name="平行四边形 578">
              <a:extLst>
                <a:ext uri="{FF2B5EF4-FFF2-40B4-BE49-F238E27FC236}">
                  <a16:creationId xmlns:a16="http://schemas.microsoft.com/office/drawing/2014/main" xmlns="" id="{5357A4F5-FD40-49AC-97D4-4558CDEF8547}"/>
                </a:ext>
              </a:extLst>
            </p:cNvPr>
            <p:cNvSpPr/>
            <p:nvPr/>
          </p:nvSpPr>
          <p:spPr>
            <a:xfrm>
              <a:off x="6434611" y="5327316"/>
              <a:ext cx="1045689" cy="335739"/>
            </a:xfrm>
            <a:prstGeom prst="parallelogram">
              <a:avLst>
                <a:gd name="adj" fmla="val 99787"/>
              </a:avLst>
            </a:prstGeom>
            <a:noFill/>
            <a:ln w="9525" cap="flat" cmpd="sng" algn="ctr">
              <a:solidFill>
                <a:schemeClr val="bg1">
                  <a:lumMod val="99074"/>
                  <a:alpha val="370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80" name="平行四边形 579">
              <a:extLst>
                <a:ext uri="{FF2B5EF4-FFF2-40B4-BE49-F238E27FC236}">
                  <a16:creationId xmlns:a16="http://schemas.microsoft.com/office/drawing/2014/main" xmlns="" id="{9F98B458-FD8D-4A0A-A83A-733771DAADE7}"/>
                </a:ext>
              </a:extLst>
            </p:cNvPr>
            <p:cNvSpPr/>
            <p:nvPr/>
          </p:nvSpPr>
          <p:spPr>
            <a:xfrm>
              <a:off x="6434611" y="5365253"/>
              <a:ext cx="1045689" cy="335739"/>
            </a:xfrm>
            <a:prstGeom prst="parallelogram">
              <a:avLst>
                <a:gd name="adj" fmla="val 99787"/>
              </a:avLst>
            </a:prstGeom>
            <a:noFill/>
            <a:ln w="9525" cap="flat" cmpd="sng" algn="ctr">
              <a:solidFill>
                <a:schemeClr val="bg1">
                  <a:lumMod val="99383"/>
                  <a:alpha val="246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81" name="平行四边形 580">
              <a:extLst>
                <a:ext uri="{FF2B5EF4-FFF2-40B4-BE49-F238E27FC236}">
                  <a16:creationId xmlns:a16="http://schemas.microsoft.com/office/drawing/2014/main" xmlns="" id="{806BC4F2-A133-4CDE-81EA-93F0140187B2}"/>
                </a:ext>
              </a:extLst>
            </p:cNvPr>
            <p:cNvSpPr/>
            <p:nvPr/>
          </p:nvSpPr>
          <p:spPr>
            <a:xfrm>
              <a:off x="6434611" y="5403190"/>
              <a:ext cx="1045689" cy="335739"/>
            </a:xfrm>
            <a:prstGeom prst="parallelogram">
              <a:avLst>
                <a:gd name="adj" fmla="val 99787"/>
              </a:avLst>
            </a:prstGeom>
            <a:noFill/>
            <a:ln w="9525" cap="flat" cmpd="sng" algn="ctr">
              <a:solidFill>
                <a:schemeClr val="bg1">
                  <a:lumMod val="99691"/>
                  <a:alpha val="123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01" name="平行四边形 500">
              <a:extLst>
                <a:ext uri="{FF2B5EF4-FFF2-40B4-BE49-F238E27FC236}">
                  <a16:creationId xmlns:a16="http://schemas.microsoft.com/office/drawing/2014/main" xmlns="" id="{B96868B2-ED92-4656-A255-253012542CFC}"/>
                </a:ext>
              </a:extLst>
            </p:cNvPr>
            <p:cNvSpPr/>
            <p:nvPr/>
          </p:nvSpPr>
          <p:spPr>
            <a:xfrm>
              <a:off x="6434611" y="5441128"/>
              <a:ext cx="1045689" cy="335739"/>
            </a:xfrm>
            <a:prstGeom prst="parallelogram">
              <a:avLst>
                <a:gd name="adj" fmla="val 99787"/>
              </a:avLst>
            </a:prstGeom>
            <a:noFill/>
            <a:ln w="9525">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0" name="平行四边形 499">
              <a:extLst>
                <a:ext uri="{FF2B5EF4-FFF2-40B4-BE49-F238E27FC236}">
                  <a16:creationId xmlns:a16="http://schemas.microsoft.com/office/drawing/2014/main" xmlns="" id="{C263908C-5C26-4928-8309-61283C390F2C}"/>
                </a:ext>
              </a:extLst>
            </p:cNvPr>
            <p:cNvSpPr/>
            <p:nvPr/>
          </p:nvSpPr>
          <p:spPr>
            <a:xfrm>
              <a:off x="6434611" y="2368196"/>
              <a:ext cx="1045689" cy="335739"/>
            </a:xfrm>
            <a:prstGeom prst="parallelogram">
              <a:avLst>
                <a:gd name="adj" fmla="val 99787"/>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26" name="组合 725">
            <a:extLst>
              <a:ext uri="{FF2B5EF4-FFF2-40B4-BE49-F238E27FC236}">
                <a16:creationId xmlns:a16="http://schemas.microsoft.com/office/drawing/2014/main" xmlns="" id="{76BECEAD-C720-411B-8FCD-B7E94772A327}"/>
              </a:ext>
            </a:extLst>
          </p:cNvPr>
          <p:cNvGrpSpPr/>
          <p:nvPr/>
        </p:nvGrpSpPr>
        <p:grpSpPr>
          <a:xfrm>
            <a:off x="8206261" y="1876828"/>
            <a:ext cx="1045689" cy="5148955"/>
            <a:chOff x="8206261" y="1114828"/>
            <a:chExt cx="1045689" cy="5148955"/>
          </a:xfrm>
        </p:grpSpPr>
        <p:sp>
          <p:nvSpPr>
            <p:cNvPr id="596" name="平行四边形 595">
              <a:extLst>
                <a:ext uri="{FF2B5EF4-FFF2-40B4-BE49-F238E27FC236}">
                  <a16:creationId xmlns:a16="http://schemas.microsoft.com/office/drawing/2014/main" xmlns="" id="{458F463B-A8EB-41B6-8D01-DB5061472C85}"/>
                </a:ext>
              </a:extLst>
            </p:cNvPr>
            <p:cNvSpPr/>
            <p:nvPr/>
          </p:nvSpPr>
          <p:spPr>
            <a:xfrm>
              <a:off x="8206261" y="1151570"/>
              <a:ext cx="1045689" cy="335739"/>
            </a:xfrm>
            <a:prstGeom prst="parallelogram">
              <a:avLst>
                <a:gd name="adj" fmla="val 99787"/>
              </a:avLst>
            </a:prstGeom>
            <a:noFill/>
            <a:ln w="9525" cap="flat" cmpd="sng" algn="ctr">
              <a:solidFill>
                <a:schemeClr val="bg1">
                  <a:lumMod val="75191"/>
                  <a:alpha val="9923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97" name="平行四边形 596">
              <a:extLst>
                <a:ext uri="{FF2B5EF4-FFF2-40B4-BE49-F238E27FC236}">
                  <a16:creationId xmlns:a16="http://schemas.microsoft.com/office/drawing/2014/main" xmlns="" id="{76C91A75-1A62-4C6D-A70F-7C832586EC5C}"/>
                </a:ext>
              </a:extLst>
            </p:cNvPr>
            <p:cNvSpPr/>
            <p:nvPr/>
          </p:nvSpPr>
          <p:spPr>
            <a:xfrm>
              <a:off x="8206261" y="1188312"/>
              <a:ext cx="1045689" cy="335739"/>
            </a:xfrm>
            <a:prstGeom prst="parallelogram">
              <a:avLst>
                <a:gd name="adj" fmla="val 99787"/>
              </a:avLst>
            </a:prstGeom>
            <a:noFill/>
            <a:ln w="9525" cap="flat" cmpd="sng" algn="ctr">
              <a:solidFill>
                <a:schemeClr val="bg1">
                  <a:lumMod val="75382"/>
                  <a:alpha val="9847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98" name="平行四边形 597">
              <a:extLst>
                <a:ext uri="{FF2B5EF4-FFF2-40B4-BE49-F238E27FC236}">
                  <a16:creationId xmlns:a16="http://schemas.microsoft.com/office/drawing/2014/main" xmlns="" id="{E1E4DC78-FDEB-4713-9F53-63BE4FB37ED4}"/>
                </a:ext>
              </a:extLst>
            </p:cNvPr>
            <p:cNvSpPr/>
            <p:nvPr/>
          </p:nvSpPr>
          <p:spPr>
            <a:xfrm>
              <a:off x="8206261" y="1225054"/>
              <a:ext cx="1045689" cy="335739"/>
            </a:xfrm>
            <a:prstGeom prst="parallelogram">
              <a:avLst>
                <a:gd name="adj" fmla="val 99787"/>
              </a:avLst>
            </a:prstGeom>
            <a:noFill/>
            <a:ln w="9525" cap="flat" cmpd="sng" algn="ctr">
              <a:solidFill>
                <a:schemeClr val="bg1">
                  <a:lumMod val="75573"/>
                  <a:alpha val="9771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99" name="平行四边形 598">
              <a:extLst>
                <a:ext uri="{FF2B5EF4-FFF2-40B4-BE49-F238E27FC236}">
                  <a16:creationId xmlns:a16="http://schemas.microsoft.com/office/drawing/2014/main" xmlns="" id="{CE2080CF-4107-4B72-B877-E05BEFD7E787}"/>
                </a:ext>
              </a:extLst>
            </p:cNvPr>
            <p:cNvSpPr/>
            <p:nvPr/>
          </p:nvSpPr>
          <p:spPr>
            <a:xfrm>
              <a:off x="8206261" y="1261796"/>
              <a:ext cx="1045689" cy="335739"/>
            </a:xfrm>
            <a:prstGeom prst="parallelogram">
              <a:avLst>
                <a:gd name="adj" fmla="val 99787"/>
              </a:avLst>
            </a:prstGeom>
            <a:noFill/>
            <a:ln w="9525" cap="flat" cmpd="sng" algn="ctr">
              <a:solidFill>
                <a:schemeClr val="bg1">
                  <a:lumMod val="75763"/>
                  <a:alpha val="9694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00" name="平行四边形 599">
              <a:extLst>
                <a:ext uri="{FF2B5EF4-FFF2-40B4-BE49-F238E27FC236}">
                  <a16:creationId xmlns:a16="http://schemas.microsoft.com/office/drawing/2014/main" xmlns="" id="{1428DAFA-4A1E-4984-94CB-AB04FA211300}"/>
                </a:ext>
              </a:extLst>
            </p:cNvPr>
            <p:cNvSpPr/>
            <p:nvPr/>
          </p:nvSpPr>
          <p:spPr>
            <a:xfrm>
              <a:off x="8206261" y="1298538"/>
              <a:ext cx="1045689" cy="335739"/>
            </a:xfrm>
            <a:prstGeom prst="parallelogram">
              <a:avLst>
                <a:gd name="adj" fmla="val 99787"/>
              </a:avLst>
            </a:prstGeom>
            <a:noFill/>
            <a:ln w="9525" cap="flat" cmpd="sng" algn="ctr">
              <a:solidFill>
                <a:schemeClr val="bg1">
                  <a:lumMod val="75954"/>
                  <a:alpha val="9618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01" name="平行四边形 600">
              <a:extLst>
                <a:ext uri="{FF2B5EF4-FFF2-40B4-BE49-F238E27FC236}">
                  <a16:creationId xmlns:a16="http://schemas.microsoft.com/office/drawing/2014/main" xmlns="" id="{8A7E1406-F5A4-41A6-B8B7-955636D64F03}"/>
                </a:ext>
              </a:extLst>
            </p:cNvPr>
            <p:cNvSpPr/>
            <p:nvPr/>
          </p:nvSpPr>
          <p:spPr>
            <a:xfrm>
              <a:off x="8206261" y="1335281"/>
              <a:ext cx="1045689" cy="335739"/>
            </a:xfrm>
            <a:prstGeom prst="parallelogram">
              <a:avLst>
                <a:gd name="adj" fmla="val 99787"/>
              </a:avLst>
            </a:prstGeom>
            <a:noFill/>
            <a:ln w="9525" cap="flat" cmpd="sng" algn="ctr">
              <a:solidFill>
                <a:schemeClr val="bg1">
                  <a:lumMod val="76145"/>
                  <a:alpha val="9542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02" name="平行四边形 601">
              <a:extLst>
                <a:ext uri="{FF2B5EF4-FFF2-40B4-BE49-F238E27FC236}">
                  <a16:creationId xmlns:a16="http://schemas.microsoft.com/office/drawing/2014/main" xmlns="" id="{AD4DF071-E73A-4E83-9448-290A042556C6}"/>
                </a:ext>
              </a:extLst>
            </p:cNvPr>
            <p:cNvSpPr/>
            <p:nvPr/>
          </p:nvSpPr>
          <p:spPr>
            <a:xfrm>
              <a:off x="8206261" y="1372023"/>
              <a:ext cx="1045689" cy="335739"/>
            </a:xfrm>
            <a:prstGeom prst="parallelogram">
              <a:avLst>
                <a:gd name="adj" fmla="val 99787"/>
              </a:avLst>
            </a:prstGeom>
            <a:noFill/>
            <a:ln w="9525" cap="flat" cmpd="sng" algn="ctr">
              <a:solidFill>
                <a:schemeClr val="bg1">
                  <a:lumMod val="76336"/>
                  <a:alpha val="9465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03" name="平行四边形 602">
              <a:extLst>
                <a:ext uri="{FF2B5EF4-FFF2-40B4-BE49-F238E27FC236}">
                  <a16:creationId xmlns:a16="http://schemas.microsoft.com/office/drawing/2014/main" xmlns="" id="{A848B900-E6AE-447C-9A38-C5D4495EE04A}"/>
                </a:ext>
              </a:extLst>
            </p:cNvPr>
            <p:cNvSpPr/>
            <p:nvPr/>
          </p:nvSpPr>
          <p:spPr>
            <a:xfrm>
              <a:off x="8206261" y="1408765"/>
              <a:ext cx="1045689" cy="335739"/>
            </a:xfrm>
            <a:prstGeom prst="parallelogram">
              <a:avLst>
                <a:gd name="adj" fmla="val 99787"/>
              </a:avLst>
            </a:prstGeom>
            <a:noFill/>
            <a:ln w="9525" cap="flat" cmpd="sng" algn="ctr">
              <a:solidFill>
                <a:schemeClr val="bg1">
                  <a:lumMod val="76527"/>
                  <a:alpha val="9389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04" name="平行四边形 603">
              <a:extLst>
                <a:ext uri="{FF2B5EF4-FFF2-40B4-BE49-F238E27FC236}">
                  <a16:creationId xmlns:a16="http://schemas.microsoft.com/office/drawing/2014/main" xmlns="" id="{11AE2DB0-9EAE-4DAF-BF6C-1A69EB2AD8C4}"/>
                </a:ext>
              </a:extLst>
            </p:cNvPr>
            <p:cNvSpPr/>
            <p:nvPr/>
          </p:nvSpPr>
          <p:spPr>
            <a:xfrm>
              <a:off x="8206261" y="1445507"/>
              <a:ext cx="1045689" cy="335739"/>
            </a:xfrm>
            <a:prstGeom prst="parallelogram">
              <a:avLst>
                <a:gd name="adj" fmla="val 99787"/>
              </a:avLst>
            </a:prstGeom>
            <a:noFill/>
            <a:ln w="9525" cap="flat" cmpd="sng" algn="ctr">
              <a:solidFill>
                <a:schemeClr val="bg1">
                  <a:lumMod val="76718"/>
                  <a:alpha val="9313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05" name="平行四边形 604">
              <a:extLst>
                <a:ext uri="{FF2B5EF4-FFF2-40B4-BE49-F238E27FC236}">
                  <a16:creationId xmlns:a16="http://schemas.microsoft.com/office/drawing/2014/main" xmlns="" id="{0C2D53DE-7934-4DA1-A85E-75D41C8DE479}"/>
                </a:ext>
              </a:extLst>
            </p:cNvPr>
            <p:cNvSpPr/>
            <p:nvPr/>
          </p:nvSpPr>
          <p:spPr>
            <a:xfrm>
              <a:off x="8206261" y="1482249"/>
              <a:ext cx="1045689" cy="335739"/>
            </a:xfrm>
            <a:prstGeom prst="parallelogram">
              <a:avLst>
                <a:gd name="adj" fmla="val 99787"/>
              </a:avLst>
            </a:prstGeom>
            <a:noFill/>
            <a:ln w="9525" cap="flat" cmpd="sng" algn="ctr">
              <a:solidFill>
                <a:schemeClr val="bg1">
                  <a:lumMod val="76908"/>
                  <a:alpha val="9236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06" name="平行四边形 605">
              <a:extLst>
                <a:ext uri="{FF2B5EF4-FFF2-40B4-BE49-F238E27FC236}">
                  <a16:creationId xmlns:a16="http://schemas.microsoft.com/office/drawing/2014/main" xmlns="" id="{C092DEC2-8788-480D-A8D6-17EEC92F92E9}"/>
                </a:ext>
              </a:extLst>
            </p:cNvPr>
            <p:cNvSpPr/>
            <p:nvPr/>
          </p:nvSpPr>
          <p:spPr>
            <a:xfrm>
              <a:off x="8206261" y="1518991"/>
              <a:ext cx="1045689" cy="335739"/>
            </a:xfrm>
            <a:prstGeom prst="parallelogram">
              <a:avLst>
                <a:gd name="adj" fmla="val 99787"/>
              </a:avLst>
            </a:prstGeom>
            <a:noFill/>
            <a:ln w="9525" cap="flat" cmpd="sng" algn="ctr">
              <a:solidFill>
                <a:schemeClr val="bg1">
                  <a:lumMod val="77099"/>
                  <a:alpha val="9160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07" name="平行四边形 606">
              <a:extLst>
                <a:ext uri="{FF2B5EF4-FFF2-40B4-BE49-F238E27FC236}">
                  <a16:creationId xmlns:a16="http://schemas.microsoft.com/office/drawing/2014/main" xmlns="" id="{502F2F0C-47BE-4360-81DE-522E5AF9FA0A}"/>
                </a:ext>
              </a:extLst>
            </p:cNvPr>
            <p:cNvSpPr/>
            <p:nvPr/>
          </p:nvSpPr>
          <p:spPr>
            <a:xfrm>
              <a:off x="8206261" y="1555733"/>
              <a:ext cx="1045689" cy="335739"/>
            </a:xfrm>
            <a:prstGeom prst="parallelogram">
              <a:avLst>
                <a:gd name="adj" fmla="val 99787"/>
              </a:avLst>
            </a:prstGeom>
            <a:noFill/>
            <a:ln w="9525" cap="flat" cmpd="sng" algn="ctr">
              <a:solidFill>
                <a:schemeClr val="bg1">
                  <a:lumMod val="77290"/>
                  <a:alpha val="9084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08" name="平行四边形 607">
              <a:extLst>
                <a:ext uri="{FF2B5EF4-FFF2-40B4-BE49-F238E27FC236}">
                  <a16:creationId xmlns:a16="http://schemas.microsoft.com/office/drawing/2014/main" xmlns="" id="{6C892EE9-D0F9-4AFC-A280-27D13FAEB351}"/>
                </a:ext>
              </a:extLst>
            </p:cNvPr>
            <p:cNvSpPr/>
            <p:nvPr/>
          </p:nvSpPr>
          <p:spPr>
            <a:xfrm>
              <a:off x="8206261" y="1592475"/>
              <a:ext cx="1045689" cy="335739"/>
            </a:xfrm>
            <a:prstGeom prst="parallelogram">
              <a:avLst>
                <a:gd name="adj" fmla="val 99787"/>
              </a:avLst>
            </a:prstGeom>
            <a:noFill/>
            <a:ln w="9525" cap="flat" cmpd="sng" algn="ctr">
              <a:solidFill>
                <a:schemeClr val="bg1">
                  <a:lumMod val="77481"/>
                  <a:alpha val="9007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09" name="平行四边形 608">
              <a:extLst>
                <a:ext uri="{FF2B5EF4-FFF2-40B4-BE49-F238E27FC236}">
                  <a16:creationId xmlns:a16="http://schemas.microsoft.com/office/drawing/2014/main" xmlns="" id="{5DF20FDD-A21D-491B-97D7-35E87D014FDD}"/>
                </a:ext>
              </a:extLst>
            </p:cNvPr>
            <p:cNvSpPr/>
            <p:nvPr/>
          </p:nvSpPr>
          <p:spPr>
            <a:xfrm>
              <a:off x="8206261" y="1629217"/>
              <a:ext cx="1045689" cy="335739"/>
            </a:xfrm>
            <a:prstGeom prst="parallelogram">
              <a:avLst>
                <a:gd name="adj" fmla="val 99787"/>
              </a:avLst>
            </a:prstGeom>
            <a:noFill/>
            <a:ln w="9525" cap="flat" cmpd="sng" algn="ctr">
              <a:solidFill>
                <a:schemeClr val="bg1">
                  <a:lumMod val="77672"/>
                  <a:alpha val="8931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10" name="平行四边形 609">
              <a:extLst>
                <a:ext uri="{FF2B5EF4-FFF2-40B4-BE49-F238E27FC236}">
                  <a16:creationId xmlns:a16="http://schemas.microsoft.com/office/drawing/2014/main" xmlns="" id="{CBB9B4D4-637B-42EE-8950-D3094F957505}"/>
                </a:ext>
              </a:extLst>
            </p:cNvPr>
            <p:cNvSpPr/>
            <p:nvPr/>
          </p:nvSpPr>
          <p:spPr>
            <a:xfrm>
              <a:off x="8206261" y="1665960"/>
              <a:ext cx="1045689" cy="335739"/>
            </a:xfrm>
            <a:prstGeom prst="parallelogram">
              <a:avLst>
                <a:gd name="adj" fmla="val 99787"/>
              </a:avLst>
            </a:prstGeom>
            <a:noFill/>
            <a:ln w="9525" cap="flat" cmpd="sng" algn="ctr">
              <a:solidFill>
                <a:schemeClr val="bg1">
                  <a:lumMod val="77863"/>
                  <a:alpha val="8855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11" name="平行四边形 610">
              <a:extLst>
                <a:ext uri="{FF2B5EF4-FFF2-40B4-BE49-F238E27FC236}">
                  <a16:creationId xmlns:a16="http://schemas.microsoft.com/office/drawing/2014/main" xmlns="" id="{51D1080B-26E8-48FF-B325-678DEF9B5BD9}"/>
                </a:ext>
              </a:extLst>
            </p:cNvPr>
            <p:cNvSpPr/>
            <p:nvPr/>
          </p:nvSpPr>
          <p:spPr>
            <a:xfrm>
              <a:off x="8206261" y="1702702"/>
              <a:ext cx="1045689" cy="335739"/>
            </a:xfrm>
            <a:prstGeom prst="parallelogram">
              <a:avLst>
                <a:gd name="adj" fmla="val 99787"/>
              </a:avLst>
            </a:prstGeom>
            <a:noFill/>
            <a:ln w="9525" cap="flat" cmpd="sng" algn="ctr">
              <a:solidFill>
                <a:schemeClr val="bg1">
                  <a:lumMod val="78053"/>
                  <a:alpha val="8778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12" name="平行四边形 611">
              <a:extLst>
                <a:ext uri="{FF2B5EF4-FFF2-40B4-BE49-F238E27FC236}">
                  <a16:creationId xmlns:a16="http://schemas.microsoft.com/office/drawing/2014/main" xmlns="" id="{EAF14894-A2EC-421A-AC60-A84A04A6A702}"/>
                </a:ext>
              </a:extLst>
            </p:cNvPr>
            <p:cNvSpPr/>
            <p:nvPr/>
          </p:nvSpPr>
          <p:spPr>
            <a:xfrm>
              <a:off x="8206261" y="1739444"/>
              <a:ext cx="1045689" cy="335739"/>
            </a:xfrm>
            <a:prstGeom prst="parallelogram">
              <a:avLst>
                <a:gd name="adj" fmla="val 99787"/>
              </a:avLst>
            </a:prstGeom>
            <a:noFill/>
            <a:ln w="9525" cap="flat" cmpd="sng" algn="ctr">
              <a:solidFill>
                <a:schemeClr val="bg1">
                  <a:lumMod val="78244"/>
                  <a:alpha val="8702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13" name="平行四边形 612">
              <a:extLst>
                <a:ext uri="{FF2B5EF4-FFF2-40B4-BE49-F238E27FC236}">
                  <a16:creationId xmlns:a16="http://schemas.microsoft.com/office/drawing/2014/main" xmlns="" id="{0D5E2AF5-0994-41FA-A255-C762AC0AF9DA}"/>
                </a:ext>
              </a:extLst>
            </p:cNvPr>
            <p:cNvSpPr/>
            <p:nvPr/>
          </p:nvSpPr>
          <p:spPr>
            <a:xfrm>
              <a:off x="8206261" y="1776186"/>
              <a:ext cx="1045689" cy="335739"/>
            </a:xfrm>
            <a:prstGeom prst="parallelogram">
              <a:avLst>
                <a:gd name="adj" fmla="val 99787"/>
              </a:avLst>
            </a:prstGeom>
            <a:noFill/>
            <a:ln w="9525" cap="flat" cmpd="sng" algn="ctr">
              <a:solidFill>
                <a:schemeClr val="bg1">
                  <a:lumMod val="78435"/>
                  <a:alpha val="8626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14" name="平行四边形 613">
              <a:extLst>
                <a:ext uri="{FF2B5EF4-FFF2-40B4-BE49-F238E27FC236}">
                  <a16:creationId xmlns:a16="http://schemas.microsoft.com/office/drawing/2014/main" xmlns="" id="{90BC078D-206D-43F4-92C6-134003691959}"/>
                </a:ext>
              </a:extLst>
            </p:cNvPr>
            <p:cNvSpPr/>
            <p:nvPr/>
          </p:nvSpPr>
          <p:spPr>
            <a:xfrm>
              <a:off x="8206261" y="1812928"/>
              <a:ext cx="1045689" cy="335739"/>
            </a:xfrm>
            <a:prstGeom prst="parallelogram">
              <a:avLst>
                <a:gd name="adj" fmla="val 99787"/>
              </a:avLst>
            </a:prstGeom>
            <a:noFill/>
            <a:ln w="9525" cap="flat" cmpd="sng" algn="ctr">
              <a:solidFill>
                <a:schemeClr val="bg1">
                  <a:lumMod val="78626"/>
                  <a:alpha val="8549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15" name="平行四边形 614">
              <a:extLst>
                <a:ext uri="{FF2B5EF4-FFF2-40B4-BE49-F238E27FC236}">
                  <a16:creationId xmlns:a16="http://schemas.microsoft.com/office/drawing/2014/main" xmlns="" id="{CE1B39FB-B5E8-46FC-A66D-008F698672E0}"/>
                </a:ext>
              </a:extLst>
            </p:cNvPr>
            <p:cNvSpPr/>
            <p:nvPr/>
          </p:nvSpPr>
          <p:spPr>
            <a:xfrm>
              <a:off x="8206261" y="1849670"/>
              <a:ext cx="1045689" cy="335739"/>
            </a:xfrm>
            <a:prstGeom prst="parallelogram">
              <a:avLst>
                <a:gd name="adj" fmla="val 99787"/>
              </a:avLst>
            </a:prstGeom>
            <a:noFill/>
            <a:ln w="9525" cap="flat" cmpd="sng" algn="ctr">
              <a:solidFill>
                <a:schemeClr val="bg1">
                  <a:lumMod val="78817"/>
                  <a:alpha val="8473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16" name="平行四边形 615">
              <a:extLst>
                <a:ext uri="{FF2B5EF4-FFF2-40B4-BE49-F238E27FC236}">
                  <a16:creationId xmlns:a16="http://schemas.microsoft.com/office/drawing/2014/main" xmlns="" id="{9AB9E5D7-0A87-408D-B1CC-C4AD812085BB}"/>
                </a:ext>
              </a:extLst>
            </p:cNvPr>
            <p:cNvSpPr/>
            <p:nvPr/>
          </p:nvSpPr>
          <p:spPr>
            <a:xfrm>
              <a:off x="8206261" y="1886412"/>
              <a:ext cx="1045689" cy="335739"/>
            </a:xfrm>
            <a:prstGeom prst="parallelogram">
              <a:avLst>
                <a:gd name="adj" fmla="val 99787"/>
              </a:avLst>
            </a:prstGeom>
            <a:noFill/>
            <a:ln w="9525" cap="flat" cmpd="sng" algn="ctr">
              <a:solidFill>
                <a:schemeClr val="bg1">
                  <a:lumMod val="79008"/>
                  <a:alpha val="8396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17" name="平行四边形 616">
              <a:extLst>
                <a:ext uri="{FF2B5EF4-FFF2-40B4-BE49-F238E27FC236}">
                  <a16:creationId xmlns:a16="http://schemas.microsoft.com/office/drawing/2014/main" xmlns="" id="{DC885A11-BD06-4C98-A2BA-BA0CC4CCD875}"/>
                </a:ext>
              </a:extLst>
            </p:cNvPr>
            <p:cNvSpPr/>
            <p:nvPr/>
          </p:nvSpPr>
          <p:spPr>
            <a:xfrm>
              <a:off x="8206261" y="1923154"/>
              <a:ext cx="1045689" cy="335739"/>
            </a:xfrm>
            <a:prstGeom prst="parallelogram">
              <a:avLst>
                <a:gd name="adj" fmla="val 99787"/>
              </a:avLst>
            </a:prstGeom>
            <a:noFill/>
            <a:ln w="9525" cap="flat" cmpd="sng" algn="ctr">
              <a:solidFill>
                <a:schemeClr val="bg1">
                  <a:lumMod val="79198"/>
                  <a:alpha val="8320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18" name="平行四边形 617">
              <a:extLst>
                <a:ext uri="{FF2B5EF4-FFF2-40B4-BE49-F238E27FC236}">
                  <a16:creationId xmlns:a16="http://schemas.microsoft.com/office/drawing/2014/main" xmlns="" id="{DBB1754D-A19B-40E3-B261-BB0C0837921D}"/>
                </a:ext>
              </a:extLst>
            </p:cNvPr>
            <p:cNvSpPr/>
            <p:nvPr/>
          </p:nvSpPr>
          <p:spPr>
            <a:xfrm>
              <a:off x="8206261" y="1959896"/>
              <a:ext cx="1045689" cy="335739"/>
            </a:xfrm>
            <a:prstGeom prst="parallelogram">
              <a:avLst>
                <a:gd name="adj" fmla="val 99787"/>
              </a:avLst>
            </a:prstGeom>
            <a:noFill/>
            <a:ln w="9525" cap="flat" cmpd="sng" algn="ctr">
              <a:solidFill>
                <a:schemeClr val="bg1">
                  <a:lumMod val="79389"/>
                  <a:alpha val="8244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19" name="平行四边形 618">
              <a:extLst>
                <a:ext uri="{FF2B5EF4-FFF2-40B4-BE49-F238E27FC236}">
                  <a16:creationId xmlns:a16="http://schemas.microsoft.com/office/drawing/2014/main" xmlns="" id="{BD11ECCA-B334-47C4-97A8-4998232F5582}"/>
                </a:ext>
              </a:extLst>
            </p:cNvPr>
            <p:cNvSpPr/>
            <p:nvPr/>
          </p:nvSpPr>
          <p:spPr>
            <a:xfrm>
              <a:off x="8206261" y="1996639"/>
              <a:ext cx="1045689" cy="335739"/>
            </a:xfrm>
            <a:prstGeom prst="parallelogram">
              <a:avLst>
                <a:gd name="adj" fmla="val 99787"/>
              </a:avLst>
            </a:prstGeom>
            <a:noFill/>
            <a:ln w="9525" cap="flat" cmpd="sng" algn="ctr">
              <a:solidFill>
                <a:schemeClr val="bg1">
                  <a:lumMod val="79580"/>
                  <a:alpha val="8167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20" name="平行四边形 619">
              <a:extLst>
                <a:ext uri="{FF2B5EF4-FFF2-40B4-BE49-F238E27FC236}">
                  <a16:creationId xmlns:a16="http://schemas.microsoft.com/office/drawing/2014/main" xmlns="" id="{95C725F7-4C78-4B56-BE07-009FCC942D36}"/>
                </a:ext>
              </a:extLst>
            </p:cNvPr>
            <p:cNvSpPr/>
            <p:nvPr/>
          </p:nvSpPr>
          <p:spPr>
            <a:xfrm>
              <a:off x="8206261" y="2033381"/>
              <a:ext cx="1045689" cy="335739"/>
            </a:xfrm>
            <a:prstGeom prst="parallelogram">
              <a:avLst>
                <a:gd name="adj" fmla="val 99787"/>
              </a:avLst>
            </a:prstGeom>
            <a:noFill/>
            <a:ln w="9525" cap="flat" cmpd="sng" algn="ctr">
              <a:solidFill>
                <a:schemeClr val="bg1">
                  <a:lumMod val="79771"/>
                  <a:alpha val="8091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21" name="平行四边形 620">
              <a:extLst>
                <a:ext uri="{FF2B5EF4-FFF2-40B4-BE49-F238E27FC236}">
                  <a16:creationId xmlns:a16="http://schemas.microsoft.com/office/drawing/2014/main" xmlns="" id="{9949C149-8686-4CC9-8F9A-1F1CD3404320}"/>
                </a:ext>
              </a:extLst>
            </p:cNvPr>
            <p:cNvSpPr/>
            <p:nvPr/>
          </p:nvSpPr>
          <p:spPr>
            <a:xfrm>
              <a:off x="8206261" y="2070123"/>
              <a:ext cx="1045689" cy="335739"/>
            </a:xfrm>
            <a:prstGeom prst="parallelogram">
              <a:avLst>
                <a:gd name="adj" fmla="val 99787"/>
              </a:avLst>
            </a:prstGeom>
            <a:noFill/>
            <a:ln w="9525" cap="flat" cmpd="sng" algn="ctr">
              <a:solidFill>
                <a:schemeClr val="bg1">
                  <a:lumMod val="79962"/>
                  <a:alpha val="8015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22" name="平行四边形 621">
              <a:extLst>
                <a:ext uri="{FF2B5EF4-FFF2-40B4-BE49-F238E27FC236}">
                  <a16:creationId xmlns:a16="http://schemas.microsoft.com/office/drawing/2014/main" xmlns="" id="{462CFA7B-3E75-4A58-8C18-631BB0A87FD8}"/>
                </a:ext>
              </a:extLst>
            </p:cNvPr>
            <p:cNvSpPr/>
            <p:nvPr/>
          </p:nvSpPr>
          <p:spPr>
            <a:xfrm>
              <a:off x="8206261" y="2106865"/>
              <a:ext cx="1045689" cy="335739"/>
            </a:xfrm>
            <a:prstGeom prst="parallelogram">
              <a:avLst>
                <a:gd name="adj" fmla="val 99787"/>
              </a:avLst>
            </a:prstGeom>
            <a:noFill/>
            <a:ln w="9525" cap="flat" cmpd="sng" algn="ctr">
              <a:solidFill>
                <a:schemeClr val="bg1">
                  <a:lumMod val="80153"/>
                  <a:alpha val="7938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23" name="平行四边形 622">
              <a:extLst>
                <a:ext uri="{FF2B5EF4-FFF2-40B4-BE49-F238E27FC236}">
                  <a16:creationId xmlns:a16="http://schemas.microsoft.com/office/drawing/2014/main" xmlns="" id="{6E5A1412-1411-4F1C-ABFB-459FA13E2400}"/>
                </a:ext>
              </a:extLst>
            </p:cNvPr>
            <p:cNvSpPr/>
            <p:nvPr/>
          </p:nvSpPr>
          <p:spPr>
            <a:xfrm>
              <a:off x="8206261" y="2143607"/>
              <a:ext cx="1045689" cy="335739"/>
            </a:xfrm>
            <a:prstGeom prst="parallelogram">
              <a:avLst>
                <a:gd name="adj" fmla="val 99787"/>
              </a:avLst>
            </a:prstGeom>
            <a:noFill/>
            <a:ln w="9525" cap="flat" cmpd="sng" algn="ctr">
              <a:solidFill>
                <a:schemeClr val="bg1">
                  <a:lumMod val="80344"/>
                  <a:alpha val="7862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24" name="平行四边形 623">
              <a:extLst>
                <a:ext uri="{FF2B5EF4-FFF2-40B4-BE49-F238E27FC236}">
                  <a16:creationId xmlns:a16="http://schemas.microsoft.com/office/drawing/2014/main" xmlns="" id="{E3DDD357-3F96-4685-A62B-AE0512784C69}"/>
                </a:ext>
              </a:extLst>
            </p:cNvPr>
            <p:cNvSpPr/>
            <p:nvPr/>
          </p:nvSpPr>
          <p:spPr>
            <a:xfrm>
              <a:off x="8206261" y="2180349"/>
              <a:ext cx="1045689" cy="335739"/>
            </a:xfrm>
            <a:prstGeom prst="parallelogram">
              <a:avLst>
                <a:gd name="adj" fmla="val 99787"/>
              </a:avLst>
            </a:prstGeom>
            <a:noFill/>
            <a:ln w="9525" cap="flat" cmpd="sng" algn="ctr">
              <a:solidFill>
                <a:schemeClr val="bg1">
                  <a:lumMod val="80534"/>
                  <a:alpha val="7786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25" name="平行四边形 624">
              <a:extLst>
                <a:ext uri="{FF2B5EF4-FFF2-40B4-BE49-F238E27FC236}">
                  <a16:creationId xmlns:a16="http://schemas.microsoft.com/office/drawing/2014/main" xmlns="" id="{1A5958DB-5E21-4932-AAAB-4CE5F1D66741}"/>
                </a:ext>
              </a:extLst>
            </p:cNvPr>
            <p:cNvSpPr/>
            <p:nvPr/>
          </p:nvSpPr>
          <p:spPr>
            <a:xfrm>
              <a:off x="8206261" y="2217091"/>
              <a:ext cx="1045689" cy="335739"/>
            </a:xfrm>
            <a:prstGeom prst="parallelogram">
              <a:avLst>
                <a:gd name="adj" fmla="val 99787"/>
              </a:avLst>
            </a:prstGeom>
            <a:noFill/>
            <a:ln w="9525" cap="flat" cmpd="sng" algn="ctr">
              <a:solidFill>
                <a:schemeClr val="bg1">
                  <a:lumMod val="80725"/>
                  <a:alpha val="7709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26" name="平行四边形 625">
              <a:extLst>
                <a:ext uri="{FF2B5EF4-FFF2-40B4-BE49-F238E27FC236}">
                  <a16:creationId xmlns:a16="http://schemas.microsoft.com/office/drawing/2014/main" xmlns="" id="{223A6F31-5BE3-4A95-A380-4DCB04FB30D3}"/>
                </a:ext>
              </a:extLst>
            </p:cNvPr>
            <p:cNvSpPr/>
            <p:nvPr/>
          </p:nvSpPr>
          <p:spPr>
            <a:xfrm>
              <a:off x="8206261" y="2253833"/>
              <a:ext cx="1045689" cy="335739"/>
            </a:xfrm>
            <a:prstGeom prst="parallelogram">
              <a:avLst>
                <a:gd name="adj" fmla="val 99787"/>
              </a:avLst>
            </a:prstGeom>
            <a:noFill/>
            <a:ln w="9525" cap="flat" cmpd="sng" algn="ctr">
              <a:solidFill>
                <a:schemeClr val="bg1">
                  <a:lumMod val="80916"/>
                  <a:alpha val="7633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27" name="平行四边形 626">
              <a:extLst>
                <a:ext uri="{FF2B5EF4-FFF2-40B4-BE49-F238E27FC236}">
                  <a16:creationId xmlns:a16="http://schemas.microsoft.com/office/drawing/2014/main" xmlns="" id="{220AECD0-F1DD-4F11-9A17-0F0C56459C5E}"/>
                </a:ext>
              </a:extLst>
            </p:cNvPr>
            <p:cNvSpPr/>
            <p:nvPr/>
          </p:nvSpPr>
          <p:spPr>
            <a:xfrm>
              <a:off x="8206261" y="2290575"/>
              <a:ext cx="1045689" cy="335739"/>
            </a:xfrm>
            <a:prstGeom prst="parallelogram">
              <a:avLst>
                <a:gd name="adj" fmla="val 99787"/>
              </a:avLst>
            </a:prstGeom>
            <a:noFill/>
            <a:ln w="9525" cap="flat" cmpd="sng" algn="ctr">
              <a:solidFill>
                <a:schemeClr val="bg1">
                  <a:lumMod val="81107"/>
                  <a:alpha val="7557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28" name="平行四边形 627">
              <a:extLst>
                <a:ext uri="{FF2B5EF4-FFF2-40B4-BE49-F238E27FC236}">
                  <a16:creationId xmlns:a16="http://schemas.microsoft.com/office/drawing/2014/main" xmlns="" id="{EC173565-CA99-4ECC-BAB3-568AE84FA91C}"/>
                </a:ext>
              </a:extLst>
            </p:cNvPr>
            <p:cNvSpPr/>
            <p:nvPr/>
          </p:nvSpPr>
          <p:spPr>
            <a:xfrm>
              <a:off x="8206261" y="2327317"/>
              <a:ext cx="1045689" cy="335739"/>
            </a:xfrm>
            <a:prstGeom prst="parallelogram">
              <a:avLst>
                <a:gd name="adj" fmla="val 99787"/>
              </a:avLst>
            </a:prstGeom>
            <a:noFill/>
            <a:ln w="9525" cap="flat" cmpd="sng" algn="ctr">
              <a:solidFill>
                <a:schemeClr val="bg1">
                  <a:lumMod val="81298"/>
                  <a:alpha val="7480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29" name="平行四边形 628">
              <a:extLst>
                <a:ext uri="{FF2B5EF4-FFF2-40B4-BE49-F238E27FC236}">
                  <a16:creationId xmlns:a16="http://schemas.microsoft.com/office/drawing/2014/main" xmlns="" id="{A6BAF4F7-B48F-4DD2-BF36-2EB0CDB9AFA8}"/>
                </a:ext>
              </a:extLst>
            </p:cNvPr>
            <p:cNvSpPr/>
            <p:nvPr/>
          </p:nvSpPr>
          <p:spPr>
            <a:xfrm>
              <a:off x="8206261" y="2364060"/>
              <a:ext cx="1045689" cy="335739"/>
            </a:xfrm>
            <a:prstGeom prst="parallelogram">
              <a:avLst>
                <a:gd name="adj" fmla="val 99787"/>
              </a:avLst>
            </a:prstGeom>
            <a:noFill/>
            <a:ln w="9525" cap="flat" cmpd="sng" algn="ctr">
              <a:solidFill>
                <a:schemeClr val="bg1">
                  <a:lumMod val="81489"/>
                  <a:alpha val="7404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30" name="平行四边形 629">
              <a:extLst>
                <a:ext uri="{FF2B5EF4-FFF2-40B4-BE49-F238E27FC236}">
                  <a16:creationId xmlns:a16="http://schemas.microsoft.com/office/drawing/2014/main" xmlns="" id="{91721EA4-3DD8-4330-8051-5298CEF23672}"/>
                </a:ext>
              </a:extLst>
            </p:cNvPr>
            <p:cNvSpPr/>
            <p:nvPr/>
          </p:nvSpPr>
          <p:spPr>
            <a:xfrm>
              <a:off x="8206261" y="2400802"/>
              <a:ext cx="1045689" cy="335739"/>
            </a:xfrm>
            <a:prstGeom prst="parallelogram">
              <a:avLst>
                <a:gd name="adj" fmla="val 99787"/>
              </a:avLst>
            </a:prstGeom>
            <a:noFill/>
            <a:ln w="9525" cap="flat" cmpd="sng" algn="ctr">
              <a:solidFill>
                <a:schemeClr val="bg1">
                  <a:lumMod val="81679"/>
                  <a:alpha val="7328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31" name="平行四边形 630">
              <a:extLst>
                <a:ext uri="{FF2B5EF4-FFF2-40B4-BE49-F238E27FC236}">
                  <a16:creationId xmlns:a16="http://schemas.microsoft.com/office/drawing/2014/main" xmlns="" id="{7F75A4FB-C123-4936-A7A6-F56A51755ACB}"/>
                </a:ext>
              </a:extLst>
            </p:cNvPr>
            <p:cNvSpPr/>
            <p:nvPr/>
          </p:nvSpPr>
          <p:spPr>
            <a:xfrm>
              <a:off x="8206261" y="2437544"/>
              <a:ext cx="1045689" cy="335739"/>
            </a:xfrm>
            <a:prstGeom prst="parallelogram">
              <a:avLst>
                <a:gd name="adj" fmla="val 99787"/>
              </a:avLst>
            </a:prstGeom>
            <a:noFill/>
            <a:ln w="9525" cap="flat" cmpd="sng" algn="ctr">
              <a:solidFill>
                <a:schemeClr val="bg1">
                  <a:lumMod val="81870"/>
                  <a:alpha val="7251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32" name="平行四边形 631">
              <a:extLst>
                <a:ext uri="{FF2B5EF4-FFF2-40B4-BE49-F238E27FC236}">
                  <a16:creationId xmlns:a16="http://schemas.microsoft.com/office/drawing/2014/main" xmlns="" id="{1315688E-CCDD-4820-B831-01723595F131}"/>
                </a:ext>
              </a:extLst>
            </p:cNvPr>
            <p:cNvSpPr/>
            <p:nvPr/>
          </p:nvSpPr>
          <p:spPr>
            <a:xfrm>
              <a:off x="8206261" y="2474286"/>
              <a:ext cx="1045689" cy="335739"/>
            </a:xfrm>
            <a:prstGeom prst="parallelogram">
              <a:avLst>
                <a:gd name="adj" fmla="val 99787"/>
              </a:avLst>
            </a:prstGeom>
            <a:noFill/>
            <a:ln w="9525" cap="flat" cmpd="sng" algn="ctr">
              <a:solidFill>
                <a:schemeClr val="bg1">
                  <a:lumMod val="82061"/>
                  <a:alpha val="7175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33" name="平行四边形 632">
              <a:extLst>
                <a:ext uri="{FF2B5EF4-FFF2-40B4-BE49-F238E27FC236}">
                  <a16:creationId xmlns:a16="http://schemas.microsoft.com/office/drawing/2014/main" xmlns="" id="{2880BB25-F672-488C-AEC4-5459A6EC2BAA}"/>
                </a:ext>
              </a:extLst>
            </p:cNvPr>
            <p:cNvSpPr/>
            <p:nvPr/>
          </p:nvSpPr>
          <p:spPr>
            <a:xfrm>
              <a:off x="8206261" y="2511028"/>
              <a:ext cx="1045689" cy="335739"/>
            </a:xfrm>
            <a:prstGeom prst="parallelogram">
              <a:avLst>
                <a:gd name="adj" fmla="val 99787"/>
              </a:avLst>
            </a:prstGeom>
            <a:noFill/>
            <a:ln w="9525" cap="flat" cmpd="sng" algn="ctr">
              <a:solidFill>
                <a:schemeClr val="bg1">
                  <a:lumMod val="82252"/>
                  <a:alpha val="7099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34" name="平行四边形 633">
              <a:extLst>
                <a:ext uri="{FF2B5EF4-FFF2-40B4-BE49-F238E27FC236}">
                  <a16:creationId xmlns:a16="http://schemas.microsoft.com/office/drawing/2014/main" xmlns="" id="{4F377095-9025-48C9-8ED6-2DC02ABE7843}"/>
                </a:ext>
              </a:extLst>
            </p:cNvPr>
            <p:cNvSpPr/>
            <p:nvPr/>
          </p:nvSpPr>
          <p:spPr>
            <a:xfrm>
              <a:off x="8206261" y="2547770"/>
              <a:ext cx="1045689" cy="335739"/>
            </a:xfrm>
            <a:prstGeom prst="parallelogram">
              <a:avLst>
                <a:gd name="adj" fmla="val 99787"/>
              </a:avLst>
            </a:prstGeom>
            <a:noFill/>
            <a:ln w="9525" cap="flat" cmpd="sng" algn="ctr">
              <a:solidFill>
                <a:schemeClr val="bg1">
                  <a:lumMod val="82443"/>
                  <a:alpha val="7022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35" name="平行四边形 634">
              <a:extLst>
                <a:ext uri="{FF2B5EF4-FFF2-40B4-BE49-F238E27FC236}">
                  <a16:creationId xmlns:a16="http://schemas.microsoft.com/office/drawing/2014/main" xmlns="" id="{A1C499B7-4243-4C7E-9F43-3A94B3C4AD16}"/>
                </a:ext>
              </a:extLst>
            </p:cNvPr>
            <p:cNvSpPr/>
            <p:nvPr/>
          </p:nvSpPr>
          <p:spPr>
            <a:xfrm>
              <a:off x="8206261" y="2584512"/>
              <a:ext cx="1045689" cy="335739"/>
            </a:xfrm>
            <a:prstGeom prst="parallelogram">
              <a:avLst>
                <a:gd name="adj" fmla="val 99787"/>
              </a:avLst>
            </a:prstGeom>
            <a:noFill/>
            <a:ln w="9525" cap="flat" cmpd="sng" algn="ctr">
              <a:solidFill>
                <a:schemeClr val="bg1">
                  <a:lumMod val="82634"/>
                  <a:alpha val="6946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36" name="平行四边形 635">
              <a:extLst>
                <a:ext uri="{FF2B5EF4-FFF2-40B4-BE49-F238E27FC236}">
                  <a16:creationId xmlns:a16="http://schemas.microsoft.com/office/drawing/2014/main" xmlns="" id="{4816B659-A211-472C-87D5-58E12CEDE728}"/>
                </a:ext>
              </a:extLst>
            </p:cNvPr>
            <p:cNvSpPr/>
            <p:nvPr/>
          </p:nvSpPr>
          <p:spPr>
            <a:xfrm>
              <a:off x="8206261" y="2621254"/>
              <a:ext cx="1045689" cy="335739"/>
            </a:xfrm>
            <a:prstGeom prst="parallelogram">
              <a:avLst>
                <a:gd name="adj" fmla="val 99787"/>
              </a:avLst>
            </a:prstGeom>
            <a:noFill/>
            <a:ln w="9525" cap="flat" cmpd="sng" algn="ctr">
              <a:solidFill>
                <a:schemeClr val="bg1">
                  <a:lumMod val="82824"/>
                  <a:alpha val="6870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37" name="平行四边形 636">
              <a:extLst>
                <a:ext uri="{FF2B5EF4-FFF2-40B4-BE49-F238E27FC236}">
                  <a16:creationId xmlns:a16="http://schemas.microsoft.com/office/drawing/2014/main" xmlns="" id="{54C795DA-B078-493E-AC19-2EA77327E09F}"/>
                </a:ext>
              </a:extLst>
            </p:cNvPr>
            <p:cNvSpPr/>
            <p:nvPr/>
          </p:nvSpPr>
          <p:spPr>
            <a:xfrm>
              <a:off x="8206261" y="2657996"/>
              <a:ext cx="1045689" cy="335739"/>
            </a:xfrm>
            <a:prstGeom prst="parallelogram">
              <a:avLst>
                <a:gd name="adj" fmla="val 99787"/>
              </a:avLst>
            </a:prstGeom>
            <a:noFill/>
            <a:ln w="9525" cap="flat" cmpd="sng" algn="ctr">
              <a:solidFill>
                <a:schemeClr val="bg1">
                  <a:lumMod val="83015"/>
                  <a:alpha val="6793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38" name="平行四边形 637">
              <a:extLst>
                <a:ext uri="{FF2B5EF4-FFF2-40B4-BE49-F238E27FC236}">
                  <a16:creationId xmlns:a16="http://schemas.microsoft.com/office/drawing/2014/main" xmlns="" id="{2D4D644D-37E4-4FCD-AEA9-7A6898E91393}"/>
                </a:ext>
              </a:extLst>
            </p:cNvPr>
            <p:cNvSpPr/>
            <p:nvPr/>
          </p:nvSpPr>
          <p:spPr>
            <a:xfrm>
              <a:off x="8206261" y="2694739"/>
              <a:ext cx="1045689" cy="335739"/>
            </a:xfrm>
            <a:prstGeom prst="parallelogram">
              <a:avLst>
                <a:gd name="adj" fmla="val 99787"/>
              </a:avLst>
            </a:prstGeom>
            <a:noFill/>
            <a:ln w="9525" cap="flat" cmpd="sng" algn="ctr">
              <a:solidFill>
                <a:schemeClr val="bg1">
                  <a:lumMod val="83206"/>
                  <a:alpha val="6717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39" name="平行四边形 638">
              <a:extLst>
                <a:ext uri="{FF2B5EF4-FFF2-40B4-BE49-F238E27FC236}">
                  <a16:creationId xmlns:a16="http://schemas.microsoft.com/office/drawing/2014/main" xmlns="" id="{B405E43D-5081-43C3-8753-ACB16F794132}"/>
                </a:ext>
              </a:extLst>
            </p:cNvPr>
            <p:cNvSpPr/>
            <p:nvPr/>
          </p:nvSpPr>
          <p:spPr>
            <a:xfrm>
              <a:off x="8206261" y="2731481"/>
              <a:ext cx="1045689" cy="335739"/>
            </a:xfrm>
            <a:prstGeom prst="parallelogram">
              <a:avLst>
                <a:gd name="adj" fmla="val 99787"/>
              </a:avLst>
            </a:prstGeom>
            <a:noFill/>
            <a:ln w="9525" cap="flat" cmpd="sng" algn="ctr">
              <a:solidFill>
                <a:schemeClr val="bg1">
                  <a:lumMod val="83397"/>
                  <a:alpha val="6641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40" name="平行四边形 639">
              <a:extLst>
                <a:ext uri="{FF2B5EF4-FFF2-40B4-BE49-F238E27FC236}">
                  <a16:creationId xmlns:a16="http://schemas.microsoft.com/office/drawing/2014/main" xmlns="" id="{BBEE2FFA-7606-4495-A4BA-5E32BC3950ED}"/>
                </a:ext>
              </a:extLst>
            </p:cNvPr>
            <p:cNvSpPr/>
            <p:nvPr/>
          </p:nvSpPr>
          <p:spPr>
            <a:xfrm>
              <a:off x="8206261" y="2768223"/>
              <a:ext cx="1045689" cy="335739"/>
            </a:xfrm>
            <a:prstGeom prst="parallelogram">
              <a:avLst>
                <a:gd name="adj" fmla="val 99787"/>
              </a:avLst>
            </a:prstGeom>
            <a:noFill/>
            <a:ln w="9525" cap="flat" cmpd="sng" algn="ctr">
              <a:solidFill>
                <a:schemeClr val="bg1">
                  <a:lumMod val="83588"/>
                  <a:alpha val="6564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41" name="平行四边形 640">
              <a:extLst>
                <a:ext uri="{FF2B5EF4-FFF2-40B4-BE49-F238E27FC236}">
                  <a16:creationId xmlns:a16="http://schemas.microsoft.com/office/drawing/2014/main" xmlns="" id="{4616CA4B-58B0-48C2-97F0-A5DD67526FC9}"/>
                </a:ext>
              </a:extLst>
            </p:cNvPr>
            <p:cNvSpPr/>
            <p:nvPr/>
          </p:nvSpPr>
          <p:spPr>
            <a:xfrm>
              <a:off x="8206261" y="2804965"/>
              <a:ext cx="1045689" cy="335739"/>
            </a:xfrm>
            <a:prstGeom prst="parallelogram">
              <a:avLst>
                <a:gd name="adj" fmla="val 99787"/>
              </a:avLst>
            </a:prstGeom>
            <a:noFill/>
            <a:ln w="9525" cap="flat" cmpd="sng" algn="ctr">
              <a:solidFill>
                <a:schemeClr val="bg1">
                  <a:lumMod val="83779"/>
                  <a:alpha val="6488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42" name="平行四边形 641">
              <a:extLst>
                <a:ext uri="{FF2B5EF4-FFF2-40B4-BE49-F238E27FC236}">
                  <a16:creationId xmlns:a16="http://schemas.microsoft.com/office/drawing/2014/main" xmlns="" id="{C44DCEBF-49A0-4FC5-B98D-34B3B9AD79C9}"/>
                </a:ext>
              </a:extLst>
            </p:cNvPr>
            <p:cNvSpPr/>
            <p:nvPr/>
          </p:nvSpPr>
          <p:spPr>
            <a:xfrm>
              <a:off x="8206261" y="2841707"/>
              <a:ext cx="1045689" cy="335739"/>
            </a:xfrm>
            <a:prstGeom prst="parallelogram">
              <a:avLst>
                <a:gd name="adj" fmla="val 99787"/>
              </a:avLst>
            </a:prstGeom>
            <a:noFill/>
            <a:ln w="9525" cap="flat" cmpd="sng" algn="ctr">
              <a:solidFill>
                <a:schemeClr val="bg1">
                  <a:lumMod val="83969"/>
                  <a:alpha val="6412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43" name="平行四边形 642">
              <a:extLst>
                <a:ext uri="{FF2B5EF4-FFF2-40B4-BE49-F238E27FC236}">
                  <a16:creationId xmlns:a16="http://schemas.microsoft.com/office/drawing/2014/main" xmlns="" id="{9ED42743-1CC7-4C06-97F7-47EFD29261A5}"/>
                </a:ext>
              </a:extLst>
            </p:cNvPr>
            <p:cNvSpPr/>
            <p:nvPr/>
          </p:nvSpPr>
          <p:spPr>
            <a:xfrm>
              <a:off x="8206261" y="2878449"/>
              <a:ext cx="1045689" cy="335739"/>
            </a:xfrm>
            <a:prstGeom prst="parallelogram">
              <a:avLst>
                <a:gd name="adj" fmla="val 99787"/>
              </a:avLst>
            </a:prstGeom>
            <a:noFill/>
            <a:ln w="9525" cap="flat" cmpd="sng" algn="ctr">
              <a:solidFill>
                <a:schemeClr val="bg1">
                  <a:lumMod val="84160"/>
                  <a:alpha val="6335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44" name="平行四边形 643">
              <a:extLst>
                <a:ext uri="{FF2B5EF4-FFF2-40B4-BE49-F238E27FC236}">
                  <a16:creationId xmlns:a16="http://schemas.microsoft.com/office/drawing/2014/main" xmlns="" id="{37D572F8-17CB-4B81-8005-E63EFAC813A4}"/>
                </a:ext>
              </a:extLst>
            </p:cNvPr>
            <p:cNvSpPr/>
            <p:nvPr/>
          </p:nvSpPr>
          <p:spPr>
            <a:xfrm>
              <a:off x="8206261" y="2915191"/>
              <a:ext cx="1045689" cy="335739"/>
            </a:xfrm>
            <a:prstGeom prst="parallelogram">
              <a:avLst>
                <a:gd name="adj" fmla="val 99787"/>
              </a:avLst>
            </a:prstGeom>
            <a:noFill/>
            <a:ln w="9525" cap="flat" cmpd="sng" algn="ctr">
              <a:solidFill>
                <a:schemeClr val="bg1">
                  <a:lumMod val="84351"/>
                  <a:alpha val="6259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45" name="平行四边形 644">
              <a:extLst>
                <a:ext uri="{FF2B5EF4-FFF2-40B4-BE49-F238E27FC236}">
                  <a16:creationId xmlns:a16="http://schemas.microsoft.com/office/drawing/2014/main" xmlns="" id="{63B388B5-D58F-48A4-99D1-DD1B416C8BD7}"/>
                </a:ext>
              </a:extLst>
            </p:cNvPr>
            <p:cNvSpPr/>
            <p:nvPr/>
          </p:nvSpPr>
          <p:spPr>
            <a:xfrm>
              <a:off x="8206261" y="2951933"/>
              <a:ext cx="1045689" cy="335739"/>
            </a:xfrm>
            <a:prstGeom prst="parallelogram">
              <a:avLst>
                <a:gd name="adj" fmla="val 99787"/>
              </a:avLst>
            </a:prstGeom>
            <a:noFill/>
            <a:ln w="9525" cap="flat" cmpd="sng" algn="ctr">
              <a:solidFill>
                <a:schemeClr val="bg1">
                  <a:lumMod val="84542"/>
                  <a:alpha val="6183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46" name="平行四边形 645">
              <a:extLst>
                <a:ext uri="{FF2B5EF4-FFF2-40B4-BE49-F238E27FC236}">
                  <a16:creationId xmlns:a16="http://schemas.microsoft.com/office/drawing/2014/main" xmlns="" id="{D1A84E84-1AF3-4346-8470-CA5EE53A7C20}"/>
                </a:ext>
              </a:extLst>
            </p:cNvPr>
            <p:cNvSpPr/>
            <p:nvPr/>
          </p:nvSpPr>
          <p:spPr>
            <a:xfrm>
              <a:off x="8206261" y="2988676"/>
              <a:ext cx="1045689" cy="335739"/>
            </a:xfrm>
            <a:prstGeom prst="parallelogram">
              <a:avLst>
                <a:gd name="adj" fmla="val 99787"/>
              </a:avLst>
            </a:prstGeom>
            <a:noFill/>
            <a:ln w="9525" cap="flat" cmpd="sng" algn="ctr">
              <a:solidFill>
                <a:schemeClr val="bg1">
                  <a:lumMod val="84733"/>
                  <a:alpha val="6106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47" name="平行四边形 646">
              <a:extLst>
                <a:ext uri="{FF2B5EF4-FFF2-40B4-BE49-F238E27FC236}">
                  <a16:creationId xmlns:a16="http://schemas.microsoft.com/office/drawing/2014/main" xmlns="" id="{1FA5187C-17C4-4481-AE61-081A33FAF78E}"/>
                </a:ext>
              </a:extLst>
            </p:cNvPr>
            <p:cNvSpPr/>
            <p:nvPr/>
          </p:nvSpPr>
          <p:spPr>
            <a:xfrm>
              <a:off x="8206261" y="3025417"/>
              <a:ext cx="1045689" cy="335739"/>
            </a:xfrm>
            <a:prstGeom prst="parallelogram">
              <a:avLst>
                <a:gd name="adj" fmla="val 99787"/>
              </a:avLst>
            </a:prstGeom>
            <a:noFill/>
            <a:ln w="9525" cap="flat" cmpd="sng" algn="ctr">
              <a:solidFill>
                <a:schemeClr val="bg1">
                  <a:lumMod val="84924"/>
                  <a:alpha val="6030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48" name="平行四边形 647">
              <a:extLst>
                <a:ext uri="{FF2B5EF4-FFF2-40B4-BE49-F238E27FC236}">
                  <a16:creationId xmlns:a16="http://schemas.microsoft.com/office/drawing/2014/main" xmlns="" id="{D59390BF-920D-4301-BBE2-483739D05C6A}"/>
                </a:ext>
              </a:extLst>
            </p:cNvPr>
            <p:cNvSpPr/>
            <p:nvPr/>
          </p:nvSpPr>
          <p:spPr>
            <a:xfrm>
              <a:off x="8206261" y="3062160"/>
              <a:ext cx="1045689" cy="335739"/>
            </a:xfrm>
            <a:prstGeom prst="parallelogram">
              <a:avLst>
                <a:gd name="adj" fmla="val 99787"/>
              </a:avLst>
            </a:prstGeom>
            <a:noFill/>
            <a:ln w="9525" cap="flat" cmpd="sng" algn="ctr">
              <a:solidFill>
                <a:schemeClr val="bg1">
                  <a:lumMod val="85115"/>
                  <a:alpha val="5954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49" name="平行四边形 648">
              <a:extLst>
                <a:ext uri="{FF2B5EF4-FFF2-40B4-BE49-F238E27FC236}">
                  <a16:creationId xmlns:a16="http://schemas.microsoft.com/office/drawing/2014/main" xmlns="" id="{20803738-3646-4F2B-B061-19545B1D8F03}"/>
                </a:ext>
              </a:extLst>
            </p:cNvPr>
            <p:cNvSpPr/>
            <p:nvPr/>
          </p:nvSpPr>
          <p:spPr>
            <a:xfrm>
              <a:off x="8206261" y="3098902"/>
              <a:ext cx="1045689" cy="335739"/>
            </a:xfrm>
            <a:prstGeom prst="parallelogram">
              <a:avLst>
                <a:gd name="adj" fmla="val 99787"/>
              </a:avLst>
            </a:prstGeom>
            <a:noFill/>
            <a:ln w="9525" cap="flat" cmpd="sng" algn="ctr">
              <a:solidFill>
                <a:schemeClr val="bg1">
                  <a:lumMod val="85305"/>
                  <a:alpha val="5877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50" name="平行四边形 649">
              <a:extLst>
                <a:ext uri="{FF2B5EF4-FFF2-40B4-BE49-F238E27FC236}">
                  <a16:creationId xmlns:a16="http://schemas.microsoft.com/office/drawing/2014/main" xmlns="" id="{2F1D2F26-B947-4A75-AF4E-366E3829C16E}"/>
                </a:ext>
              </a:extLst>
            </p:cNvPr>
            <p:cNvSpPr/>
            <p:nvPr/>
          </p:nvSpPr>
          <p:spPr>
            <a:xfrm>
              <a:off x="8206261" y="3135644"/>
              <a:ext cx="1045689" cy="335739"/>
            </a:xfrm>
            <a:prstGeom prst="parallelogram">
              <a:avLst>
                <a:gd name="adj" fmla="val 99787"/>
              </a:avLst>
            </a:prstGeom>
            <a:noFill/>
            <a:ln w="9525" cap="flat" cmpd="sng" algn="ctr">
              <a:solidFill>
                <a:schemeClr val="bg1">
                  <a:lumMod val="85496"/>
                  <a:alpha val="5801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51" name="平行四边形 650">
              <a:extLst>
                <a:ext uri="{FF2B5EF4-FFF2-40B4-BE49-F238E27FC236}">
                  <a16:creationId xmlns:a16="http://schemas.microsoft.com/office/drawing/2014/main" xmlns="" id="{AA75A247-D45F-4CE6-8C82-7317644D68C8}"/>
                </a:ext>
              </a:extLst>
            </p:cNvPr>
            <p:cNvSpPr/>
            <p:nvPr/>
          </p:nvSpPr>
          <p:spPr>
            <a:xfrm>
              <a:off x="8206261" y="3172386"/>
              <a:ext cx="1045689" cy="335739"/>
            </a:xfrm>
            <a:prstGeom prst="parallelogram">
              <a:avLst>
                <a:gd name="adj" fmla="val 99787"/>
              </a:avLst>
            </a:prstGeom>
            <a:noFill/>
            <a:ln w="9525" cap="flat" cmpd="sng" algn="ctr">
              <a:solidFill>
                <a:schemeClr val="bg1">
                  <a:lumMod val="85687"/>
                  <a:alpha val="5725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52" name="平行四边形 651">
              <a:extLst>
                <a:ext uri="{FF2B5EF4-FFF2-40B4-BE49-F238E27FC236}">
                  <a16:creationId xmlns:a16="http://schemas.microsoft.com/office/drawing/2014/main" xmlns="" id="{6686205B-A486-4E84-A431-892201C3B449}"/>
                </a:ext>
              </a:extLst>
            </p:cNvPr>
            <p:cNvSpPr/>
            <p:nvPr/>
          </p:nvSpPr>
          <p:spPr>
            <a:xfrm>
              <a:off x="8206261" y="3209128"/>
              <a:ext cx="1045689" cy="335739"/>
            </a:xfrm>
            <a:prstGeom prst="parallelogram">
              <a:avLst>
                <a:gd name="adj" fmla="val 99787"/>
              </a:avLst>
            </a:prstGeom>
            <a:noFill/>
            <a:ln w="9525" cap="flat" cmpd="sng" algn="ctr">
              <a:solidFill>
                <a:schemeClr val="bg1">
                  <a:lumMod val="85878"/>
                  <a:alpha val="5648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53" name="平行四边形 652">
              <a:extLst>
                <a:ext uri="{FF2B5EF4-FFF2-40B4-BE49-F238E27FC236}">
                  <a16:creationId xmlns:a16="http://schemas.microsoft.com/office/drawing/2014/main" xmlns="" id="{A9C73FB9-D235-4C65-9B66-4E50DE052A12}"/>
                </a:ext>
              </a:extLst>
            </p:cNvPr>
            <p:cNvSpPr/>
            <p:nvPr/>
          </p:nvSpPr>
          <p:spPr>
            <a:xfrm>
              <a:off x="8206261" y="3245870"/>
              <a:ext cx="1045689" cy="335739"/>
            </a:xfrm>
            <a:prstGeom prst="parallelogram">
              <a:avLst>
                <a:gd name="adj" fmla="val 99787"/>
              </a:avLst>
            </a:prstGeom>
            <a:noFill/>
            <a:ln w="9525" cap="flat" cmpd="sng" algn="ctr">
              <a:solidFill>
                <a:schemeClr val="bg1">
                  <a:lumMod val="86069"/>
                  <a:alpha val="5572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54" name="平行四边形 653">
              <a:extLst>
                <a:ext uri="{FF2B5EF4-FFF2-40B4-BE49-F238E27FC236}">
                  <a16:creationId xmlns:a16="http://schemas.microsoft.com/office/drawing/2014/main" xmlns="" id="{4232E5CE-CD31-448E-A812-E02C0D849D38}"/>
                </a:ext>
              </a:extLst>
            </p:cNvPr>
            <p:cNvSpPr/>
            <p:nvPr/>
          </p:nvSpPr>
          <p:spPr>
            <a:xfrm>
              <a:off x="8206261" y="3282612"/>
              <a:ext cx="1045689" cy="335739"/>
            </a:xfrm>
            <a:prstGeom prst="parallelogram">
              <a:avLst>
                <a:gd name="adj" fmla="val 99787"/>
              </a:avLst>
            </a:prstGeom>
            <a:noFill/>
            <a:ln w="9525" cap="flat" cmpd="sng" algn="ctr">
              <a:solidFill>
                <a:schemeClr val="bg1">
                  <a:lumMod val="86260"/>
                  <a:alpha val="5496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55" name="平行四边形 654">
              <a:extLst>
                <a:ext uri="{FF2B5EF4-FFF2-40B4-BE49-F238E27FC236}">
                  <a16:creationId xmlns:a16="http://schemas.microsoft.com/office/drawing/2014/main" xmlns="" id="{608E567B-DDBA-4839-A2A0-742E5ADF21B1}"/>
                </a:ext>
              </a:extLst>
            </p:cNvPr>
            <p:cNvSpPr/>
            <p:nvPr/>
          </p:nvSpPr>
          <p:spPr>
            <a:xfrm>
              <a:off x="8206261" y="3319354"/>
              <a:ext cx="1045689" cy="335739"/>
            </a:xfrm>
            <a:prstGeom prst="parallelogram">
              <a:avLst>
                <a:gd name="adj" fmla="val 99787"/>
              </a:avLst>
            </a:prstGeom>
            <a:noFill/>
            <a:ln w="9525" cap="flat" cmpd="sng" algn="ctr">
              <a:solidFill>
                <a:schemeClr val="bg1">
                  <a:lumMod val="86450"/>
                  <a:alpha val="5419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56" name="平行四边形 655">
              <a:extLst>
                <a:ext uri="{FF2B5EF4-FFF2-40B4-BE49-F238E27FC236}">
                  <a16:creationId xmlns:a16="http://schemas.microsoft.com/office/drawing/2014/main" xmlns="" id="{D2B962DF-0913-4582-BF85-9D0696CC5666}"/>
                </a:ext>
              </a:extLst>
            </p:cNvPr>
            <p:cNvSpPr/>
            <p:nvPr/>
          </p:nvSpPr>
          <p:spPr>
            <a:xfrm>
              <a:off x="8206261" y="3356096"/>
              <a:ext cx="1045689" cy="335739"/>
            </a:xfrm>
            <a:prstGeom prst="parallelogram">
              <a:avLst>
                <a:gd name="adj" fmla="val 99787"/>
              </a:avLst>
            </a:prstGeom>
            <a:noFill/>
            <a:ln w="9525" cap="flat" cmpd="sng" algn="ctr">
              <a:solidFill>
                <a:schemeClr val="bg1">
                  <a:lumMod val="86641"/>
                  <a:alpha val="5343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57" name="平行四边形 656">
              <a:extLst>
                <a:ext uri="{FF2B5EF4-FFF2-40B4-BE49-F238E27FC236}">
                  <a16:creationId xmlns:a16="http://schemas.microsoft.com/office/drawing/2014/main" xmlns="" id="{5A19B70D-9825-46EE-8D0E-F63E91C6F516}"/>
                </a:ext>
              </a:extLst>
            </p:cNvPr>
            <p:cNvSpPr/>
            <p:nvPr/>
          </p:nvSpPr>
          <p:spPr>
            <a:xfrm>
              <a:off x="8206261" y="3392839"/>
              <a:ext cx="1045689" cy="335739"/>
            </a:xfrm>
            <a:prstGeom prst="parallelogram">
              <a:avLst>
                <a:gd name="adj" fmla="val 99787"/>
              </a:avLst>
            </a:prstGeom>
            <a:noFill/>
            <a:ln w="9525" cap="flat" cmpd="sng" algn="ctr">
              <a:solidFill>
                <a:schemeClr val="bg1">
                  <a:lumMod val="86832"/>
                  <a:alpha val="5267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58" name="平行四边形 657">
              <a:extLst>
                <a:ext uri="{FF2B5EF4-FFF2-40B4-BE49-F238E27FC236}">
                  <a16:creationId xmlns:a16="http://schemas.microsoft.com/office/drawing/2014/main" xmlns="" id="{0C12F939-F79F-46A6-AD12-07E4CE6F73BF}"/>
                </a:ext>
              </a:extLst>
            </p:cNvPr>
            <p:cNvSpPr/>
            <p:nvPr/>
          </p:nvSpPr>
          <p:spPr>
            <a:xfrm>
              <a:off x="8206261" y="3429581"/>
              <a:ext cx="1045689" cy="335739"/>
            </a:xfrm>
            <a:prstGeom prst="parallelogram">
              <a:avLst>
                <a:gd name="adj" fmla="val 99787"/>
              </a:avLst>
            </a:prstGeom>
            <a:noFill/>
            <a:ln w="9525" cap="flat" cmpd="sng" algn="ctr">
              <a:solidFill>
                <a:schemeClr val="bg1">
                  <a:lumMod val="87023"/>
                  <a:alpha val="5190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59" name="平行四边形 658">
              <a:extLst>
                <a:ext uri="{FF2B5EF4-FFF2-40B4-BE49-F238E27FC236}">
                  <a16:creationId xmlns:a16="http://schemas.microsoft.com/office/drawing/2014/main" xmlns="" id="{6804B53B-D7E7-486A-B0C3-261D1E7EC770}"/>
                </a:ext>
              </a:extLst>
            </p:cNvPr>
            <p:cNvSpPr/>
            <p:nvPr/>
          </p:nvSpPr>
          <p:spPr>
            <a:xfrm>
              <a:off x="8206261" y="3466323"/>
              <a:ext cx="1045689" cy="335739"/>
            </a:xfrm>
            <a:prstGeom prst="parallelogram">
              <a:avLst>
                <a:gd name="adj" fmla="val 99787"/>
              </a:avLst>
            </a:prstGeom>
            <a:noFill/>
            <a:ln w="9525" cap="flat" cmpd="sng" algn="ctr">
              <a:solidFill>
                <a:schemeClr val="bg1">
                  <a:lumMod val="87214"/>
                  <a:alpha val="5114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60" name="平行四边形 659">
              <a:extLst>
                <a:ext uri="{FF2B5EF4-FFF2-40B4-BE49-F238E27FC236}">
                  <a16:creationId xmlns:a16="http://schemas.microsoft.com/office/drawing/2014/main" xmlns="" id="{97760272-7CA9-4DB8-BCDD-033224DA36FC}"/>
                </a:ext>
              </a:extLst>
            </p:cNvPr>
            <p:cNvSpPr/>
            <p:nvPr/>
          </p:nvSpPr>
          <p:spPr>
            <a:xfrm>
              <a:off x="8206261" y="3503065"/>
              <a:ext cx="1045689" cy="335739"/>
            </a:xfrm>
            <a:prstGeom prst="parallelogram">
              <a:avLst>
                <a:gd name="adj" fmla="val 99787"/>
              </a:avLst>
            </a:prstGeom>
            <a:noFill/>
            <a:ln w="9525" cap="flat" cmpd="sng" algn="ctr">
              <a:solidFill>
                <a:schemeClr val="bg1">
                  <a:lumMod val="87405"/>
                  <a:alpha val="5038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61" name="平行四边形 660">
              <a:extLst>
                <a:ext uri="{FF2B5EF4-FFF2-40B4-BE49-F238E27FC236}">
                  <a16:creationId xmlns:a16="http://schemas.microsoft.com/office/drawing/2014/main" xmlns="" id="{BE3D2555-0456-4D41-AF42-281B179EC67F}"/>
                </a:ext>
              </a:extLst>
            </p:cNvPr>
            <p:cNvSpPr/>
            <p:nvPr/>
          </p:nvSpPr>
          <p:spPr>
            <a:xfrm>
              <a:off x="8206261" y="3539807"/>
              <a:ext cx="1045689" cy="335739"/>
            </a:xfrm>
            <a:prstGeom prst="parallelogram">
              <a:avLst>
                <a:gd name="adj" fmla="val 99787"/>
              </a:avLst>
            </a:prstGeom>
            <a:noFill/>
            <a:ln w="9525" cap="flat" cmpd="sng" algn="ctr">
              <a:solidFill>
                <a:schemeClr val="bg1">
                  <a:lumMod val="87595"/>
                  <a:alpha val="4961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62" name="平行四边形 661">
              <a:extLst>
                <a:ext uri="{FF2B5EF4-FFF2-40B4-BE49-F238E27FC236}">
                  <a16:creationId xmlns:a16="http://schemas.microsoft.com/office/drawing/2014/main" xmlns="" id="{1482F54F-6BCE-4DB6-8FF6-B22A8D9DF696}"/>
                </a:ext>
              </a:extLst>
            </p:cNvPr>
            <p:cNvSpPr/>
            <p:nvPr/>
          </p:nvSpPr>
          <p:spPr>
            <a:xfrm>
              <a:off x="8206261" y="3576549"/>
              <a:ext cx="1045689" cy="335739"/>
            </a:xfrm>
            <a:prstGeom prst="parallelogram">
              <a:avLst>
                <a:gd name="adj" fmla="val 99787"/>
              </a:avLst>
            </a:prstGeom>
            <a:noFill/>
            <a:ln w="9525" cap="flat" cmpd="sng" algn="ctr">
              <a:solidFill>
                <a:schemeClr val="bg1">
                  <a:lumMod val="87786"/>
                  <a:alpha val="4885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63" name="平行四边形 662">
              <a:extLst>
                <a:ext uri="{FF2B5EF4-FFF2-40B4-BE49-F238E27FC236}">
                  <a16:creationId xmlns:a16="http://schemas.microsoft.com/office/drawing/2014/main" xmlns="" id="{24C41673-2494-4EBD-BA5B-6A381F1EBB8F}"/>
                </a:ext>
              </a:extLst>
            </p:cNvPr>
            <p:cNvSpPr/>
            <p:nvPr/>
          </p:nvSpPr>
          <p:spPr>
            <a:xfrm>
              <a:off x="8206261" y="3613291"/>
              <a:ext cx="1045689" cy="335739"/>
            </a:xfrm>
            <a:prstGeom prst="parallelogram">
              <a:avLst>
                <a:gd name="adj" fmla="val 99787"/>
              </a:avLst>
            </a:prstGeom>
            <a:noFill/>
            <a:ln w="9525" cap="flat" cmpd="sng" algn="ctr">
              <a:solidFill>
                <a:schemeClr val="bg1">
                  <a:lumMod val="87977"/>
                  <a:alpha val="4809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64" name="平行四边形 663">
              <a:extLst>
                <a:ext uri="{FF2B5EF4-FFF2-40B4-BE49-F238E27FC236}">
                  <a16:creationId xmlns:a16="http://schemas.microsoft.com/office/drawing/2014/main" xmlns="" id="{79B324FD-308E-4578-B9D0-CB563173D981}"/>
                </a:ext>
              </a:extLst>
            </p:cNvPr>
            <p:cNvSpPr/>
            <p:nvPr/>
          </p:nvSpPr>
          <p:spPr>
            <a:xfrm>
              <a:off x="8206261" y="3650033"/>
              <a:ext cx="1045689" cy="335739"/>
            </a:xfrm>
            <a:prstGeom prst="parallelogram">
              <a:avLst>
                <a:gd name="adj" fmla="val 99787"/>
              </a:avLst>
            </a:prstGeom>
            <a:noFill/>
            <a:ln w="9525" cap="flat" cmpd="sng" algn="ctr">
              <a:solidFill>
                <a:schemeClr val="bg1">
                  <a:lumMod val="88168"/>
                  <a:alpha val="4732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65" name="平行四边形 664">
              <a:extLst>
                <a:ext uri="{FF2B5EF4-FFF2-40B4-BE49-F238E27FC236}">
                  <a16:creationId xmlns:a16="http://schemas.microsoft.com/office/drawing/2014/main" xmlns="" id="{ED5714B8-D55B-4B74-BCA0-4D86628D1276}"/>
                </a:ext>
              </a:extLst>
            </p:cNvPr>
            <p:cNvSpPr/>
            <p:nvPr/>
          </p:nvSpPr>
          <p:spPr>
            <a:xfrm>
              <a:off x="8206261" y="3686775"/>
              <a:ext cx="1045689" cy="335739"/>
            </a:xfrm>
            <a:prstGeom prst="parallelogram">
              <a:avLst>
                <a:gd name="adj" fmla="val 99787"/>
              </a:avLst>
            </a:prstGeom>
            <a:noFill/>
            <a:ln w="9525" cap="flat" cmpd="sng" algn="ctr">
              <a:solidFill>
                <a:schemeClr val="bg1">
                  <a:lumMod val="88359"/>
                  <a:alpha val="4656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66" name="平行四边形 665">
              <a:extLst>
                <a:ext uri="{FF2B5EF4-FFF2-40B4-BE49-F238E27FC236}">
                  <a16:creationId xmlns:a16="http://schemas.microsoft.com/office/drawing/2014/main" xmlns="" id="{CCF77FA4-2909-4129-ABD5-53EFEFCDD205}"/>
                </a:ext>
              </a:extLst>
            </p:cNvPr>
            <p:cNvSpPr/>
            <p:nvPr/>
          </p:nvSpPr>
          <p:spPr>
            <a:xfrm>
              <a:off x="8206261" y="3723518"/>
              <a:ext cx="1045689" cy="335739"/>
            </a:xfrm>
            <a:prstGeom prst="parallelogram">
              <a:avLst>
                <a:gd name="adj" fmla="val 99787"/>
              </a:avLst>
            </a:prstGeom>
            <a:noFill/>
            <a:ln w="9525" cap="flat" cmpd="sng" algn="ctr">
              <a:solidFill>
                <a:schemeClr val="bg1">
                  <a:lumMod val="88550"/>
                  <a:alpha val="4580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67" name="平行四边形 666">
              <a:extLst>
                <a:ext uri="{FF2B5EF4-FFF2-40B4-BE49-F238E27FC236}">
                  <a16:creationId xmlns:a16="http://schemas.microsoft.com/office/drawing/2014/main" xmlns="" id="{4CD5E774-77C0-4E1B-92FF-57F9973747DD}"/>
                </a:ext>
              </a:extLst>
            </p:cNvPr>
            <p:cNvSpPr/>
            <p:nvPr/>
          </p:nvSpPr>
          <p:spPr>
            <a:xfrm>
              <a:off x="8206261" y="3760260"/>
              <a:ext cx="1045689" cy="335739"/>
            </a:xfrm>
            <a:prstGeom prst="parallelogram">
              <a:avLst>
                <a:gd name="adj" fmla="val 99787"/>
              </a:avLst>
            </a:prstGeom>
            <a:noFill/>
            <a:ln w="9525" cap="flat" cmpd="sng" algn="ctr">
              <a:solidFill>
                <a:schemeClr val="bg1">
                  <a:lumMod val="88740"/>
                  <a:alpha val="4503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68" name="平行四边形 667">
              <a:extLst>
                <a:ext uri="{FF2B5EF4-FFF2-40B4-BE49-F238E27FC236}">
                  <a16:creationId xmlns:a16="http://schemas.microsoft.com/office/drawing/2014/main" xmlns="" id="{33204850-261E-413E-BB32-68C87DAC5BF9}"/>
                </a:ext>
              </a:extLst>
            </p:cNvPr>
            <p:cNvSpPr/>
            <p:nvPr/>
          </p:nvSpPr>
          <p:spPr>
            <a:xfrm>
              <a:off x="8206261" y="3797002"/>
              <a:ext cx="1045689" cy="335739"/>
            </a:xfrm>
            <a:prstGeom prst="parallelogram">
              <a:avLst>
                <a:gd name="adj" fmla="val 99787"/>
              </a:avLst>
            </a:prstGeom>
            <a:noFill/>
            <a:ln w="9525" cap="flat" cmpd="sng" algn="ctr">
              <a:solidFill>
                <a:schemeClr val="bg1">
                  <a:lumMod val="88931"/>
                  <a:alpha val="4427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69" name="平行四边形 668">
              <a:extLst>
                <a:ext uri="{FF2B5EF4-FFF2-40B4-BE49-F238E27FC236}">
                  <a16:creationId xmlns:a16="http://schemas.microsoft.com/office/drawing/2014/main" xmlns="" id="{28A4D823-CA5C-4EEC-876C-D845D063B79C}"/>
                </a:ext>
              </a:extLst>
            </p:cNvPr>
            <p:cNvSpPr/>
            <p:nvPr/>
          </p:nvSpPr>
          <p:spPr>
            <a:xfrm>
              <a:off x="8206261" y="3833744"/>
              <a:ext cx="1045689" cy="335739"/>
            </a:xfrm>
            <a:prstGeom prst="parallelogram">
              <a:avLst>
                <a:gd name="adj" fmla="val 99787"/>
              </a:avLst>
            </a:prstGeom>
            <a:noFill/>
            <a:ln w="9525" cap="flat" cmpd="sng" algn="ctr">
              <a:solidFill>
                <a:schemeClr val="bg1">
                  <a:lumMod val="89122"/>
                  <a:alpha val="4351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70" name="平行四边形 669">
              <a:extLst>
                <a:ext uri="{FF2B5EF4-FFF2-40B4-BE49-F238E27FC236}">
                  <a16:creationId xmlns:a16="http://schemas.microsoft.com/office/drawing/2014/main" xmlns="" id="{6D14CFF8-C8AC-4C84-ADD2-1DFB9B7E7656}"/>
                </a:ext>
              </a:extLst>
            </p:cNvPr>
            <p:cNvSpPr/>
            <p:nvPr/>
          </p:nvSpPr>
          <p:spPr>
            <a:xfrm>
              <a:off x="8206261" y="3870486"/>
              <a:ext cx="1045689" cy="335739"/>
            </a:xfrm>
            <a:prstGeom prst="parallelogram">
              <a:avLst>
                <a:gd name="adj" fmla="val 99787"/>
              </a:avLst>
            </a:prstGeom>
            <a:noFill/>
            <a:ln w="9525" cap="flat" cmpd="sng" algn="ctr">
              <a:solidFill>
                <a:schemeClr val="bg1">
                  <a:lumMod val="89313"/>
                  <a:alpha val="4274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71" name="平行四边形 670">
              <a:extLst>
                <a:ext uri="{FF2B5EF4-FFF2-40B4-BE49-F238E27FC236}">
                  <a16:creationId xmlns:a16="http://schemas.microsoft.com/office/drawing/2014/main" xmlns="" id="{B8303297-220A-4204-B516-01C30DF338FB}"/>
                </a:ext>
              </a:extLst>
            </p:cNvPr>
            <p:cNvSpPr/>
            <p:nvPr/>
          </p:nvSpPr>
          <p:spPr>
            <a:xfrm>
              <a:off x="8206261" y="3907228"/>
              <a:ext cx="1045689" cy="335739"/>
            </a:xfrm>
            <a:prstGeom prst="parallelogram">
              <a:avLst>
                <a:gd name="adj" fmla="val 99787"/>
              </a:avLst>
            </a:prstGeom>
            <a:noFill/>
            <a:ln w="9525" cap="flat" cmpd="sng" algn="ctr">
              <a:solidFill>
                <a:schemeClr val="bg1">
                  <a:lumMod val="89504"/>
                  <a:alpha val="4198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72" name="平行四边形 671">
              <a:extLst>
                <a:ext uri="{FF2B5EF4-FFF2-40B4-BE49-F238E27FC236}">
                  <a16:creationId xmlns:a16="http://schemas.microsoft.com/office/drawing/2014/main" xmlns="" id="{47BEDC77-2F10-4324-9E61-811AC539E159}"/>
                </a:ext>
              </a:extLst>
            </p:cNvPr>
            <p:cNvSpPr/>
            <p:nvPr/>
          </p:nvSpPr>
          <p:spPr>
            <a:xfrm>
              <a:off x="8206261" y="3943970"/>
              <a:ext cx="1045689" cy="335739"/>
            </a:xfrm>
            <a:prstGeom prst="parallelogram">
              <a:avLst>
                <a:gd name="adj" fmla="val 99787"/>
              </a:avLst>
            </a:prstGeom>
            <a:noFill/>
            <a:ln w="9525" cap="flat" cmpd="sng" algn="ctr">
              <a:solidFill>
                <a:schemeClr val="bg1">
                  <a:lumMod val="89695"/>
                  <a:alpha val="4122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73" name="平行四边形 672">
              <a:extLst>
                <a:ext uri="{FF2B5EF4-FFF2-40B4-BE49-F238E27FC236}">
                  <a16:creationId xmlns:a16="http://schemas.microsoft.com/office/drawing/2014/main" xmlns="" id="{F176D82E-7A8E-420C-8B93-7FB0425A60F5}"/>
                </a:ext>
              </a:extLst>
            </p:cNvPr>
            <p:cNvSpPr/>
            <p:nvPr/>
          </p:nvSpPr>
          <p:spPr>
            <a:xfrm>
              <a:off x="8206261" y="3980712"/>
              <a:ext cx="1045689" cy="335739"/>
            </a:xfrm>
            <a:prstGeom prst="parallelogram">
              <a:avLst>
                <a:gd name="adj" fmla="val 99787"/>
              </a:avLst>
            </a:prstGeom>
            <a:noFill/>
            <a:ln w="9525" cap="flat" cmpd="sng" algn="ctr">
              <a:solidFill>
                <a:schemeClr val="bg1">
                  <a:lumMod val="89885"/>
                  <a:alpha val="4045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74" name="平行四边形 673">
              <a:extLst>
                <a:ext uri="{FF2B5EF4-FFF2-40B4-BE49-F238E27FC236}">
                  <a16:creationId xmlns:a16="http://schemas.microsoft.com/office/drawing/2014/main" xmlns="" id="{58AE46AB-044D-44F7-B57D-8BD464494E80}"/>
                </a:ext>
              </a:extLst>
            </p:cNvPr>
            <p:cNvSpPr/>
            <p:nvPr/>
          </p:nvSpPr>
          <p:spPr>
            <a:xfrm>
              <a:off x="8206261" y="4017454"/>
              <a:ext cx="1045689" cy="335739"/>
            </a:xfrm>
            <a:prstGeom prst="parallelogram">
              <a:avLst>
                <a:gd name="adj" fmla="val 99787"/>
              </a:avLst>
            </a:prstGeom>
            <a:noFill/>
            <a:ln w="9525" cap="flat" cmpd="sng" algn="ctr">
              <a:solidFill>
                <a:schemeClr val="bg1">
                  <a:lumMod val="90076"/>
                  <a:alpha val="3969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75" name="平行四边形 674">
              <a:extLst>
                <a:ext uri="{FF2B5EF4-FFF2-40B4-BE49-F238E27FC236}">
                  <a16:creationId xmlns:a16="http://schemas.microsoft.com/office/drawing/2014/main" xmlns="" id="{9C680B95-BA50-4D30-B3E3-C78F9D10AC04}"/>
                </a:ext>
              </a:extLst>
            </p:cNvPr>
            <p:cNvSpPr/>
            <p:nvPr/>
          </p:nvSpPr>
          <p:spPr>
            <a:xfrm>
              <a:off x="8206261" y="4054196"/>
              <a:ext cx="1045689" cy="335739"/>
            </a:xfrm>
            <a:prstGeom prst="parallelogram">
              <a:avLst>
                <a:gd name="adj" fmla="val 99787"/>
              </a:avLst>
            </a:prstGeom>
            <a:noFill/>
            <a:ln w="9525" cap="flat" cmpd="sng" algn="ctr">
              <a:solidFill>
                <a:schemeClr val="bg1">
                  <a:lumMod val="90267"/>
                  <a:alpha val="3893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76" name="平行四边形 675">
              <a:extLst>
                <a:ext uri="{FF2B5EF4-FFF2-40B4-BE49-F238E27FC236}">
                  <a16:creationId xmlns:a16="http://schemas.microsoft.com/office/drawing/2014/main" xmlns="" id="{5A300BB6-CFF9-4CC3-8009-E5FE2AE23113}"/>
                </a:ext>
              </a:extLst>
            </p:cNvPr>
            <p:cNvSpPr/>
            <p:nvPr/>
          </p:nvSpPr>
          <p:spPr>
            <a:xfrm>
              <a:off x="8206261" y="4090939"/>
              <a:ext cx="1045689" cy="335739"/>
            </a:xfrm>
            <a:prstGeom prst="parallelogram">
              <a:avLst>
                <a:gd name="adj" fmla="val 99787"/>
              </a:avLst>
            </a:prstGeom>
            <a:noFill/>
            <a:ln w="9525" cap="flat" cmpd="sng" algn="ctr">
              <a:solidFill>
                <a:schemeClr val="bg1">
                  <a:lumMod val="90458"/>
                  <a:alpha val="3816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77" name="平行四边形 676">
              <a:extLst>
                <a:ext uri="{FF2B5EF4-FFF2-40B4-BE49-F238E27FC236}">
                  <a16:creationId xmlns:a16="http://schemas.microsoft.com/office/drawing/2014/main" xmlns="" id="{78588080-EC20-4CD2-9B44-453F34C4827E}"/>
                </a:ext>
              </a:extLst>
            </p:cNvPr>
            <p:cNvSpPr/>
            <p:nvPr/>
          </p:nvSpPr>
          <p:spPr>
            <a:xfrm>
              <a:off x="8206261" y="4127681"/>
              <a:ext cx="1045689" cy="335739"/>
            </a:xfrm>
            <a:prstGeom prst="parallelogram">
              <a:avLst>
                <a:gd name="adj" fmla="val 99787"/>
              </a:avLst>
            </a:prstGeom>
            <a:noFill/>
            <a:ln w="9525" cap="flat" cmpd="sng" algn="ctr">
              <a:solidFill>
                <a:schemeClr val="bg1">
                  <a:lumMod val="90649"/>
                  <a:alpha val="3740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78" name="平行四边形 677">
              <a:extLst>
                <a:ext uri="{FF2B5EF4-FFF2-40B4-BE49-F238E27FC236}">
                  <a16:creationId xmlns:a16="http://schemas.microsoft.com/office/drawing/2014/main" xmlns="" id="{2112700E-A682-4324-A619-F451F27E73A9}"/>
                </a:ext>
              </a:extLst>
            </p:cNvPr>
            <p:cNvSpPr/>
            <p:nvPr/>
          </p:nvSpPr>
          <p:spPr>
            <a:xfrm>
              <a:off x="8206261" y="4164423"/>
              <a:ext cx="1045689" cy="335739"/>
            </a:xfrm>
            <a:prstGeom prst="parallelogram">
              <a:avLst>
                <a:gd name="adj" fmla="val 99787"/>
              </a:avLst>
            </a:prstGeom>
            <a:noFill/>
            <a:ln w="9525" cap="flat" cmpd="sng" algn="ctr">
              <a:solidFill>
                <a:schemeClr val="bg1">
                  <a:lumMod val="90840"/>
                  <a:alpha val="3664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79" name="平行四边形 678">
              <a:extLst>
                <a:ext uri="{FF2B5EF4-FFF2-40B4-BE49-F238E27FC236}">
                  <a16:creationId xmlns:a16="http://schemas.microsoft.com/office/drawing/2014/main" xmlns="" id="{7F739A13-6EFB-4699-8E53-A1879A1CA5A7}"/>
                </a:ext>
              </a:extLst>
            </p:cNvPr>
            <p:cNvSpPr/>
            <p:nvPr/>
          </p:nvSpPr>
          <p:spPr>
            <a:xfrm>
              <a:off x="8206261" y="4201165"/>
              <a:ext cx="1045689" cy="335739"/>
            </a:xfrm>
            <a:prstGeom prst="parallelogram">
              <a:avLst>
                <a:gd name="adj" fmla="val 99787"/>
              </a:avLst>
            </a:prstGeom>
            <a:noFill/>
            <a:ln w="9525" cap="flat" cmpd="sng" algn="ctr">
              <a:solidFill>
                <a:schemeClr val="bg1">
                  <a:lumMod val="91031"/>
                  <a:alpha val="3587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80" name="平行四边形 679">
              <a:extLst>
                <a:ext uri="{FF2B5EF4-FFF2-40B4-BE49-F238E27FC236}">
                  <a16:creationId xmlns:a16="http://schemas.microsoft.com/office/drawing/2014/main" xmlns="" id="{CE27A29D-B961-48CA-9FA7-36810BC8FE0C}"/>
                </a:ext>
              </a:extLst>
            </p:cNvPr>
            <p:cNvSpPr/>
            <p:nvPr/>
          </p:nvSpPr>
          <p:spPr>
            <a:xfrm>
              <a:off x="8206261" y="4237907"/>
              <a:ext cx="1045689" cy="335739"/>
            </a:xfrm>
            <a:prstGeom prst="parallelogram">
              <a:avLst>
                <a:gd name="adj" fmla="val 99787"/>
              </a:avLst>
            </a:prstGeom>
            <a:noFill/>
            <a:ln w="9525" cap="flat" cmpd="sng" algn="ctr">
              <a:solidFill>
                <a:schemeClr val="bg1">
                  <a:lumMod val="91221"/>
                  <a:alpha val="3511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81" name="平行四边形 680">
              <a:extLst>
                <a:ext uri="{FF2B5EF4-FFF2-40B4-BE49-F238E27FC236}">
                  <a16:creationId xmlns:a16="http://schemas.microsoft.com/office/drawing/2014/main" xmlns="" id="{5FBF33F4-F532-488F-AACC-10798D8FF083}"/>
                </a:ext>
              </a:extLst>
            </p:cNvPr>
            <p:cNvSpPr/>
            <p:nvPr/>
          </p:nvSpPr>
          <p:spPr>
            <a:xfrm>
              <a:off x="8206261" y="4274649"/>
              <a:ext cx="1045689" cy="335739"/>
            </a:xfrm>
            <a:prstGeom prst="parallelogram">
              <a:avLst>
                <a:gd name="adj" fmla="val 99787"/>
              </a:avLst>
            </a:prstGeom>
            <a:noFill/>
            <a:ln w="9525" cap="flat" cmpd="sng" algn="ctr">
              <a:solidFill>
                <a:schemeClr val="bg1">
                  <a:lumMod val="91412"/>
                  <a:alpha val="3435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82" name="平行四边形 681">
              <a:extLst>
                <a:ext uri="{FF2B5EF4-FFF2-40B4-BE49-F238E27FC236}">
                  <a16:creationId xmlns:a16="http://schemas.microsoft.com/office/drawing/2014/main" xmlns="" id="{33F07C5A-EF42-4317-8BD8-FF530C62012C}"/>
                </a:ext>
              </a:extLst>
            </p:cNvPr>
            <p:cNvSpPr/>
            <p:nvPr/>
          </p:nvSpPr>
          <p:spPr>
            <a:xfrm>
              <a:off x="8206261" y="4311391"/>
              <a:ext cx="1045689" cy="335739"/>
            </a:xfrm>
            <a:prstGeom prst="parallelogram">
              <a:avLst>
                <a:gd name="adj" fmla="val 99787"/>
              </a:avLst>
            </a:prstGeom>
            <a:noFill/>
            <a:ln w="9525" cap="flat" cmpd="sng" algn="ctr">
              <a:solidFill>
                <a:schemeClr val="bg1">
                  <a:lumMod val="91603"/>
                  <a:alpha val="3358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83" name="平行四边形 682">
              <a:extLst>
                <a:ext uri="{FF2B5EF4-FFF2-40B4-BE49-F238E27FC236}">
                  <a16:creationId xmlns:a16="http://schemas.microsoft.com/office/drawing/2014/main" xmlns="" id="{EB8E6E5B-84B0-4228-9C5F-AF23A3871320}"/>
                </a:ext>
              </a:extLst>
            </p:cNvPr>
            <p:cNvSpPr/>
            <p:nvPr/>
          </p:nvSpPr>
          <p:spPr>
            <a:xfrm>
              <a:off x="8206261" y="4348133"/>
              <a:ext cx="1045689" cy="335739"/>
            </a:xfrm>
            <a:prstGeom prst="parallelogram">
              <a:avLst>
                <a:gd name="adj" fmla="val 99787"/>
              </a:avLst>
            </a:prstGeom>
            <a:noFill/>
            <a:ln w="9525" cap="flat" cmpd="sng" algn="ctr">
              <a:solidFill>
                <a:schemeClr val="bg1">
                  <a:lumMod val="91794"/>
                  <a:alpha val="3282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84" name="平行四边形 683">
              <a:extLst>
                <a:ext uri="{FF2B5EF4-FFF2-40B4-BE49-F238E27FC236}">
                  <a16:creationId xmlns:a16="http://schemas.microsoft.com/office/drawing/2014/main" xmlns="" id="{E5EC1A2D-FCCA-4392-B6EF-E6E519137143}"/>
                </a:ext>
              </a:extLst>
            </p:cNvPr>
            <p:cNvSpPr/>
            <p:nvPr/>
          </p:nvSpPr>
          <p:spPr>
            <a:xfrm>
              <a:off x="8206261" y="4384875"/>
              <a:ext cx="1045689" cy="335739"/>
            </a:xfrm>
            <a:prstGeom prst="parallelogram">
              <a:avLst>
                <a:gd name="adj" fmla="val 99787"/>
              </a:avLst>
            </a:prstGeom>
            <a:noFill/>
            <a:ln w="9525" cap="flat" cmpd="sng" algn="ctr">
              <a:solidFill>
                <a:schemeClr val="bg1">
                  <a:lumMod val="91985"/>
                  <a:alpha val="3206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85" name="平行四边形 684">
              <a:extLst>
                <a:ext uri="{FF2B5EF4-FFF2-40B4-BE49-F238E27FC236}">
                  <a16:creationId xmlns:a16="http://schemas.microsoft.com/office/drawing/2014/main" xmlns="" id="{44EDD0DE-2CCC-4DD6-823E-4FC675116D1D}"/>
                </a:ext>
              </a:extLst>
            </p:cNvPr>
            <p:cNvSpPr/>
            <p:nvPr/>
          </p:nvSpPr>
          <p:spPr>
            <a:xfrm>
              <a:off x="8206261" y="4421618"/>
              <a:ext cx="1045689" cy="335739"/>
            </a:xfrm>
            <a:prstGeom prst="parallelogram">
              <a:avLst>
                <a:gd name="adj" fmla="val 99787"/>
              </a:avLst>
            </a:prstGeom>
            <a:noFill/>
            <a:ln w="9525" cap="flat" cmpd="sng" algn="ctr">
              <a:solidFill>
                <a:schemeClr val="bg1">
                  <a:lumMod val="92176"/>
                  <a:alpha val="3129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86" name="平行四边形 685">
              <a:extLst>
                <a:ext uri="{FF2B5EF4-FFF2-40B4-BE49-F238E27FC236}">
                  <a16:creationId xmlns:a16="http://schemas.microsoft.com/office/drawing/2014/main" xmlns="" id="{DF03407E-6246-41E8-8AF3-1CD9CBA2B4AF}"/>
                </a:ext>
              </a:extLst>
            </p:cNvPr>
            <p:cNvSpPr/>
            <p:nvPr/>
          </p:nvSpPr>
          <p:spPr>
            <a:xfrm>
              <a:off x="8206261" y="4458360"/>
              <a:ext cx="1045689" cy="335739"/>
            </a:xfrm>
            <a:prstGeom prst="parallelogram">
              <a:avLst>
                <a:gd name="adj" fmla="val 99787"/>
              </a:avLst>
            </a:prstGeom>
            <a:noFill/>
            <a:ln w="9525" cap="flat" cmpd="sng" algn="ctr">
              <a:solidFill>
                <a:schemeClr val="bg1">
                  <a:lumMod val="92366"/>
                  <a:alpha val="3053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87" name="平行四边形 686">
              <a:extLst>
                <a:ext uri="{FF2B5EF4-FFF2-40B4-BE49-F238E27FC236}">
                  <a16:creationId xmlns:a16="http://schemas.microsoft.com/office/drawing/2014/main" xmlns="" id="{0AE8082C-A69E-4726-BB84-54863250EF9D}"/>
                </a:ext>
              </a:extLst>
            </p:cNvPr>
            <p:cNvSpPr/>
            <p:nvPr/>
          </p:nvSpPr>
          <p:spPr>
            <a:xfrm>
              <a:off x="8206261" y="4495102"/>
              <a:ext cx="1045689" cy="335739"/>
            </a:xfrm>
            <a:prstGeom prst="parallelogram">
              <a:avLst>
                <a:gd name="adj" fmla="val 99787"/>
              </a:avLst>
            </a:prstGeom>
            <a:noFill/>
            <a:ln w="9525" cap="flat" cmpd="sng" algn="ctr">
              <a:solidFill>
                <a:schemeClr val="bg1">
                  <a:lumMod val="92557"/>
                  <a:alpha val="2977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88" name="平行四边形 687">
              <a:extLst>
                <a:ext uri="{FF2B5EF4-FFF2-40B4-BE49-F238E27FC236}">
                  <a16:creationId xmlns:a16="http://schemas.microsoft.com/office/drawing/2014/main" xmlns="" id="{EE1F18AA-9FF4-4C1D-BFFA-ECC0F277B0F0}"/>
                </a:ext>
              </a:extLst>
            </p:cNvPr>
            <p:cNvSpPr/>
            <p:nvPr/>
          </p:nvSpPr>
          <p:spPr>
            <a:xfrm>
              <a:off x="8206261" y="4531844"/>
              <a:ext cx="1045689" cy="335739"/>
            </a:xfrm>
            <a:prstGeom prst="parallelogram">
              <a:avLst>
                <a:gd name="adj" fmla="val 99787"/>
              </a:avLst>
            </a:prstGeom>
            <a:noFill/>
            <a:ln w="9525" cap="flat" cmpd="sng" algn="ctr">
              <a:solidFill>
                <a:schemeClr val="bg1">
                  <a:lumMod val="92748"/>
                  <a:alpha val="2900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89" name="平行四边形 688">
              <a:extLst>
                <a:ext uri="{FF2B5EF4-FFF2-40B4-BE49-F238E27FC236}">
                  <a16:creationId xmlns:a16="http://schemas.microsoft.com/office/drawing/2014/main" xmlns="" id="{9DEE4454-C856-4B83-970E-4E25D8A690D4}"/>
                </a:ext>
              </a:extLst>
            </p:cNvPr>
            <p:cNvSpPr/>
            <p:nvPr/>
          </p:nvSpPr>
          <p:spPr>
            <a:xfrm>
              <a:off x="8206261" y="4568586"/>
              <a:ext cx="1045689" cy="335739"/>
            </a:xfrm>
            <a:prstGeom prst="parallelogram">
              <a:avLst>
                <a:gd name="adj" fmla="val 99787"/>
              </a:avLst>
            </a:prstGeom>
            <a:noFill/>
            <a:ln w="9525" cap="flat" cmpd="sng" algn="ctr">
              <a:solidFill>
                <a:schemeClr val="bg1">
                  <a:lumMod val="92939"/>
                  <a:alpha val="2824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90" name="平行四边形 689">
              <a:extLst>
                <a:ext uri="{FF2B5EF4-FFF2-40B4-BE49-F238E27FC236}">
                  <a16:creationId xmlns:a16="http://schemas.microsoft.com/office/drawing/2014/main" xmlns="" id="{A3DBE33C-D20B-48EA-8DE0-2411B0894DE4}"/>
                </a:ext>
              </a:extLst>
            </p:cNvPr>
            <p:cNvSpPr/>
            <p:nvPr/>
          </p:nvSpPr>
          <p:spPr>
            <a:xfrm>
              <a:off x="8206261" y="4605328"/>
              <a:ext cx="1045689" cy="335739"/>
            </a:xfrm>
            <a:prstGeom prst="parallelogram">
              <a:avLst>
                <a:gd name="adj" fmla="val 99787"/>
              </a:avLst>
            </a:prstGeom>
            <a:noFill/>
            <a:ln w="9525" cap="flat" cmpd="sng" algn="ctr">
              <a:solidFill>
                <a:schemeClr val="bg1">
                  <a:lumMod val="93130"/>
                  <a:alpha val="2748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91" name="平行四边形 690">
              <a:extLst>
                <a:ext uri="{FF2B5EF4-FFF2-40B4-BE49-F238E27FC236}">
                  <a16:creationId xmlns:a16="http://schemas.microsoft.com/office/drawing/2014/main" xmlns="" id="{762756D8-15D1-49EB-80DF-1BBAC9AB8C58}"/>
                </a:ext>
              </a:extLst>
            </p:cNvPr>
            <p:cNvSpPr/>
            <p:nvPr/>
          </p:nvSpPr>
          <p:spPr>
            <a:xfrm>
              <a:off x="8206261" y="4642070"/>
              <a:ext cx="1045689" cy="335739"/>
            </a:xfrm>
            <a:prstGeom prst="parallelogram">
              <a:avLst>
                <a:gd name="adj" fmla="val 99787"/>
              </a:avLst>
            </a:prstGeom>
            <a:noFill/>
            <a:ln w="9525" cap="flat" cmpd="sng" algn="ctr">
              <a:solidFill>
                <a:schemeClr val="bg1">
                  <a:lumMod val="93321"/>
                  <a:alpha val="2671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92" name="平行四边形 691">
              <a:extLst>
                <a:ext uri="{FF2B5EF4-FFF2-40B4-BE49-F238E27FC236}">
                  <a16:creationId xmlns:a16="http://schemas.microsoft.com/office/drawing/2014/main" xmlns="" id="{FB131CFC-152F-4E4F-BBA9-E4268214C887}"/>
                </a:ext>
              </a:extLst>
            </p:cNvPr>
            <p:cNvSpPr/>
            <p:nvPr/>
          </p:nvSpPr>
          <p:spPr>
            <a:xfrm>
              <a:off x="8206261" y="4678812"/>
              <a:ext cx="1045689" cy="335739"/>
            </a:xfrm>
            <a:prstGeom prst="parallelogram">
              <a:avLst>
                <a:gd name="adj" fmla="val 99787"/>
              </a:avLst>
            </a:prstGeom>
            <a:noFill/>
            <a:ln w="9525" cap="flat" cmpd="sng" algn="ctr">
              <a:solidFill>
                <a:schemeClr val="bg1">
                  <a:lumMod val="93511"/>
                  <a:alpha val="2595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93" name="平行四边形 692">
              <a:extLst>
                <a:ext uri="{FF2B5EF4-FFF2-40B4-BE49-F238E27FC236}">
                  <a16:creationId xmlns:a16="http://schemas.microsoft.com/office/drawing/2014/main" xmlns="" id="{BE603E97-F56A-498D-815C-425E194493F8}"/>
                </a:ext>
              </a:extLst>
            </p:cNvPr>
            <p:cNvSpPr/>
            <p:nvPr/>
          </p:nvSpPr>
          <p:spPr>
            <a:xfrm>
              <a:off x="8206261" y="4715554"/>
              <a:ext cx="1045689" cy="335739"/>
            </a:xfrm>
            <a:prstGeom prst="parallelogram">
              <a:avLst>
                <a:gd name="adj" fmla="val 99787"/>
              </a:avLst>
            </a:prstGeom>
            <a:noFill/>
            <a:ln w="9525" cap="flat" cmpd="sng" algn="ctr">
              <a:solidFill>
                <a:schemeClr val="bg1">
                  <a:lumMod val="93702"/>
                  <a:alpha val="2519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94" name="平行四边形 693">
              <a:extLst>
                <a:ext uri="{FF2B5EF4-FFF2-40B4-BE49-F238E27FC236}">
                  <a16:creationId xmlns:a16="http://schemas.microsoft.com/office/drawing/2014/main" xmlns="" id="{DD846664-E4B9-4838-8DAF-C6755772CCB2}"/>
                </a:ext>
              </a:extLst>
            </p:cNvPr>
            <p:cNvSpPr/>
            <p:nvPr/>
          </p:nvSpPr>
          <p:spPr>
            <a:xfrm>
              <a:off x="8206261" y="4752297"/>
              <a:ext cx="1045689" cy="335739"/>
            </a:xfrm>
            <a:prstGeom prst="parallelogram">
              <a:avLst>
                <a:gd name="adj" fmla="val 99787"/>
              </a:avLst>
            </a:prstGeom>
            <a:noFill/>
            <a:ln w="9525" cap="flat" cmpd="sng" algn="ctr">
              <a:solidFill>
                <a:schemeClr val="bg1">
                  <a:lumMod val="93893"/>
                  <a:alpha val="2442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95" name="平行四边形 694">
              <a:extLst>
                <a:ext uri="{FF2B5EF4-FFF2-40B4-BE49-F238E27FC236}">
                  <a16:creationId xmlns:a16="http://schemas.microsoft.com/office/drawing/2014/main" xmlns="" id="{3F13E4D5-17C5-4C30-9625-F6228883E0B9}"/>
                </a:ext>
              </a:extLst>
            </p:cNvPr>
            <p:cNvSpPr/>
            <p:nvPr/>
          </p:nvSpPr>
          <p:spPr>
            <a:xfrm>
              <a:off x="8206261" y="4789039"/>
              <a:ext cx="1045689" cy="335739"/>
            </a:xfrm>
            <a:prstGeom prst="parallelogram">
              <a:avLst>
                <a:gd name="adj" fmla="val 99787"/>
              </a:avLst>
            </a:prstGeom>
            <a:noFill/>
            <a:ln w="9525" cap="flat" cmpd="sng" algn="ctr">
              <a:solidFill>
                <a:schemeClr val="bg1">
                  <a:lumMod val="94084"/>
                  <a:alpha val="2366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96" name="平行四边形 695">
              <a:extLst>
                <a:ext uri="{FF2B5EF4-FFF2-40B4-BE49-F238E27FC236}">
                  <a16:creationId xmlns:a16="http://schemas.microsoft.com/office/drawing/2014/main" xmlns="" id="{307FF52C-05F7-49C6-BD0E-CB11DDEE4469}"/>
                </a:ext>
              </a:extLst>
            </p:cNvPr>
            <p:cNvSpPr/>
            <p:nvPr/>
          </p:nvSpPr>
          <p:spPr>
            <a:xfrm>
              <a:off x="8206261" y="4825781"/>
              <a:ext cx="1045689" cy="335739"/>
            </a:xfrm>
            <a:prstGeom prst="parallelogram">
              <a:avLst>
                <a:gd name="adj" fmla="val 99787"/>
              </a:avLst>
            </a:prstGeom>
            <a:noFill/>
            <a:ln w="9525" cap="flat" cmpd="sng" algn="ctr">
              <a:solidFill>
                <a:schemeClr val="bg1">
                  <a:lumMod val="94275"/>
                  <a:alpha val="2290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97" name="平行四边形 696">
              <a:extLst>
                <a:ext uri="{FF2B5EF4-FFF2-40B4-BE49-F238E27FC236}">
                  <a16:creationId xmlns:a16="http://schemas.microsoft.com/office/drawing/2014/main" xmlns="" id="{19161B0E-A0A6-4265-B4B9-0F8C612FC2A8}"/>
                </a:ext>
              </a:extLst>
            </p:cNvPr>
            <p:cNvSpPr/>
            <p:nvPr/>
          </p:nvSpPr>
          <p:spPr>
            <a:xfrm>
              <a:off x="8206261" y="4862523"/>
              <a:ext cx="1045689" cy="335739"/>
            </a:xfrm>
            <a:prstGeom prst="parallelogram">
              <a:avLst>
                <a:gd name="adj" fmla="val 99787"/>
              </a:avLst>
            </a:prstGeom>
            <a:noFill/>
            <a:ln w="9525" cap="flat" cmpd="sng" algn="ctr">
              <a:solidFill>
                <a:schemeClr val="bg1">
                  <a:lumMod val="94466"/>
                  <a:alpha val="2213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98" name="平行四边形 697">
              <a:extLst>
                <a:ext uri="{FF2B5EF4-FFF2-40B4-BE49-F238E27FC236}">
                  <a16:creationId xmlns:a16="http://schemas.microsoft.com/office/drawing/2014/main" xmlns="" id="{A77B45B4-CAFB-4165-81DD-9BDE9F57D9D2}"/>
                </a:ext>
              </a:extLst>
            </p:cNvPr>
            <p:cNvSpPr/>
            <p:nvPr/>
          </p:nvSpPr>
          <p:spPr>
            <a:xfrm>
              <a:off x="8206261" y="4899265"/>
              <a:ext cx="1045689" cy="335739"/>
            </a:xfrm>
            <a:prstGeom prst="parallelogram">
              <a:avLst>
                <a:gd name="adj" fmla="val 99787"/>
              </a:avLst>
            </a:prstGeom>
            <a:noFill/>
            <a:ln w="9525" cap="flat" cmpd="sng" algn="ctr">
              <a:solidFill>
                <a:schemeClr val="bg1">
                  <a:lumMod val="94656"/>
                  <a:alpha val="2137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99" name="平行四边形 698">
              <a:extLst>
                <a:ext uri="{FF2B5EF4-FFF2-40B4-BE49-F238E27FC236}">
                  <a16:creationId xmlns:a16="http://schemas.microsoft.com/office/drawing/2014/main" xmlns="" id="{09464254-9627-4AA7-886C-DACB36D42193}"/>
                </a:ext>
              </a:extLst>
            </p:cNvPr>
            <p:cNvSpPr/>
            <p:nvPr/>
          </p:nvSpPr>
          <p:spPr>
            <a:xfrm>
              <a:off x="8206261" y="4936007"/>
              <a:ext cx="1045689" cy="335739"/>
            </a:xfrm>
            <a:prstGeom prst="parallelogram">
              <a:avLst>
                <a:gd name="adj" fmla="val 99787"/>
              </a:avLst>
            </a:prstGeom>
            <a:noFill/>
            <a:ln w="9525" cap="flat" cmpd="sng" algn="ctr">
              <a:solidFill>
                <a:schemeClr val="bg1">
                  <a:lumMod val="94847"/>
                  <a:alpha val="2061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00" name="平行四边形 699">
              <a:extLst>
                <a:ext uri="{FF2B5EF4-FFF2-40B4-BE49-F238E27FC236}">
                  <a16:creationId xmlns:a16="http://schemas.microsoft.com/office/drawing/2014/main" xmlns="" id="{EDC974A1-A9D0-4E03-8486-AD9D7A8C1BCA}"/>
                </a:ext>
              </a:extLst>
            </p:cNvPr>
            <p:cNvSpPr/>
            <p:nvPr/>
          </p:nvSpPr>
          <p:spPr>
            <a:xfrm>
              <a:off x="8206261" y="4972749"/>
              <a:ext cx="1045689" cy="335739"/>
            </a:xfrm>
            <a:prstGeom prst="parallelogram">
              <a:avLst>
                <a:gd name="adj" fmla="val 99787"/>
              </a:avLst>
            </a:prstGeom>
            <a:noFill/>
            <a:ln w="9525" cap="flat" cmpd="sng" algn="ctr">
              <a:solidFill>
                <a:schemeClr val="bg1">
                  <a:lumMod val="95038"/>
                  <a:alpha val="1984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01" name="平行四边形 700">
              <a:extLst>
                <a:ext uri="{FF2B5EF4-FFF2-40B4-BE49-F238E27FC236}">
                  <a16:creationId xmlns:a16="http://schemas.microsoft.com/office/drawing/2014/main" xmlns="" id="{60F753A3-84AE-42B9-8EE5-CFA896FB8AF4}"/>
                </a:ext>
              </a:extLst>
            </p:cNvPr>
            <p:cNvSpPr/>
            <p:nvPr/>
          </p:nvSpPr>
          <p:spPr>
            <a:xfrm>
              <a:off x="8206261" y="5009491"/>
              <a:ext cx="1045689" cy="335739"/>
            </a:xfrm>
            <a:prstGeom prst="parallelogram">
              <a:avLst>
                <a:gd name="adj" fmla="val 99787"/>
              </a:avLst>
            </a:prstGeom>
            <a:noFill/>
            <a:ln w="9525" cap="flat" cmpd="sng" algn="ctr">
              <a:solidFill>
                <a:schemeClr val="bg1">
                  <a:lumMod val="95229"/>
                  <a:alpha val="1908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02" name="平行四边形 701">
              <a:extLst>
                <a:ext uri="{FF2B5EF4-FFF2-40B4-BE49-F238E27FC236}">
                  <a16:creationId xmlns:a16="http://schemas.microsoft.com/office/drawing/2014/main" xmlns="" id="{1480B647-977D-4958-B956-446424CB5058}"/>
                </a:ext>
              </a:extLst>
            </p:cNvPr>
            <p:cNvSpPr/>
            <p:nvPr/>
          </p:nvSpPr>
          <p:spPr>
            <a:xfrm>
              <a:off x="8206261" y="5046233"/>
              <a:ext cx="1045689" cy="335739"/>
            </a:xfrm>
            <a:prstGeom prst="parallelogram">
              <a:avLst>
                <a:gd name="adj" fmla="val 99787"/>
              </a:avLst>
            </a:prstGeom>
            <a:noFill/>
            <a:ln w="9525" cap="flat" cmpd="sng" algn="ctr">
              <a:solidFill>
                <a:schemeClr val="bg1">
                  <a:lumMod val="95420"/>
                  <a:alpha val="1832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03" name="平行四边形 702">
              <a:extLst>
                <a:ext uri="{FF2B5EF4-FFF2-40B4-BE49-F238E27FC236}">
                  <a16:creationId xmlns:a16="http://schemas.microsoft.com/office/drawing/2014/main" xmlns="" id="{1E7D9743-6421-4655-B0FE-AA127AEB4C23}"/>
                </a:ext>
              </a:extLst>
            </p:cNvPr>
            <p:cNvSpPr/>
            <p:nvPr/>
          </p:nvSpPr>
          <p:spPr>
            <a:xfrm>
              <a:off x="8206261" y="5082975"/>
              <a:ext cx="1045689" cy="335739"/>
            </a:xfrm>
            <a:prstGeom prst="parallelogram">
              <a:avLst>
                <a:gd name="adj" fmla="val 99787"/>
              </a:avLst>
            </a:prstGeom>
            <a:noFill/>
            <a:ln w="9525" cap="flat" cmpd="sng" algn="ctr">
              <a:solidFill>
                <a:schemeClr val="bg1">
                  <a:lumMod val="95611"/>
                  <a:alpha val="1755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04" name="平行四边形 703">
              <a:extLst>
                <a:ext uri="{FF2B5EF4-FFF2-40B4-BE49-F238E27FC236}">
                  <a16:creationId xmlns:a16="http://schemas.microsoft.com/office/drawing/2014/main" xmlns="" id="{6034FFEF-8862-4455-A1F8-F6644960B743}"/>
                </a:ext>
              </a:extLst>
            </p:cNvPr>
            <p:cNvSpPr/>
            <p:nvPr/>
          </p:nvSpPr>
          <p:spPr>
            <a:xfrm>
              <a:off x="8206261" y="5119718"/>
              <a:ext cx="1045689" cy="335739"/>
            </a:xfrm>
            <a:prstGeom prst="parallelogram">
              <a:avLst>
                <a:gd name="adj" fmla="val 99787"/>
              </a:avLst>
            </a:prstGeom>
            <a:noFill/>
            <a:ln w="9525" cap="flat" cmpd="sng" algn="ctr">
              <a:solidFill>
                <a:schemeClr val="bg1">
                  <a:lumMod val="95802"/>
                  <a:alpha val="1679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05" name="平行四边形 704">
              <a:extLst>
                <a:ext uri="{FF2B5EF4-FFF2-40B4-BE49-F238E27FC236}">
                  <a16:creationId xmlns:a16="http://schemas.microsoft.com/office/drawing/2014/main" xmlns="" id="{11910E74-8F0C-4840-9970-190950F0DAD8}"/>
                </a:ext>
              </a:extLst>
            </p:cNvPr>
            <p:cNvSpPr/>
            <p:nvPr/>
          </p:nvSpPr>
          <p:spPr>
            <a:xfrm>
              <a:off x="8206261" y="5156460"/>
              <a:ext cx="1045689" cy="335739"/>
            </a:xfrm>
            <a:prstGeom prst="parallelogram">
              <a:avLst>
                <a:gd name="adj" fmla="val 99787"/>
              </a:avLst>
            </a:prstGeom>
            <a:noFill/>
            <a:ln w="9525" cap="flat" cmpd="sng" algn="ctr">
              <a:solidFill>
                <a:schemeClr val="bg1">
                  <a:lumMod val="95992"/>
                  <a:alpha val="1603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06" name="平行四边形 705">
              <a:extLst>
                <a:ext uri="{FF2B5EF4-FFF2-40B4-BE49-F238E27FC236}">
                  <a16:creationId xmlns:a16="http://schemas.microsoft.com/office/drawing/2014/main" xmlns="" id="{B28A0E4D-5776-4190-ADFF-F2379CC4C916}"/>
                </a:ext>
              </a:extLst>
            </p:cNvPr>
            <p:cNvSpPr/>
            <p:nvPr/>
          </p:nvSpPr>
          <p:spPr>
            <a:xfrm>
              <a:off x="8206261" y="5193202"/>
              <a:ext cx="1045689" cy="335739"/>
            </a:xfrm>
            <a:prstGeom prst="parallelogram">
              <a:avLst>
                <a:gd name="adj" fmla="val 99787"/>
              </a:avLst>
            </a:prstGeom>
            <a:noFill/>
            <a:ln w="9525" cap="flat" cmpd="sng" algn="ctr">
              <a:solidFill>
                <a:schemeClr val="bg1">
                  <a:lumMod val="96183"/>
                  <a:alpha val="1526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07" name="平行四边形 706">
              <a:extLst>
                <a:ext uri="{FF2B5EF4-FFF2-40B4-BE49-F238E27FC236}">
                  <a16:creationId xmlns:a16="http://schemas.microsoft.com/office/drawing/2014/main" xmlns="" id="{12C40DE9-0081-43CD-B735-3215F8270CFF}"/>
                </a:ext>
              </a:extLst>
            </p:cNvPr>
            <p:cNvSpPr/>
            <p:nvPr/>
          </p:nvSpPr>
          <p:spPr>
            <a:xfrm>
              <a:off x="8206261" y="5229944"/>
              <a:ext cx="1045689" cy="335739"/>
            </a:xfrm>
            <a:prstGeom prst="parallelogram">
              <a:avLst>
                <a:gd name="adj" fmla="val 99787"/>
              </a:avLst>
            </a:prstGeom>
            <a:noFill/>
            <a:ln w="9525" cap="flat" cmpd="sng" algn="ctr">
              <a:solidFill>
                <a:schemeClr val="bg1">
                  <a:lumMod val="96374"/>
                  <a:alpha val="1450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08" name="平行四边形 707">
              <a:extLst>
                <a:ext uri="{FF2B5EF4-FFF2-40B4-BE49-F238E27FC236}">
                  <a16:creationId xmlns:a16="http://schemas.microsoft.com/office/drawing/2014/main" xmlns="" id="{927C8474-DB83-4EFF-B928-3C2712121AD2}"/>
                </a:ext>
              </a:extLst>
            </p:cNvPr>
            <p:cNvSpPr/>
            <p:nvPr/>
          </p:nvSpPr>
          <p:spPr>
            <a:xfrm>
              <a:off x="8206261" y="5266686"/>
              <a:ext cx="1045689" cy="335739"/>
            </a:xfrm>
            <a:prstGeom prst="parallelogram">
              <a:avLst>
                <a:gd name="adj" fmla="val 99787"/>
              </a:avLst>
            </a:prstGeom>
            <a:noFill/>
            <a:ln w="9525" cap="flat" cmpd="sng" algn="ctr">
              <a:solidFill>
                <a:schemeClr val="bg1">
                  <a:lumMod val="96565"/>
                  <a:alpha val="1374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09" name="平行四边形 708">
              <a:extLst>
                <a:ext uri="{FF2B5EF4-FFF2-40B4-BE49-F238E27FC236}">
                  <a16:creationId xmlns:a16="http://schemas.microsoft.com/office/drawing/2014/main" xmlns="" id="{94599FB8-9D56-41A8-88E8-4B8ED32BA802}"/>
                </a:ext>
              </a:extLst>
            </p:cNvPr>
            <p:cNvSpPr/>
            <p:nvPr/>
          </p:nvSpPr>
          <p:spPr>
            <a:xfrm>
              <a:off x="8206261" y="5303428"/>
              <a:ext cx="1045689" cy="335739"/>
            </a:xfrm>
            <a:prstGeom prst="parallelogram">
              <a:avLst>
                <a:gd name="adj" fmla="val 99787"/>
              </a:avLst>
            </a:prstGeom>
            <a:noFill/>
            <a:ln w="9525" cap="flat" cmpd="sng" algn="ctr">
              <a:solidFill>
                <a:schemeClr val="bg1">
                  <a:lumMod val="96756"/>
                  <a:alpha val="1297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10" name="平行四边形 709">
              <a:extLst>
                <a:ext uri="{FF2B5EF4-FFF2-40B4-BE49-F238E27FC236}">
                  <a16:creationId xmlns:a16="http://schemas.microsoft.com/office/drawing/2014/main" xmlns="" id="{79E5DDFD-53D8-4622-B3EA-EFF45F667FF2}"/>
                </a:ext>
              </a:extLst>
            </p:cNvPr>
            <p:cNvSpPr/>
            <p:nvPr/>
          </p:nvSpPr>
          <p:spPr>
            <a:xfrm>
              <a:off x="8206261" y="5340170"/>
              <a:ext cx="1045689" cy="335739"/>
            </a:xfrm>
            <a:prstGeom prst="parallelogram">
              <a:avLst>
                <a:gd name="adj" fmla="val 99787"/>
              </a:avLst>
            </a:prstGeom>
            <a:noFill/>
            <a:ln w="9525" cap="flat" cmpd="sng" algn="ctr">
              <a:solidFill>
                <a:schemeClr val="bg1">
                  <a:lumMod val="96947"/>
                  <a:alpha val="1221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11" name="平行四边形 710">
              <a:extLst>
                <a:ext uri="{FF2B5EF4-FFF2-40B4-BE49-F238E27FC236}">
                  <a16:creationId xmlns:a16="http://schemas.microsoft.com/office/drawing/2014/main" xmlns="" id="{8024B127-2B9F-490D-A56A-ADFA3662ED0E}"/>
                </a:ext>
              </a:extLst>
            </p:cNvPr>
            <p:cNvSpPr/>
            <p:nvPr/>
          </p:nvSpPr>
          <p:spPr>
            <a:xfrm>
              <a:off x="8206261" y="5376912"/>
              <a:ext cx="1045689" cy="335739"/>
            </a:xfrm>
            <a:prstGeom prst="parallelogram">
              <a:avLst>
                <a:gd name="adj" fmla="val 99787"/>
              </a:avLst>
            </a:prstGeom>
            <a:noFill/>
            <a:ln w="9525" cap="flat" cmpd="sng" algn="ctr">
              <a:solidFill>
                <a:schemeClr val="bg1">
                  <a:lumMod val="97137"/>
                  <a:alpha val="1145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12" name="平行四边形 711">
              <a:extLst>
                <a:ext uri="{FF2B5EF4-FFF2-40B4-BE49-F238E27FC236}">
                  <a16:creationId xmlns:a16="http://schemas.microsoft.com/office/drawing/2014/main" xmlns="" id="{A4629B47-EF2D-48BC-A3A6-843ADB0AA897}"/>
                </a:ext>
              </a:extLst>
            </p:cNvPr>
            <p:cNvSpPr/>
            <p:nvPr/>
          </p:nvSpPr>
          <p:spPr>
            <a:xfrm>
              <a:off x="8206261" y="5413654"/>
              <a:ext cx="1045689" cy="335739"/>
            </a:xfrm>
            <a:prstGeom prst="parallelogram">
              <a:avLst>
                <a:gd name="adj" fmla="val 99787"/>
              </a:avLst>
            </a:prstGeom>
            <a:noFill/>
            <a:ln w="9525" cap="flat" cmpd="sng" algn="ctr">
              <a:solidFill>
                <a:schemeClr val="bg1">
                  <a:lumMod val="97328"/>
                  <a:alpha val="1068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13" name="平行四边形 712">
              <a:extLst>
                <a:ext uri="{FF2B5EF4-FFF2-40B4-BE49-F238E27FC236}">
                  <a16:creationId xmlns:a16="http://schemas.microsoft.com/office/drawing/2014/main" xmlns="" id="{BEABB06C-A19E-4B86-AC45-D8B25DAE550A}"/>
                </a:ext>
              </a:extLst>
            </p:cNvPr>
            <p:cNvSpPr/>
            <p:nvPr/>
          </p:nvSpPr>
          <p:spPr>
            <a:xfrm>
              <a:off x="8206261" y="5450397"/>
              <a:ext cx="1045689" cy="335739"/>
            </a:xfrm>
            <a:prstGeom prst="parallelogram">
              <a:avLst>
                <a:gd name="adj" fmla="val 99787"/>
              </a:avLst>
            </a:prstGeom>
            <a:noFill/>
            <a:ln w="9525" cap="flat" cmpd="sng" algn="ctr">
              <a:solidFill>
                <a:schemeClr val="bg1">
                  <a:lumMod val="97519"/>
                  <a:alpha val="992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14" name="平行四边形 713">
              <a:extLst>
                <a:ext uri="{FF2B5EF4-FFF2-40B4-BE49-F238E27FC236}">
                  <a16:creationId xmlns:a16="http://schemas.microsoft.com/office/drawing/2014/main" xmlns="" id="{22E92DE4-6D4A-4D96-9F3C-3BBEB7625F33}"/>
                </a:ext>
              </a:extLst>
            </p:cNvPr>
            <p:cNvSpPr/>
            <p:nvPr/>
          </p:nvSpPr>
          <p:spPr>
            <a:xfrm>
              <a:off x="8206261" y="5487139"/>
              <a:ext cx="1045689" cy="335739"/>
            </a:xfrm>
            <a:prstGeom prst="parallelogram">
              <a:avLst>
                <a:gd name="adj" fmla="val 99787"/>
              </a:avLst>
            </a:prstGeom>
            <a:noFill/>
            <a:ln w="9525" cap="flat" cmpd="sng" algn="ctr">
              <a:solidFill>
                <a:schemeClr val="bg1">
                  <a:lumMod val="97710"/>
                  <a:alpha val="916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15" name="平行四边形 714">
              <a:extLst>
                <a:ext uri="{FF2B5EF4-FFF2-40B4-BE49-F238E27FC236}">
                  <a16:creationId xmlns:a16="http://schemas.microsoft.com/office/drawing/2014/main" xmlns="" id="{BF2BA2BB-E4F7-4DAD-BF22-192FE1ECB641}"/>
                </a:ext>
              </a:extLst>
            </p:cNvPr>
            <p:cNvSpPr/>
            <p:nvPr/>
          </p:nvSpPr>
          <p:spPr>
            <a:xfrm>
              <a:off x="8206261" y="5523881"/>
              <a:ext cx="1045689" cy="335739"/>
            </a:xfrm>
            <a:prstGeom prst="parallelogram">
              <a:avLst>
                <a:gd name="adj" fmla="val 99787"/>
              </a:avLst>
            </a:prstGeom>
            <a:noFill/>
            <a:ln w="9525" cap="flat" cmpd="sng" algn="ctr">
              <a:solidFill>
                <a:schemeClr val="bg1">
                  <a:lumMod val="97901"/>
                  <a:alpha val="839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16" name="平行四边形 715">
              <a:extLst>
                <a:ext uri="{FF2B5EF4-FFF2-40B4-BE49-F238E27FC236}">
                  <a16:creationId xmlns:a16="http://schemas.microsoft.com/office/drawing/2014/main" xmlns="" id="{9AEC691B-4031-4A8A-BCC0-AE841F7D6B6D}"/>
                </a:ext>
              </a:extLst>
            </p:cNvPr>
            <p:cNvSpPr/>
            <p:nvPr/>
          </p:nvSpPr>
          <p:spPr>
            <a:xfrm>
              <a:off x="8206261" y="5560623"/>
              <a:ext cx="1045689" cy="335739"/>
            </a:xfrm>
            <a:prstGeom prst="parallelogram">
              <a:avLst>
                <a:gd name="adj" fmla="val 99787"/>
              </a:avLst>
            </a:prstGeom>
            <a:noFill/>
            <a:ln w="9525" cap="flat" cmpd="sng" algn="ctr">
              <a:solidFill>
                <a:schemeClr val="bg1">
                  <a:lumMod val="98092"/>
                  <a:alpha val="763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17" name="平行四边形 716">
              <a:extLst>
                <a:ext uri="{FF2B5EF4-FFF2-40B4-BE49-F238E27FC236}">
                  <a16:creationId xmlns:a16="http://schemas.microsoft.com/office/drawing/2014/main" xmlns="" id="{A9D9010B-50B3-4A07-85CF-1607AA3F0DBD}"/>
                </a:ext>
              </a:extLst>
            </p:cNvPr>
            <p:cNvSpPr/>
            <p:nvPr/>
          </p:nvSpPr>
          <p:spPr>
            <a:xfrm>
              <a:off x="8206261" y="5597365"/>
              <a:ext cx="1045689" cy="335739"/>
            </a:xfrm>
            <a:prstGeom prst="parallelogram">
              <a:avLst>
                <a:gd name="adj" fmla="val 99787"/>
              </a:avLst>
            </a:prstGeom>
            <a:noFill/>
            <a:ln w="9525" cap="flat" cmpd="sng" algn="ctr">
              <a:solidFill>
                <a:schemeClr val="bg1">
                  <a:lumMod val="98282"/>
                  <a:alpha val="687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18" name="平行四边形 717">
              <a:extLst>
                <a:ext uri="{FF2B5EF4-FFF2-40B4-BE49-F238E27FC236}">
                  <a16:creationId xmlns:a16="http://schemas.microsoft.com/office/drawing/2014/main" xmlns="" id="{8C59E0D4-2E03-4A08-8123-C411DFEE0B2E}"/>
                </a:ext>
              </a:extLst>
            </p:cNvPr>
            <p:cNvSpPr/>
            <p:nvPr/>
          </p:nvSpPr>
          <p:spPr>
            <a:xfrm>
              <a:off x="8206261" y="5634107"/>
              <a:ext cx="1045689" cy="335739"/>
            </a:xfrm>
            <a:prstGeom prst="parallelogram">
              <a:avLst>
                <a:gd name="adj" fmla="val 99787"/>
              </a:avLst>
            </a:prstGeom>
            <a:noFill/>
            <a:ln w="9525" cap="flat" cmpd="sng" algn="ctr">
              <a:solidFill>
                <a:schemeClr val="bg1">
                  <a:lumMod val="98473"/>
                  <a:alpha val="610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19" name="平行四边形 718">
              <a:extLst>
                <a:ext uri="{FF2B5EF4-FFF2-40B4-BE49-F238E27FC236}">
                  <a16:creationId xmlns:a16="http://schemas.microsoft.com/office/drawing/2014/main" xmlns="" id="{5679A5DE-53FA-4FC1-AC86-BCF76FFF4553}"/>
                </a:ext>
              </a:extLst>
            </p:cNvPr>
            <p:cNvSpPr/>
            <p:nvPr/>
          </p:nvSpPr>
          <p:spPr>
            <a:xfrm>
              <a:off x="8206261" y="5670849"/>
              <a:ext cx="1045689" cy="335739"/>
            </a:xfrm>
            <a:prstGeom prst="parallelogram">
              <a:avLst>
                <a:gd name="adj" fmla="val 99787"/>
              </a:avLst>
            </a:prstGeom>
            <a:noFill/>
            <a:ln w="9525" cap="flat" cmpd="sng" algn="ctr">
              <a:solidFill>
                <a:schemeClr val="bg1">
                  <a:lumMod val="98664"/>
                  <a:alpha val="534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20" name="平行四边形 719">
              <a:extLst>
                <a:ext uri="{FF2B5EF4-FFF2-40B4-BE49-F238E27FC236}">
                  <a16:creationId xmlns:a16="http://schemas.microsoft.com/office/drawing/2014/main" xmlns="" id="{7D9B617D-84A0-48D2-8CC4-E5E456CB9529}"/>
                </a:ext>
              </a:extLst>
            </p:cNvPr>
            <p:cNvSpPr/>
            <p:nvPr/>
          </p:nvSpPr>
          <p:spPr>
            <a:xfrm>
              <a:off x="8206261" y="5707591"/>
              <a:ext cx="1045689" cy="335739"/>
            </a:xfrm>
            <a:prstGeom prst="parallelogram">
              <a:avLst>
                <a:gd name="adj" fmla="val 99787"/>
              </a:avLst>
            </a:prstGeom>
            <a:noFill/>
            <a:ln w="9525" cap="flat" cmpd="sng" algn="ctr">
              <a:solidFill>
                <a:schemeClr val="bg1">
                  <a:lumMod val="98855"/>
                  <a:alpha val="458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21" name="平行四边形 720">
              <a:extLst>
                <a:ext uri="{FF2B5EF4-FFF2-40B4-BE49-F238E27FC236}">
                  <a16:creationId xmlns:a16="http://schemas.microsoft.com/office/drawing/2014/main" xmlns="" id="{5E2520AC-8FAB-40DA-B43C-6C1F17CFCF29}"/>
                </a:ext>
              </a:extLst>
            </p:cNvPr>
            <p:cNvSpPr/>
            <p:nvPr/>
          </p:nvSpPr>
          <p:spPr>
            <a:xfrm>
              <a:off x="8206261" y="5744333"/>
              <a:ext cx="1045689" cy="335739"/>
            </a:xfrm>
            <a:prstGeom prst="parallelogram">
              <a:avLst>
                <a:gd name="adj" fmla="val 99787"/>
              </a:avLst>
            </a:prstGeom>
            <a:noFill/>
            <a:ln w="9525" cap="flat" cmpd="sng" algn="ctr">
              <a:solidFill>
                <a:schemeClr val="bg1">
                  <a:lumMod val="99046"/>
                  <a:alpha val="381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22" name="平行四边形 721">
              <a:extLst>
                <a:ext uri="{FF2B5EF4-FFF2-40B4-BE49-F238E27FC236}">
                  <a16:creationId xmlns:a16="http://schemas.microsoft.com/office/drawing/2014/main" xmlns="" id="{DBD191E4-2E14-4325-B2BF-62313D72BEC8}"/>
                </a:ext>
              </a:extLst>
            </p:cNvPr>
            <p:cNvSpPr/>
            <p:nvPr/>
          </p:nvSpPr>
          <p:spPr>
            <a:xfrm>
              <a:off x="8206261" y="5781075"/>
              <a:ext cx="1045689" cy="335739"/>
            </a:xfrm>
            <a:prstGeom prst="parallelogram">
              <a:avLst>
                <a:gd name="adj" fmla="val 99787"/>
              </a:avLst>
            </a:prstGeom>
            <a:noFill/>
            <a:ln w="9525" cap="flat" cmpd="sng" algn="ctr">
              <a:solidFill>
                <a:schemeClr val="bg1">
                  <a:lumMod val="99237"/>
                  <a:alpha val="305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23" name="平行四边形 722">
              <a:extLst>
                <a:ext uri="{FF2B5EF4-FFF2-40B4-BE49-F238E27FC236}">
                  <a16:creationId xmlns:a16="http://schemas.microsoft.com/office/drawing/2014/main" xmlns="" id="{C6B4D39F-D826-4E73-AC07-C0141EF220BB}"/>
                </a:ext>
              </a:extLst>
            </p:cNvPr>
            <p:cNvSpPr/>
            <p:nvPr/>
          </p:nvSpPr>
          <p:spPr>
            <a:xfrm>
              <a:off x="8206261" y="5817818"/>
              <a:ext cx="1045689" cy="335739"/>
            </a:xfrm>
            <a:prstGeom prst="parallelogram">
              <a:avLst>
                <a:gd name="adj" fmla="val 99787"/>
              </a:avLst>
            </a:prstGeom>
            <a:noFill/>
            <a:ln w="9525" cap="flat" cmpd="sng" algn="ctr">
              <a:solidFill>
                <a:schemeClr val="bg1">
                  <a:lumMod val="99427"/>
                  <a:alpha val="229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24" name="平行四边形 723">
              <a:extLst>
                <a:ext uri="{FF2B5EF4-FFF2-40B4-BE49-F238E27FC236}">
                  <a16:creationId xmlns:a16="http://schemas.microsoft.com/office/drawing/2014/main" xmlns="" id="{804EF580-BE02-4CCF-A2FA-62DE77EC30A5}"/>
                </a:ext>
              </a:extLst>
            </p:cNvPr>
            <p:cNvSpPr/>
            <p:nvPr/>
          </p:nvSpPr>
          <p:spPr>
            <a:xfrm>
              <a:off x="8206261" y="5854560"/>
              <a:ext cx="1045689" cy="335739"/>
            </a:xfrm>
            <a:prstGeom prst="parallelogram">
              <a:avLst>
                <a:gd name="adj" fmla="val 99787"/>
              </a:avLst>
            </a:prstGeom>
            <a:noFill/>
            <a:ln w="9525" cap="flat" cmpd="sng" algn="ctr">
              <a:solidFill>
                <a:schemeClr val="bg1">
                  <a:lumMod val="99618"/>
                  <a:alpha val="152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25" name="平行四边形 724">
              <a:extLst>
                <a:ext uri="{FF2B5EF4-FFF2-40B4-BE49-F238E27FC236}">
                  <a16:creationId xmlns:a16="http://schemas.microsoft.com/office/drawing/2014/main" xmlns="" id="{43646CEC-85D5-48FD-B90C-1D1C67F60CC3}"/>
                </a:ext>
              </a:extLst>
            </p:cNvPr>
            <p:cNvSpPr/>
            <p:nvPr/>
          </p:nvSpPr>
          <p:spPr>
            <a:xfrm>
              <a:off x="8206261" y="5891302"/>
              <a:ext cx="1045689" cy="335739"/>
            </a:xfrm>
            <a:prstGeom prst="parallelogram">
              <a:avLst>
                <a:gd name="adj" fmla="val 99787"/>
              </a:avLst>
            </a:prstGeom>
            <a:noFill/>
            <a:ln w="9525" cap="flat" cmpd="sng" algn="ctr">
              <a:solidFill>
                <a:schemeClr val="bg1">
                  <a:lumMod val="99809"/>
                  <a:alpha val="76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95" name="平行四边形 594">
              <a:extLst>
                <a:ext uri="{FF2B5EF4-FFF2-40B4-BE49-F238E27FC236}">
                  <a16:creationId xmlns:a16="http://schemas.microsoft.com/office/drawing/2014/main" xmlns="" id="{97FEC458-367B-4BF2-B69F-0D868C1206C3}"/>
                </a:ext>
              </a:extLst>
            </p:cNvPr>
            <p:cNvSpPr/>
            <p:nvPr/>
          </p:nvSpPr>
          <p:spPr>
            <a:xfrm>
              <a:off x="8206261" y="5928044"/>
              <a:ext cx="1045689" cy="335739"/>
            </a:xfrm>
            <a:prstGeom prst="parallelogram">
              <a:avLst>
                <a:gd name="adj" fmla="val 99787"/>
              </a:avLst>
            </a:prstGeom>
            <a:noFill/>
            <a:ln w="9525">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4" name="平行四边形 593">
              <a:extLst>
                <a:ext uri="{FF2B5EF4-FFF2-40B4-BE49-F238E27FC236}">
                  <a16:creationId xmlns:a16="http://schemas.microsoft.com/office/drawing/2014/main" xmlns="" id="{1BCEDA2E-011F-4EFB-B02B-8F3BFA8DC31C}"/>
                </a:ext>
              </a:extLst>
            </p:cNvPr>
            <p:cNvSpPr/>
            <p:nvPr/>
          </p:nvSpPr>
          <p:spPr>
            <a:xfrm>
              <a:off x="8206261" y="1114828"/>
              <a:ext cx="1045689" cy="335739"/>
            </a:xfrm>
            <a:prstGeom prst="parallelogram">
              <a:avLst>
                <a:gd name="adj" fmla="val 99787"/>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40" name="文本框 739">
            <a:extLst>
              <a:ext uri="{FF2B5EF4-FFF2-40B4-BE49-F238E27FC236}">
                <a16:creationId xmlns:a16="http://schemas.microsoft.com/office/drawing/2014/main" xmlns="" id="{A8FE7DF6-F914-439D-ABD5-2F36E03347B0}"/>
              </a:ext>
            </a:extLst>
          </p:cNvPr>
          <p:cNvSpPr txBox="1"/>
          <p:nvPr/>
        </p:nvSpPr>
        <p:spPr>
          <a:xfrm>
            <a:off x="3271251" y="2552680"/>
            <a:ext cx="793808" cy="461665"/>
          </a:xfrm>
          <a:prstGeom prst="rect">
            <a:avLst/>
          </a:prstGeom>
          <a:noFill/>
        </p:spPr>
        <p:txBody>
          <a:bodyPr wrap="none" rtlCol="0">
            <a:spAutoFit/>
          </a:bodyPr>
          <a:lstStyle/>
          <a:p>
            <a:pPr algn="ctr"/>
            <a:r>
              <a:rPr lang="en-US" altLang="zh-CN" sz="2400" dirty="0">
                <a:latin typeface="微软雅黑 Light" panose="020B0502040204020203" pitchFamily="34" charset="-122"/>
                <a:ea typeface="微软雅黑 Light" panose="020B0502040204020203" pitchFamily="34" charset="-122"/>
              </a:rPr>
              <a:t>40%</a:t>
            </a:r>
            <a:endParaRPr lang="zh-CN" altLang="en-US" sz="2400" dirty="0">
              <a:latin typeface="微软雅黑 Light" panose="020B0502040204020203" pitchFamily="34" charset="-122"/>
              <a:ea typeface="微软雅黑 Light" panose="020B0502040204020203" pitchFamily="34" charset="-122"/>
            </a:endParaRPr>
          </a:p>
        </p:txBody>
      </p:sp>
      <p:sp>
        <p:nvSpPr>
          <p:cNvPr id="741" name="文本框 740">
            <a:extLst>
              <a:ext uri="{FF2B5EF4-FFF2-40B4-BE49-F238E27FC236}">
                <a16:creationId xmlns:a16="http://schemas.microsoft.com/office/drawing/2014/main" xmlns="" id="{3C93F2C4-B185-4D1D-AEB1-364D83AD9746}"/>
              </a:ext>
            </a:extLst>
          </p:cNvPr>
          <p:cNvSpPr txBox="1"/>
          <p:nvPr/>
        </p:nvSpPr>
        <p:spPr>
          <a:xfrm>
            <a:off x="4877380" y="3321450"/>
            <a:ext cx="788999" cy="461665"/>
          </a:xfrm>
          <a:prstGeom prst="rect">
            <a:avLst/>
          </a:prstGeom>
          <a:noFill/>
        </p:spPr>
        <p:txBody>
          <a:bodyPr wrap="none" rtlCol="0">
            <a:spAutoFit/>
          </a:bodyPr>
          <a:lstStyle/>
          <a:p>
            <a:pPr algn="ctr"/>
            <a:r>
              <a:rPr lang="en-US" altLang="zh-CN" sz="2400" dirty="0">
                <a:latin typeface="微软雅黑 Light" panose="020B0502040204020203" pitchFamily="34" charset="-122"/>
                <a:ea typeface="微软雅黑 Light" panose="020B0502040204020203" pitchFamily="34" charset="-122"/>
              </a:rPr>
              <a:t>28%</a:t>
            </a:r>
            <a:endParaRPr lang="zh-CN" altLang="en-US" sz="2400" dirty="0">
              <a:latin typeface="微软雅黑 Light" panose="020B0502040204020203" pitchFamily="34" charset="-122"/>
              <a:ea typeface="微软雅黑 Light" panose="020B0502040204020203" pitchFamily="34" charset="-122"/>
            </a:endParaRPr>
          </a:p>
        </p:txBody>
      </p:sp>
      <p:sp>
        <p:nvSpPr>
          <p:cNvPr id="742" name="文本框 741">
            <a:extLst>
              <a:ext uri="{FF2B5EF4-FFF2-40B4-BE49-F238E27FC236}">
                <a16:creationId xmlns:a16="http://schemas.microsoft.com/office/drawing/2014/main" xmlns="" id="{A8181BF8-64EF-4C36-A781-C2E24555E999}"/>
              </a:ext>
            </a:extLst>
          </p:cNvPr>
          <p:cNvSpPr txBox="1"/>
          <p:nvPr/>
        </p:nvSpPr>
        <p:spPr>
          <a:xfrm>
            <a:off x="6560551" y="2857672"/>
            <a:ext cx="793808" cy="461665"/>
          </a:xfrm>
          <a:prstGeom prst="rect">
            <a:avLst/>
          </a:prstGeom>
          <a:noFill/>
        </p:spPr>
        <p:txBody>
          <a:bodyPr wrap="none" rtlCol="0">
            <a:spAutoFit/>
          </a:bodyPr>
          <a:lstStyle/>
          <a:p>
            <a:pPr algn="ctr"/>
            <a:r>
              <a:rPr lang="en-US" altLang="zh-CN" sz="2400" dirty="0">
                <a:latin typeface="微软雅黑 Light" panose="020B0502040204020203" pitchFamily="34" charset="-122"/>
                <a:ea typeface="微软雅黑 Light" panose="020B0502040204020203" pitchFamily="34" charset="-122"/>
              </a:rPr>
              <a:t>34%</a:t>
            </a:r>
            <a:endParaRPr lang="zh-CN" altLang="en-US" sz="2400" dirty="0">
              <a:latin typeface="微软雅黑 Light" panose="020B0502040204020203" pitchFamily="34" charset="-122"/>
              <a:ea typeface="微软雅黑 Light" panose="020B0502040204020203" pitchFamily="34" charset="-122"/>
            </a:endParaRPr>
          </a:p>
        </p:txBody>
      </p:sp>
      <p:sp>
        <p:nvSpPr>
          <p:cNvPr id="743" name="文本框 742">
            <a:extLst>
              <a:ext uri="{FF2B5EF4-FFF2-40B4-BE49-F238E27FC236}">
                <a16:creationId xmlns:a16="http://schemas.microsoft.com/office/drawing/2014/main" xmlns="" id="{8DA6E4CD-444E-4210-9829-BC61BF92A055}"/>
              </a:ext>
            </a:extLst>
          </p:cNvPr>
          <p:cNvSpPr txBox="1"/>
          <p:nvPr/>
        </p:nvSpPr>
        <p:spPr>
          <a:xfrm>
            <a:off x="8334606" y="1708336"/>
            <a:ext cx="788999" cy="461665"/>
          </a:xfrm>
          <a:prstGeom prst="rect">
            <a:avLst/>
          </a:prstGeom>
          <a:noFill/>
        </p:spPr>
        <p:txBody>
          <a:bodyPr wrap="none" rtlCol="0">
            <a:spAutoFit/>
          </a:bodyPr>
          <a:lstStyle/>
          <a:p>
            <a:pPr algn="ctr"/>
            <a:r>
              <a:rPr lang="en-US" altLang="zh-CN" sz="2400" dirty="0">
                <a:latin typeface="微软雅黑 Light" panose="020B0502040204020203" pitchFamily="34" charset="-122"/>
                <a:ea typeface="微软雅黑 Light" panose="020B0502040204020203" pitchFamily="34" charset="-122"/>
              </a:rPr>
              <a:t>62%</a:t>
            </a:r>
            <a:endParaRPr lang="zh-CN" altLang="en-US" sz="2400" dirty="0">
              <a:latin typeface="微软雅黑 Light" panose="020B0502040204020203" pitchFamily="34" charset="-122"/>
              <a:ea typeface="微软雅黑 Light" panose="020B0502040204020203" pitchFamily="34" charset="-122"/>
            </a:endParaRPr>
          </a:p>
        </p:txBody>
      </p:sp>
      <p:sp>
        <p:nvSpPr>
          <p:cNvPr id="744" name="文本框 743">
            <a:extLst>
              <a:ext uri="{FF2B5EF4-FFF2-40B4-BE49-F238E27FC236}">
                <a16:creationId xmlns:a16="http://schemas.microsoft.com/office/drawing/2014/main" xmlns="" id="{9CF94393-3A17-4A81-8142-65230F52085A}"/>
              </a:ext>
            </a:extLst>
          </p:cNvPr>
          <p:cNvSpPr txBox="1"/>
          <p:nvPr/>
        </p:nvSpPr>
        <p:spPr>
          <a:xfrm>
            <a:off x="369618" y="499293"/>
            <a:ext cx="2544286" cy="707886"/>
          </a:xfrm>
          <a:prstGeom prst="rect">
            <a:avLst/>
          </a:prstGeom>
          <a:noFill/>
        </p:spPr>
        <p:txBody>
          <a:bodyPr wrap="none" rtlCol="0">
            <a:spAutoFit/>
          </a:bodyPr>
          <a:lstStyle/>
          <a:p>
            <a:r>
              <a:rPr lang="zh-CN" altLang="en-US" sz="4000" b="1" spc="600" dirty="0">
                <a:solidFill>
                  <a:srgbClr val="323232"/>
                </a:solidFill>
                <a:effectLst>
                  <a:outerShdw blurRad="63500" sx="102000" sy="102000" algn="ctr" rotWithShape="0">
                    <a:prstClr val="black">
                      <a:alpha val="40000"/>
                    </a:prstClr>
                  </a:outerShdw>
                </a:effectLst>
                <a:latin typeface="微软雅黑 Light" panose="020B0502040204020203" pitchFamily="34" charset="-122"/>
                <a:ea typeface="微软雅黑 Light" panose="020B0502040204020203" pitchFamily="34" charset="-122"/>
              </a:rPr>
              <a:t>添加标题</a:t>
            </a:r>
          </a:p>
        </p:txBody>
      </p:sp>
      <p:sp>
        <p:nvSpPr>
          <p:cNvPr id="745" name="矩形 744">
            <a:extLst>
              <a:ext uri="{FF2B5EF4-FFF2-40B4-BE49-F238E27FC236}">
                <a16:creationId xmlns:a16="http://schemas.microsoft.com/office/drawing/2014/main" xmlns="" id="{88E2042A-5B07-42AD-9156-2DF99EA62BE8}"/>
              </a:ext>
            </a:extLst>
          </p:cNvPr>
          <p:cNvSpPr/>
          <p:nvPr/>
        </p:nvSpPr>
        <p:spPr>
          <a:xfrm>
            <a:off x="435599" y="1130248"/>
            <a:ext cx="5660402" cy="1160831"/>
          </a:xfrm>
          <a:prstGeom prst="rect">
            <a:avLst/>
          </a:prstGeom>
        </p:spPr>
        <p:txBody>
          <a:bodyPr wrap="square">
            <a:spAutoFit/>
          </a:bodyPr>
          <a:lstStyle/>
          <a:p>
            <a:pPr>
              <a:lnSpc>
                <a:spcPct val="150000"/>
              </a:lnSpc>
            </a:pPr>
            <a:r>
              <a:rPr lang="en-US" altLang="zh-CN" sz="1600" dirty="0">
                <a:solidFill>
                  <a:schemeClr val="tx1">
                    <a:lumMod val="65000"/>
                    <a:lumOff val="35000"/>
                  </a:schemeClr>
                </a:solidFill>
                <a:latin typeface="微软雅黑 Light" panose="020B0502040204020203" pitchFamily="34" charset="-122"/>
                <a:ea typeface="微软雅黑 Light" panose="020B0502040204020203" pitchFamily="34" charset="-122"/>
              </a:rPr>
              <a:t>Lorem ipsum dolor sit amet, consectetur adipiscing elit. Praesent venenatis rutrum feugiat. Vestibulum ornare, nunc sit amet pharetra facilisis, nisl libero tristique eros.</a:t>
            </a:r>
            <a:endParaRPr lang="zh-CN" altLang="en-US" sz="16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48399164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4"/>
                                        </p:tgtEl>
                                        <p:attrNameLst>
                                          <p:attrName>style.visibility</p:attrName>
                                        </p:attrNameLst>
                                      </p:cBhvr>
                                      <p:to>
                                        <p:strVal val="visible"/>
                                      </p:to>
                                    </p:set>
                                    <p:anim calcmode="lin" valueType="num">
                                      <p:cBhvr additive="base">
                                        <p:cTn id="7" dur="500" fill="hold"/>
                                        <p:tgtEl>
                                          <p:spTgt spid="744"/>
                                        </p:tgtEl>
                                        <p:attrNameLst>
                                          <p:attrName>ppt_x</p:attrName>
                                        </p:attrNameLst>
                                      </p:cBhvr>
                                      <p:tavLst>
                                        <p:tav tm="0">
                                          <p:val>
                                            <p:strVal val="0-#ppt_w/2"/>
                                          </p:val>
                                        </p:tav>
                                        <p:tav tm="100000">
                                          <p:val>
                                            <p:strVal val="#ppt_x"/>
                                          </p:val>
                                        </p:tav>
                                      </p:tavLst>
                                    </p:anim>
                                    <p:anim calcmode="lin" valueType="num">
                                      <p:cBhvr additive="base">
                                        <p:cTn id="8" dur="500" fill="hold"/>
                                        <p:tgtEl>
                                          <p:spTgt spid="74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45"/>
                                        </p:tgtEl>
                                        <p:attrNameLst>
                                          <p:attrName>style.visibility</p:attrName>
                                        </p:attrNameLst>
                                      </p:cBhvr>
                                      <p:to>
                                        <p:strVal val="visible"/>
                                      </p:to>
                                    </p:set>
                                    <p:anim calcmode="lin" valueType="num">
                                      <p:cBhvr additive="base">
                                        <p:cTn id="11" dur="500" fill="hold"/>
                                        <p:tgtEl>
                                          <p:spTgt spid="745"/>
                                        </p:tgtEl>
                                        <p:attrNameLst>
                                          <p:attrName>ppt_x</p:attrName>
                                        </p:attrNameLst>
                                      </p:cBhvr>
                                      <p:tavLst>
                                        <p:tav tm="0">
                                          <p:val>
                                            <p:strVal val="0-#ppt_w/2"/>
                                          </p:val>
                                        </p:tav>
                                        <p:tav tm="100000">
                                          <p:val>
                                            <p:strVal val="#ppt_x"/>
                                          </p:val>
                                        </p:tav>
                                      </p:tavLst>
                                    </p:anim>
                                    <p:anim calcmode="lin" valueType="num">
                                      <p:cBhvr additive="base">
                                        <p:cTn id="12" dur="500" fill="hold"/>
                                        <p:tgtEl>
                                          <p:spTgt spid="74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92"/>
                                        </p:tgtEl>
                                        <p:attrNameLst>
                                          <p:attrName>style.visibility</p:attrName>
                                        </p:attrNameLst>
                                      </p:cBhvr>
                                      <p:to>
                                        <p:strVal val="visible"/>
                                      </p:to>
                                    </p:set>
                                    <p:animEffect transition="in" filter="fade">
                                      <p:cBhvr>
                                        <p:cTn id="17" dur="500"/>
                                        <p:tgtEl>
                                          <p:spTgt spid="59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63"/>
                                        </p:tgtEl>
                                        <p:attrNameLst>
                                          <p:attrName>style.visibility</p:attrName>
                                        </p:attrNameLst>
                                      </p:cBhvr>
                                      <p:to>
                                        <p:strVal val="visible"/>
                                      </p:to>
                                    </p:set>
                                    <p:animEffect transition="in" filter="wipe(down)">
                                      <p:cBhvr>
                                        <p:cTn id="22" dur="500"/>
                                        <p:tgtEl>
                                          <p:spTgt spid="26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40"/>
                                        </p:tgtEl>
                                        <p:attrNameLst>
                                          <p:attrName>style.visibility</p:attrName>
                                        </p:attrNameLst>
                                      </p:cBhvr>
                                      <p:to>
                                        <p:strVal val="visible"/>
                                      </p:to>
                                    </p:set>
                                    <p:animEffect transition="in" filter="fade">
                                      <p:cBhvr>
                                        <p:cTn id="27" dur="500"/>
                                        <p:tgtEl>
                                          <p:spTgt spid="74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99"/>
                                        </p:tgtEl>
                                        <p:attrNameLst>
                                          <p:attrName>style.visibility</p:attrName>
                                        </p:attrNameLst>
                                      </p:cBhvr>
                                      <p:to>
                                        <p:strVal val="visible"/>
                                      </p:to>
                                    </p:set>
                                    <p:animEffect transition="in" filter="wipe(down)">
                                      <p:cBhvr>
                                        <p:cTn id="32" dur="500"/>
                                        <p:tgtEl>
                                          <p:spTgt spid="49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41"/>
                                        </p:tgtEl>
                                        <p:attrNameLst>
                                          <p:attrName>style.visibility</p:attrName>
                                        </p:attrNameLst>
                                      </p:cBhvr>
                                      <p:to>
                                        <p:strVal val="visible"/>
                                      </p:to>
                                    </p:set>
                                    <p:animEffect transition="in" filter="fade">
                                      <p:cBhvr>
                                        <p:cTn id="37" dur="500"/>
                                        <p:tgtEl>
                                          <p:spTgt spid="74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582"/>
                                        </p:tgtEl>
                                        <p:attrNameLst>
                                          <p:attrName>style.visibility</p:attrName>
                                        </p:attrNameLst>
                                      </p:cBhvr>
                                      <p:to>
                                        <p:strVal val="visible"/>
                                      </p:to>
                                    </p:set>
                                    <p:animEffect transition="in" filter="wipe(down)">
                                      <p:cBhvr>
                                        <p:cTn id="42" dur="500"/>
                                        <p:tgtEl>
                                          <p:spTgt spid="58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42"/>
                                        </p:tgtEl>
                                        <p:attrNameLst>
                                          <p:attrName>style.visibility</p:attrName>
                                        </p:attrNameLst>
                                      </p:cBhvr>
                                      <p:to>
                                        <p:strVal val="visible"/>
                                      </p:to>
                                    </p:set>
                                    <p:animEffect transition="in" filter="fade">
                                      <p:cBhvr>
                                        <p:cTn id="47" dur="500"/>
                                        <p:tgtEl>
                                          <p:spTgt spid="74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726"/>
                                        </p:tgtEl>
                                        <p:attrNameLst>
                                          <p:attrName>style.visibility</p:attrName>
                                        </p:attrNameLst>
                                      </p:cBhvr>
                                      <p:to>
                                        <p:strVal val="visible"/>
                                      </p:to>
                                    </p:set>
                                    <p:animEffect transition="in" filter="wipe(down)">
                                      <p:cBhvr>
                                        <p:cTn id="52" dur="500"/>
                                        <p:tgtEl>
                                          <p:spTgt spid="72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743"/>
                                        </p:tgtEl>
                                        <p:attrNameLst>
                                          <p:attrName>style.visibility</p:attrName>
                                        </p:attrNameLst>
                                      </p:cBhvr>
                                      <p:to>
                                        <p:strVal val="visible"/>
                                      </p:to>
                                    </p:set>
                                    <p:animEffect transition="in" filter="fade">
                                      <p:cBhvr>
                                        <p:cTn id="57" dur="500"/>
                                        <p:tgtEl>
                                          <p:spTgt spid="7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0" grpId="0"/>
      <p:bldP spid="741" grpId="0"/>
      <p:bldP spid="742" grpId="0"/>
      <p:bldP spid="743" grpId="0"/>
      <p:bldP spid="744" grpId="0"/>
      <p:bldP spid="74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xmlns="" id="{05BACCCA-E1FB-4585-8ABA-41BBF0806518}"/>
              </a:ext>
            </a:extLst>
          </p:cNvPr>
          <p:cNvGrpSpPr/>
          <p:nvPr/>
        </p:nvGrpSpPr>
        <p:grpSpPr>
          <a:xfrm>
            <a:off x="-4386941" y="-6730092"/>
            <a:ext cx="15708084" cy="15708084"/>
            <a:chOff x="-4386941" y="-6730092"/>
            <a:chExt cx="15708084" cy="15708084"/>
          </a:xfrm>
        </p:grpSpPr>
        <p:pic>
          <p:nvPicPr>
            <p:cNvPr id="5" name="图片 4" descr="图片包含 物体&#10;&#10;描述已自动生成">
              <a:extLst>
                <a:ext uri="{FF2B5EF4-FFF2-40B4-BE49-F238E27FC236}">
                  <a16:creationId xmlns:a16="http://schemas.microsoft.com/office/drawing/2014/main" xmlns="" id="{EA50ED15-EE6A-4CF4-A90C-88C47B0C46F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0049" t="1905" r="9581" b="36429"/>
            <a:stretch/>
          </p:blipFill>
          <p:spPr>
            <a:xfrm>
              <a:off x="361950" y="0"/>
              <a:ext cx="6210300" cy="4229101"/>
            </a:xfrm>
            <a:custGeom>
              <a:avLst/>
              <a:gdLst>
                <a:gd name="connsiteX0" fmla="*/ 266136 w 6210300"/>
                <a:gd name="connsiteY0" fmla="*/ 0 h 4359729"/>
                <a:gd name="connsiteX1" fmla="*/ 5944164 w 6210300"/>
                <a:gd name="connsiteY1" fmla="*/ 0 h 4359729"/>
                <a:gd name="connsiteX2" fmla="*/ 5966282 w 6210300"/>
                <a:gd name="connsiteY2" fmla="*/ 45915 h 4359729"/>
                <a:gd name="connsiteX3" fmla="*/ 6210300 w 6210300"/>
                <a:gd name="connsiteY3" fmla="*/ 1254579 h 4359729"/>
                <a:gd name="connsiteX4" fmla="*/ 3105150 w 6210300"/>
                <a:gd name="connsiteY4" fmla="*/ 4359729 h 4359729"/>
                <a:gd name="connsiteX5" fmla="*/ 0 w 6210300"/>
                <a:gd name="connsiteY5" fmla="*/ 1254579 h 4359729"/>
                <a:gd name="connsiteX6" fmla="*/ 244018 w 6210300"/>
                <a:gd name="connsiteY6" fmla="*/ 45915 h 4359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10300" h="4359729">
                  <a:moveTo>
                    <a:pt x="266136" y="0"/>
                  </a:moveTo>
                  <a:lnTo>
                    <a:pt x="5944164" y="0"/>
                  </a:lnTo>
                  <a:lnTo>
                    <a:pt x="5966282" y="45915"/>
                  </a:lnTo>
                  <a:cubicBezTo>
                    <a:pt x="6123411" y="417410"/>
                    <a:pt x="6210300" y="825847"/>
                    <a:pt x="6210300" y="1254579"/>
                  </a:cubicBezTo>
                  <a:cubicBezTo>
                    <a:pt x="6210300" y="2969506"/>
                    <a:pt x="4820077" y="4359729"/>
                    <a:pt x="3105150" y="4359729"/>
                  </a:cubicBezTo>
                  <a:cubicBezTo>
                    <a:pt x="1390223" y="4359729"/>
                    <a:pt x="0" y="2969506"/>
                    <a:pt x="0" y="1254579"/>
                  </a:cubicBezTo>
                  <a:cubicBezTo>
                    <a:pt x="0" y="825847"/>
                    <a:pt x="86889" y="417410"/>
                    <a:pt x="244018" y="45915"/>
                  </a:cubicBezTo>
                  <a:close/>
                </a:path>
              </a:pathLst>
            </a:custGeom>
          </p:spPr>
        </p:pic>
        <p:sp>
          <p:nvSpPr>
            <p:cNvPr id="8" name="椭圆 7">
              <a:extLst>
                <a:ext uri="{FF2B5EF4-FFF2-40B4-BE49-F238E27FC236}">
                  <a16:creationId xmlns:a16="http://schemas.microsoft.com/office/drawing/2014/main" xmlns="" id="{BE0EE979-0885-4F7F-A765-17D09767CAB5}"/>
                </a:ext>
              </a:extLst>
            </p:cNvPr>
            <p:cNvSpPr/>
            <p:nvPr/>
          </p:nvSpPr>
          <p:spPr>
            <a:xfrm>
              <a:off x="-69767" y="-2412918"/>
              <a:ext cx="7073736" cy="7073736"/>
            </a:xfrm>
            <a:prstGeom prst="ellipse">
              <a:avLst/>
            </a:prstGeom>
            <a:noFill/>
            <a:ln w="12700" cap="flat" cmpd="sng" algn="ctr">
              <a:solidFill>
                <a:schemeClr val="bg1">
                  <a:lumMod val="77273"/>
                  <a:alpha val="9090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9" name="椭圆 8">
              <a:extLst>
                <a:ext uri="{FF2B5EF4-FFF2-40B4-BE49-F238E27FC236}">
                  <a16:creationId xmlns:a16="http://schemas.microsoft.com/office/drawing/2014/main" xmlns="" id="{D9B64A7C-CD04-4E76-A6AF-8178F9B6A75D}"/>
                </a:ext>
              </a:extLst>
            </p:cNvPr>
            <p:cNvSpPr/>
            <p:nvPr/>
          </p:nvSpPr>
          <p:spPr>
            <a:xfrm>
              <a:off x="-501485" y="-2844636"/>
              <a:ext cx="7937171" cy="7937171"/>
            </a:xfrm>
            <a:prstGeom prst="ellipse">
              <a:avLst/>
            </a:prstGeom>
            <a:noFill/>
            <a:ln w="12700" cap="flat" cmpd="sng" algn="ctr">
              <a:solidFill>
                <a:schemeClr val="bg1">
                  <a:lumMod val="79545"/>
                  <a:alpha val="8181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0" name="椭圆 9">
              <a:extLst>
                <a:ext uri="{FF2B5EF4-FFF2-40B4-BE49-F238E27FC236}">
                  <a16:creationId xmlns:a16="http://schemas.microsoft.com/office/drawing/2014/main" xmlns="" id="{C63B473B-D60C-4B34-9F0B-048089500BA0}"/>
                </a:ext>
              </a:extLst>
            </p:cNvPr>
            <p:cNvSpPr/>
            <p:nvPr/>
          </p:nvSpPr>
          <p:spPr>
            <a:xfrm>
              <a:off x="-933202" y="-3276353"/>
              <a:ext cx="8800606" cy="8800606"/>
            </a:xfrm>
            <a:prstGeom prst="ellipse">
              <a:avLst/>
            </a:prstGeom>
            <a:noFill/>
            <a:ln w="12700" cap="flat" cmpd="sng" algn="ctr">
              <a:solidFill>
                <a:schemeClr val="bg1">
                  <a:lumMod val="81818"/>
                  <a:alpha val="7272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1" name="椭圆 10">
              <a:extLst>
                <a:ext uri="{FF2B5EF4-FFF2-40B4-BE49-F238E27FC236}">
                  <a16:creationId xmlns:a16="http://schemas.microsoft.com/office/drawing/2014/main" xmlns="" id="{CC832F31-2B4F-4A7E-A1BF-3FC7221851A7}"/>
                </a:ext>
              </a:extLst>
            </p:cNvPr>
            <p:cNvSpPr/>
            <p:nvPr/>
          </p:nvSpPr>
          <p:spPr>
            <a:xfrm>
              <a:off x="-1364919" y="-3708071"/>
              <a:ext cx="9664041" cy="9664041"/>
            </a:xfrm>
            <a:prstGeom prst="ellipse">
              <a:avLst/>
            </a:prstGeom>
            <a:noFill/>
            <a:ln w="12700" cap="flat" cmpd="sng" algn="ctr">
              <a:solidFill>
                <a:schemeClr val="bg1">
                  <a:lumMod val="84091"/>
                  <a:alpha val="6363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2" name="椭圆 11">
              <a:extLst>
                <a:ext uri="{FF2B5EF4-FFF2-40B4-BE49-F238E27FC236}">
                  <a16:creationId xmlns:a16="http://schemas.microsoft.com/office/drawing/2014/main" xmlns="" id="{34A9DA5E-4F02-4858-A50D-717E42BAE9AF}"/>
                </a:ext>
              </a:extLst>
            </p:cNvPr>
            <p:cNvSpPr/>
            <p:nvPr/>
          </p:nvSpPr>
          <p:spPr>
            <a:xfrm>
              <a:off x="-1796637" y="-4139788"/>
              <a:ext cx="10527476" cy="10527476"/>
            </a:xfrm>
            <a:prstGeom prst="ellipse">
              <a:avLst/>
            </a:prstGeom>
            <a:noFill/>
            <a:ln w="12700" cap="flat" cmpd="sng" algn="ctr">
              <a:solidFill>
                <a:schemeClr val="bg1">
                  <a:lumMod val="86364"/>
                  <a:alpha val="5454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3" name="椭圆 12">
              <a:extLst>
                <a:ext uri="{FF2B5EF4-FFF2-40B4-BE49-F238E27FC236}">
                  <a16:creationId xmlns:a16="http://schemas.microsoft.com/office/drawing/2014/main" xmlns="" id="{175D99E0-6E88-4A6D-8C22-804D6EE5F938}"/>
                </a:ext>
              </a:extLst>
            </p:cNvPr>
            <p:cNvSpPr/>
            <p:nvPr/>
          </p:nvSpPr>
          <p:spPr>
            <a:xfrm>
              <a:off x="-2228354" y="-4571505"/>
              <a:ext cx="11390911" cy="11390911"/>
            </a:xfrm>
            <a:prstGeom prst="ellipse">
              <a:avLst/>
            </a:prstGeom>
            <a:noFill/>
            <a:ln w="12700" cap="flat" cmpd="sng" algn="ctr">
              <a:solidFill>
                <a:schemeClr val="bg1">
                  <a:lumMod val="88636"/>
                  <a:alpha val="4545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4" name="椭圆 13">
              <a:extLst>
                <a:ext uri="{FF2B5EF4-FFF2-40B4-BE49-F238E27FC236}">
                  <a16:creationId xmlns:a16="http://schemas.microsoft.com/office/drawing/2014/main" xmlns="" id="{52992031-F5A8-4E15-A426-04AC69C6378F}"/>
                </a:ext>
              </a:extLst>
            </p:cNvPr>
            <p:cNvSpPr/>
            <p:nvPr/>
          </p:nvSpPr>
          <p:spPr>
            <a:xfrm>
              <a:off x="-2660072" y="-5003223"/>
              <a:ext cx="12254346" cy="12254346"/>
            </a:xfrm>
            <a:prstGeom prst="ellipse">
              <a:avLst/>
            </a:prstGeom>
            <a:noFill/>
            <a:ln w="12700" cap="flat" cmpd="sng" algn="ctr">
              <a:solidFill>
                <a:schemeClr val="bg1">
                  <a:lumMod val="90909"/>
                  <a:alpha val="3636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5" name="椭圆 14">
              <a:extLst>
                <a:ext uri="{FF2B5EF4-FFF2-40B4-BE49-F238E27FC236}">
                  <a16:creationId xmlns:a16="http://schemas.microsoft.com/office/drawing/2014/main" xmlns="" id="{57484D71-F192-405E-8723-9734234802F6}"/>
                </a:ext>
              </a:extLst>
            </p:cNvPr>
            <p:cNvSpPr/>
            <p:nvPr/>
          </p:nvSpPr>
          <p:spPr>
            <a:xfrm>
              <a:off x="-3091789" y="-5434940"/>
              <a:ext cx="13117781" cy="13117781"/>
            </a:xfrm>
            <a:prstGeom prst="ellipse">
              <a:avLst/>
            </a:prstGeom>
            <a:noFill/>
            <a:ln w="12700" cap="flat" cmpd="sng" algn="ctr">
              <a:solidFill>
                <a:schemeClr val="bg1">
                  <a:lumMod val="93182"/>
                  <a:alpha val="2727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 name="椭圆 15">
              <a:extLst>
                <a:ext uri="{FF2B5EF4-FFF2-40B4-BE49-F238E27FC236}">
                  <a16:creationId xmlns:a16="http://schemas.microsoft.com/office/drawing/2014/main" xmlns="" id="{465DF834-68A7-40EB-B51B-809ABE88ECCB}"/>
                </a:ext>
              </a:extLst>
            </p:cNvPr>
            <p:cNvSpPr/>
            <p:nvPr/>
          </p:nvSpPr>
          <p:spPr>
            <a:xfrm>
              <a:off x="-3523506" y="-5866657"/>
              <a:ext cx="13981215" cy="13981215"/>
            </a:xfrm>
            <a:prstGeom prst="ellipse">
              <a:avLst/>
            </a:prstGeom>
            <a:noFill/>
            <a:ln w="12700" cap="flat" cmpd="sng" algn="ctr">
              <a:solidFill>
                <a:schemeClr val="bg1">
                  <a:lumMod val="95455"/>
                  <a:alpha val="1818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 name="椭圆 16">
              <a:extLst>
                <a:ext uri="{FF2B5EF4-FFF2-40B4-BE49-F238E27FC236}">
                  <a16:creationId xmlns:a16="http://schemas.microsoft.com/office/drawing/2014/main" xmlns="" id="{813D8A6D-BB55-4D40-BB2A-570A49723835}"/>
                </a:ext>
              </a:extLst>
            </p:cNvPr>
            <p:cNvSpPr/>
            <p:nvPr/>
          </p:nvSpPr>
          <p:spPr>
            <a:xfrm>
              <a:off x="-3955224" y="-6298375"/>
              <a:ext cx="14844650" cy="14844650"/>
            </a:xfrm>
            <a:prstGeom prst="ellipse">
              <a:avLst/>
            </a:prstGeom>
            <a:noFill/>
            <a:ln w="12700" cap="flat" cmpd="sng" algn="ctr">
              <a:solidFill>
                <a:schemeClr val="bg1">
                  <a:lumMod val="97727"/>
                  <a:alpha val="909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 name="椭圆 6">
              <a:extLst>
                <a:ext uri="{FF2B5EF4-FFF2-40B4-BE49-F238E27FC236}">
                  <a16:creationId xmlns:a16="http://schemas.microsoft.com/office/drawing/2014/main" xmlns="" id="{A9844419-B41B-4FD8-8B7E-1AA57448F872}"/>
                </a:ext>
              </a:extLst>
            </p:cNvPr>
            <p:cNvSpPr/>
            <p:nvPr/>
          </p:nvSpPr>
          <p:spPr>
            <a:xfrm>
              <a:off x="-4386941" y="-6730092"/>
              <a:ext cx="15708084" cy="15708084"/>
            </a:xfrm>
            <a:prstGeom prst="ellipse">
              <a:avLst/>
            </a:prstGeom>
            <a:noFill/>
            <a:ln>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a:extLst>
              <a:ext uri="{FF2B5EF4-FFF2-40B4-BE49-F238E27FC236}">
                <a16:creationId xmlns:a16="http://schemas.microsoft.com/office/drawing/2014/main" xmlns="" id="{411CE339-0048-4DFF-B8EE-4F131F40C935}"/>
              </a:ext>
            </a:extLst>
          </p:cNvPr>
          <p:cNvGrpSpPr/>
          <p:nvPr/>
        </p:nvGrpSpPr>
        <p:grpSpPr>
          <a:xfrm>
            <a:off x="7435686" y="1333748"/>
            <a:ext cx="4005665" cy="1161554"/>
            <a:chOff x="7435686" y="1333748"/>
            <a:chExt cx="4005665" cy="1161554"/>
          </a:xfrm>
          <a:effectLst>
            <a:outerShdw blurRad="254000" sx="102000" sy="102000" algn="ctr" rotWithShape="0">
              <a:prstClr val="black">
                <a:alpha val="10000"/>
              </a:prstClr>
            </a:outerShdw>
          </a:effectLst>
        </p:grpSpPr>
        <p:grpSp>
          <p:nvGrpSpPr>
            <p:cNvPr id="22" name="组合 21">
              <a:extLst>
                <a:ext uri="{FF2B5EF4-FFF2-40B4-BE49-F238E27FC236}">
                  <a16:creationId xmlns:a16="http://schemas.microsoft.com/office/drawing/2014/main" xmlns="" id="{CE61B259-0929-409B-8936-B49057E83DF7}"/>
                </a:ext>
              </a:extLst>
            </p:cNvPr>
            <p:cNvGrpSpPr/>
            <p:nvPr/>
          </p:nvGrpSpPr>
          <p:grpSpPr>
            <a:xfrm>
              <a:off x="7435686" y="1333748"/>
              <a:ext cx="3996118" cy="1161554"/>
              <a:chOff x="8524475" y="1528762"/>
              <a:chExt cx="2654289" cy="771525"/>
            </a:xfrm>
          </p:grpSpPr>
          <p:sp>
            <p:nvSpPr>
              <p:cNvPr id="21" name="等腰三角形 20">
                <a:extLst>
                  <a:ext uri="{FF2B5EF4-FFF2-40B4-BE49-F238E27FC236}">
                    <a16:creationId xmlns:a16="http://schemas.microsoft.com/office/drawing/2014/main" xmlns="" id="{0C3EB214-E37B-4303-A3A1-9EDAE8C49B11}"/>
                  </a:ext>
                </a:extLst>
              </p:cNvPr>
              <p:cNvSpPr/>
              <p:nvPr/>
            </p:nvSpPr>
            <p:spPr>
              <a:xfrm rot="16200000">
                <a:off x="8527186" y="1797514"/>
                <a:ext cx="228600" cy="234022"/>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圆角 19">
                <a:extLst>
                  <a:ext uri="{FF2B5EF4-FFF2-40B4-BE49-F238E27FC236}">
                    <a16:creationId xmlns:a16="http://schemas.microsoft.com/office/drawing/2014/main" xmlns="" id="{F512C941-5E99-40E6-9616-E96F66903873}"/>
                  </a:ext>
                </a:extLst>
              </p:cNvPr>
              <p:cNvSpPr/>
              <p:nvPr/>
            </p:nvSpPr>
            <p:spPr>
              <a:xfrm>
                <a:off x="8730839" y="1528762"/>
                <a:ext cx="2447925" cy="771525"/>
              </a:xfrm>
              <a:prstGeom prst="roundRect">
                <a:avLst>
                  <a:gd name="adj" fmla="val 9375"/>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quotation-mark_32371">
              <a:extLst>
                <a:ext uri="{FF2B5EF4-FFF2-40B4-BE49-F238E27FC236}">
                  <a16:creationId xmlns:a16="http://schemas.microsoft.com/office/drawing/2014/main" xmlns="" id="{5DDFB862-EDF5-4C07-A1FB-AD1481388A65}"/>
                </a:ext>
              </a:extLst>
            </p:cNvPr>
            <p:cNvSpPr>
              <a:spLocks noChangeAspect="1"/>
            </p:cNvSpPr>
            <p:nvPr/>
          </p:nvSpPr>
          <p:spPr bwMode="auto">
            <a:xfrm>
              <a:off x="7987611" y="1527009"/>
              <a:ext cx="464240" cy="430870"/>
            </a:xfrm>
            <a:custGeom>
              <a:avLst/>
              <a:gdLst>
                <a:gd name="T0" fmla="*/ 2004 w 4654"/>
                <a:gd name="T1" fmla="*/ 191 h 4326"/>
                <a:gd name="T2" fmla="*/ 2004 w 4654"/>
                <a:gd name="T3" fmla="*/ 968 h 4326"/>
                <a:gd name="T4" fmla="*/ 1813 w 4654"/>
                <a:gd name="T5" fmla="*/ 1158 h 4326"/>
                <a:gd name="T6" fmla="*/ 1205 w 4654"/>
                <a:gd name="T7" fmla="*/ 2305 h 4326"/>
                <a:gd name="T8" fmla="*/ 1813 w 4654"/>
                <a:gd name="T9" fmla="*/ 2305 h 4326"/>
                <a:gd name="T10" fmla="*/ 2004 w 4654"/>
                <a:gd name="T11" fmla="*/ 2495 h 4326"/>
                <a:gd name="T12" fmla="*/ 2004 w 4654"/>
                <a:gd name="T13" fmla="*/ 4135 h 4326"/>
                <a:gd name="T14" fmla="*/ 1813 w 4654"/>
                <a:gd name="T15" fmla="*/ 4326 h 4326"/>
                <a:gd name="T16" fmla="*/ 191 w 4654"/>
                <a:gd name="T17" fmla="*/ 4326 h 4326"/>
                <a:gd name="T18" fmla="*/ 0 w 4654"/>
                <a:gd name="T19" fmla="*/ 4135 h 4326"/>
                <a:gd name="T20" fmla="*/ 0 w 4654"/>
                <a:gd name="T21" fmla="*/ 2495 h 4326"/>
                <a:gd name="T22" fmla="*/ 109 w 4654"/>
                <a:gd name="T23" fmla="*/ 1501 h 4326"/>
                <a:gd name="T24" fmla="*/ 448 w 4654"/>
                <a:gd name="T25" fmla="*/ 713 h 4326"/>
                <a:gd name="T26" fmla="*/ 1023 w 4654"/>
                <a:gd name="T27" fmla="*/ 187 h 4326"/>
                <a:gd name="T28" fmla="*/ 1813 w 4654"/>
                <a:gd name="T29" fmla="*/ 0 h 4326"/>
                <a:gd name="T30" fmla="*/ 2004 w 4654"/>
                <a:gd name="T31" fmla="*/ 191 h 4326"/>
                <a:gd name="T32" fmla="*/ 4464 w 4654"/>
                <a:gd name="T33" fmla="*/ 1158 h 4326"/>
                <a:gd name="T34" fmla="*/ 4654 w 4654"/>
                <a:gd name="T35" fmla="*/ 968 h 4326"/>
                <a:gd name="T36" fmla="*/ 4654 w 4654"/>
                <a:gd name="T37" fmla="*/ 191 h 4326"/>
                <a:gd name="T38" fmla="*/ 4464 w 4654"/>
                <a:gd name="T39" fmla="*/ 0 h 4326"/>
                <a:gd name="T40" fmla="*/ 3674 w 4654"/>
                <a:gd name="T41" fmla="*/ 187 h 4326"/>
                <a:gd name="T42" fmla="*/ 3098 w 4654"/>
                <a:gd name="T43" fmla="*/ 713 h 4326"/>
                <a:gd name="T44" fmla="*/ 2759 w 4654"/>
                <a:gd name="T45" fmla="*/ 1501 h 4326"/>
                <a:gd name="T46" fmla="*/ 2650 w 4654"/>
                <a:gd name="T47" fmla="*/ 2495 h 4326"/>
                <a:gd name="T48" fmla="*/ 2650 w 4654"/>
                <a:gd name="T49" fmla="*/ 4135 h 4326"/>
                <a:gd name="T50" fmla="*/ 2841 w 4654"/>
                <a:gd name="T51" fmla="*/ 4326 h 4326"/>
                <a:gd name="T52" fmla="*/ 4464 w 4654"/>
                <a:gd name="T53" fmla="*/ 4326 h 4326"/>
                <a:gd name="T54" fmla="*/ 4654 w 4654"/>
                <a:gd name="T55" fmla="*/ 4135 h 4326"/>
                <a:gd name="T56" fmla="*/ 4654 w 4654"/>
                <a:gd name="T57" fmla="*/ 2495 h 4326"/>
                <a:gd name="T58" fmla="*/ 4464 w 4654"/>
                <a:gd name="T59" fmla="*/ 2305 h 4326"/>
                <a:gd name="T60" fmla="*/ 3864 w 4654"/>
                <a:gd name="T61" fmla="*/ 2305 h 4326"/>
                <a:gd name="T62" fmla="*/ 4464 w 4654"/>
                <a:gd name="T63" fmla="*/ 1158 h 4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654" h="4326">
                  <a:moveTo>
                    <a:pt x="2004" y="191"/>
                  </a:moveTo>
                  <a:lnTo>
                    <a:pt x="2004" y="968"/>
                  </a:lnTo>
                  <a:cubicBezTo>
                    <a:pt x="2004" y="1073"/>
                    <a:pt x="1919" y="1158"/>
                    <a:pt x="1813" y="1158"/>
                  </a:cubicBezTo>
                  <a:cubicBezTo>
                    <a:pt x="1437" y="1158"/>
                    <a:pt x="1233" y="1544"/>
                    <a:pt x="1205" y="2305"/>
                  </a:cubicBezTo>
                  <a:lnTo>
                    <a:pt x="1813" y="2305"/>
                  </a:lnTo>
                  <a:cubicBezTo>
                    <a:pt x="1919" y="2305"/>
                    <a:pt x="2004" y="2390"/>
                    <a:pt x="2004" y="2495"/>
                  </a:cubicBezTo>
                  <a:lnTo>
                    <a:pt x="2004" y="4135"/>
                  </a:lnTo>
                  <a:cubicBezTo>
                    <a:pt x="2004" y="4241"/>
                    <a:pt x="1919" y="4326"/>
                    <a:pt x="1813" y="4326"/>
                  </a:cubicBezTo>
                  <a:lnTo>
                    <a:pt x="191" y="4326"/>
                  </a:lnTo>
                  <a:cubicBezTo>
                    <a:pt x="85" y="4326"/>
                    <a:pt x="0" y="4241"/>
                    <a:pt x="0" y="4135"/>
                  </a:cubicBezTo>
                  <a:lnTo>
                    <a:pt x="0" y="2495"/>
                  </a:lnTo>
                  <a:cubicBezTo>
                    <a:pt x="0" y="2131"/>
                    <a:pt x="37" y="1796"/>
                    <a:pt x="109" y="1501"/>
                  </a:cubicBezTo>
                  <a:cubicBezTo>
                    <a:pt x="183" y="1198"/>
                    <a:pt x="297" y="933"/>
                    <a:pt x="448" y="713"/>
                  </a:cubicBezTo>
                  <a:cubicBezTo>
                    <a:pt x="602" y="488"/>
                    <a:pt x="796" y="311"/>
                    <a:pt x="1023" y="187"/>
                  </a:cubicBezTo>
                  <a:cubicBezTo>
                    <a:pt x="1252" y="63"/>
                    <a:pt x="1518" y="0"/>
                    <a:pt x="1813" y="0"/>
                  </a:cubicBezTo>
                  <a:cubicBezTo>
                    <a:pt x="1919" y="0"/>
                    <a:pt x="2004" y="86"/>
                    <a:pt x="2004" y="191"/>
                  </a:cubicBezTo>
                  <a:close/>
                  <a:moveTo>
                    <a:pt x="4464" y="1158"/>
                  </a:moveTo>
                  <a:cubicBezTo>
                    <a:pt x="4569" y="1158"/>
                    <a:pt x="4654" y="1073"/>
                    <a:pt x="4654" y="968"/>
                  </a:cubicBezTo>
                  <a:lnTo>
                    <a:pt x="4654" y="191"/>
                  </a:lnTo>
                  <a:cubicBezTo>
                    <a:pt x="4654" y="86"/>
                    <a:pt x="4569" y="0"/>
                    <a:pt x="4464" y="0"/>
                  </a:cubicBezTo>
                  <a:cubicBezTo>
                    <a:pt x="4168" y="0"/>
                    <a:pt x="3902" y="63"/>
                    <a:pt x="3674" y="187"/>
                  </a:cubicBezTo>
                  <a:cubicBezTo>
                    <a:pt x="3447" y="311"/>
                    <a:pt x="3253" y="488"/>
                    <a:pt x="3098" y="713"/>
                  </a:cubicBezTo>
                  <a:cubicBezTo>
                    <a:pt x="2948" y="933"/>
                    <a:pt x="2834" y="1198"/>
                    <a:pt x="2759" y="1501"/>
                  </a:cubicBezTo>
                  <a:cubicBezTo>
                    <a:pt x="2687" y="1796"/>
                    <a:pt x="2650" y="2131"/>
                    <a:pt x="2650" y="2495"/>
                  </a:cubicBezTo>
                  <a:lnTo>
                    <a:pt x="2650" y="4135"/>
                  </a:lnTo>
                  <a:cubicBezTo>
                    <a:pt x="2650" y="4241"/>
                    <a:pt x="2736" y="4326"/>
                    <a:pt x="2841" y="4326"/>
                  </a:cubicBezTo>
                  <a:lnTo>
                    <a:pt x="4464" y="4326"/>
                  </a:lnTo>
                  <a:cubicBezTo>
                    <a:pt x="4569" y="4326"/>
                    <a:pt x="4654" y="4241"/>
                    <a:pt x="4654" y="4135"/>
                  </a:cubicBezTo>
                  <a:lnTo>
                    <a:pt x="4654" y="2495"/>
                  </a:lnTo>
                  <a:cubicBezTo>
                    <a:pt x="4654" y="2390"/>
                    <a:pt x="4569" y="2305"/>
                    <a:pt x="4464" y="2305"/>
                  </a:cubicBezTo>
                  <a:lnTo>
                    <a:pt x="3864" y="2305"/>
                  </a:lnTo>
                  <a:cubicBezTo>
                    <a:pt x="3892" y="1544"/>
                    <a:pt x="4093" y="1158"/>
                    <a:pt x="4464" y="1158"/>
                  </a:cubicBezTo>
                  <a:close/>
                </a:path>
              </a:pathLst>
            </a:custGeom>
            <a:solidFill>
              <a:schemeClr val="bg1">
                <a:lumMod val="95000"/>
              </a:schemeClr>
            </a:solidFill>
            <a:ln>
              <a:noFill/>
            </a:ln>
          </p:spPr>
        </p:sp>
        <p:sp>
          <p:nvSpPr>
            <p:cNvPr id="24" name="文本框 23">
              <a:extLst>
                <a:ext uri="{FF2B5EF4-FFF2-40B4-BE49-F238E27FC236}">
                  <a16:creationId xmlns:a16="http://schemas.microsoft.com/office/drawing/2014/main" xmlns="" id="{1B632881-BA7B-49E9-B34D-B665D9F87090}"/>
                </a:ext>
              </a:extLst>
            </p:cNvPr>
            <p:cNvSpPr txBox="1"/>
            <p:nvPr/>
          </p:nvSpPr>
          <p:spPr>
            <a:xfrm>
              <a:off x="8524551" y="1527009"/>
              <a:ext cx="2916800" cy="791499"/>
            </a:xfrm>
            <a:prstGeom prst="rect">
              <a:avLst/>
            </a:prstGeom>
            <a:noFill/>
          </p:spPr>
          <p:txBody>
            <a:bodyPr wrap="square" rtlCol="0">
              <a:spAutoFit/>
            </a:bodyPr>
            <a:lstStyle/>
            <a:p>
              <a:pPr>
                <a:lnSpc>
                  <a:spcPct val="150000"/>
                </a:lnSpc>
              </a:pPr>
              <a:r>
                <a:rPr lang="en-US" altLang="zh-CN" sz="1600" dirty="0">
                  <a:solidFill>
                    <a:schemeClr val="tx1">
                      <a:lumMod val="65000"/>
                      <a:lumOff val="35000"/>
                    </a:schemeClr>
                  </a:solidFill>
                  <a:latin typeface="微软雅黑 Light" panose="020B0502040204020203" pitchFamily="34" charset="-122"/>
                  <a:ea typeface="微软雅黑 Light" panose="020B0502040204020203" pitchFamily="34" charset="-122"/>
                </a:rPr>
                <a:t>Lorem ipsum dolor sit amet, consectetur adipiscing elit. </a:t>
              </a:r>
              <a:endParaRPr lang="zh-CN" altLang="en-US" sz="16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grpSp>
      <p:grpSp>
        <p:nvGrpSpPr>
          <p:cNvPr id="40" name="组合 39">
            <a:extLst>
              <a:ext uri="{FF2B5EF4-FFF2-40B4-BE49-F238E27FC236}">
                <a16:creationId xmlns:a16="http://schemas.microsoft.com/office/drawing/2014/main" xmlns="" id="{93352F08-9FCD-471C-84B0-09724DCBFB6B}"/>
              </a:ext>
            </a:extLst>
          </p:cNvPr>
          <p:cNvGrpSpPr/>
          <p:nvPr/>
        </p:nvGrpSpPr>
        <p:grpSpPr>
          <a:xfrm>
            <a:off x="5869345" y="5254288"/>
            <a:ext cx="4005665" cy="1161554"/>
            <a:chOff x="5869345" y="5254288"/>
            <a:chExt cx="4005665" cy="1161554"/>
          </a:xfrm>
          <a:effectLst>
            <a:outerShdw blurRad="254000" sx="102000" sy="102000" algn="ctr" rotWithShape="0">
              <a:prstClr val="black">
                <a:alpha val="10000"/>
              </a:prstClr>
            </a:outerShdw>
          </a:effectLst>
        </p:grpSpPr>
        <p:grpSp>
          <p:nvGrpSpPr>
            <p:cNvPr id="25" name="组合 24">
              <a:extLst>
                <a:ext uri="{FF2B5EF4-FFF2-40B4-BE49-F238E27FC236}">
                  <a16:creationId xmlns:a16="http://schemas.microsoft.com/office/drawing/2014/main" xmlns="" id="{7C086FC6-41DC-45F0-924F-90BB20F44DB7}"/>
                </a:ext>
              </a:extLst>
            </p:cNvPr>
            <p:cNvGrpSpPr/>
            <p:nvPr/>
          </p:nvGrpSpPr>
          <p:grpSpPr>
            <a:xfrm>
              <a:off x="5869345" y="5254288"/>
              <a:ext cx="3996118" cy="1161554"/>
              <a:chOff x="8524475" y="1528762"/>
              <a:chExt cx="2654289" cy="771525"/>
            </a:xfrm>
          </p:grpSpPr>
          <p:sp>
            <p:nvSpPr>
              <p:cNvPr id="26" name="等腰三角形 25">
                <a:extLst>
                  <a:ext uri="{FF2B5EF4-FFF2-40B4-BE49-F238E27FC236}">
                    <a16:creationId xmlns:a16="http://schemas.microsoft.com/office/drawing/2014/main" xmlns="" id="{F2C2A0F2-D962-4ADC-A450-01A0B985D629}"/>
                  </a:ext>
                </a:extLst>
              </p:cNvPr>
              <p:cNvSpPr/>
              <p:nvPr/>
            </p:nvSpPr>
            <p:spPr>
              <a:xfrm rot="16200000">
                <a:off x="8527186" y="1797514"/>
                <a:ext cx="228600" cy="234022"/>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圆角 26">
                <a:extLst>
                  <a:ext uri="{FF2B5EF4-FFF2-40B4-BE49-F238E27FC236}">
                    <a16:creationId xmlns:a16="http://schemas.microsoft.com/office/drawing/2014/main" xmlns="" id="{C71D6A1A-6676-4682-84D2-2E242C731325}"/>
                  </a:ext>
                </a:extLst>
              </p:cNvPr>
              <p:cNvSpPr/>
              <p:nvPr/>
            </p:nvSpPr>
            <p:spPr>
              <a:xfrm>
                <a:off x="8730839" y="1528762"/>
                <a:ext cx="2447925" cy="771525"/>
              </a:xfrm>
              <a:prstGeom prst="roundRect">
                <a:avLst>
                  <a:gd name="adj" fmla="val 9375"/>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quotation-mark_32371">
              <a:extLst>
                <a:ext uri="{FF2B5EF4-FFF2-40B4-BE49-F238E27FC236}">
                  <a16:creationId xmlns:a16="http://schemas.microsoft.com/office/drawing/2014/main" xmlns="" id="{7893DAB4-CA28-4BF0-905C-FFA76BF9E64D}"/>
                </a:ext>
              </a:extLst>
            </p:cNvPr>
            <p:cNvSpPr>
              <a:spLocks noChangeAspect="1"/>
            </p:cNvSpPr>
            <p:nvPr/>
          </p:nvSpPr>
          <p:spPr bwMode="auto">
            <a:xfrm>
              <a:off x="6421270" y="5447549"/>
              <a:ext cx="464240" cy="430870"/>
            </a:xfrm>
            <a:custGeom>
              <a:avLst/>
              <a:gdLst>
                <a:gd name="T0" fmla="*/ 2004 w 4654"/>
                <a:gd name="T1" fmla="*/ 191 h 4326"/>
                <a:gd name="T2" fmla="*/ 2004 w 4654"/>
                <a:gd name="T3" fmla="*/ 968 h 4326"/>
                <a:gd name="T4" fmla="*/ 1813 w 4654"/>
                <a:gd name="T5" fmla="*/ 1158 h 4326"/>
                <a:gd name="T6" fmla="*/ 1205 w 4654"/>
                <a:gd name="T7" fmla="*/ 2305 h 4326"/>
                <a:gd name="T8" fmla="*/ 1813 w 4654"/>
                <a:gd name="T9" fmla="*/ 2305 h 4326"/>
                <a:gd name="T10" fmla="*/ 2004 w 4654"/>
                <a:gd name="T11" fmla="*/ 2495 h 4326"/>
                <a:gd name="T12" fmla="*/ 2004 w 4654"/>
                <a:gd name="T13" fmla="*/ 4135 h 4326"/>
                <a:gd name="T14" fmla="*/ 1813 w 4654"/>
                <a:gd name="T15" fmla="*/ 4326 h 4326"/>
                <a:gd name="T16" fmla="*/ 191 w 4654"/>
                <a:gd name="T17" fmla="*/ 4326 h 4326"/>
                <a:gd name="T18" fmla="*/ 0 w 4654"/>
                <a:gd name="T19" fmla="*/ 4135 h 4326"/>
                <a:gd name="T20" fmla="*/ 0 w 4654"/>
                <a:gd name="T21" fmla="*/ 2495 h 4326"/>
                <a:gd name="T22" fmla="*/ 109 w 4654"/>
                <a:gd name="T23" fmla="*/ 1501 h 4326"/>
                <a:gd name="T24" fmla="*/ 448 w 4654"/>
                <a:gd name="T25" fmla="*/ 713 h 4326"/>
                <a:gd name="T26" fmla="*/ 1023 w 4654"/>
                <a:gd name="T27" fmla="*/ 187 h 4326"/>
                <a:gd name="T28" fmla="*/ 1813 w 4654"/>
                <a:gd name="T29" fmla="*/ 0 h 4326"/>
                <a:gd name="T30" fmla="*/ 2004 w 4654"/>
                <a:gd name="T31" fmla="*/ 191 h 4326"/>
                <a:gd name="T32" fmla="*/ 4464 w 4654"/>
                <a:gd name="T33" fmla="*/ 1158 h 4326"/>
                <a:gd name="T34" fmla="*/ 4654 w 4654"/>
                <a:gd name="T35" fmla="*/ 968 h 4326"/>
                <a:gd name="T36" fmla="*/ 4654 w 4654"/>
                <a:gd name="T37" fmla="*/ 191 h 4326"/>
                <a:gd name="T38" fmla="*/ 4464 w 4654"/>
                <a:gd name="T39" fmla="*/ 0 h 4326"/>
                <a:gd name="T40" fmla="*/ 3674 w 4654"/>
                <a:gd name="T41" fmla="*/ 187 h 4326"/>
                <a:gd name="T42" fmla="*/ 3098 w 4654"/>
                <a:gd name="T43" fmla="*/ 713 h 4326"/>
                <a:gd name="T44" fmla="*/ 2759 w 4654"/>
                <a:gd name="T45" fmla="*/ 1501 h 4326"/>
                <a:gd name="T46" fmla="*/ 2650 w 4654"/>
                <a:gd name="T47" fmla="*/ 2495 h 4326"/>
                <a:gd name="T48" fmla="*/ 2650 w 4654"/>
                <a:gd name="T49" fmla="*/ 4135 h 4326"/>
                <a:gd name="T50" fmla="*/ 2841 w 4654"/>
                <a:gd name="T51" fmla="*/ 4326 h 4326"/>
                <a:gd name="T52" fmla="*/ 4464 w 4654"/>
                <a:gd name="T53" fmla="*/ 4326 h 4326"/>
                <a:gd name="T54" fmla="*/ 4654 w 4654"/>
                <a:gd name="T55" fmla="*/ 4135 h 4326"/>
                <a:gd name="T56" fmla="*/ 4654 w 4654"/>
                <a:gd name="T57" fmla="*/ 2495 h 4326"/>
                <a:gd name="T58" fmla="*/ 4464 w 4654"/>
                <a:gd name="T59" fmla="*/ 2305 h 4326"/>
                <a:gd name="T60" fmla="*/ 3864 w 4654"/>
                <a:gd name="T61" fmla="*/ 2305 h 4326"/>
                <a:gd name="T62" fmla="*/ 4464 w 4654"/>
                <a:gd name="T63" fmla="*/ 1158 h 4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654" h="4326">
                  <a:moveTo>
                    <a:pt x="2004" y="191"/>
                  </a:moveTo>
                  <a:lnTo>
                    <a:pt x="2004" y="968"/>
                  </a:lnTo>
                  <a:cubicBezTo>
                    <a:pt x="2004" y="1073"/>
                    <a:pt x="1919" y="1158"/>
                    <a:pt x="1813" y="1158"/>
                  </a:cubicBezTo>
                  <a:cubicBezTo>
                    <a:pt x="1437" y="1158"/>
                    <a:pt x="1233" y="1544"/>
                    <a:pt x="1205" y="2305"/>
                  </a:cubicBezTo>
                  <a:lnTo>
                    <a:pt x="1813" y="2305"/>
                  </a:lnTo>
                  <a:cubicBezTo>
                    <a:pt x="1919" y="2305"/>
                    <a:pt x="2004" y="2390"/>
                    <a:pt x="2004" y="2495"/>
                  </a:cubicBezTo>
                  <a:lnTo>
                    <a:pt x="2004" y="4135"/>
                  </a:lnTo>
                  <a:cubicBezTo>
                    <a:pt x="2004" y="4241"/>
                    <a:pt x="1919" y="4326"/>
                    <a:pt x="1813" y="4326"/>
                  </a:cubicBezTo>
                  <a:lnTo>
                    <a:pt x="191" y="4326"/>
                  </a:lnTo>
                  <a:cubicBezTo>
                    <a:pt x="85" y="4326"/>
                    <a:pt x="0" y="4241"/>
                    <a:pt x="0" y="4135"/>
                  </a:cubicBezTo>
                  <a:lnTo>
                    <a:pt x="0" y="2495"/>
                  </a:lnTo>
                  <a:cubicBezTo>
                    <a:pt x="0" y="2131"/>
                    <a:pt x="37" y="1796"/>
                    <a:pt x="109" y="1501"/>
                  </a:cubicBezTo>
                  <a:cubicBezTo>
                    <a:pt x="183" y="1198"/>
                    <a:pt x="297" y="933"/>
                    <a:pt x="448" y="713"/>
                  </a:cubicBezTo>
                  <a:cubicBezTo>
                    <a:pt x="602" y="488"/>
                    <a:pt x="796" y="311"/>
                    <a:pt x="1023" y="187"/>
                  </a:cubicBezTo>
                  <a:cubicBezTo>
                    <a:pt x="1252" y="63"/>
                    <a:pt x="1518" y="0"/>
                    <a:pt x="1813" y="0"/>
                  </a:cubicBezTo>
                  <a:cubicBezTo>
                    <a:pt x="1919" y="0"/>
                    <a:pt x="2004" y="86"/>
                    <a:pt x="2004" y="191"/>
                  </a:cubicBezTo>
                  <a:close/>
                  <a:moveTo>
                    <a:pt x="4464" y="1158"/>
                  </a:moveTo>
                  <a:cubicBezTo>
                    <a:pt x="4569" y="1158"/>
                    <a:pt x="4654" y="1073"/>
                    <a:pt x="4654" y="968"/>
                  </a:cubicBezTo>
                  <a:lnTo>
                    <a:pt x="4654" y="191"/>
                  </a:lnTo>
                  <a:cubicBezTo>
                    <a:pt x="4654" y="86"/>
                    <a:pt x="4569" y="0"/>
                    <a:pt x="4464" y="0"/>
                  </a:cubicBezTo>
                  <a:cubicBezTo>
                    <a:pt x="4168" y="0"/>
                    <a:pt x="3902" y="63"/>
                    <a:pt x="3674" y="187"/>
                  </a:cubicBezTo>
                  <a:cubicBezTo>
                    <a:pt x="3447" y="311"/>
                    <a:pt x="3253" y="488"/>
                    <a:pt x="3098" y="713"/>
                  </a:cubicBezTo>
                  <a:cubicBezTo>
                    <a:pt x="2948" y="933"/>
                    <a:pt x="2834" y="1198"/>
                    <a:pt x="2759" y="1501"/>
                  </a:cubicBezTo>
                  <a:cubicBezTo>
                    <a:pt x="2687" y="1796"/>
                    <a:pt x="2650" y="2131"/>
                    <a:pt x="2650" y="2495"/>
                  </a:cubicBezTo>
                  <a:lnTo>
                    <a:pt x="2650" y="4135"/>
                  </a:lnTo>
                  <a:cubicBezTo>
                    <a:pt x="2650" y="4241"/>
                    <a:pt x="2736" y="4326"/>
                    <a:pt x="2841" y="4326"/>
                  </a:cubicBezTo>
                  <a:lnTo>
                    <a:pt x="4464" y="4326"/>
                  </a:lnTo>
                  <a:cubicBezTo>
                    <a:pt x="4569" y="4326"/>
                    <a:pt x="4654" y="4241"/>
                    <a:pt x="4654" y="4135"/>
                  </a:cubicBezTo>
                  <a:lnTo>
                    <a:pt x="4654" y="2495"/>
                  </a:lnTo>
                  <a:cubicBezTo>
                    <a:pt x="4654" y="2390"/>
                    <a:pt x="4569" y="2305"/>
                    <a:pt x="4464" y="2305"/>
                  </a:cubicBezTo>
                  <a:lnTo>
                    <a:pt x="3864" y="2305"/>
                  </a:lnTo>
                  <a:cubicBezTo>
                    <a:pt x="3892" y="1544"/>
                    <a:pt x="4093" y="1158"/>
                    <a:pt x="4464" y="1158"/>
                  </a:cubicBezTo>
                  <a:close/>
                </a:path>
              </a:pathLst>
            </a:custGeom>
            <a:solidFill>
              <a:schemeClr val="bg1">
                <a:lumMod val="95000"/>
              </a:schemeClr>
            </a:solidFill>
            <a:ln>
              <a:noFill/>
            </a:ln>
          </p:spPr>
        </p:sp>
        <p:sp>
          <p:nvSpPr>
            <p:cNvPr id="29" name="文本框 28">
              <a:extLst>
                <a:ext uri="{FF2B5EF4-FFF2-40B4-BE49-F238E27FC236}">
                  <a16:creationId xmlns:a16="http://schemas.microsoft.com/office/drawing/2014/main" xmlns="" id="{098DBFC1-E49A-4586-8E64-20A02C1922F7}"/>
                </a:ext>
              </a:extLst>
            </p:cNvPr>
            <p:cNvSpPr txBox="1"/>
            <p:nvPr/>
          </p:nvSpPr>
          <p:spPr>
            <a:xfrm>
              <a:off x="6958210" y="5447549"/>
              <a:ext cx="2916800" cy="791499"/>
            </a:xfrm>
            <a:prstGeom prst="rect">
              <a:avLst/>
            </a:prstGeom>
            <a:noFill/>
          </p:spPr>
          <p:txBody>
            <a:bodyPr wrap="square" rtlCol="0">
              <a:spAutoFit/>
            </a:bodyPr>
            <a:lstStyle/>
            <a:p>
              <a:pPr>
                <a:lnSpc>
                  <a:spcPct val="150000"/>
                </a:lnSpc>
              </a:pPr>
              <a:r>
                <a:rPr lang="en-US" altLang="zh-CN" sz="1600" dirty="0">
                  <a:solidFill>
                    <a:schemeClr val="tx1">
                      <a:lumMod val="65000"/>
                      <a:lumOff val="35000"/>
                    </a:schemeClr>
                  </a:solidFill>
                  <a:latin typeface="微软雅黑 Light" panose="020B0502040204020203" pitchFamily="34" charset="-122"/>
                  <a:ea typeface="微软雅黑 Light" panose="020B0502040204020203" pitchFamily="34" charset="-122"/>
                </a:rPr>
                <a:t>Lorem ipsum dolor sit amet, consectetur adipiscing elit. </a:t>
              </a:r>
              <a:endParaRPr lang="zh-CN" altLang="en-US" sz="16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grpSp>
      <p:grpSp>
        <p:nvGrpSpPr>
          <p:cNvPr id="41" name="组合 40">
            <a:extLst>
              <a:ext uri="{FF2B5EF4-FFF2-40B4-BE49-F238E27FC236}">
                <a16:creationId xmlns:a16="http://schemas.microsoft.com/office/drawing/2014/main" xmlns="" id="{A2D0B48F-9B0D-412D-AF3A-260CD5CDC461}"/>
              </a:ext>
            </a:extLst>
          </p:cNvPr>
          <p:cNvGrpSpPr/>
          <p:nvPr/>
        </p:nvGrpSpPr>
        <p:grpSpPr>
          <a:xfrm>
            <a:off x="6783337" y="4224485"/>
            <a:ext cx="4005665" cy="1161554"/>
            <a:chOff x="6783337" y="4224485"/>
            <a:chExt cx="4005665" cy="1161554"/>
          </a:xfrm>
          <a:effectLst>
            <a:outerShdw blurRad="254000" sx="102000" sy="102000" algn="ctr" rotWithShape="0">
              <a:prstClr val="black">
                <a:alpha val="10000"/>
              </a:prstClr>
            </a:outerShdw>
          </a:effectLst>
        </p:grpSpPr>
        <p:grpSp>
          <p:nvGrpSpPr>
            <p:cNvPr id="30" name="组合 29">
              <a:extLst>
                <a:ext uri="{FF2B5EF4-FFF2-40B4-BE49-F238E27FC236}">
                  <a16:creationId xmlns:a16="http://schemas.microsoft.com/office/drawing/2014/main" xmlns="" id="{48245B13-F9DB-4CBD-907A-1E51834AD52B}"/>
                </a:ext>
              </a:extLst>
            </p:cNvPr>
            <p:cNvGrpSpPr/>
            <p:nvPr/>
          </p:nvGrpSpPr>
          <p:grpSpPr>
            <a:xfrm>
              <a:off x="6783337" y="4224485"/>
              <a:ext cx="3996118" cy="1161554"/>
              <a:chOff x="8524475" y="1528762"/>
              <a:chExt cx="2654289" cy="771525"/>
            </a:xfrm>
          </p:grpSpPr>
          <p:sp>
            <p:nvSpPr>
              <p:cNvPr id="31" name="等腰三角形 30">
                <a:extLst>
                  <a:ext uri="{FF2B5EF4-FFF2-40B4-BE49-F238E27FC236}">
                    <a16:creationId xmlns:a16="http://schemas.microsoft.com/office/drawing/2014/main" xmlns="" id="{69580A3D-0952-41C0-9A1C-5B269119F495}"/>
                  </a:ext>
                </a:extLst>
              </p:cNvPr>
              <p:cNvSpPr/>
              <p:nvPr/>
            </p:nvSpPr>
            <p:spPr>
              <a:xfrm rot="16200000">
                <a:off x="8527186" y="1797514"/>
                <a:ext cx="228600" cy="234022"/>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圆角 31">
                <a:extLst>
                  <a:ext uri="{FF2B5EF4-FFF2-40B4-BE49-F238E27FC236}">
                    <a16:creationId xmlns:a16="http://schemas.microsoft.com/office/drawing/2014/main" xmlns="" id="{DD88692D-E334-47CC-8246-F3D3CFDE94A6}"/>
                  </a:ext>
                </a:extLst>
              </p:cNvPr>
              <p:cNvSpPr/>
              <p:nvPr/>
            </p:nvSpPr>
            <p:spPr>
              <a:xfrm>
                <a:off x="8730839" y="1528762"/>
                <a:ext cx="2447925" cy="771525"/>
              </a:xfrm>
              <a:prstGeom prst="roundRect">
                <a:avLst>
                  <a:gd name="adj" fmla="val 9375"/>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quotation-mark_32371">
              <a:extLst>
                <a:ext uri="{FF2B5EF4-FFF2-40B4-BE49-F238E27FC236}">
                  <a16:creationId xmlns:a16="http://schemas.microsoft.com/office/drawing/2014/main" xmlns="" id="{240B0587-E17B-4318-9100-97221CC963CA}"/>
                </a:ext>
              </a:extLst>
            </p:cNvPr>
            <p:cNvSpPr>
              <a:spLocks noChangeAspect="1"/>
            </p:cNvSpPr>
            <p:nvPr/>
          </p:nvSpPr>
          <p:spPr bwMode="auto">
            <a:xfrm>
              <a:off x="7335262" y="4417746"/>
              <a:ext cx="464240" cy="430870"/>
            </a:xfrm>
            <a:custGeom>
              <a:avLst/>
              <a:gdLst>
                <a:gd name="T0" fmla="*/ 2004 w 4654"/>
                <a:gd name="T1" fmla="*/ 191 h 4326"/>
                <a:gd name="T2" fmla="*/ 2004 w 4654"/>
                <a:gd name="T3" fmla="*/ 968 h 4326"/>
                <a:gd name="T4" fmla="*/ 1813 w 4654"/>
                <a:gd name="T5" fmla="*/ 1158 h 4326"/>
                <a:gd name="T6" fmla="*/ 1205 w 4654"/>
                <a:gd name="T7" fmla="*/ 2305 h 4326"/>
                <a:gd name="T8" fmla="*/ 1813 w 4654"/>
                <a:gd name="T9" fmla="*/ 2305 h 4326"/>
                <a:gd name="T10" fmla="*/ 2004 w 4654"/>
                <a:gd name="T11" fmla="*/ 2495 h 4326"/>
                <a:gd name="T12" fmla="*/ 2004 w 4654"/>
                <a:gd name="T13" fmla="*/ 4135 h 4326"/>
                <a:gd name="T14" fmla="*/ 1813 w 4654"/>
                <a:gd name="T15" fmla="*/ 4326 h 4326"/>
                <a:gd name="T16" fmla="*/ 191 w 4654"/>
                <a:gd name="T17" fmla="*/ 4326 h 4326"/>
                <a:gd name="T18" fmla="*/ 0 w 4654"/>
                <a:gd name="T19" fmla="*/ 4135 h 4326"/>
                <a:gd name="T20" fmla="*/ 0 w 4654"/>
                <a:gd name="T21" fmla="*/ 2495 h 4326"/>
                <a:gd name="T22" fmla="*/ 109 w 4654"/>
                <a:gd name="T23" fmla="*/ 1501 h 4326"/>
                <a:gd name="T24" fmla="*/ 448 w 4654"/>
                <a:gd name="T25" fmla="*/ 713 h 4326"/>
                <a:gd name="T26" fmla="*/ 1023 w 4654"/>
                <a:gd name="T27" fmla="*/ 187 h 4326"/>
                <a:gd name="T28" fmla="*/ 1813 w 4654"/>
                <a:gd name="T29" fmla="*/ 0 h 4326"/>
                <a:gd name="T30" fmla="*/ 2004 w 4654"/>
                <a:gd name="T31" fmla="*/ 191 h 4326"/>
                <a:gd name="T32" fmla="*/ 4464 w 4654"/>
                <a:gd name="T33" fmla="*/ 1158 h 4326"/>
                <a:gd name="T34" fmla="*/ 4654 w 4654"/>
                <a:gd name="T35" fmla="*/ 968 h 4326"/>
                <a:gd name="T36" fmla="*/ 4654 w 4654"/>
                <a:gd name="T37" fmla="*/ 191 h 4326"/>
                <a:gd name="T38" fmla="*/ 4464 w 4654"/>
                <a:gd name="T39" fmla="*/ 0 h 4326"/>
                <a:gd name="T40" fmla="*/ 3674 w 4654"/>
                <a:gd name="T41" fmla="*/ 187 h 4326"/>
                <a:gd name="T42" fmla="*/ 3098 w 4654"/>
                <a:gd name="T43" fmla="*/ 713 h 4326"/>
                <a:gd name="T44" fmla="*/ 2759 w 4654"/>
                <a:gd name="T45" fmla="*/ 1501 h 4326"/>
                <a:gd name="T46" fmla="*/ 2650 w 4654"/>
                <a:gd name="T47" fmla="*/ 2495 h 4326"/>
                <a:gd name="T48" fmla="*/ 2650 w 4654"/>
                <a:gd name="T49" fmla="*/ 4135 h 4326"/>
                <a:gd name="T50" fmla="*/ 2841 w 4654"/>
                <a:gd name="T51" fmla="*/ 4326 h 4326"/>
                <a:gd name="T52" fmla="*/ 4464 w 4654"/>
                <a:gd name="T53" fmla="*/ 4326 h 4326"/>
                <a:gd name="T54" fmla="*/ 4654 w 4654"/>
                <a:gd name="T55" fmla="*/ 4135 h 4326"/>
                <a:gd name="T56" fmla="*/ 4654 w 4654"/>
                <a:gd name="T57" fmla="*/ 2495 h 4326"/>
                <a:gd name="T58" fmla="*/ 4464 w 4654"/>
                <a:gd name="T59" fmla="*/ 2305 h 4326"/>
                <a:gd name="T60" fmla="*/ 3864 w 4654"/>
                <a:gd name="T61" fmla="*/ 2305 h 4326"/>
                <a:gd name="T62" fmla="*/ 4464 w 4654"/>
                <a:gd name="T63" fmla="*/ 1158 h 4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654" h="4326">
                  <a:moveTo>
                    <a:pt x="2004" y="191"/>
                  </a:moveTo>
                  <a:lnTo>
                    <a:pt x="2004" y="968"/>
                  </a:lnTo>
                  <a:cubicBezTo>
                    <a:pt x="2004" y="1073"/>
                    <a:pt x="1919" y="1158"/>
                    <a:pt x="1813" y="1158"/>
                  </a:cubicBezTo>
                  <a:cubicBezTo>
                    <a:pt x="1437" y="1158"/>
                    <a:pt x="1233" y="1544"/>
                    <a:pt x="1205" y="2305"/>
                  </a:cubicBezTo>
                  <a:lnTo>
                    <a:pt x="1813" y="2305"/>
                  </a:lnTo>
                  <a:cubicBezTo>
                    <a:pt x="1919" y="2305"/>
                    <a:pt x="2004" y="2390"/>
                    <a:pt x="2004" y="2495"/>
                  </a:cubicBezTo>
                  <a:lnTo>
                    <a:pt x="2004" y="4135"/>
                  </a:lnTo>
                  <a:cubicBezTo>
                    <a:pt x="2004" y="4241"/>
                    <a:pt x="1919" y="4326"/>
                    <a:pt x="1813" y="4326"/>
                  </a:cubicBezTo>
                  <a:lnTo>
                    <a:pt x="191" y="4326"/>
                  </a:lnTo>
                  <a:cubicBezTo>
                    <a:pt x="85" y="4326"/>
                    <a:pt x="0" y="4241"/>
                    <a:pt x="0" y="4135"/>
                  </a:cubicBezTo>
                  <a:lnTo>
                    <a:pt x="0" y="2495"/>
                  </a:lnTo>
                  <a:cubicBezTo>
                    <a:pt x="0" y="2131"/>
                    <a:pt x="37" y="1796"/>
                    <a:pt x="109" y="1501"/>
                  </a:cubicBezTo>
                  <a:cubicBezTo>
                    <a:pt x="183" y="1198"/>
                    <a:pt x="297" y="933"/>
                    <a:pt x="448" y="713"/>
                  </a:cubicBezTo>
                  <a:cubicBezTo>
                    <a:pt x="602" y="488"/>
                    <a:pt x="796" y="311"/>
                    <a:pt x="1023" y="187"/>
                  </a:cubicBezTo>
                  <a:cubicBezTo>
                    <a:pt x="1252" y="63"/>
                    <a:pt x="1518" y="0"/>
                    <a:pt x="1813" y="0"/>
                  </a:cubicBezTo>
                  <a:cubicBezTo>
                    <a:pt x="1919" y="0"/>
                    <a:pt x="2004" y="86"/>
                    <a:pt x="2004" y="191"/>
                  </a:cubicBezTo>
                  <a:close/>
                  <a:moveTo>
                    <a:pt x="4464" y="1158"/>
                  </a:moveTo>
                  <a:cubicBezTo>
                    <a:pt x="4569" y="1158"/>
                    <a:pt x="4654" y="1073"/>
                    <a:pt x="4654" y="968"/>
                  </a:cubicBezTo>
                  <a:lnTo>
                    <a:pt x="4654" y="191"/>
                  </a:lnTo>
                  <a:cubicBezTo>
                    <a:pt x="4654" y="86"/>
                    <a:pt x="4569" y="0"/>
                    <a:pt x="4464" y="0"/>
                  </a:cubicBezTo>
                  <a:cubicBezTo>
                    <a:pt x="4168" y="0"/>
                    <a:pt x="3902" y="63"/>
                    <a:pt x="3674" y="187"/>
                  </a:cubicBezTo>
                  <a:cubicBezTo>
                    <a:pt x="3447" y="311"/>
                    <a:pt x="3253" y="488"/>
                    <a:pt x="3098" y="713"/>
                  </a:cubicBezTo>
                  <a:cubicBezTo>
                    <a:pt x="2948" y="933"/>
                    <a:pt x="2834" y="1198"/>
                    <a:pt x="2759" y="1501"/>
                  </a:cubicBezTo>
                  <a:cubicBezTo>
                    <a:pt x="2687" y="1796"/>
                    <a:pt x="2650" y="2131"/>
                    <a:pt x="2650" y="2495"/>
                  </a:cubicBezTo>
                  <a:lnTo>
                    <a:pt x="2650" y="4135"/>
                  </a:lnTo>
                  <a:cubicBezTo>
                    <a:pt x="2650" y="4241"/>
                    <a:pt x="2736" y="4326"/>
                    <a:pt x="2841" y="4326"/>
                  </a:cubicBezTo>
                  <a:lnTo>
                    <a:pt x="4464" y="4326"/>
                  </a:lnTo>
                  <a:cubicBezTo>
                    <a:pt x="4569" y="4326"/>
                    <a:pt x="4654" y="4241"/>
                    <a:pt x="4654" y="4135"/>
                  </a:cubicBezTo>
                  <a:lnTo>
                    <a:pt x="4654" y="2495"/>
                  </a:lnTo>
                  <a:cubicBezTo>
                    <a:pt x="4654" y="2390"/>
                    <a:pt x="4569" y="2305"/>
                    <a:pt x="4464" y="2305"/>
                  </a:cubicBezTo>
                  <a:lnTo>
                    <a:pt x="3864" y="2305"/>
                  </a:lnTo>
                  <a:cubicBezTo>
                    <a:pt x="3892" y="1544"/>
                    <a:pt x="4093" y="1158"/>
                    <a:pt x="4464" y="1158"/>
                  </a:cubicBezTo>
                  <a:close/>
                </a:path>
              </a:pathLst>
            </a:custGeom>
            <a:solidFill>
              <a:schemeClr val="bg1">
                <a:lumMod val="85000"/>
              </a:schemeClr>
            </a:solidFill>
            <a:ln>
              <a:noFill/>
            </a:ln>
          </p:spPr>
        </p:sp>
        <p:sp>
          <p:nvSpPr>
            <p:cNvPr id="34" name="文本框 33">
              <a:extLst>
                <a:ext uri="{FF2B5EF4-FFF2-40B4-BE49-F238E27FC236}">
                  <a16:creationId xmlns:a16="http://schemas.microsoft.com/office/drawing/2014/main" xmlns="" id="{8A5E4CBA-0E59-469C-90C1-969409A8165F}"/>
                </a:ext>
              </a:extLst>
            </p:cNvPr>
            <p:cNvSpPr txBox="1"/>
            <p:nvPr/>
          </p:nvSpPr>
          <p:spPr>
            <a:xfrm>
              <a:off x="7872202" y="4417746"/>
              <a:ext cx="2916800" cy="791499"/>
            </a:xfrm>
            <a:prstGeom prst="rect">
              <a:avLst/>
            </a:prstGeom>
            <a:noFill/>
          </p:spPr>
          <p:txBody>
            <a:bodyPr wrap="square" rtlCol="0">
              <a:spAutoFit/>
            </a:bodyPr>
            <a:lstStyle/>
            <a:p>
              <a:pPr>
                <a:lnSpc>
                  <a:spcPct val="150000"/>
                </a:lnSpc>
              </a:pPr>
              <a:r>
                <a:rPr lang="en-US" altLang="zh-CN" sz="1600" dirty="0">
                  <a:solidFill>
                    <a:schemeClr val="tx1">
                      <a:lumMod val="85000"/>
                      <a:lumOff val="15000"/>
                    </a:schemeClr>
                  </a:solidFill>
                  <a:latin typeface="微软雅黑 Light" panose="020B0502040204020203" pitchFamily="34" charset="-122"/>
                  <a:ea typeface="微软雅黑 Light" panose="020B0502040204020203" pitchFamily="34" charset="-122"/>
                </a:rPr>
                <a:t>Lorem ipsum dolor sit amet, consectetur adipiscing elit. </a:t>
              </a:r>
              <a:endParaRPr lang="zh-CN" altLang="en-US" sz="1600"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grpSp>
      <p:grpSp>
        <p:nvGrpSpPr>
          <p:cNvPr id="42" name="组合 41">
            <a:extLst>
              <a:ext uri="{FF2B5EF4-FFF2-40B4-BE49-F238E27FC236}">
                <a16:creationId xmlns:a16="http://schemas.microsoft.com/office/drawing/2014/main" xmlns="" id="{3F5BCFAB-8670-4052-85CB-568DF4660441}"/>
              </a:ext>
            </a:extLst>
          </p:cNvPr>
          <p:cNvGrpSpPr/>
          <p:nvPr/>
        </p:nvGrpSpPr>
        <p:grpSpPr>
          <a:xfrm>
            <a:off x="6804371" y="2718769"/>
            <a:ext cx="4005665" cy="1161554"/>
            <a:chOff x="6804371" y="2718769"/>
            <a:chExt cx="4005665" cy="1161554"/>
          </a:xfrm>
          <a:effectLst>
            <a:outerShdw blurRad="254000" sx="102000" sy="102000" algn="ctr" rotWithShape="0">
              <a:prstClr val="black">
                <a:alpha val="10000"/>
              </a:prstClr>
            </a:outerShdw>
          </a:effectLst>
        </p:grpSpPr>
        <p:grpSp>
          <p:nvGrpSpPr>
            <p:cNvPr id="35" name="组合 34">
              <a:extLst>
                <a:ext uri="{FF2B5EF4-FFF2-40B4-BE49-F238E27FC236}">
                  <a16:creationId xmlns:a16="http://schemas.microsoft.com/office/drawing/2014/main" xmlns="" id="{A04A816F-D651-4746-9906-AF4A3BD8B7A4}"/>
                </a:ext>
              </a:extLst>
            </p:cNvPr>
            <p:cNvGrpSpPr/>
            <p:nvPr/>
          </p:nvGrpSpPr>
          <p:grpSpPr>
            <a:xfrm>
              <a:off x="6804371" y="2718769"/>
              <a:ext cx="3996118" cy="1161554"/>
              <a:chOff x="8524475" y="1528762"/>
              <a:chExt cx="2654289" cy="771525"/>
            </a:xfrm>
          </p:grpSpPr>
          <p:sp>
            <p:nvSpPr>
              <p:cNvPr id="36" name="等腰三角形 35">
                <a:extLst>
                  <a:ext uri="{FF2B5EF4-FFF2-40B4-BE49-F238E27FC236}">
                    <a16:creationId xmlns:a16="http://schemas.microsoft.com/office/drawing/2014/main" xmlns="" id="{19FB7E76-E358-41BA-9DAF-A7A162B1A321}"/>
                  </a:ext>
                </a:extLst>
              </p:cNvPr>
              <p:cNvSpPr/>
              <p:nvPr/>
            </p:nvSpPr>
            <p:spPr>
              <a:xfrm rot="16200000">
                <a:off x="8527186" y="1797514"/>
                <a:ext cx="228600" cy="23402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圆角 36">
                <a:extLst>
                  <a:ext uri="{FF2B5EF4-FFF2-40B4-BE49-F238E27FC236}">
                    <a16:creationId xmlns:a16="http://schemas.microsoft.com/office/drawing/2014/main" xmlns="" id="{07B4B22D-24B7-4E5F-8451-D9655651318C}"/>
                  </a:ext>
                </a:extLst>
              </p:cNvPr>
              <p:cNvSpPr/>
              <p:nvPr/>
            </p:nvSpPr>
            <p:spPr>
              <a:xfrm>
                <a:off x="8730839" y="1528762"/>
                <a:ext cx="2447925" cy="771525"/>
              </a:xfrm>
              <a:prstGeom prst="roundRect">
                <a:avLst>
                  <a:gd name="adj" fmla="val 9375"/>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quotation-mark_32371">
              <a:extLst>
                <a:ext uri="{FF2B5EF4-FFF2-40B4-BE49-F238E27FC236}">
                  <a16:creationId xmlns:a16="http://schemas.microsoft.com/office/drawing/2014/main" xmlns="" id="{5CB1B7A1-B85E-4815-9CE1-0724B6BC3C7D}"/>
                </a:ext>
              </a:extLst>
            </p:cNvPr>
            <p:cNvSpPr>
              <a:spLocks noChangeAspect="1"/>
            </p:cNvSpPr>
            <p:nvPr/>
          </p:nvSpPr>
          <p:spPr bwMode="auto">
            <a:xfrm>
              <a:off x="7356296" y="2912030"/>
              <a:ext cx="464240" cy="430870"/>
            </a:xfrm>
            <a:custGeom>
              <a:avLst/>
              <a:gdLst>
                <a:gd name="T0" fmla="*/ 2004 w 4654"/>
                <a:gd name="T1" fmla="*/ 191 h 4326"/>
                <a:gd name="T2" fmla="*/ 2004 w 4654"/>
                <a:gd name="T3" fmla="*/ 968 h 4326"/>
                <a:gd name="T4" fmla="*/ 1813 w 4654"/>
                <a:gd name="T5" fmla="*/ 1158 h 4326"/>
                <a:gd name="T6" fmla="*/ 1205 w 4654"/>
                <a:gd name="T7" fmla="*/ 2305 h 4326"/>
                <a:gd name="T8" fmla="*/ 1813 w 4654"/>
                <a:gd name="T9" fmla="*/ 2305 h 4326"/>
                <a:gd name="T10" fmla="*/ 2004 w 4654"/>
                <a:gd name="T11" fmla="*/ 2495 h 4326"/>
                <a:gd name="T12" fmla="*/ 2004 w 4654"/>
                <a:gd name="T13" fmla="*/ 4135 h 4326"/>
                <a:gd name="T14" fmla="*/ 1813 w 4654"/>
                <a:gd name="T15" fmla="*/ 4326 h 4326"/>
                <a:gd name="T16" fmla="*/ 191 w 4654"/>
                <a:gd name="T17" fmla="*/ 4326 h 4326"/>
                <a:gd name="T18" fmla="*/ 0 w 4654"/>
                <a:gd name="T19" fmla="*/ 4135 h 4326"/>
                <a:gd name="T20" fmla="*/ 0 w 4654"/>
                <a:gd name="T21" fmla="*/ 2495 h 4326"/>
                <a:gd name="T22" fmla="*/ 109 w 4654"/>
                <a:gd name="T23" fmla="*/ 1501 h 4326"/>
                <a:gd name="T24" fmla="*/ 448 w 4654"/>
                <a:gd name="T25" fmla="*/ 713 h 4326"/>
                <a:gd name="T26" fmla="*/ 1023 w 4654"/>
                <a:gd name="T27" fmla="*/ 187 h 4326"/>
                <a:gd name="T28" fmla="*/ 1813 w 4654"/>
                <a:gd name="T29" fmla="*/ 0 h 4326"/>
                <a:gd name="T30" fmla="*/ 2004 w 4654"/>
                <a:gd name="T31" fmla="*/ 191 h 4326"/>
                <a:gd name="T32" fmla="*/ 4464 w 4654"/>
                <a:gd name="T33" fmla="*/ 1158 h 4326"/>
                <a:gd name="T34" fmla="*/ 4654 w 4654"/>
                <a:gd name="T35" fmla="*/ 968 h 4326"/>
                <a:gd name="T36" fmla="*/ 4654 w 4654"/>
                <a:gd name="T37" fmla="*/ 191 h 4326"/>
                <a:gd name="T38" fmla="*/ 4464 w 4654"/>
                <a:gd name="T39" fmla="*/ 0 h 4326"/>
                <a:gd name="T40" fmla="*/ 3674 w 4654"/>
                <a:gd name="T41" fmla="*/ 187 h 4326"/>
                <a:gd name="T42" fmla="*/ 3098 w 4654"/>
                <a:gd name="T43" fmla="*/ 713 h 4326"/>
                <a:gd name="T44" fmla="*/ 2759 w 4654"/>
                <a:gd name="T45" fmla="*/ 1501 h 4326"/>
                <a:gd name="T46" fmla="*/ 2650 w 4654"/>
                <a:gd name="T47" fmla="*/ 2495 h 4326"/>
                <a:gd name="T48" fmla="*/ 2650 w 4654"/>
                <a:gd name="T49" fmla="*/ 4135 h 4326"/>
                <a:gd name="T50" fmla="*/ 2841 w 4654"/>
                <a:gd name="T51" fmla="*/ 4326 h 4326"/>
                <a:gd name="T52" fmla="*/ 4464 w 4654"/>
                <a:gd name="T53" fmla="*/ 4326 h 4326"/>
                <a:gd name="T54" fmla="*/ 4654 w 4654"/>
                <a:gd name="T55" fmla="*/ 4135 h 4326"/>
                <a:gd name="T56" fmla="*/ 4654 w 4654"/>
                <a:gd name="T57" fmla="*/ 2495 h 4326"/>
                <a:gd name="T58" fmla="*/ 4464 w 4654"/>
                <a:gd name="T59" fmla="*/ 2305 h 4326"/>
                <a:gd name="T60" fmla="*/ 3864 w 4654"/>
                <a:gd name="T61" fmla="*/ 2305 h 4326"/>
                <a:gd name="T62" fmla="*/ 4464 w 4654"/>
                <a:gd name="T63" fmla="*/ 1158 h 4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654" h="4326">
                  <a:moveTo>
                    <a:pt x="2004" y="191"/>
                  </a:moveTo>
                  <a:lnTo>
                    <a:pt x="2004" y="968"/>
                  </a:lnTo>
                  <a:cubicBezTo>
                    <a:pt x="2004" y="1073"/>
                    <a:pt x="1919" y="1158"/>
                    <a:pt x="1813" y="1158"/>
                  </a:cubicBezTo>
                  <a:cubicBezTo>
                    <a:pt x="1437" y="1158"/>
                    <a:pt x="1233" y="1544"/>
                    <a:pt x="1205" y="2305"/>
                  </a:cubicBezTo>
                  <a:lnTo>
                    <a:pt x="1813" y="2305"/>
                  </a:lnTo>
                  <a:cubicBezTo>
                    <a:pt x="1919" y="2305"/>
                    <a:pt x="2004" y="2390"/>
                    <a:pt x="2004" y="2495"/>
                  </a:cubicBezTo>
                  <a:lnTo>
                    <a:pt x="2004" y="4135"/>
                  </a:lnTo>
                  <a:cubicBezTo>
                    <a:pt x="2004" y="4241"/>
                    <a:pt x="1919" y="4326"/>
                    <a:pt x="1813" y="4326"/>
                  </a:cubicBezTo>
                  <a:lnTo>
                    <a:pt x="191" y="4326"/>
                  </a:lnTo>
                  <a:cubicBezTo>
                    <a:pt x="85" y="4326"/>
                    <a:pt x="0" y="4241"/>
                    <a:pt x="0" y="4135"/>
                  </a:cubicBezTo>
                  <a:lnTo>
                    <a:pt x="0" y="2495"/>
                  </a:lnTo>
                  <a:cubicBezTo>
                    <a:pt x="0" y="2131"/>
                    <a:pt x="37" y="1796"/>
                    <a:pt x="109" y="1501"/>
                  </a:cubicBezTo>
                  <a:cubicBezTo>
                    <a:pt x="183" y="1198"/>
                    <a:pt x="297" y="933"/>
                    <a:pt x="448" y="713"/>
                  </a:cubicBezTo>
                  <a:cubicBezTo>
                    <a:pt x="602" y="488"/>
                    <a:pt x="796" y="311"/>
                    <a:pt x="1023" y="187"/>
                  </a:cubicBezTo>
                  <a:cubicBezTo>
                    <a:pt x="1252" y="63"/>
                    <a:pt x="1518" y="0"/>
                    <a:pt x="1813" y="0"/>
                  </a:cubicBezTo>
                  <a:cubicBezTo>
                    <a:pt x="1919" y="0"/>
                    <a:pt x="2004" y="86"/>
                    <a:pt x="2004" y="191"/>
                  </a:cubicBezTo>
                  <a:close/>
                  <a:moveTo>
                    <a:pt x="4464" y="1158"/>
                  </a:moveTo>
                  <a:cubicBezTo>
                    <a:pt x="4569" y="1158"/>
                    <a:pt x="4654" y="1073"/>
                    <a:pt x="4654" y="968"/>
                  </a:cubicBezTo>
                  <a:lnTo>
                    <a:pt x="4654" y="191"/>
                  </a:lnTo>
                  <a:cubicBezTo>
                    <a:pt x="4654" y="86"/>
                    <a:pt x="4569" y="0"/>
                    <a:pt x="4464" y="0"/>
                  </a:cubicBezTo>
                  <a:cubicBezTo>
                    <a:pt x="4168" y="0"/>
                    <a:pt x="3902" y="63"/>
                    <a:pt x="3674" y="187"/>
                  </a:cubicBezTo>
                  <a:cubicBezTo>
                    <a:pt x="3447" y="311"/>
                    <a:pt x="3253" y="488"/>
                    <a:pt x="3098" y="713"/>
                  </a:cubicBezTo>
                  <a:cubicBezTo>
                    <a:pt x="2948" y="933"/>
                    <a:pt x="2834" y="1198"/>
                    <a:pt x="2759" y="1501"/>
                  </a:cubicBezTo>
                  <a:cubicBezTo>
                    <a:pt x="2687" y="1796"/>
                    <a:pt x="2650" y="2131"/>
                    <a:pt x="2650" y="2495"/>
                  </a:cubicBezTo>
                  <a:lnTo>
                    <a:pt x="2650" y="4135"/>
                  </a:lnTo>
                  <a:cubicBezTo>
                    <a:pt x="2650" y="4241"/>
                    <a:pt x="2736" y="4326"/>
                    <a:pt x="2841" y="4326"/>
                  </a:cubicBezTo>
                  <a:lnTo>
                    <a:pt x="4464" y="4326"/>
                  </a:lnTo>
                  <a:cubicBezTo>
                    <a:pt x="4569" y="4326"/>
                    <a:pt x="4654" y="4241"/>
                    <a:pt x="4654" y="4135"/>
                  </a:cubicBezTo>
                  <a:lnTo>
                    <a:pt x="4654" y="2495"/>
                  </a:lnTo>
                  <a:cubicBezTo>
                    <a:pt x="4654" y="2390"/>
                    <a:pt x="4569" y="2305"/>
                    <a:pt x="4464" y="2305"/>
                  </a:cubicBezTo>
                  <a:lnTo>
                    <a:pt x="3864" y="2305"/>
                  </a:lnTo>
                  <a:cubicBezTo>
                    <a:pt x="3892" y="1544"/>
                    <a:pt x="4093" y="1158"/>
                    <a:pt x="4464" y="1158"/>
                  </a:cubicBezTo>
                  <a:close/>
                </a:path>
              </a:pathLst>
            </a:custGeom>
            <a:solidFill>
              <a:schemeClr val="bg1">
                <a:lumMod val="75000"/>
              </a:schemeClr>
            </a:solidFill>
            <a:ln>
              <a:noFill/>
            </a:ln>
          </p:spPr>
        </p:sp>
        <p:sp>
          <p:nvSpPr>
            <p:cNvPr id="39" name="文本框 38">
              <a:extLst>
                <a:ext uri="{FF2B5EF4-FFF2-40B4-BE49-F238E27FC236}">
                  <a16:creationId xmlns:a16="http://schemas.microsoft.com/office/drawing/2014/main" xmlns="" id="{54B36BB8-A53E-4013-B56F-84092E8DCD38}"/>
                </a:ext>
              </a:extLst>
            </p:cNvPr>
            <p:cNvSpPr txBox="1"/>
            <p:nvPr/>
          </p:nvSpPr>
          <p:spPr>
            <a:xfrm>
              <a:off x="7893236" y="2912030"/>
              <a:ext cx="2916800" cy="791499"/>
            </a:xfrm>
            <a:prstGeom prst="rect">
              <a:avLst/>
            </a:prstGeom>
            <a:noFill/>
          </p:spPr>
          <p:txBody>
            <a:bodyPr wrap="square" rtlCol="0">
              <a:spAutoFit/>
            </a:bodyPr>
            <a:lstStyle/>
            <a:p>
              <a:pPr>
                <a:lnSpc>
                  <a:spcPct val="150000"/>
                </a:lnSpc>
              </a:pPr>
              <a:r>
                <a:rPr lang="en-US" altLang="zh-CN" sz="1600" dirty="0">
                  <a:solidFill>
                    <a:srgbClr val="323232"/>
                  </a:solidFill>
                  <a:latin typeface="微软雅黑 Light" panose="020B0502040204020203" pitchFamily="34" charset="-122"/>
                  <a:ea typeface="微软雅黑 Light" panose="020B0502040204020203" pitchFamily="34" charset="-122"/>
                </a:rPr>
                <a:t>Lorem ipsum dolor sit amet, consectetur adipiscing elit. </a:t>
              </a:r>
              <a:endParaRPr lang="zh-CN" altLang="en-US" sz="1600" dirty="0">
                <a:solidFill>
                  <a:srgbClr val="323232"/>
                </a:solidFill>
                <a:latin typeface="微软雅黑 Light" panose="020B0502040204020203" pitchFamily="34" charset="-122"/>
                <a:ea typeface="微软雅黑 Light" panose="020B0502040204020203" pitchFamily="34" charset="-122"/>
              </a:endParaRPr>
            </a:p>
          </p:txBody>
        </p:sp>
      </p:grpSp>
      <p:sp>
        <p:nvSpPr>
          <p:cNvPr id="44" name="文本框 43">
            <a:extLst>
              <a:ext uri="{FF2B5EF4-FFF2-40B4-BE49-F238E27FC236}">
                <a16:creationId xmlns:a16="http://schemas.microsoft.com/office/drawing/2014/main" xmlns="" id="{05B2F475-C972-4E33-AD90-4EB27EA52C6F}"/>
              </a:ext>
            </a:extLst>
          </p:cNvPr>
          <p:cNvSpPr txBox="1"/>
          <p:nvPr/>
        </p:nvSpPr>
        <p:spPr>
          <a:xfrm>
            <a:off x="369618" y="4425960"/>
            <a:ext cx="2544286" cy="707886"/>
          </a:xfrm>
          <a:prstGeom prst="rect">
            <a:avLst/>
          </a:prstGeom>
          <a:noFill/>
        </p:spPr>
        <p:txBody>
          <a:bodyPr wrap="none" rtlCol="0">
            <a:spAutoFit/>
          </a:bodyPr>
          <a:lstStyle/>
          <a:p>
            <a:r>
              <a:rPr lang="zh-CN" altLang="en-US" sz="4000" b="1" spc="600" dirty="0">
                <a:solidFill>
                  <a:srgbClr val="323232"/>
                </a:solidFill>
                <a:effectLst>
                  <a:outerShdw blurRad="63500" sx="102000" sy="102000" algn="ctr" rotWithShape="0">
                    <a:prstClr val="black">
                      <a:alpha val="40000"/>
                    </a:prstClr>
                  </a:outerShdw>
                </a:effectLst>
                <a:latin typeface="微软雅黑 Light" panose="020B0502040204020203" pitchFamily="34" charset="-122"/>
                <a:ea typeface="微软雅黑 Light" panose="020B0502040204020203" pitchFamily="34" charset="-122"/>
              </a:rPr>
              <a:t>添加标题</a:t>
            </a:r>
          </a:p>
        </p:txBody>
      </p:sp>
      <p:sp>
        <p:nvSpPr>
          <p:cNvPr id="45" name="矩形 44">
            <a:extLst>
              <a:ext uri="{FF2B5EF4-FFF2-40B4-BE49-F238E27FC236}">
                <a16:creationId xmlns:a16="http://schemas.microsoft.com/office/drawing/2014/main" xmlns="" id="{D2E506E1-B509-46EF-9486-0D870AA72475}"/>
              </a:ext>
            </a:extLst>
          </p:cNvPr>
          <p:cNvSpPr/>
          <p:nvPr/>
        </p:nvSpPr>
        <p:spPr>
          <a:xfrm>
            <a:off x="435599" y="5056915"/>
            <a:ext cx="5312716" cy="791499"/>
          </a:xfrm>
          <a:prstGeom prst="rect">
            <a:avLst/>
          </a:prstGeom>
        </p:spPr>
        <p:txBody>
          <a:bodyPr wrap="square">
            <a:spAutoFit/>
          </a:bodyPr>
          <a:lstStyle/>
          <a:p>
            <a:pPr>
              <a:lnSpc>
                <a:spcPct val="150000"/>
              </a:lnSpc>
            </a:pPr>
            <a:r>
              <a:rPr lang="en-US" altLang="zh-CN" sz="1600" dirty="0">
                <a:solidFill>
                  <a:schemeClr val="tx1">
                    <a:lumMod val="65000"/>
                    <a:lumOff val="35000"/>
                  </a:schemeClr>
                </a:solidFill>
                <a:latin typeface="微软雅黑 Light" panose="020B0502040204020203" pitchFamily="34" charset="-122"/>
                <a:ea typeface="微软雅黑 Light" panose="020B0502040204020203" pitchFamily="34" charset="-122"/>
              </a:rPr>
              <a:t>Lorem ipsum dolor sit amet, consectetur adipiscing elit. Praesent venenatis rutrum feugiat. Vestibulum ornare.</a:t>
            </a:r>
            <a:endParaRPr lang="zh-CN" altLang="en-US" sz="16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37259823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additive="base">
                                        <p:cTn id="12" dur="500" fill="hold"/>
                                        <p:tgtEl>
                                          <p:spTgt spid="44"/>
                                        </p:tgtEl>
                                        <p:attrNameLst>
                                          <p:attrName>ppt_x</p:attrName>
                                        </p:attrNameLst>
                                      </p:cBhvr>
                                      <p:tavLst>
                                        <p:tav tm="0">
                                          <p:val>
                                            <p:strVal val="0-#ppt_w/2"/>
                                          </p:val>
                                        </p:tav>
                                        <p:tav tm="100000">
                                          <p:val>
                                            <p:strVal val="#ppt_x"/>
                                          </p:val>
                                        </p:tav>
                                      </p:tavLst>
                                    </p:anim>
                                    <p:anim calcmode="lin" valueType="num">
                                      <p:cBhvr additive="base">
                                        <p:cTn id="13" dur="500" fill="hold"/>
                                        <p:tgtEl>
                                          <p:spTgt spid="44"/>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45"/>
                                        </p:tgtEl>
                                        <p:attrNameLst>
                                          <p:attrName>style.visibility</p:attrName>
                                        </p:attrNameLst>
                                      </p:cBhvr>
                                      <p:to>
                                        <p:strVal val="visible"/>
                                      </p:to>
                                    </p:set>
                                    <p:anim calcmode="lin" valueType="num">
                                      <p:cBhvr additive="base">
                                        <p:cTn id="16" dur="500" fill="hold"/>
                                        <p:tgtEl>
                                          <p:spTgt spid="45"/>
                                        </p:tgtEl>
                                        <p:attrNameLst>
                                          <p:attrName>ppt_x</p:attrName>
                                        </p:attrNameLst>
                                      </p:cBhvr>
                                      <p:tavLst>
                                        <p:tav tm="0">
                                          <p:val>
                                            <p:strVal val="0-#ppt_w/2"/>
                                          </p:val>
                                        </p:tav>
                                        <p:tav tm="100000">
                                          <p:val>
                                            <p:strVal val="#ppt_x"/>
                                          </p:val>
                                        </p:tav>
                                      </p:tavLst>
                                    </p:anim>
                                    <p:anim calcmode="lin" valueType="num">
                                      <p:cBhvr additive="base">
                                        <p:cTn id="17" dur="50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40"/>
                                        </p:tgtEl>
                                        <p:attrNameLst>
                                          <p:attrName>style.visibility</p:attrName>
                                        </p:attrNameLst>
                                      </p:cBhvr>
                                      <p:to>
                                        <p:strVal val="visible"/>
                                      </p:to>
                                    </p:set>
                                    <p:anim calcmode="lin" valueType="num">
                                      <p:cBhvr additive="base">
                                        <p:cTn id="22" dur="500" fill="hold"/>
                                        <p:tgtEl>
                                          <p:spTgt spid="40"/>
                                        </p:tgtEl>
                                        <p:attrNameLst>
                                          <p:attrName>ppt_x</p:attrName>
                                        </p:attrNameLst>
                                      </p:cBhvr>
                                      <p:tavLst>
                                        <p:tav tm="0">
                                          <p:val>
                                            <p:strVal val="#ppt_x"/>
                                          </p:val>
                                        </p:tav>
                                        <p:tav tm="100000">
                                          <p:val>
                                            <p:strVal val="#ppt_x"/>
                                          </p:val>
                                        </p:tav>
                                      </p:tavLst>
                                    </p:anim>
                                    <p:anim calcmode="lin" valueType="num">
                                      <p:cBhvr additive="base">
                                        <p:cTn id="23" dur="500" fill="hold"/>
                                        <p:tgtEl>
                                          <p:spTgt spid="40"/>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41"/>
                                        </p:tgtEl>
                                        <p:attrNameLst>
                                          <p:attrName>style.visibility</p:attrName>
                                        </p:attrNameLst>
                                      </p:cBhvr>
                                      <p:to>
                                        <p:strVal val="visible"/>
                                      </p:to>
                                    </p:set>
                                    <p:anim calcmode="lin" valueType="num">
                                      <p:cBhvr additive="base">
                                        <p:cTn id="26" dur="500" fill="hold"/>
                                        <p:tgtEl>
                                          <p:spTgt spid="41"/>
                                        </p:tgtEl>
                                        <p:attrNameLst>
                                          <p:attrName>ppt_x</p:attrName>
                                        </p:attrNameLst>
                                      </p:cBhvr>
                                      <p:tavLst>
                                        <p:tav tm="0">
                                          <p:val>
                                            <p:strVal val="#ppt_x"/>
                                          </p:val>
                                        </p:tav>
                                        <p:tav tm="100000">
                                          <p:val>
                                            <p:strVal val="#ppt_x"/>
                                          </p:val>
                                        </p:tav>
                                      </p:tavLst>
                                    </p:anim>
                                    <p:anim calcmode="lin" valueType="num">
                                      <p:cBhvr additive="base">
                                        <p:cTn id="27" dur="500" fill="hold"/>
                                        <p:tgtEl>
                                          <p:spTgt spid="41"/>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42"/>
                                        </p:tgtEl>
                                        <p:attrNameLst>
                                          <p:attrName>style.visibility</p:attrName>
                                        </p:attrNameLst>
                                      </p:cBhvr>
                                      <p:to>
                                        <p:strVal val="visible"/>
                                      </p:to>
                                    </p:set>
                                    <p:anim calcmode="lin" valueType="num">
                                      <p:cBhvr additive="base">
                                        <p:cTn id="30" dur="500" fill="hold"/>
                                        <p:tgtEl>
                                          <p:spTgt spid="42"/>
                                        </p:tgtEl>
                                        <p:attrNameLst>
                                          <p:attrName>ppt_x</p:attrName>
                                        </p:attrNameLst>
                                      </p:cBhvr>
                                      <p:tavLst>
                                        <p:tav tm="0">
                                          <p:val>
                                            <p:strVal val="#ppt_x"/>
                                          </p:val>
                                        </p:tav>
                                        <p:tav tm="100000">
                                          <p:val>
                                            <p:strVal val="#ppt_x"/>
                                          </p:val>
                                        </p:tav>
                                      </p:tavLst>
                                    </p:anim>
                                    <p:anim calcmode="lin" valueType="num">
                                      <p:cBhvr additive="base">
                                        <p:cTn id="31" dur="500" fill="hold"/>
                                        <p:tgtEl>
                                          <p:spTgt spid="42"/>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43"/>
                                        </p:tgtEl>
                                        <p:attrNameLst>
                                          <p:attrName>style.visibility</p:attrName>
                                        </p:attrNameLst>
                                      </p:cBhvr>
                                      <p:to>
                                        <p:strVal val="visible"/>
                                      </p:to>
                                    </p:set>
                                    <p:anim calcmode="lin" valueType="num">
                                      <p:cBhvr additive="base">
                                        <p:cTn id="34" dur="500" fill="hold"/>
                                        <p:tgtEl>
                                          <p:spTgt spid="43"/>
                                        </p:tgtEl>
                                        <p:attrNameLst>
                                          <p:attrName>ppt_x</p:attrName>
                                        </p:attrNameLst>
                                      </p:cBhvr>
                                      <p:tavLst>
                                        <p:tav tm="0">
                                          <p:val>
                                            <p:strVal val="#ppt_x"/>
                                          </p:val>
                                        </p:tav>
                                        <p:tav tm="100000">
                                          <p:val>
                                            <p:strVal val="#ppt_x"/>
                                          </p:val>
                                        </p:tav>
                                      </p:tavLst>
                                    </p:anim>
                                    <p:anim calcmode="lin" valueType="num">
                                      <p:cBhvr additive="base">
                                        <p:cTn id="35"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2DFBB1A8-1E16-4D07-B1CA-42766698105B}"/>
              </a:ext>
            </a:extLst>
          </p:cNvPr>
          <p:cNvGrpSpPr/>
          <p:nvPr/>
        </p:nvGrpSpPr>
        <p:grpSpPr>
          <a:xfrm>
            <a:off x="6096000" y="-2078599"/>
            <a:ext cx="5948978" cy="5063335"/>
            <a:chOff x="-2344603" y="-3324499"/>
            <a:chExt cx="5948978" cy="5063335"/>
          </a:xfrm>
        </p:grpSpPr>
        <p:sp>
          <p:nvSpPr>
            <p:cNvPr id="3" name="图形 1">
              <a:extLst>
                <a:ext uri="{FF2B5EF4-FFF2-40B4-BE49-F238E27FC236}">
                  <a16:creationId xmlns:a16="http://schemas.microsoft.com/office/drawing/2014/main" xmlns="" id="{1E2CE437-1E7B-46C5-824C-D021190D19BB}"/>
                </a:ext>
              </a:extLst>
            </p:cNvPr>
            <p:cNvSpPr/>
            <p:nvPr/>
          </p:nvSpPr>
          <p:spPr>
            <a:xfrm rot="14887572">
              <a:off x="-1901782" y="-3767320"/>
              <a:ext cx="5063335" cy="594897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7222"/>
                  <a:alpha val="11111"/>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grpSp>
          <p:nvGrpSpPr>
            <p:cNvPr id="4" name="组合 3">
              <a:extLst>
                <a:ext uri="{FF2B5EF4-FFF2-40B4-BE49-F238E27FC236}">
                  <a16:creationId xmlns:a16="http://schemas.microsoft.com/office/drawing/2014/main" xmlns="" id="{487C48C1-1158-42FD-8EFB-4982388C3A20}"/>
                </a:ext>
              </a:extLst>
            </p:cNvPr>
            <p:cNvGrpSpPr/>
            <p:nvPr/>
          </p:nvGrpSpPr>
          <p:grpSpPr>
            <a:xfrm>
              <a:off x="-2162584" y="-3169579"/>
              <a:ext cx="5584942" cy="4753495"/>
              <a:chOff x="-2162584" y="-3169579"/>
              <a:chExt cx="5584942" cy="4753495"/>
            </a:xfrm>
          </p:grpSpPr>
          <p:sp>
            <p:nvSpPr>
              <p:cNvPr id="5" name="图形 1">
                <a:extLst>
                  <a:ext uri="{FF2B5EF4-FFF2-40B4-BE49-F238E27FC236}">
                    <a16:creationId xmlns:a16="http://schemas.microsoft.com/office/drawing/2014/main" xmlns="" id="{5FE4179E-EA69-49F7-BA02-C944217DB28B}"/>
                  </a:ext>
                </a:extLst>
              </p:cNvPr>
              <p:cNvSpPr/>
              <p:nvPr/>
            </p:nvSpPr>
            <p:spPr>
              <a:xfrm rot="14887572">
                <a:off x="-1746861" y="-3585302"/>
                <a:ext cx="4753495" cy="558494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4444"/>
                    <a:alpha val="22222"/>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6" name="图形 1">
                <a:extLst>
                  <a:ext uri="{FF2B5EF4-FFF2-40B4-BE49-F238E27FC236}">
                    <a16:creationId xmlns:a16="http://schemas.microsoft.com/office/drawing/2014/main" xmlns="" id="{8D504CC1-EF6B-45CA-8413-4F847B2D71B3}"/>
                  </a:ext>
                </a:extLst>
              </p:cNvPr>
              <p:cNvSpPr/>
              <p:nvPr/>
            </p:nvSpPr>
            <p:spPr>
              <a:xfrm rot="14887572">
                <a:off x="-1591941" y="-3403284"/>
                <a:ext cx="4443654" cy="522090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1667"/>
                    <a:alpha val="3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7" name="图形 1">
                <a:extLst>
                  <a:ext uri="{FF2B5EF4-FFF2-40B4-BE49-F238E27FC236}">
                    <a16:creationId xmlns:a16="http://schemas.microsoft.com/office/drawing/2014/main" xmlns="" id="{40301DC3-1E8E-428C-8304-9B3247BC505A}"/>
                  </a:ext>
                </a:extLst>
              </p:cNvPr>
              <p:cNvSpPr/>
              <p:nvPr/>
            </p:nvSpPr>
            <p:spPr>
              <a:xfrm rot="14887572">
                <a:off x="-1437021" y="-3221266"/>
                <a:ext cx="4133813" cy="485687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8889"/>
                    <a:alpha val="44444"/>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 name="图形 1">
                <a:extLst>
                  <a:ext uri="{FF2B5EF4-FFF2-40B4-BE49-F238E27FC236}">
                    <a16:creationId xmlns:a16="http://schemas.microsoft.com/office/drawing/2014/main" xmlns="" id="{24507DEB-66D9-4426-9C3D-CBD335F6B04D}"/>
                  </a:ext>
                </a:extLst>
              </p:cNvPr>
              <p:cNvSpPr/>
              <p:nvPr/>
            </p:nvSpPr>
            <p:spPr>
              <a:xfrm rot="14887572">
                <a:off x="-1282100" y="-3039248"/>
                <a:ext cx="3823973" cy="44928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6111"/>
                    <a:alpha val="55556"/>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 name="图形 1">
                <a:extLst>
                  <a:ext uri="{FF2B5EF4-FFF2-40B4-BE49-F238E27FC236}">
                    <a16:creationId xmlns:a16="http://schemas.microsoft.com/office/drawing/2014/main" xmlns="" id="{7C2DC976-FE65-4B50-AADB-80A9222A44EA}"/>
                  </a:ext>
                </a:extLst>
              </p:cNvPr>
              <p:cNvSpPr/>
              <p:nvPr/>
            </p:nvSpPr>
            <p:spPr>
              <a:xfrm rot="14887572">
                <a:off x="-1127180" y="-2857230"/>
                <a:ext cx="3514132" cy="412879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3333"/>
                    <a:alpha val="6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0" name="图形 1">
                <a:extLst>
                  <a:ext uri="{FF2B5EF4-FFF2-40B4-BE49-F238E27FC236}">
                    <a16:creationId xmlns:a16="http://schemas.microsoft.com/office/drawing/2014/main" xmlns="" id="{CC62EA67-DEA4-424D-95D1-9534A54D36B2}"/>
                  </a:ext>
                </a:extLst>
              </p:cNvPr>
              <p:cNvSpPr/>
              <p:nvPr/>
            </p:nvSpPr>
            <p:spPr>
              <a:xfrm rot="14887572">
                <a:off x="-972260" y="-2675212"/>
                <a:ext cx="3204291" cy="376476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0556"/>
                    <a:alpha val="77778"/>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1" name="图形 1">
                <a:extLst>
                  <a:ext uri="{FF2B5EF4-FFF2-40B4-BE49-F238E27FC236}">
                    <a16:creationId xmlns:a16="http://schemas.microsoft.com/office/drawing/2014/main" xmlns="" id="{D5127C21-FDC4-4EF3-8051-FCE7AD1D42D2}"/>
                  </a:ext>
                </a:extLst>
              </p:cNvPr>
              <p:cNvSpPr/>
              <p:nvPr/>
            </p:nvSpPr>
            <p:spPr>
              <a:xfrm rot="14887572">
                <a:off x="-817339" y="-2493194"/>
                <a:ext cx="2894451" cy="340072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77778"/>
                    <a:alpha val="88889"/>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2" name="图形 1">
                <a:extLst>
                  <a:ext uri="{FF2B5EF4-FFF2-40B4-BE49-F238E27FC236}">
                    <a16:creationId xmlns:a16="http://schemas.microsoft.com/office/drawing/2014/main" xmlns="" id="{3F50A349-4225-435F-BE73-A9BCD4AA71D7}"/>
                  </a:ext>
                </a:extLst>
              </p:cNvPr>
              <p:cNvSpPr/>
              <p:nvPr/>
            </p:nvSpPr>
            <p:spPr>
              <a:xfrm rot="14887572">
                <a:off x="-662419" y="-231117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chemeClr val="bg1">
                    <a:lumMod val="7500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13" name="图形 1">
                <a:extLst>
                  <a:ext uri="{FF2B5EF4-FFF2-40B4-BE49-F238E27FC236}">
                    <a16:creationId xmlns:a16="http://schemas.microsoft.com/office/drawing/2014/main" xmlns="" id="{EC9A74D1-8590-429B-9684-ACDCF78CCC59}"/>
                  </a:ext>
                </a:extLst>
              </p:cNvPr>
              <p:cNvSpPr/>
              <p:nvPr/>
            </p:nvSpPr>
            <p:spPr>
              <a:xfrm rot="14887572">
                <a:off x="-652248" y="-231433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chemeClr val="bg1"/>
              </a:solidFill>
              <a:ln w="9525" cap="flat">
                <a:solidFill>
                  <a:schemeClr val="bg1"/>
                </a:solidFill>
                <a:prstDash val="solid"/>
                <a:miter/>
              </a:ln>
              <a:effectLst>
                <a:outerShdw blurRad="190500" dist="38100" dir="13500000" algn="br" rotWithShape="0">
                  <a:prstClr val="black">
                    <a:alpha val="20000"/>
                  </a:prstClr>
                </a:outerShdw>
              </a:effectLst>
            </p:spPr>
            <p:txBody>
              <a:bodyPr rtlCol="0" anchor="ctr"/>
              <a:lstStyle/>
              <a:p>
                <a:endParaRPr lang="zh-CN" altLang="en-US"/>
              </a:p>
            </p:txBody>
          </p:sp>
        </p:grpSp>
      </p:grpSp>
      <p:sp>
        <p:nvSpPr>
          <p:cNvPr id="14" name="文本框 13">
            <a:extLst>
              <a:ext uri="{FF2B5EF4-FFF2-40B4-BE49-F238E27FC236}">
                <a16:creationId xmlns:a16="http://schemas.microsoft.com/office/drawing/2014/main" xmlns="" id="{94F5BC07-A54D-433A-B4C5-5DEC6948A3B6}"/>
              </a:ext>
            </a:extLst>
          </p:cNvPr>
          <p:cNvSpPr txBox="1"/>
          <p:nvPr/>
        </p:nvSpPr>
        <p:spPr>
          <a:xfrm>
            <a:off x="6994357" y="207493"/>
            <a:ext cx="2544286" cy="707886"/>
          </a:xfrm>
          <a:prstGeom prst="rect">
            <a:avLst/>
          </a:prstGeom>
          <a:noFill/>
        </p:spPr>
        <p:txBody>
          <a:bodyPr wrap="square" rtlCol="0">
            <a:spAutoFit/>
          </a:bodyPr>
          <a:lstStyle/>
          <a:p>
            <a:r>
              <a:rPr lang="zh-CN" altLang="en-US" sz="4000" b="1" spc="600" dirty="0">
                <a:solidFill>
                  <a:srgbClr val="323232"/>
                </a:solidFill>
                <a:effectLst>
                  <a:outerShdw blurRad="63500" sx="102000" sy="102000" algn="ctr" rotWithShape="0">
                    <a:prstClr val="black">
                      <a:alpha val="40000"/>
                    </a:prstClr>
                  </a:outerShdw>
                </a:effectLst>
                <a:latin typeface="微软雅黑 Light" panose="020B0502040204020203" pitchFamily="34" charset="-122"/>
                <a:ea typeface="微软雅黑 Light" panose="020B0502040204020203" pitchFamily="34" charset="-122"/>
              </a:rPr>
              <a:t>添加标题</a:t>
            </a:r>
          </a:p>
        </p:txBody>
      </p:sp>
      <p:sp>
        <p:nvSpPr>
          <p:cNvPr id="15" name="矩形 14">
            <a:extLst>
              <a:ext uri="{FF2B5EF4-FFF2-40B4-BE49-F238E27FC236}">
                <a16:creationId xmlns:a16="http://schemas.microsoft.com/office/drawing/2014/main" xmlns="" id="{5E0D0061-841D-4875-B713-02D1976BDFAE}"/>
              </a:ext>
            </a:extLst>
          </p:cNvPr>
          <p:cNvSpPr/>
          <p:nvPr/>
        </p:nvSpPr>
        <p:spPr>
          <a:xfrm>
            <a:off x="794200" y="826291"/>
            <a:ext cx="6167808" cy="791499"/>
          </a:xfrm>
          <a:prstGeom prst="rect">
            <a:avLst/>
          </a:prstGeom>
        </p:spPr>
        <p:txBody>
          <a:bodyPr wrap="square">
            <a:spAutoFit/>
          </a:bodyPr>
          <a:lstStyle/>
          <a:p>
            <a:pPr>
              <a:lnSpc>
                <a:spcPct val="150000"/>
              </a:lnSpc>
            </a:pPr>
            <a:r>
              <a:rPr lang="en-US" altLang="zh-CN" sz="1600" dirty="0">
                <a:solidFill>
                  <a:schemeClr val="tx1">
                    <a:lumMod val="65000"/>
                    <a:lumOff val="35000"/>
                  </a:schemeClr>
                </a:solidFill>
                <a:latin typeface="微软雅黑 Light" panose="020B0502040204020203" pitchFamily="34" charset="-122"/>
                <a:ea typeface="微软雅黑 Light" panose="020B0502040204020203" pitchFamily="34" charset="-122"/>
              </a:rPr>
              <a:t>Lorem ipsum dolor sit amet, consectetur adipiscing elit. Praesent venenatis rutrum feugiat.</a:t>
            </a:r>
            <a:endParaRPr lang="zh-CN" altLang="en-US" sz="16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grpSp>
        <p:nvGrpSpPr>
          <p:cNvPr id="153" name="组合 152">
            <a:extLst>
              <a:ext uri="{FF2B5EF4-FFF2-40B4-BE49-F238E27FC236}">
                <a16:creationId xmlns:a16="http://schemas.microsoft.com/office/drawing/2014/main" xmlns="" id="{758A0E19-009E-4514-8BE3-99E9FDA5953F}"/>
              </a:ext>
            </a:extLst>
          </p:cNvPr>
          <p:cNvGrpSpPr/>
          <p:nvPr/>
        </p:nvGrpSpPr>
        <p:grpSpPr>
          <a:xfrm>
            <a:off x="2981736" y="2431733"/>
            <a:ext cx="415547" cy="1538396"/>
            <a:chOff x="2981736" y="2431733"/>
            <a:chExt cx="415547" cy="1538396"/>
          </a:xfrm>
        </p:grpSpPr>
        <p:sp>
          <p:nvSpPr>
            <p:cNvPr id="17" name="文本框 16">
              <a:extLst>
                <a:ext uri="{FF2B5EF4-FFF2-40B4-BE49-F238E27FC236}">
                  <a16:creationId xmlns:a16="http://schemas.microsoft.com/office/drawing/2014/main" xmlns="" id="{650C7B09-3187-4268-9FAF-6497BFD4CDBF}"/>
                </a:ext>
              </a:extLst>
            </p:cNvPr>
            <p:cNvSpPr txBox="1"/>
            <p:nvPr/>
          </p:nvSpPr>
          <p:spPr>
            <a:xfrm rot="20880000">
              <a:off x="2981736" y="2431733"/>
              <a:ext cx="338554" cy="1185581"/>
            </a:xfrm>
            <a:prstGeom prst="rect">
              <a:avLst/>
            </a:prstGeom>
            <a:noFill/>
          </p:spPr>
          <p:txBody>
            <a:bodyPr vert="eaVert" wrap="none" rtlCol="0">
              <a:spAutoFit/>
            </a:bodyPr>
            <a:lstStyle/>
            <a:p>
              <a:r>
                <a:rPr lang="en-US" altLang="zh-CN" sz="1000" spc="300">
                  <a:solidFill>
                    <a:srgbClr val="8B8B8C"/>
                  </a:solidFill>
                  <a:latin typeface="Alibaba Sans" panose="020B0503020203040204" pitchFamily="34" charset="0"/>
                  <a:cs typeface="Alibaba Sans" panose="020B0503020203040204" pitchFamily="34" charset="0"/>
                </a:rPr>
                <a:t>ICONS 8X50</a:t>
              </a:r>
              <a:endParaRPr lang="zh-CN" altLang="en-US" sz="1000" spc="300">
                <a:solidFill>
                  <a:srgbClr val="8B8B8C"/>
                </a:solidFill>
                <a:latin typeface="Alibaba Sans" panose="020B0503020203040204" pitchFamily="34" charset="0"/>
                <a:cs typeface="Alibaba Sans" panose="020B0503020203040204" pitchFamily="34" charset="0"/>
              </a:endParaRPr>
            </a:p>
          </p:txBody>
        </p:sp>
        <p:sp>
          <p:nvSpPr>
            <p:cNvPr id="18" name="椭圆 17">
              <a:extLst>
                <a:ext uri="{FF2B5EF4-FFF2-40B4-BE49-F238E27FC236}">
                  <a16:creationId xmlns:a16="http://schemas.microsoft.com/office/drawing/2014/main" xmlns="" id="{EAFCAD47-22E7-4CCB-A479-5F5AB4554E12}"/>
                </a:ext>
              </a:extLst>
            </p:cNvPr>
            <p:cNvSpPr/>
            <p:nvPr/>
          </p:nvSpPr>
          <p:spPr>
            <a:xfrm>
              <a:off x="3261906" y="3717607"/>
              <a:ext cx="100041" cy="100041"/>
            </a:xfrm>
            <a:prstGeom prst="ellipse">
              <a:avLst/>
            </a:prstGeom>
            <a:solidFill>
              <a:srgbClr val="8B8B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a:extLst>
                <a:ext uri="{FF2B5EF4-FFF2-40B4-BE49-F238E27FC236}">
                  <a16:creationId xmlns:a16="http://schemas.microsoft.com/office/drawing/2014/main" xmlns="" id="{E82FF903-9215-4A7D-8EFC-E5FE576021B6}"/>
                </a:ext>
              </a:extLst>
            </p:cNvPr>
            <p:cNvSpPr/>
            <p:nvPr/>
          </p:nvSpPr>
          <p:spPr>
            <a:xfrm rot="4692463">
              <a:off x="3291032" y="3863878"/>
              <a:ext cx="114121" cy="98381"/>
            </a:xfrm>
            <a:prstGeom prst="triangle">
              <a:avLst/>
            </a:prstGeom>
            <a:solidFill>
              <a:srgbClr val="8B8B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0" name="文本框 59">
            <a:extLst>
              <a:ext uri="{FF2B5EF4-FFF2-40B4-BE49-F238E27FC236}">
                <a16:creationId xmlns:a16="http://schemas.microsoft.com/office/drawing/2014/main" xmlns="" id="{69AFD4B8-01D5-4666-844F-D00B5E7DAB72}"/>
              </a:ext>
            </a:extLst>
          </p:cNvPr>
          <p:cNvSpPr txBox="1"/>
          <p:nvPr/>
        </p:nvSpPr>
        <p:spPr>
          <a:xfrm rot="-720000">
            <a:off x="1026400" y="2246163"/>
            <a:ext cx="1723549" cy="461665"/>
          </a:xfrm>
          <a:prstGeom prst="rect">
            <a:avLst/>
          </a:prstGeom>
          <a:noFill/>
        </p:spPr>
        <p:txBody>
          <a:bodyPr wrap="none" rtlCol="0">
            <a:spAutoFit/>
          </a:bodyPr>
          <a:lstStyle/>
          <a:p>
            <a:r>
              <a:rPr lang="zh-CN" altLang="en-US" sz="2400" b="1" spc="600" dirty="0">
                <a:solidFill>
                  <a:srgbClr val="323232"/>
                </a:solidFill>
                <a:effectLst>
                  <a:outerShdw blurRad="63500" sx="102000" sy="102000" algn="ctr" rotWithShape="0">
                    <a:prstClr val="black">
                      <a:alpha val="40000"/>
                    </a:prstClr>
                  </a:outerShdw>
                </a:effectLst>
                <a:latin typeface="微软雅黑 Light" panose="020B0502040204020203" pitchFamily="34" charset="-122"/>
                <a:ea typeface="微软雅黑 Light" panose="020B0502040204020203" pitchFamily="34" charset="-122"/>
              </a:rPr>
              <a:t>添加标题</a:t>
            </a:r>
          </a:p>
        </p:txBody>
      </p:sp>
      <p:grpSp>
        <p:nvGrpSpPr>
          <p:cNvPr id="154" name="组合 153">
            <a:extLst>
              <a:ext uri="{FF2B5EF4-FFF2-40B4-BE49-F238E27FC236}">
                <a16:creationId xmlns:a16="http://schemas.microsoft.com/office/drawing/2014/main" xmlns="" id="{60228DAF-F2E4-49C6-843F-BA70AD53F45D}"/>
              </a:ext>
            </a:extLst>
          </p:cNvPr>
          <p:cNvGrpSpPr/>
          <p:nvPr/>
        </p:nvGrpSpPr>
        <p:grpSpPr>
          <a:xfrm>
            <a:off x="712531" y="2657249"/>
            <a:ext cx="2447170" cy="3644438"/>
            <a:chOff x="712531" y="2657249"/>
            <a:chExt cx="2447170" cy="3644438"/>
          </a:xfrm>
        </p:grpSpPr>
        <p:sp>
          <p:nvSpPr>
            <p:cNvPr id="29" name="矩形 28">
              <a:extLst>
                <a:ext uri="{FF2B5EF4-FFF2-40B4-BE49-F238E27FC236}">
                  <a16:creationId xmlns:a16="http://schemas.microsoft.com/office/drawing/2014/main" xmlns="" id="{D5747705-8F1D-4C8D-B125-A74ED2FF15D4}"/>
                </a:ext>
              </a:extLst>
            </p:cNvPr>
            <p:cNvSpPr/>
            <p:nvPr/>
          </p:nvSpPr>
          <p:spPr>
            <a:xfrm rot="-720000">
              <a:off x="712531" y="3942625"/>
              <a:ext cx="1736110" cy="2359062"/>
            </a:xfrm>
            <a:prstGeom prst="rect">
              <a:avLst/>
            </a:prstGeom>
            <a:noFill/>
            <a:ln w="9525">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xmlns="" id="{1B13F273-4E87-4CA1-94F3-1E6800D188B8}"/>
                </a:ext>
              </a:extLst>
            </p:cNvPr>
            <p:cNvSpPr/>
            <p:nvPr/>
          </p:nvSpPr>
          <p:spPr>
            <a:xfrm rot="20880000">
              <a:off x="746185" y="3881921"/>
              <a:ext cx="1736110" cy="2359062"/>
            </a:xfrm>
            <a:prstGeom prst="rect">
              <a:avLst/>
            </a:prstGeom>
            <a:noFill/>
            <a:ln w="9525" cap="flat" cmpd="sng" algn="ctr">
              <a:solidFill>
                <a:schemeClr val="bg1">
                  <a:lumMod val="98810"/>
                  <a:alpha val="476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1" name="矩形 40">
              <a:extLst>
                <a:ext uri="{FF2B5EF4-FFF2-40B4-BE49-F238E27FC236}">
                  <a16:creationId xmlns:a16="http://schemas.microsoft.com/office/drawing/2014/main" xmlns="" id="{9BD1FFF1-88FC-45FE-97EF-69FBDF58A794}"/>
                </a:ext>
              </a:extLst>
            </p:cNvPr>
            <p:cNvSpPr/>
            <p:nvPr/>
          </p:nvSpPr>
          <p:spPr>
            <a:xfrm rot="20880000">
              <a:off x="779839" y="3821217"/>
              <a:ext cx="1736110" cy="2359062"/>
            </a:xfrm>
            <a:prstGeom prst="rect">
              <a:avLst/>
            </a:prstGeom>
            <a:noFill/>
            <a:ln w="9525" cap="flat" cmpd="sng" algn="ctr">
              <a:solidFill>
                <a:schemeClr val="bg1">
                  <a:lumMod val="97619"/>
                  <a:alpha val="952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2" name="矩形 41">
              <a:extLst>
                <a:ext uri="{FF2B5EF4-FFF2-40B4-BE49-F238E27FC236}">
                  <a16:creationId xmlns:a16="http://schemas.microsoft.com/office/drawing/2014/main" xmlns="" id="{CF7B6ED7-8FE9-4C46-BF29-E42EA0807D0E}"/>
                </a:ext>
              </a:extLst>
            </p:cNvPr>
            <p:cNvSpPr/>
            <p:nvPr/>
          </p:nvSpPr>
          <p:spPr>
            <a:xfrm rot="20880000">
              <a:off x="813494" y="3760513"/>
              <a:ext cx="1736110" cy="2359062"/>
            </a:xfrm>
            <a:prstGeom prst="rect">
              <a:avLst/>
            </a:prstGeom>
            <a:noFill/>
            <a:ln w="9525" cap="flat" cmpd="sng" algn="ctr">
              <a:solidFill>
                <a:schemeClr val="bg1">
                  <a:lumMod val="96429"/>
                  <a:alpha val="1428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3" name="矩形 42">
              <a:extLst>
                <a:ext uri="{FF2B5EF4-FFF2-40B4-BE49-F238E27FC236}">
                  <a16:creationId xmlns:a16="http://schemas.microsoft.com/office/drawing/2014/main" xmlns="" id="{FEC789C1-4804-45B4-ACB2-27D7EF6E3859}"/>
                </a:ext>
              </a:extLst>
            </p:cNvPr>
            <p:cNvSpPr/>
            <p:nvPr/>
          </p:nvSpPr>
          <p:spPr>
            <a:xfrm rot="20880000">
              <a:off x="847148" y="3699809"/>
              <a:ext cx="1736110" cy="2359062"/>
            </a:xfrm>
            <a:prstGeom prst="rect">
              <a:avLst/>
            </a:prstGeom>
            <a:noFill/>
            <a:ln w="9525" cap="flat" cmpd="sng" algn="ctr">
              <a:solidFill>
                <a:schemeClr val="bg1">
                  <a:lumMod val="95238"/>
                  <a:alpha val="1904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4" name="矩形 43">
              <a:extLst>
                <a:ext uri="{FF2B5EF4-FFF2-40B4-BE49-F238E27FC236}">
                  <a16:creationId xmlns:a16="http://schemas.microsoft.com/office/drawing/2014/main" xmlns="" id="{8602C743-2A29-4041-9A8F-4600AE1D446F}"/>
                </a:ext>
              </a:extLst>
            </p:cNvPr>
            <p:cNvSpPr/>
            <p:nvPr/>
          </p:nvSpPr>
          <p:spPr>
            <a:xfrm rot="20880000">
              <a:off x="880802" y="3639106"/>
              <a:ext cx="1736110" cy="2359062"/>
            </a:xfrm>
            <a:prstGeom prst="rect">
              <a:avLst/>
            </a:prstGeom>
            <a:noFill/>
            <a:ln w="9525" cap="flat" cmpd="sng" algn="ctr">
              <a:solidFill>
                <a:schemeClr val="bg1">
                  <a:lumMod val="94048"/>
                  <a:alpha val="2381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5" name="矩形 44">
              <a:extLst>
                <a:ext uri="{FF2B5EF4-FFF2-40B4-BE49-F238E27FC236}">
                  <a16:creationId xmlns:a16="http://schemas.microsoft.com/office/drawing/2014/main" xmlns="" id="{C4BBDBC2-B0BC-4BC1-BE4E-35187F8F6257}"/>
                </a:ext>
              </a:extLst>
            </p:cNvPr>
            <p:cNvSpPr/>
            <p:nvPr/>
          </p:nvSpPr>
          <p:spPr>
            <a:xfrm rot="20880000">
              <a:off x="914456" y="3578402"/>
              <a:ext cx="1736110" cy="2359062"/>
            </a:xfrm>
            <a:prstGeom prst="rect">
              <a:avLst/>
            </a:prstGeom>
            <a:noFill/>
            <a:ln w="9525" cap="flat" cmpd="sng" algn="ctr">
              <a:solidFill>
                <a:schemeClr val="bg1">
                  <a:lumMod val="92857"/>
                  <a:alpha val="2857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6" name="矩形 45">
              <a:extLst>
                <a:ext uri="{FF2B5EF4-FFF2-40B4-BE49-F238E27FC236}">
                  <a16:creationId xmlns:a16="http://schemas.microsoft.com/office/drawing/2014/main" xmlns="" id="{9B085668-71C3-4072-8E86-6FBD44304D48}"/>
                </a:ext>
              </a:extLst>
            </p:cNvPr>
            <p:cNvSpPr/>
            <p:nvPr/>
          </p:nvSpPr>
          <p:spPr>
            <a:xfrm rot="20880000">
              <a:off x="948110" y="3517698"/>
              <a:ext cx="1736110" cy="2359062"/>
            </a:xfrm>
            <a:prstGeom prst="rect">
              <a:avLst/>
            </a:prstGeom>
            <a:noFill/>
            <a:ln w="9525" cap="flat" cmpd="sng" algn="ctr">
              <a:solidFill>
                <a:schemeClr val="bg1">
                  <a:lumMod val="91667"/>
                  <a:alpha val="3333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7" name="矩形 46">
              <a:extLst>
                <a:ext uri="{FF2B5EF4-FFF2-40B4-BE49-F238E27FC236}">
                  <a16:creationId xmlns:a16="http://schemas.microsoft.com/office/drawing/2014/main" xmlns="" id="{94C24C88-3152-4E0D-9CBC-593D3B59C377}"/>
                </a:ext>
              </a:extLst>
            </p:cNvPr>
            <p:cNvSpPr/>
            <p:nvPr/>
          </p:nvSpPr>
          <p:spPr>
            <a:xfrm rot="20880000">
              <a:off x="981764" y="3456994"/>
              <a:ext cx="1736110" cy="2359062"/>
            </a:xfrm>
            <a:prstGeom prst="rect">
              <a:avLst/>
            </a:prstGeom>
            <a:noFill/>
            <a:ln w="9525" cap="flat" cmpd="sng" algn="ctr">
              <a:solidFill>
                <a:schemeClr val="bg1">
                  <a:lumMod val="90476"/>
                  <a:alpha val="3809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8" name="矩形 47">
              <a:extLst>
                <a:ext uri="{FF2B5EF4-FFF2-40B4-BE49-F238E27FC236}">
                  <a16:creationId xmlns:a16="http://schemas.microsoft.com/office/drawing/2014/main" xmlns="" id="{F95488CB-7D1C-4750-937C-2A83C6B97A54}"/>
                </a:ext>
              </a:extLst>
            </p:cNvPr>
            <p:cNvSpPr/>
            <p:nvPr/>
          </p:nvSpPr>
          <p:spPr>
            <a:xfrm rot="20880000">
              <a:off x="1015419" y="3396291"/>
              <a:ext cx="1736110" cy="2359062"/>
            </a:xfrm>
            <a:prstGeom prst="rect">
              <a:avLst/>
            </a:prstGeom>
            <a:noFill/>
            <a:ln w="9525" cap="flat" cmpd="sng" algn="ctr">
              <a:solidFill>
                <a:schemeClr val="bg1">
                  <a:lumMod val="89286"/>
                  <a:alpha val="4285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9" name="矩形 48">
              <a:extLst>
                <a:ext uri="{FF2B5EF4-FFF2-40B4-BE49-F238E27FC236}">
                  <a16:creationId xmlns:a16="http://schemas.microsoft.com/office/drawing/2014/main" xmlns="" id="{15D07631-B352-45EF-90F0-F31F3C471A04}"/>
                </a:ext>
              </a:extLst>
            </p:cNvPr>
            <p:cNvSpPr/>
            <p:nvPr/>
          </p:nvSpPr>
          <p:spPr>
            <a:xfrm rot="20880000">
              <a:off x="1049073" y="3335587"/>
              <a:ext cx="1736110" cy="2359062"/>
            </a:xfrm>
            <a:prstGeom prst="rect">
              <a:avLst/>
            </a:prstGeom>
            <a:noFill/>
            <a:ln w="9525" cap="flat" cmpd="sng" algn="ctr">
              <a:solidFill>
                <a:schemeClr val="bg1">
                  <a:lumMod val="88095"/>
                  <a:alpha val="4761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0" name="矩形 49">
              <a:extLst>
                <a:ext uri="{FF2B5EF4-FFF2-40B4-BE49-F238E27FC236}">
                  <a16:creationId xmlns:a16="http://schemas.microsoft.com/office/drawing/2014/main" xmlns="" id="{F7578107-AAF6-4A1F-9A6F-0701D1F675CC}"/>
                </a:ext>
              </a:extLst>
            </p:cNvPr>
            <p:cNvSpPr/>
            <p:nvPr/>
          </p:nvSpPr>
          <p:spPr>
            <a:xfrm rot="20880000">
              <a:off x="1082727" y="3274883"/>
              <a:ext cx="1736110" cy="2359062"/>
            </a:xfrm>
            <a:prstGeom prst="rect">
              <a:avLst/>
            </a:prstGeom>
            <a:noFill/>
            <a:ln w="9525" cap="flat" cmpd="sng" algn="ctr">
              <a:solidFill>
                <a:schemeClr val="bg1">
                  <a:lumMod val="86905"/>
                  <a:alpha val="5238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1" name="矩形 50">
              <a:extLst>
                <a:ext uri="{FF2B5EF4-FFF2-40B4-BE49-F238E27FC236}">
                  <a16:creationId xmlns:a16="http://schemas.microsoft.com/office/drawing/2014/main" xmlns="" id="{6A46F42A-9A1D-4081-81DE-1C0A4ADDBE54}"/>
                </a:ext>
              </a:extLst>
            </p:cNvPr>
            <p:cNvSpPr/>
            <p:nvPr/>
          </p:nvSpPr>
          <p:spPr>
            <a:xfrm rot="20880000">
              <a:off x="1116381" y="3214179"/>
              <a:ext cx="1736110" cy="2359062"/>
            </a:xfrm>
            <a:prstGeom prst="rect">
              <a:avLst/>
            </a:prstGeom>
            <a:noFill/>
            <a:ln w="9525" cap="flat" cmpd="sng" algn="ctr">
              <a:solidFill>
                <a:schemeClr val="bg1">
                  <a:lumMod val="85714"/>
                  <a:alpha val="5714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2" name="矩形 51">
              <a:extLst>
                <a:ext uri="{FF2B5EF4-FFF2-40B4-BE49-F238E27FC236}">
                  <a16:creationId xmlns:a16="http://schemas.microsoft.com/office/drawing/2014/main" xmlns="" id="{CE2E8F03-A501-42E0-B042-6A233E42A28D}"/>
                </a:ext>
              </a:extLst>
            </p:cNvPr>
            <p:cNvSpPr/>
            <p:nvPr/>
          </p:nvSpPr>
          <p:spPr>
            <a:xfrm rot="20880000">
              <a:off x="1150036" y="3153475"/>
              <a:ext cx="1736110" cy="2359062"/>
            </a:xfrm>
            <a:prstGeom prst="rect">
              <a:avLst/>
            </a:prstGeom>
            <a:noFill/>
            <a:ln w="9525" cap="flat" cmpd="sng" algn="ctr">
              <a:solidFill>
                <a:schemeClr val="bg1">
                  <a:lumMod val="84524"/>
                  <a:alpha val="6190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3" name="矩形 52">
              <a:extLst>
                <a:ext uri="{FF2B5EF4-FFF2-40B4-BE49-F238E27FC236}">
                  <a16:creationId xmlns:a16="http://schemas.microsoft.com/office/drawing/2014/main" xmlns="" id="{42B2D425-CB8A-4882-AE11-F035B252DAE9}"/>
                </a:ext>
              </a:extLst>
            </p:cNvPr>
            <p:cNvSpPr/>
            <p:nvPr/>
          </p:nvSpPr>
          <p:spPr>
            <a:xfrm rot="20880000">
              <a:off x="1183690" y="3092771"/>
              <a:ext cx="1736110" cy="2359062"/>
            </a:xfrm>
            <a:prstGeom prst="rect">
              <a:avLst/>
            </a:prstGeom>
            <a:noFill/>
            <a:ln w="9525" cap="flat" cmpd="sng" algn="ctr">
              <a:solidFill>
                <a:schemeClr val="bg1">
                  <a:lumMod val="83333"/>
                  <a:alpha val="6666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4" name="矩形 53">
              <a:extLst>
                <a:ext uri="{FF2B5EF4-FFF2-40B4-BE49-F238E27FC236}">
                  <a16:creationId xmlns:a16="http://schemas.microsoft.com/office/drawing/2014/main" xmlns="" id="{6C0DCAB7-61FC-4CD2-90A1-6941E7CEBCE5}"/>
                </a:ext>
              </a:extLst>
            </p:cNvPr>
            <p:cNvSpPr/>
            <p:nvPr/>
          </p:nvSpPr>
          <p:spPr>
            <a:xfrm rot="20880000">
              <a:off x="1217344" y="3032068"/>
              <a:ext cx="1736110" cy="2359062"/>
            </a:xfrm>
            <a:prstGeom prst="rect">
              <a:avLst/>
            </a:prstGeom>
            <a:noFill/>
            <a:ln w="9525" cap="flat" cmpd="sng" algn="ctr">
              <a:solidFill>
                <a:schemeClr val="bg1">
                  <a:lumMod val="82143"/>
                  <a:alpha val="7142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5" name="矩形 54">
              <a:extLst>
                <a:ext uri="{FF2B5EF4-FFF2-40B4-BE49-F238E27FC236}">
                  <a16:creationId xmlns:a16="http://schemas.microsoft.com/office/drawing/2014/main" xmlns="" id="{9F85C14C-E926-420C-89A9-63D53D8D28DC}"/>
                </a:ext>
              </a:extLst>
            </p:cNvPr>
            <p:cNvSpPr/>
            <p:nvPr/>
          </p:nvSpPr>
          <p:spPr>
            <a:xfrm rot="20880000">
              <a:off x="1250998" y="2971364"/>
              <a:ext cx="1736110" cy="2359062"/>
            </a:xfrm>
            <a:prstGeom prst="rect">
              <a:avLst/>
            </a:prstGeom>
            <a:noFill/>
            <a:ln w="9525" cap="flat" cmpd="sng" algn="ctr">
              <a:solidFill>
                <a:schemeClr val="bg1">
                  <a:lumMod val="80952"/>
                  <a:alpha val="7619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6" name="矩形 55">
              <a:extLst>
                <a:ext uri="{FF2B5EF4-FFF2-40B4-BE49-F238E27FC236}">
                  <a16:creationId xmlns:a16="http://schemas.microsoft.com/office/drawing/2014/main" xmlns="" id="{5BB91EF2-D7F9-48F9-8058-D3CB535C9CFC}"/>
                </a:ext>
              </a:extLst>
            </p:cNvPr>
            <p:cNvSpPr/>
            <p:nvPr/>
          </p:nvSpPr>
          <p:spPr>
            <a:xfrm rot="20880000">
              <a:off x="1284652" y="2910660"/>
              <a:ext cx="1736110" cy="2359062"/>
            </a:xfrm>
            <a:prstGeom prst="rect">
              <a:avLst/>
            </a:prstGeom>
            <a:noFill/>
            <a:ln w="9525" cap="flat" cmpd="sng" algn="ctr">
              <a:solidFill>
                <a:schemeClr val="bg1">
                  <a:lumMod val="79762"/>
                  <a:alpha val="8095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7" name="矩形 56">
              <a:extLst>
                <a:ext uri="{FF2B5EF4-FFF2-40B4-BE49-F238E27FC236}">
                  <a16:creationId xmlns:a16="http://schemas.microsoft.com/office/drawing/2014/main" xmlns="" id="{BAF26DBC-4DAC-4700-80A1-E80B4056ACC0}"/>
                </a:ext>
              </a:extLst>
            </p:cNvPr>
            <p:cNvSpPr/>
            <p:nvPr/>
          </p:nvSpPr>
          <p:spPr>
            <a:xfrm rot="20880000">
              <a:off x="1318306" y="2849956"/>
              <a:ext cx="1736110" cy="2359062"/>
            </a:xfrm>
            <a:prstGeom prst="rect">
              <a:avLst/>
            </a:prstGeom>
            <a:noFill/>
            <a:ln w="9525" cap="flat" cmpd="sng" algn="ctr">
              <a:solidFill>
                <a:schemeClr val="bg1">
                  <a:lumMod val="78571"/>
                  <a:alpha val="8571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8" name="矩形 57">
              <a:extLst>
                <a:ext uri="{FF2B5EF4-FFF2-40B4-BE49-F238E27FC236}">
                  <a16:creationId xmlns:a16="http://schemas.microsoft.com/office/drawing/2014/main" xmlns="" id="{ABDF53D9-FFAE-42A5-93DD-DD281C015A48}"/>
                </a:ext>
              </a:extLst>
            </p:cNvPr>
            <p:cNvSpPr/>
            <p:nvPr/>
          </p:nvSpPr>
          <p:spPr>
            <a:xfrm rot="20880000">
              <a:off x="1351961" y="2789253"/>
              <a:ext cx="1736110" cy="2359062"/>
            </a:xfrm>
            <a:prstGeom prst="rect">
              <a:avLst/>
            </a:prstGeom>
            <a:noFill/>
            <a:ln w="9525" cap="flat" cmpd="sng" algn="ctr">
              <a:solidFill>
                <a:schemeClr val="bg1">
                  <a:lumMod val="77381"/>
                  <a:alpha val="9047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9" name="矩形 58">
              <a:extLst>
                <a:ext uri="{FF2B5EF4-FFF2-40B4-BE49-F238E27FC236}">
                  <a16:creationId xmlns:a16="http://schemas.microsoft.com/office/drawing/2014/main" xmlns="" id="{2CF00AE9-C309-43CF-ACA1-9247B225C93E}"/>
                </a:ext>
              </a:extLst>
            </p:cNvPr>
            <p:cNvSpPr/>
            <p:nvPr/>
          </p:nvSpPr>
          <p:spPr>
            <a:xfrm rot="20880000">
              <a:off x="1385615" y="2728549"/>
              <a:ext cx="1736110" cy="2359062"/>
            </a:xfrm>
            <a:prstGeom prst="rect">
              <a:avLst/>
            </a:prstGeom>
            <a:noFill/>
            <a:ln w="9525" cap="flat" cmpd="sng" algn="ctr">
              <a:solidFill>
                <a:schemeClr val="bg1">
                  <a:lumMod val="76190"/>
                  <a:alpha val="9523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pic>
          <p:nvPicPr>
            <p:cNvPr id="26" name="图片 25" descr="图片包含 人员, 男士, 深色&#10;&#10;描述已自动生成">
              <a:extLst>
                <a:ext uri="{FF2B5EF4-FFF2-40B4-BE49-F238E27FC236}">
                  <a16:creationId xmlns:a16="http://schemas.microsoft.com/office/drawing/2014/main" xmlns="" id="{76F54F90-C072-4EE6-A46D-8247A692C83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9694" t="46942" r="13913" b="25186"/>
            <a:stretch/>
          </p:blipFill>
          <p:spPr>
            <a:xfrm rot="-720000">
              <a:off x="1411871" y="2657249"/>
              <a:ext cx="1747830" cy="2379819"/>
            </a:xfrm>
            <a:prstGeom prst="rect">
              <a:avLst/>
            </a:prstGeom>
          </p:spPr>
        </p:pic>
      </p:grpSp>
      <p:grpSp>
        <p:nvGrpSpPr>
          <p:cNvPr id="155" name="组合 154">
            <a:extLst>
              <a:ext uri="{FF2B5EF4-FFF2-40B4-BE49-F238E27FC236}">
                <a16:creationId xmlns:a16="http://schemas.microsoft.com/office/drawing/2014/main" xmlns="" id="{9D42D701-6DD1-4DD0-8F13-7A7673CCB7D3}"/>
              </a:ext>
            </a:extLst>
          </p:cNvPr>
          <p:cNvGrpSpPr/>
          <p:nvPr/>
        </p:nvGrpSpPr>
        <p:grpSpPr>
          <a:xfrm>
            <a:off x="6973797" y="2718170"/>
            <a:ext cx="338554" cy="1538396"/>
            <a:chOff x="6973797" y="2718170"/>
            <a:chExt cx="338554" cy="1538396"/>
          </a:xfrm>
        </p:grpSpPr>
        <p:sp>
          <p:nvSpPr>
            <p:cNvPr id="63" name="文本框 62">
              <a:extLst>
                <a:ext uri="{FF2B5EF4-FFF2-40B4-BE49-F238E27FC236}">
                  <a16:creationId xmlns:a16="http://schemas.microsoft.com/office/drawing/2014/main" xmlns="" id="{40B88FA1-899B-4BE0-8F38-45105BF2987B}"/>
                </a:ext>
              </a:extLst>
            </p:cNvPr>
            <p:cNvSpPr txBox="1"/>
            <p:nvPr/>
          </p:nvSpPr>
          <p:spPr>
            <a:xfrm>
              <a:off x="6973797" y="2718170"/>
              <a:ext cx="338554" cy="1185581"/>
            </a:xfrm>
            <a:prstGeom prst="rect">
              <a:avLst/>
            </a:prstGeom>
            <a:noFill/>
          </p:spPr>
          <p:txBody>
            <a:bodyPr vert="eaVert" wrap="none" rtlCol="0">
              <a:spAutoFit/>
            </a:bodyPr>
            <a:lstStyle/>
            <a:p>
              <a:r>
                <a:rPr lang="en-US" altLang="zh-CN" sz="1000" spc="300">
                  <a:solidFill>
                    <a:srgbClr val="8B8B8C"/>
                  </a:solidFill>
                  <a:latin typeface="Alibaba Sans" panose="020B0503020203040204" pitchFamily="34" charset="0"/>
                  <a:cs typeface="Alibaba Sans" panose="020B0503020203040204" pitchFamily="34" charset="0"/>
                </a:rPr>
                <a:t>ICONS 8X50</a:t>
              </a:r>
              <a:endParaRPr lang="zh-CN" altLang="en-US" sz="1000" spc="300">
                <a:solidFill>
                  <a:srgbClr val="8B8B8C"/>
                </a:solidFill>
                <a:latin typeface="Alibaba Sans" panose="020B0503020203040204" pitchFamily="34" charset="0"/>
                <a:cs typeface="Alibaba Sans" panose="020B0503020203040204" pitchFamily="34" charset="0"/>
              </a:endParaRPr>
            </a:p>
          </p:txBody>
        </p:sp>
        <p:sp>
          <p:nvSpPr>
            <p:cNvPr id="64" name="椭圆 63">
              <a:extLst>
                <a:ext uri="{FF2B5EF4-FFF2-40B4-BE49-F238E27FC236}">
                  <a16:creationId xmlns:a16="http://schemas.microsoft.com/office/drawing/2014/main" xmlns="" id="{686166C6-9F19-49B4-BF82-9CD5AC42A2E6}"/>
                </a:ext>
              </a:extLst>
            </p:cNvPr>
            <p:cNvSpPr/>
            <p:nvPr/>
          </p:nvSpPr>
          <p:spPr>
            <a:xfrm rot="720000">
              <a:off x="7093054" y="4004044"/>
              <a:ext cx="100041" cy="100041"/>
            </a:xfrm>
            <a:prstGeom prst="ellipse">
              <a:avLst/>
            </a:prstGeom>
            <a:solidFill>
              <a:srgbClr val="8B8B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a:extLst>
                <a:ext uri="{FF2B5EF4-FFF2-40B4-BE49-F238E27FC236}">
                  <a16:creationId xmlns:a16="http://schemas.microsoft.com/office/drawing/2014/main" xmlns="" id="{C40186A7-0C56-4E3B-8671-DA7EE5204F6B}"/>
                </a:ext>
              </a:extLst>
            </p:cNvPr>
            <p:cNvSpPr/>
            <p:nvPr/>
          </p:nvSpPr>
          <p:spPr>
            <a:xfrm rot="5412463">
              <a:off x="7086014" y="4150315"/>
              <a:ext cx="114121" cy="98381"/>
            </a:xfrm>
            <a:prstGeom prst="triangle">
              <a:avLst/>
            </a:prstGeom>
            <a:solidFill>
              <a:srgbClr val="8B8B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1" name="组合 70">
            <a:extLst>
              <a:ext uri="{FF2B5EF4-FFF2-40B4-BE49-F238E27FC236}">
                <a16:creationId xmlns:a16="http://schemas.microsoft.com/office/drawing/2014/main" xmlns="" id="{467DEB71-FE22-4D0A-9DCF-3EBEDA896873}"/>
              </a:ext>
            </a:extLst>
          </p:cNvPr>
          <p:cNvGrpSpPr/>
          <p:nvPr/>
        </p:nvGrpSpPr>
        <p:grpSpPr>
          <a:xfrm>
            <a:off x="4836552" y="2748409"/>
            <a:ext cx="413836" cy="1806496"/>
            <a:chOff x="4169454" y="2655753"/>
            <a:chExt cx="413836" cy="1806496"/>
          </a:xfrm>
        </p:grpSpPr>
        <p:cxnSp>
          <p:nvCxnSpPr>
            <p:cNvPr id="66" name="直接箭头连接符 65">
              <a:extLst>
                <a:ext uri="{FF2B5EF4-FFF2-40B4-BE49-F238E27FC236}">
                  <a16:creationId xmlns:a16="http://schemas.microsoft.com/office/drawing/2014/main" xmlns="" id="{B973846B-B5BB-489A-B11F-25C87DB409EF}"/>
                </a:ext>
              </a:extLst>
            </p:cNvPr>
            <p:cNvCxnSpPr>
              <a:cxnSpLocks/>
            </p:cNvCxnSpPr>
            <p:nvPr/>
          </p:nvCxnSpPr>
          <p:spPr>
            <a:xfrm rot="900000">
              <a:off x="4396489" y="2655753"/>
              <a:ext cx="36442" cy="171445"/>
            </a:xfrm>
            <a:prstGeom prst="straightConnector1">
              <a:avLst/>
            </a:prstGeom>
            <a:ln w="19050" cap="rnd">
              <a:solidFill>
                <a:srgbClr val="8B8B8C"/>
              </a:solidFill>
              <a:round/>
              <a:tailEnd type="arrow" w="sm" len="sm"/>
            </a:ln>
          </p:spPr>
          <p:style>
            <a:lnRef idx="1">
              <a:schemeClr val="accent1"/>
            </a:lnRef>
            <a:fillRef idx="0">
              <a:schemeClr val="accent1"/>
            </a:fillRef>
            <a:effectRef idx="0">
              <a:schemeClr val="accent1"/>
            </a:effectRef>
            <a:fontRef idx="minor">
              <a:schemeClr val="tx1"/>
            </a:fontRef>
          </p:style>
        </p:cxnSp>
        <p:sp>
          <p:nvSpPr>
            <p:cNvPr id="67" name="文本框 66">
              <a:extLst>
                <a:ext uri="{FF2B5EF4-FFF2-40B4-BE49-F238E27FC236}">
                  <a16:creationId xmlns:a16="http://schemas.microsoft.com/office/drawing/2014/main" xmlns="" id="{783E5C5B-91BA-43A3-856F-7BBB00557D29}"/>
                </a:ext>
              </a:extLst>
            </p:cNvPr>
            <p:cNvSpPr txBox="1"/>
            <p:nvPr/>
          </p:nvSpPr>
          <p:spPr>
            <a:xfrm rot="180000">
              <a:off x="4244736" y="2828188"/>
              <a:ext cx="338554" cy="440185"/>
            </a:xfrm>
            <a:prstGeom prst="rect">
              <a:avLst/>
            </a:prstGeom>
            <a:noFill/>
          </p:spPr>
          <p:txBody>
            <a:bodyPr vert="eaVert" wrap="none" rtlCol="0">
              <a:spAutoFit/>
            </a:bodyPr>
            <a:lstStyle/>
            <a:p>
              <a:r>
                <a:rPr lang="en-US" altLang="zh-CN" sz="1000" spc="300">
                  <a:solidFill>
                    <a:srgbClr val="8B8B8C"/>
                  </a:solidFill>
                  <a:latin typeface="Alibaba Sans" panose="020B0503020203040204" pitchFamily="34" charset="0"/>
                  <a:cs typeface="Alibaba Sans" panose="020B0503020203040204" pitchFamily="34" charset="0"/>
                </a:rPr>
                <a:t>11A</a:t>
              </a:r>
              <a:endParaRPr lang="zh-CN" altLang="en-US" sz="1000" spc="300">
                <a:solidFill>
                  <a:srgbClr val="8B8B8C"/>
                </a:solidFill>
                <a:latin typeface="Alibaba Sans" panose="020B0503020203040204" pitchFamily="34" charset="0"/>
                <a:cs typeface="Alibaba Sans" panose="020B0503020203040204" pitchFamily="34" charset="0"/>
              </a:endParaRPr>
            </a:p>
          </p:txBody>
        </p:sp>
        <p:cxnSp>
          <p:nvCxnSpPr>
            <p:cNvPr id="68" name="直接箭头连接符 67">
              <a:extLst>
                <a:ext uri="{FF2B5EF4-FFF2-40B4-BE49-F238E27FC236}">
                  <a16:creationId xmlns:a16="http://schemas.microsoft.com/office/drawing/2014/main" xmlns="" id="{202157EC-9569-4B9A-9E7C-76DB8D350461}"/>
                </a:ext>
              </a:extLst>
            </p:cNvPr>
            <p:cNvCxnSpPr>
              <a:cxnSpLocks/>
            </p:cNvCxnSpPr>
            <p:nvPr/>
          </p:nvCxnSpPr>
          <p:spPr>
            <a:xfrm rot="900000">
              <a:off x="4319838" y="3973475"/>
              <a:ext cx="36442" cy="171445"/>
            </a:xfrm>
            <a:prstGeom prst="straightConnector1">
              <a:avLst/>
            </a:prstGeom>
            <a:ln w="19050" cap="rnd">
              <a:solidFill>
                <a:srgbClr val="8B8B8C"/>
              </a:solidFill>
              <a:round/>
              <a:tailEnd type="arrow" w="sm" len="sm"/>
            </a:ln>
          </p:spPr>
          <p:style>
            <a:lnRef idx="1">
              <a:schemeClr val="accent1"/>
            </a:lnRef>
            <a:fillRef idx="0">
              <a:schemeClr val="accent1"/>
            </a:fillRef>
            <a:effectRef idx="0">
              <a:schemeClr val="accent1"/>
            </a:effectRef>
            <a:fontRef idx="minor">
              <a:schemeClr val="tx1"/>
            </a:fontRef>
          </p:style>
        </p:cxnSp>
        <p:sp>
          <p:nvSpPr>
            <p:cNvPr id="69" name="文本框 68">
              <a:extLst>
                <a:ext uri="{FF2B5EF4-FFF2-40B4-BE49-F238E27FC236}">
                  <a16:creationId xmlns:a16="http://schemas.microsoft.com/office/drawing/2014/main" xmlns="" id="{CF09CACC-BDEB-4B4A-B19F-BD5816227E63}"/>
                </a:ext>
              </a:extLst>
            </p:cNvPr>
            <p:cNvSpPr txBox="1"/>
            <p:nvPr/>
          </p:nvSpPr>
          <p:spPr>
            <a:xfrm rot="180000">
              <a:off x="4169454" y="4145496"/>
              <a:ext cx="338554" cy="316753"/>
            </a:xfrm>
            <a:prstGeom prst="rect">
              <a:avLst/>
            </a:prstGeom>
            <a:noFill/>
          </p:spPr>
          <p:txBody>
            <a:bodyPr vert="eaVert" wrap="none" rtlCol="0">
              <a:spAutoFit/>
            </a:bodyPr>
            <a:lstStyle/>
            <a:p>
              <a:r>
                <a:rPr lang="en-US" altLang="zh-CN" sz="1000" spc="300">
                  <a:solidFill>
                    <a:srgbClr val="8B8B8C"/>
                  </a:solidFill>
                  <a:latin typeface="Alibaba Sans" panose="020B0503020203040204" pitchFamily="34" charset="0"/>
                  <a:cs typeface="Alibaba Sans" panose="020B0503020203040204" pitchFamily="34" charset="0"/>
                </a:rPr>
                <a:t>12</a:t>
              </a:r>
              <a:endParaRPr lang="zh-CN" altLang="en-US" sz="1000" spc="300">
                <a:solidFill>
                  <a:srgbClr val="8B8B8C"/>
                </a:solidFill>
                <a:latin typeface="Alibaba Sans" panose="020B0503020203040204" pitchFamily="34" charset="0"/>
                <a:cs typeface="Alibaba Sans" panose="020B0503020203040204" pitchFamily="34" charset="0"/>
              </a:endParaRPr>
            </a:p>
          </p:txBody>
        </p:sp>
      </p:grpSp>
      <p:sp>
        <p:nvSpPr>
          <p:cNvPr id="73" name="文本框 72">
            <a:extLst>
              <a:ext uri="{FF2B5EF4-FFF2-40B4-BE49-F238E27FC236}">
                <a16:creationId xmlns:a16="http://schemas.microsoft.com/office/drawing/2014/main" xmlns="" id="{4FD92483-F61F-429F-B2CA-C53E970C2A4E}"/>
              </a:ext>
            </a:extLst>
          </p:cNvPr>
          <p:cNvSpPr txBox="1"/>
          <p:nvPr/>
        </p:nvSpPr>
        <p:spPr>
          <a:xfrm>
            <a:off x="5116016" y="5049614"/>
            <a:ext cx="2916800" cy="791499"/>
          </a:xfrm>
          <a:prstGeom prst="rect">
            <a:avLst/>
          </a:prstGeom>
          <a:noFill/>
        </p:spPr>
        <p:txBody>
          <a:bodyPr wrap="square" rtlCol="0">
            <a:spAutoFit/>
          </a:bodyPr>
          <a:lstStyle/>
          <a:p>
            <a:pPr>
              <a:lnSpc>
                <a:spcPct val="150000"/>
              </a:lnSpc>
            </a:pPr>
            <a:r>
              <a:rPr lang="en-US" altLang="zh-CN" sz="1600" dirty="0">
                <a:solidFill>
                  <a:schemeClr val="tx1">
                    <a:lumMod val="65000"/>
                    <a:lumOff val="35000"/>
                  </a:schemeClr>
                </a:solidFill>
                <a:latin typeface="微软雅黑 Light" panose="020B0502040204020203" pitchFamily="34" charset="-122"/>
                <a:ea typeface="微软雅黑 Light" panose="020B0502040204020203" pitchFamily="34" charset="-122"/>
              </a:rPr>
              <a:t>Lorem ipsum dolor sit amet, consectetur adipiscing elit. </a:t>
            </a:r>
            <a:endParaRPr lang="zh-CN" altLang="en-US" sz="16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grpSp>
        <p:nvGrpSpPr>
          <p:cNvPr id="151" name="组合 150">
            <a:extLst>
              <a:ext uri="{FF2B5EF4-FFF2-40B4-BE49-F238E27FC236}">
                <a16:creationId xmlns:a16="http://schemas.microsoft.com/office/drawing/2014/main" xmlns="" id="{ADE91936-3D84-45DA-B385-468D49D8FEC4}"/>
              </a:ext>
            </a:extLst>
          </p:cNvPr>
          <p:cNvGrpSpPr/>
          <p:nvPr/>
        </p:nvGrpSpPr>
        <p:grpSpPr>
          <a:xfrm>
            <a:off x="5225967" y="2087392"/>
            <a:ext cx="1871952" cy="3010597"/>
            <a:chOff x="5225967" y="2087392"/>
            <a:chExt cx="1871952" cy="3010597"/>
          </a:xfrm>
        </p:grpSpPr>
        <p:sp>
          <p:nvSpPr>
            <p:cNvPr id="75" name="矩形 74">
              <a:extLst>
                <a:ext uri="{FF2B5EF4-FFF2-40B4-BE49-F238E27FC236}">
                  <a16:creationId xmlns:a16="http://schemas.microsoft.com/office/drawing/2014/main" xmlns="" id="{93E9F887-E80C-42DC-B443-63DC82C7166F}"/>
                </a:ext>
              </a:extLst>
            </p:cNvPr>
            <p:cNvSpPr/>
            <p:nvPr/>
          </p:nvSpPr>
          <p:spPr>
            <a:xfrm>
              <a:off x="5350089" y="2087392"/>
              <a:ext cx="1747830" cy="2362455"/>
            </a:xfrm>
            <a:prstGeom prst="rect">
              <a:avLst/>
            </a:prstGeom>
            <a:noFill/>
            <a:ln w="9525">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a:extLst>
                <a:ext uri="{FF2B5EF4-FFF2-40B4-BE49-F238E27FC236}">
                  <a16:creationId xmlns:a16="http://schemas.microsoft.com/office/drawing/2014/main" xmlns="" id="{4F742A7D-F9D1-459E-9EFC-3CD0DACE80EF}"/>
                </a:ext>
              </a:extLst>
            </p:cNvPr>
            <p:cNvSpPr/>
            <p:nvPr/>
          </p:nvSpPr>
          <p:spPr>
            <a:xfrm>
              <a:off x="5344178" y="2117429"/>
              <a:ext cx="1747830" cy="2362455"/>
            </a:xfrm>
            <a:prstGeom prst="rect">
              <a:avLst/>
            </a:prstGeom>
            <a:noFill/>
            <a:ln w="9525" cap="flat" cmpd="sng" algn="ctr">
              <a:solidFill>
                <a:schemeClr val="bg1">
                  <a:lumMod val="98810"/>
                  <a:alpha val="476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7" name="矩形 76">
              <a:extLst>
                <a:ext uri="{FF2B5EF4-FFF2-40B4-BE49-F238E27FC236}">
                  <a16:creationId xmlns:a16="http://schemas.microsoft.com/office/drawing/2014/main" xmlns="" id="{E7DBDBBF-2B99-470E-A909-B7248E968434}"/>
                </a:ext>
              </a:extLst>
            </p:cNvPr>
            <p:cNvSpPr/>
            <p:nvPr/>
          </p:nvSpPr>
          <p:spPr>
            <a:xfrm>
              <a:off x="5338268" y="2147466"/>
              <a:ext cx="1747830" cy="2362455"/>
            </a:xfrm>
            <a:prstGeom prst="rect">
              <a:avLst/>
            </a:prstGeom>
            <a:noFill/>
            <a:ln w="9525" cap="flat" cmpd="sng" algn="ctr">
              <a:solidFill>
                <a:schemeClr val="bg1">
                  <a:lumMod val="97619"/>
                  <a:alpha val="952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8" name="矩形 77">
              <a:extLst>
                <a:ext uri="{FF2B5EF4-FFF2-40B4-BE49-F238E27FC236}">
                  <a16:creationId xmlns:a16="http://schemas.microsoft.com/office/drawing/2014/main" xmlns="" id="{60B49E24-47F2-4368-BF85-6FBA7F4531EE}"/>
                </a:ext>
              </a:extLst>
            </p:cNvPr>
            <p:cNvSpPr/>
            <p:nvPr/>
          </p:nvSpPr>
          <p:spPr>
            <a:xfrm>
              <a:off x="5332357" y="2177503"/>
              <a:ext cx="1747830" cy="2362455"/>
            </a:xfrm>
            <a:prstGeom prst="rect">
              <a:avLst/>
            </a:prstGeom>
            <a:noFill/>
            <a:ln w="9525" cap="flat" cmpd="sng" algn="ctr">
              <a:solidFill>
                <a:schemeClr val="bg1">
                  <a:lumMod val="96429"/>
                  <a:alpha val="1428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9" name="矩形 78">
              <a:extLst>
                <a:ext uri="{FF2B5EF4-FFF2-40B4-BE49-F238E27FC236}">
                  <a16:creationId xmlns:a16="http://schemas.microsoft.com/office/drawing/2014/main" xmlns="" id="{914190E5-CC7E-4E44-AB83-4EED610F1370}"/>
                </a:ext>
              </a:extLst>
            </p:cNvPr>
            <p:cNvSpPr/>
            <p:nvPr/>
          </p:nvSpPr>
          <p:spPr>
            <a:xfrm>
              <a:off x="5326447" y="2207540"/>
              <a:ext cx="1747830" cy="2362455"/>
            </a:xfrm>
            <a:prstGeom prst="rect">
              <a:avLst/>
            </a:prstGeom>
            <a:noFill/>
            <a:ln w="9525" cap="flat" cmpd="sng" algn="ctr">
              <a:solidFill>
                <a:schemeClr val="bg1">
                  <a:lumMod val="95238"/>
                  <a:alpha val="1904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0" name="矩形 79">
              <a:extLst>
                <a:ext uri="{FF2B5EF4-FFF2-40B4-BE49-F238E27FC236}">
                  <a16:creationId xmlns:a16="http://schemas.microsoft.com/office/drawing/2014/main" xmlns="" id="{8EB34A8D-8397-4C18-97A5-715DBC64C054}"/>
                </a:ext>
              </a:extLst>
            </p:cNvPr>
            <p:cNvSpPr/>
            <p:nvPr/>
          </p:nvSpPr>
          <p:spPr>
            <a:xfrm>
              <a:off x="5320536" y="2237577"/>
              <a:ext cx="1747830" cy="2362455"/>
            </a:xfrm>
            <a:prstGeom prst="rect">
              <a:avLst/>
            </a:prstGeom>
            <a:noFill/>
            <a:ln w="9525" cap="flat" cmpd="sng" algn="ctr">
              <a:solidFill>
                <a:schemeClr val="bg1">
                  <a:lumMod val="94048"/>
                  <a:alpha val="2381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1" name="矩形 80">
              <a:extLst>
                <a:ext uri="{FF2B5EF4-FFF2-40B4-BE49-F238E27FC236}">
                  <a16:creationId xmlns:a16="http://schemas.microsoft.com/office/drawing/2014/main" xmlns="" id="{F643F8FD-D415-4BA8-8F51-39E8F6B193BB}"/>
                </a:ext>
              </a:extLst>
            </p:cNvPr>
            <p:cNvSpPr/>
            <p:nvPr/>
          </p:nvSpPr>
          <p:spPr>
            <a:xfrm>
              <a:off x="5314626" y="2267614"/>
              <a:ext cx="1747830" cy="2362455"/>
            </a:xfrm>
            <a:prstGeom prst="rect">
              <a:avLst/>
            </a:prstGeom>
            <a:noFill/>
            <a:ln w="9525" cap="flat" cmpd="sng" algn="ctr">
              <a:solidFill>
                <a:schemeClr val="bg1">
                  <a:lumMod val="92857"/>
                  <a:alpha val="2857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2" name="矩形 81">
              <a:extLst>
                <a:ext uri="{FF2B5EF4-FFF2-40B4-BE49-F238E27FC236}">
                  <a16:creationId xmlns:a16="http://schemas.microsoft.com/office/drawing/2014/main" xmlns="" id="{6C3FE982-BAFE-441A-A8DA-FD6B3D98EF9C}"/>
                </a:ext>
              </a:extLst>
            </p:cNvPr>
            <p:cNvSpPr/>
            <p:nvPr/>
          </p:nvSpPr>
          <p:spPr>
            <a:xfrm>
              <a:off x="5308715" y="2297651"/>
              <a:ext cx="1747830" cy="2362455"/>
            </a:xfrm>
            <a:prstGeom prst="rect">
              <a:avLst/>
            </a:prstGeom>
            <a:noFill/>
            <a:ln w="9525" cap="flat" cmpd="sng" algn="ctr">
              <a:solidFill>
                <a:schemeClr val="bg1">
                  <a:lumMod val="91667"/>
                  <a:alpha val="3333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3" name="矩形 82">
              <a:extLst>
                <a:ext uri="{FF2B5EF4-FFF2-40B4-BE49-F238E27FC236}">
                  <a16:creationId xmlns:a16="http://schemas.microsoft.com/office/drawing/2014/main" xmlns="" id="{67EE87F8-A213-4269-92AD-AC5EE513FEF9}"/>
                </a:ext>
              </a:extLst>
            </p:cNvPr>
            <p:cNvSpPr/>
            <p:nvPr/>
          </p:nvSpPr>
          <p:spPr>
            <a:xfrm>
              <a:off x="5302804" y="2327688"/>
              <a:ext cx="1747830" cy="2362455"/>
            </a:xfrm>
            <a:prstGeom prst="rect">
              <a:avLst/>
            </a:prstGeom>
            <a:noFill/>
            <a:ln w="9525" cap="flat" cmpd="sng" algn="ctr">
              <a:solidFill>
                <a:schemeClr val="bg1">
                  <a:lumMod val="90476"/>
                  <a:alpha val="3809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4" name="矩形 83">
              <a:extLst>
                <a:ext uri="{FF2B5EF4-FFF2-40B4-BE49-F238E27FC236}">
                  <a16:creationId xmlns:a16="http://schemas.microsoft.com/office/drawing/2014/main" xmlns="" id="{DD986874-005C-44D2-8165-F4D67D5BB3E5}"/>
                </a:ext>
              </a:extLst>
            </p:cNvPr>
            <p:cNvSpPr/>
            <p:nvPr/>
          </p:nvSpPr>
          <p:spPr>
            <a:xfrm>
              <a:off x="5296894" y="2357725"/>
              <a:ext cx="1747830" cy="2362455"/>
            </a:xfrm>
            <a:prstGeom prst="rect">
              <a:avLst/>
            </a:prstGeom>
            <a:noFill/>
            <a:ln w="9525" cap="flat" cmpd="sng" algn="ctr">
              <a:solidFill>
                <a:schemeClr val="bg1">
                  <a:lumMod val="89286"/>
                  <a:alpha val="4285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5" name="矩形 84">
              <a:extLst>
                <a:ext uri="{FF2B5EF4-FFF2-40B4-BE49-F238E27FC236}">
                  <a16:creationId xmlns:a16="http://schemas.microsoft.com/office/drawing/2014/main" xmlns="" id="{908AD721-06AB-40A5-B96A-EA4DAE7ED901}"/>
                </a:ext>
              </a:extLst>
            </p:cNvPr>
            <p:cNvSpPr/>
            <p:nvPr/>
          </p:nvSpPr>
          <p:spPr>
            <a:xfrm>
              <a:off x="5290983" y="2387762"/>
              <a:ext cx="1747830" cy="2362455"/>
            </a:xfrm>
            <a:prstGeom prst="rect">
              <a:avLst/>
            </a:prstGeom>
            <a:noFill/>
            <a:ln w="9525" cap="flat" cmpd="sng" algn="ctr">
              <a:solidFill>
                <a:schemeClr val="bg1">
                  <a:lumMod val="88095"/>
                  <a:alpha val="4761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6" name="矩形 85">
              <a:extLst>
                <a:ext uri="{FF2B5EF4-FFF2-40B4-BE49-F238E27FC236}">
                  <a16:creationId xmlns:a16="http://schemas.microsoft.com/office/drawing/2014/main" xmlns="" id="{42653BF5-03AC-4BB9-9AE8-BB00BF8F8604}"/>
                </a:ext>
              </a:extLst>
            </p:cNvPr>
            <p:cNvSpPr/>
            <p:nvPr/>
          </p:nvSpPr>
          <p:spPr>
            <a:xfrm>
              <a:off x="5285073" y="2417800"/>
              <a:ext cx="1747830" cy="2362455"/>
            </a:xfrm>
            <a:prstGeom prst="rect">
              <a:avLst/>
            </a:prstGeom>
            <a:noFill/>
            <a:ln w="9525" cap="flat" cmpd="sng" algn="ctr">
              <a:solidFill>
                <a:schemeClr val="bg1">
                  <a:lumMod val="86905"/>
                  <a:alpha val="5238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7" name="矩形 86">
              <a:extLst>
                <a:ext uri="{FF2B5EF4-FFF2-40B4-BE49-F238E27FC236}">
                  <a16:creationId xmlns:a16="http://schemas.microsoft.com/office/drawing/2014/main" xmlns="" id="{B43F29DE-2F46-4AA2-AEDA-A9020C02AC94}"/>
                </a:ext>
              </a:extLst>
            </p:cNvPr>
            <p:cNvSpPr/>
            <p:nvPr/>
          </p:nvSpPr>
          <p:spPr>
            <a:xfrm>
              <a:off x="5279162" y="2447836"/>
              <a:ext cx="1747830" cy="2362455"/>
            </a:xfrm>
            <a:prstGeom prst="rect">
              <a:avLst/>
            </a:prstGeom>
            <a:noFill/>
            <a:ln w="9525" cap="flat" cmpd="sng" algn="ctr">
              <a:solidFill>
                <a:schemeClr val="bg1">
                  <a:lumMod val="85714"/>
                  <a:alpha val="5714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8" name="矩形 87">
              <a:extLst>
                <a:ext uri="{FF2B5EF4-FFF2-40B4-BE49-F238E27FC236}">
                  <a16:creationId xmlns:a16="http://schemas.microsoft.com/office/drawing/2014/main" xmlns="" id="{4439318C-E257-4A22-8170-1FA2AB2F1710}"/>
                </a:ext>
              </a:extLst>
            </p:cNvPr>
            <p:cNvSpPr/>
            <p:nvPr/>
          </p:nvSpPr>
          <p:spPr>
            <a:xfrm>
              <a:off x="5273252" y="2477874"/>
              <a:ext cx="1747830" cy="2362455"/>
            </a:xfrm>
            <a:prstGeom prst="rect">
              <a:avLst/>
            </a:prstGeom>
            <a:noFill/>
            <a:ln w="9525" cap="flat" cmpd="sng" algn="ctr">
              <a:solidFill>
                <a:schemeClr val="bg1">
                  <a:lumMod val="84524"/>
                  <a:alpha val="6190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9" name="矩形 88">
              <a:extLst>
                <a:ext uri="{FF2B5EF4-FFF2-40B4-BE49-F238E27FC236}">
                  <a16:creationId xmlns:a16="http://schemas.microsoft.com/office/drawing/2014/main" xmlns="" id="{A429C954-95E3-4B77-AA2E-537612BE7781}"/>
                </a:ext>
              </a:extLst>
            </p:cNvPr>
            <p:cNvSpPr/>
            <p:nvPr/>
          </p:nvSpPr>
          <p:spPr>
            <a:xfrm>
              <a:off x="5267341" y="2507911"/>
              <a:ext cx="1747830" cy="2362455"/>
            </a:xfrm>
            <a:prstGeom prst="rect">
              <a:avLst/>
            </a:prstGeom>
            <a:noFill/>
            <a:ln w="9525" cap="flat" cmpd="sng" algn="ctr">
              <a:solidFill>
                <a:schemeClr val="bg1">
                  <a:lumMod val="83333"/>
                  <a:alpha val="6666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90" name="矩形 89">
              <a:extLst>
                <a:ext uri="{FF2B5EF4-FFF2-40B4-BE49-F238E27FC236}">
                  <a16:creationId xmlns:a16="http://schemas.microsoft.com/office/drawing/2014/main" xmlns="" id="{630CFBA2-467C-43D6-882A-FBA7DD91BA05}"/>
                </a:ext>
              </a:extLst>
            </p:cNvPr>
            <p:cNvSpPr/>
            <p:nvPr/>
          </p:nvSpPr>
          <p:spPr>
            <a:xfrm>
              <a:off x="5261430" y="2537948"/>
              <a:ext cx="1747830" cy="2362455"/>
            </a:xfrm>
            <a:prstGeom prst="rect">
              <a:avLst/>
            </a:prstGeom>
            <a:noFill/>
            <a:ln w="9525" cap="flat" cmpd="sng" algn="ctr">
              <a:solidFill>
                <a:schemeClr val="bg1">
                  <a:lumMod val="82143"/>
                  <a:alpha val="7142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91" name="矩形 90">
              <a:extLst>
                <a:ext uri="{FF2B5EF4-FFF2-40B4-BE49-F238E27FC236}">
                  <a16:creationId xmlns:a16="http://schemas.microsoft.com/office/drawing/2014/main" xmlns="" id="{8A6FD4BD-B779-4451-95C5-8C3BC4CE19A6}"/>
                </a:ext>
              </a:extLst>
            </p:cNvPr>
            <p:cNvSpPr/>
            <p:nvPr/>
          </p:nvSpPr>
          <p:spPr>
            <a:xfrm>
              <a:off x="5255520" y="2567985"/>
              <a:ext cx="1747830" cy="2362455"/>
            </a:xfrm>
            <a:prstGeom prst="rect">
              <a:avLst/>
            </a:prstGeom>
            <a:noFill/>
            <a:ln w="9525" cap="flat" cmpd="sng" algn="ctr">
              <a:solidFill>
                <a:schemeClr val="bg1">
                  <a:lumMod val="80952"/>
                  <a:alpha val="7619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92" name="矩形 91">
              <a:extLst>
                <a:ext uri="{FF2B5EF4-FFF2-40B4-BE49-F238E27FC236}">
                  <a16:creationId xmlns:a16="http://schemas.microsoft.com/office/drawing/2014/main" xmlns="" id="{D59D09B8-0F36-4361-8FCB-B49DA03832CA}"/>
                </a:ext>
              </a:extLst>
            </p:cNvPr>
            <p:cNvSpPr/>
            <p:nvPr/>
          </p:nvSpPr>
          <p:spPr>
            <a:xfrm>
              <a:off x="5249609" y="2598022"/>
              <a:ext cx="1747830" cy="2362455"/>
            </a:xfrm>
            <a:prstGeom prst="rect">
              <a:avLst/>
            </a:prstGeom>
            <a:noFill/>
            <a:ln w="9525" cap="flat" cmpd="sng" algn="ctr">
              <a:solidFill>
                <a:schemeClr val="bg1">
                  <a:lumMod val="79762"/>
                  <a:alpha val="8095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93" name="矩形 92">
              <a:extLst>
                <a:ext uri="{FF2B5EF4-FFF2-40B4-BE49-F238E27FC236}">
                  <a16:creationId xmlns:a16="http://schemas.microsoft.com/office/drawing/2014/main" xmlns="" id="{098FABAC-F2CF-4FB7-B4F8-8533828F8C52}"/>
                </a:ext>
              </a:extLst>
            </p:cNvPr>
            <p:cNvSpPr/>
            <p:nvPr/>
          </p:nvSpPr>
          <p:spPr>
            <a:xfrm>
              <a:off x="5243699" y="2628059"/>
              <a:ext cx="1747830" cy="2362455"/>
            </a:xfrm>
            <a:prstGeom prst="rect">
              <a:avLst/>
            </a:prstGeom>
            <a:noFill/>
            <a:ln w="9525" cap="flat" cmpd="sng" algn="ctr">
              <a:solidFill>
                <a:schemeClr val="bg1">
                  <a:lumMod val="78571"/>
                  <a:alpha val="8571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94" name="矩形 93">
              <a:extLst>
                <a:ext uri="{FF2B5EF4-FFF2-40B4-BE49-F238E27FC236}">
                  <a16:creationId xmlns:a16="http://schemas.microsoft.com/office/drawing/2014/main" xmlns="" id="{DF69E471-B274-4B3B-A744-BA6ECE9A12DC}"/>
                </a:ext>
              </a:extLst>
            </p:cNvPr>
            <p:cNvSpPr/>
            <p:nvPr/>
          </p:nvSpPr>
          <p:spPr>
            <a:xfrm>
              <a:off x="5237788" y="2658096"/>
              <a:ext cx="1747830" cy="2362455"/>
            </a:xfrm>
            <a:prstGeom prst="rect">
              <a:avLst/>
            </a:prstGeom>
            <a:noFill/>
            <a:ln w="9525" cap="flat" cmpd="sng" algn="ctr">
              <a:solidFill>
                <a:schemeClr val="bg1">
                  <a:lumMod val="77381"/>
                  <a:alpha val="9047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95" name="矩形 94">
              <a:extLst>
                <a:ext uri="{FF2B5EF4-FFF2-40B4-BE49-F238E27FC236}">
                  <a16:creationId xmlns:a16="http://schemas.microsoft.com/office/drawing/2014/main" xmlns="" id="{BBDB32F1-DF12-46C9-84D4-62F129DE1E48}"/>
                </a:ext>
              </a:extLst>
            </p:cNvPr>
            <p:cNvSpPr/>
            <p:nvPr/>
          </p:nvSpPr>
          <p:spPr>
            <a:xfrm>
              <a:off x="5231878" y="2688133"/>
              <a:ext cx="1747830" cy="2362455"/>
            </a:xfrm>
            <a:prstGeom prst="rect">
              <a:avLst/>
            </a:prstGeom>
            <a:noFill/>
            <a:ln w="9525" cap="flat" cmpd="sng" algn="ctr">
              <a:solidFill>
                <a:schemeClr val="bg1">
                  <a:lumMod val="76190"/>
                  <a:alpha val="9523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pic>
          <p:nvPicPr>
            <p:cNvPr id="62" name="图片 61" descr="图片包含 人员, 男士, 深色&#10;&#10;描述已自动生成">
              <a:extLst>
                <a:ext uri="{FF2B5EF4-FFF2-40B4-BE49-F238E27FC236}">
                  <a16:creationId xmlns:a16="http://schemas.microsoft.com/office/drawing/2014/main" xmlns="" id="{1BA1F85B-EC9F-4A1C-8BD1-8B4F1F35838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9694" t="46942" r="13913" b="25186"/>
            <a:stretch/>
          </p:blipFill>
          <p:spPr>
            <a:xfrm>
              <a:off x="5225967" y="2718170"/>
              <a:ext cx="1747830" cy="2379819"/>
            </a:xfrm>
            <a:prstGeom prst="rect">
              <a:avLst/>
            </a:prstGeom>
          </p:spPr>
        </p:pic>
        <p:sp>
          <p:nvSpPr>
            <p:cNvPr id="74" name="矩形 73">
              <a:extLst>
                <a:ext uri="{FF2B5EF4-FFF2-40B4-BE49-F238E27FC236}">
                  <a16:creationId xmlns:a16="http://schemas.microsoft.com/office/drawing/2014/main" xmlns="" id="{20D8318B-05DA-40E6-A7BC-6212F7B3311F}"/>
                </a:ext>
              </a:extLst>
            </p:cNvPr>
            <p:cNvSpPr/>
            <p:nvPr/>
          </p:nvSpPr>
          <p:spPr>
            <a:xfrm>
              <a:off x="5225967" y="2718170"/>
              <a:ext cx="1747830" cy="2362455"/>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0" name="组合 149">
            <a:extLst>
              <a:ext uri="{FF2B5EF4-FFF2-40B4-BE49-F238E27FC236}">
                <a16:creationId xmlns:a16="http://schemas.microsoft.com/office/drawing/2014/main" xmlns="" id="{CDA70B5B-BC19-4818-AE68-E3663539DBCC}"/>
              </a:ext>
            </a:extLst>
          </p:cNvPr>
          <p:cNvGrpSpPr/>
          <p:nvPr/>
        </p:nvGrpSpPr>
        <p:grpSpPr>
          <a:xfrm>
            <a:off x="8959783" y="2649412"/>
            <a:ext cx="2840575" cy="3804676"/>
            <a:chOff x="9352647" y="2649412"/>
            <a:chExt cx="2840575" cy="3804676"/>
          </a:xfrm>
        </p:grpSpPr>
        <p:sp>
          <p:nvSpPr>
            <p:cNvPr id="128" name="矩形 127">
              <a:extLst>
                <a:ext uri="{FF2B5EF4-FFF2-40B4-BE49-F238E27FC236}">
                  <a16:creationId xmlns:a16="http://schemas.microsoft.com/office/drawing/2014/main" xmlns="" id="{0E4AEE35-F5FC-47D9-8CD0-561D9E7F0956}"/>
                </a:ext>
              </a:extLst>
            </p:cNvPr>
            <p:cNvSpPr/>
            <p:nvPr/>
          </p:nvSpPr>
          <p:spPr>
            <a:xfrm rot="720000">
              <a:off x="10457112" y="4095026"/>
              <a:ext cx="1736110" cy="2359062"/>
            </a:xfrm>
            <a:prstGeom prst="rect">
              <a:avLst/>
            </a:prstGeom>
            <a:noFill/>
            <a:ln w="9525">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a:extLst>
                <a:ext uri="{FF2B5EF4-FFF2-40B4-BE49-F238E27FC236}">
                  <a16:creationId xmlns:a16="http://schemas.microsoft.com/office/drawing/2014/main" xmlns="" id="{1E93D669-CF8F-4E6D-9C6D-C59169A12720}"/>
                </a:ext>
              </a:extLst>
            </p:cNvPr>
            <p:cNvSpPr/>
            <p:nvPr/>
          </p:nvSpPr>
          <p:spPr>
            <a:xfrm rot="720000">
              <a:off x="10404518" y="4026872"/>
              <a:ext cx="1736110" cy="2359062"/>
            </a:xfrm>
            <a:prstGeom prst="rect">
              <a:avLst/>
            </a:prstGeom>
            <a:noFill/>
            <a:ln w="9525" cap="flat" cmpd="sng" algn="ctr">
              <a:solidFill>
                <a:schemeClr val="bg1">
                  <a:lumMod val="98810"/>
                  <a:alpha val="476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31" name="矩形 130">
              <a:extLst>
                <a:ext uri="{FF2B5EF4-FFF2-40B4-BE49-F238E27FC236}">
                  <a16:creationId xmlns:a16="http://schemas.microsoft.com/office/drawing/2014/main" xmlns="" id="{C690DEAB-9CAC-4171-8F22-04A6B1842DDE}"/>
                </a:ext>
              </a:extLst>
            </p:cNvPr>
            <p:cNvSpPr/>
            <p:nvPr/>
          </p:nvSpPr>
          <p:spPr>
            <a:xfrm rot="720000">
              <a:off x="10351925" y="3958718"/>
              <a:ext cx="1736110" cy="2359062"/>
            </a:xfrm>
            <a:prstGeom prst="rect">
              <a:avLst/>
            </a:prstGeom>
            <a:noFill/>
            <a:ln w="9525" cap="flat" cmpd="sng" algn="ctr">
              <a:solidFill>
                <a:schemeClr val="bg1">
                  <a:lumMod val="97619"/>
                  <a:alpha val="952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32" name="矩形 131">
              <a:extLst>
                <a:ext uri="{FF2B5EF4-FFF2-40B4-BE49-F238E27FC236}">
                  <a16:creationId xmlns:a16="http://schemas.microsoft.com/office/drawing/2014/main" xmlns="" id="{8C0F756E-64CE-4905-8C9E-3715B7E44D4B}"/>
                </a:ext>
              </a:extLst>
            </p:cNvPr>
            <p:cNvSpPr/>
            <p:nvPr/>
          </p:nvSpPr>
          <p:spPr>
            <a:xfrm rot="720000">
              <a:off x="10299331" y="3890563"/>
              <a:ext cx="1736110" cy="2359062"/>
            </a:xfrm>
            <a:prstGeom prst="rect">
              <a:avLst/>
            </a:prstGeom>
            <a:noFill/>
            <a:ln w="9525" cap="flat" cmpd="sng" algn="ctr">
              <a:solidFill>
                <a:schemeClr val="bg1">
                  <a:lumMod val="96429"/>
                  <a:alpha val="1428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33" name="矩形 132">
              <a:extLst>
                <a:ext uri="{FF2B5EF4-FFF2-40B4-BE49-F238E27FC236}">
                  <a16:creationId xmlns:a16="http://schemas.microsoft.com/office/drawing/2014/main" xmlns="" id="{4F7FD354-5425-4AE7-8045-EF18769EC632}"/>
                </a:ext>
              </a:extLst>
            </p:cNvPr>
            <p:cNvSpPr/>
            <p:nvPr/>
          </p:nvSpPr>
          <p:spPr>
            <a:xfrm rot="720000">
              <a:off x="10246738" y="3822409"/>
              <a:ext cx="1736110" cy="2359062"/>
            </a:xfrm>
            <a:prstGeom prst="rect">
              <a:avLst/>
            </a:prstGeom>
            <a:noFill/>
            <a:ln w="9525" cap="flat" cmpd="sng" algn="ctr">
              <a:solidFill>
                <a:schemeClr val="bg1">
                  <a:lumMod val="95238"/>
                  <a:alpha val="1904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34" name="矩形 133">
              <a:extLst>
                <a:ext uri="{FF2B5EF4-FFF2-40B4-BE49-F238E27FC236}">
                  <a16:creationId xmlns:a16="http://schemas.microsoft.com/office/drawing/2014/main" xmlns="" id="{8D2B93D5-410B-4477-BF22-C41561430D49}"/>
                </a:ext>
              </a:extLst>
            </p:cNvPr>
            <p:cNvSpPr/>
            <p:nvPr/>
          </p:nvSpPr>
          <p:spPr>
            <a:xfrm rot="720000">
              <a:off x="10194144" y="3754255"/>
              <a:ext cx="1736110" cy="2359062"/>
            </a:xfrm>
            <a:prstGeom prst="rect">
              <a:avLst/>
            </a:prstGeom>
            <a:noFill/>
            <a:ln w="9525" cap="flat" cmpd="sng" algn="ctr">
              <a:solidFill>
                <a:schemeClr val="bg1">
                  <a:lumMod val="94048"/>
                  <a:alpha val="2381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35" name="矩形 134">
              <a:extLst>
                <a:ext uri="{FF2B5EF4-FFF2-40B4-BE49-F238E27FC236}">
                  <a16:creationId xmlns:a16="http://schemas.microsoft.com/office/drawing/2014/main" xmlns="" id="{FA50ED87-B257-4AE2-9BB4-887D03885013}"/>
                </a:ext>
              </a:extLst>
            </p:cNvPr>
            <p:cNvSpPr/>
            <p:nvPr/>
          </p:nvSpPr>
          <p:spPr>
            <a:xfrm rot="720000">
              <a:off x="10141551" y="3686101"/>
              <a:ext cx="1736110" cy="2359062"/>
            </a:xfrm>
            <a:prstGeom prst="rect">
              <a:avLst/>
            </a:prstGeom>
            <a:noFill/>
            <a:ln w="9525" cap="flat" cmpd="sng" algn="ctr">
              <a:solidFill>
                <a:schemeClr val="bg1">
                  <a:lumMod val="92857"/>
                  <a:alpha val="2857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36" name="矩形 135">
              <a:extLst>
                <a:ext uri="{FF2B5EF4-FFF2-40B4-BE49-F238E27FC236}">
                  <a16:creationId xmlns:a16="http://schemas.microsoft.com/office/drawing/2014/main" xmlns="" id="{BE0DA0B5-77DA-452D-8E64-E0D4CA33B037}"/>
                </a:ext>
              </a:extLst>
            </p:cNvPr>
            <p:cNvSpPr/>
            <p:nvPr/>
          </p:nvSpPr>
          <p:spPr>
            <a:xfrm rot="720000">
              <a:off x="10088957" y="3617946"/>
              <a:ext cx="1736110" cy="2359062"/>
            </a:xfrm>
            <a:prstGeom prst="rect">
              <a:avLst/>
            </a:prstGeom>
            <a:noFill/>
            <a:ln w="9525" cap="flat" cmpd="sng" algn="ctr">
              <a:solidFill>
                <a:schemeClr val="bg1">
                  <a:lumMod val="91667"/>
                  <a:alpha val="3333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37" name="矩形 136">
              <a:extLst>
                <a:ext uri="{FF2B5EF4-FFF2-40B4-BE49-F238E27FC236}">
                  <a16:creationId xmlns:a16="http://schemas.microsoft.com/office/drawing/2014/main" xmlns="" id="{FF6CEF83-26AC-409E-9DEF-E7F64816481F}"/>
                </a:ext>
              </a:extLst>
            </p:cNvPr>
            <p:cNvSpPr/>
            <p:nvPr/>
          </p:nvSpPr>
          <p:spPr>
            <a:xfrm rot="720000">
              <a:off x="10036363" y="3549792"/>
              <a:ext cx="1736110" cy="2359062"/>
            </a:xfrm>
            <a:prstGeom prst="rect">
              <a:avLst/>
            </a:prstGeom>
            <a:noFill/>
            <a:ln w="9525" cap="flat" cmpd="sng" algn="ctr">
              <a:solidFill>
                <a:schemeClr val="bg1">
                  <a:lumMod val="90476"/>
                  <a:alpha val="3809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38" name="矩形 137">
              <a:extLst>
                <a:ext uri="{FF2B5EF4-FFF2-40B4-BE49-F238E27FC236}">
                  <a16:creationId xmlns:a16="http://schemas.microsoft.com/office/drawing/2014/main" xmlns="" id="{A5EC37DD-CBD2-4714-AC25-8873B6CE2DC8}"/>
                </a:ext>
              </a:extLst>
            </p:cNvPr>
            <p:cNvSpPr/>
            <p:nvPr/>
          </p:nvSpPr>
          <p:spPr>
            <a:xfrm rot="720000">
              <a:off x="9983770" y="3481638"/>
              <a:ext cx="1736110" cy="2359062"/>
            </a:xfrm>
            <a:prstGeom prst="rect">
              <a:avLst/>
            </a:prstGeom>
            <a:noFill/>
            <a:ln w="9525" cap="flat" cmpd="sng" algn="ctr">
              <a:solidFill>
                <a:schemeClr val="bg1">
                  <a:lumMod val="89286"/>
                  <a:alpha val="4285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39" name="矩形 138">
              <a:extLst>
                <a:ext uri="{FF2B5EF4-FFF2-40B4-BE49-F238E27FC236}">
                  <a16:creationId xmlns:a16="http://schemas.microsoft.com/office/drawing/2014/main" xmlns="" id="{A8C46727-F5AA-4FBA-BEC8-66A8048CEB0B}"/>
                </a:ext>
              </a:extLst>
            </p:cNvPr>
            <p:cNvSpPr/>
            <p:nvPr/>
          </p:nvSpPr>
          <p:spPr>
            <a:xfrm rot="720000">
              <a:off x="9931176" y="3413484"/>
              <a:ext cx="1736110" cy="2359062"/>
            </a:xfrm>
            <a:prstGeom prst="rect">
              <a:avLst/>
            </a:prstGeom>
            <a:noFill/>
            <a:ln w="9525" cap="flat" cmpd="sng" algn="ctr">
              <a:solidFill>
                <a:schemeClr val="bg1">
                  <a:lumMod val="88095"/>
                  <a:alpha val="4761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40" name="矩形 139">
              <a:extLst>
                <a:ext uri="{FF2B5EF4-FFF2-40B4-BE49-F238E27FC236}">
                  <a16:creationId xmlns:a16="http://schemas.microsoft.com/office/drawing/2014/main" xmlns="" id="{B2A4AB24-D2B2-4105-9968-E2830D2A5DA1}"/>
                </a:ext>
              </a:extLst>
            </p:cNvPr>
            <p:cNvSpPr/>
            <p:nvPr/>
          </p:nvSpPr>
          <p:spPr>
            <a:xfrm rot="720000">
              <a:off x="9878583" y="3345330"/>
              <a:ext cx="1736110" cy="2359062"/>
            </a:xfrm>
            <a:prstGeom prst="rect">
              <a:avLst/>
            </a:prstGeom>
            <a:noFill/>
            <a:ln w="9525" cap="flat" cmpd="sng" algn="ctr">
              <a:solidFill>
                <a:schemeClr val="bg1">
                  <a:lumMod val="86905"/>
                  <a:alpha val="5238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41" name="矩形 140">
              <a:extLst>
                <a:ext uri="{FF2B5EF4-FFF2-40B4-BE49-F238E27FC236}">
                  <a16:creationId xmlns:a16="http://schemas.microsoft.com/office/drawing/2014/main" xmlns="" id="{A01740F5-6604-46C3-82D5-83E17C75EDD6}"/>
                </a:ext>
              </a:extLst>
            </p:cNvPr>
            <p:cNvSpPr/>
            <p:nvPr/>
          </p:nvSpPr>
          <p:spPr>
            <a:xfrm rot="720000">
              <a:off x="9825989" y="3277175"/>
              <a:ext cx="1736110" cy="2359062"/>
            </a:xfrm>
            <a:prstGeom prst="rect">
              <a:avLst/>
            </a:prstGeom>
            <a:noFill/>
            <a:ln w="9525" cap="flat" cmpd="sng" algn="ctr">
              <a:solidFill>
                <a:schemeClr val="bg1">
                  <a:lumMod val="85714"/>
                  <a:alpha val="5714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42" name="矩形 141">
              <a:extLst>
                <a:ext uri="{FF2B5EF4-FFF2-40B4-BE49-F238E27FC236}">
                  <a16:creationId xmlns:a16="http://schemas.microsoft.com/office/drawing/2014/main" xmlns="" id="{337049F4-73B3-4F89-82A5-16685CFFE93F}"/>
                </a:ext>
              </a:extLst>
            </p:cNvPr>
            <p:cNvSpPr/>
            <p:nvPr/>
          </p:nvSpPr>
          <p:spPr>
            <a:xfrm rot="720000">
              <a:off x="9773396" y="3209021"/>
              <a:ext cx="1736110" cy="2359062"/>
            </a:xfrm>
            <a:prstGeom prst="rect">
              <a:avLst/>
            </a:prstGeom>
            <a:noFill/>
            <a:ln w="9525" cap="flat" cmpd="sng" algn="ctr">
              <a:solidFill>
                <a:schemeClr val="bg1">
                  <a:lumMod val="84524"/>
                  <a:alpha val="6190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43" name="矩形 142">
              <a:extLst>
                <a:ext uri="{FF2B5EF4-FFF2-40B4-BE49-F238E27FC236}">
                  <a16:creationId xmlns:a16="http://schemas.microsoft.com/office/drawing/2014/main" xmlns="" id="{605CE7E4-7E2F-4C49-A8A6-3C92372304D4}"/>
                </a:ext>
              </a:extLst>
            </p:cNvPr>
            <p:cNvSpPr/>
            <p:nvPr/>
          </p:nvSpPr>
          <p:spPr>
            <a:xfrm rot="720000">
              <a:off x="9720802" y="3140867"/>
              <a:ext cx="1736110" cy="2359062"/>
            </a:xfrm>
            <a:prstGeom prst="rect">
              <a:avLst/>
            </a:prstGeom>
            <a:noFill/>
            <a:ln w="9525" cap="flat" cmpd="sng" algn="ctr">
              <a:solidFill>
                <a:schemeClr val="bg1">
                  <a:lumMod val="83333"/>
                  <a:alpha val="6666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44" name="矩形 143">
              <a:extLst>
                <a:ext uri="{FF2B5EF4-FFF2-40B4-BE49-F238E27FC236}">
                  <a16:creationId xmlns:a16="http://schemas.microsoft.com/office/drawing/2014/main" xmlns="" id="{41A3EAA1-6BFD-43C8-A999-698C9510A0C9}"/>
                </a:ext>
              </a:extLst>
            </p:cNvPr>
            <p:cNvSpPr/>
            <p:nvPr/>
          </p:nvSpPr>
          <p:spPr>
            <a:xfrm rot="720000">
              <a:off x="9668208" y="3072712"/>
              <a:ext cx="1736110" cy="2359062"/>
            </a:xfrm>
            <a:prstGeom prst="rect">
              <a:avLst/>
            </a:prstGeom>
            <a:noFill/>
            <a:ln w="9525" cap="flat" cmpd="sng" algn="ctr">
              <a:solidFill>
                <a:schemeClr val="bg1">
                  <a:lumMod val="82143"/>
                  <a:alpha val="7142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45" name="矩形 144">
              <a:extLst>
                <a:ext uri="{FF2B5EF4-FFF2-40B4-BE49-F238E27FC236}">
                  <a16:creationId xmlns:a16="http://schemas.microsoft.com/office/drawing/2014/main" xmlns="" id="{3BE9C41F-937A-4AA5-86D3-5177C3DBFB3C}"/>
                </a:ext>
              </a:extLst>
            </p:cNvPr>
            <p:cNvSpPr/>
            <p:nvPr/>
          </p:nvSpPr>
          <p:spPr>
            <a:xfrm rot="720000">
              <a:off x="9615615" y="3004558"/>
              <a:ext cx="1736110" cy="2359062"/>
            </a:xfrm>
            <a:prstGeom prst="rect">
              <a:avLst/>
            </a:prstGeom>
            <a:noFill/>
            <a:ln w="9525" cap="flat" cmpd="sng" algn="ctr">
              <a:solidFill>
                <a:schemeClr val="bg1">
                  <a:lumMod val="80952"/>
                  <a:alpha val="7619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46" name="矩形 145">
              <a:extLst>
                <a:ext uri="{FF2B5EF4-FFF2-40B4-BE49-F238E27FC236}">
                  <a16:creationId xmlns:a16="http://schemas.microsoft.com/office/drawing/2014/main" xmlns="" id="{F85804F9-1D2B-4C43-AC8D-DD54264FA576}"/>
                </a:ext>
              </a:extLst>
            </p:cNvPr>
            <p:cNvSpPr/>
            <p:nvPr/>
          </p:nvSpPr>
          <p:spPr>
            <a:xfrm rot="720000">
              <a:off x="9563021" y="2936404"/>
              <a:ext cx="1736110" cy="2359062"/>
            </a:xfrm>
            <a:prstGeom prst="rect">
              <a:avLst/>
            </a:prstGeom>
            <a:noFill/>
            <a:ln w="9525" cap="flat" cmpd="sng" algn="ctr">
              <a:solidFill>
                <a:schemeClr val="bg1">
                  <a:lumMod val="79762"/>
                  <a:alpha val="8095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47" name="矩形 146">
              <a:extLst>
                <a:ext uri="{FF2B5EF4-FFF2-40B4-BE49-F238E27FC236}">
                  <a16:creationId xmlns:a16="http://schemas.microsoft.com/office/drawing/2014/main" xmlns="" id="{16F6746A-5CFA-40C2-9210-191FB924F43B}"/>
                </a:ext>
              </a:extLst>
            </p:cNvPr>
            <p:cNvSpPr/>
            <p:nvPr/>
          </p:nvSpPr>
          <p:spPr>
            <a:xfrm rot="720000">
              <a:off x="9510428" y="2868250"/>
              <a:ext cx="1736110" cy="2359062"/>
            </a:xfrm>
            <a:prstGeom prst="rect">
              <a:avLst/>
            </a:prstGeom>
            <a:noFill/>
            <a:ln w="9525" cap="flat" cmpd="sng" algn="ctr">
              <a:solidFill>
                <a:schemeClr val="bg1">
                  <a:lumMod val="78571"/>
                  <a:alpha val="8571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48" name="矩形 147">
              <a:extLst>
                <a:ext uri="{FF2B5EF4-FFF2-40B4-BE49-F238E27FC236}">
                  <a16:creationId xmlns:a16="http://schemas.microsoft.com/office/drawing/2014/main" xmlns="" id="{35C1DA4C-27FE-4ED7-A62D-04CFC21815E4}"/>
                </a:ext>
              </a:extLst>
            </p:cNvPr>
            <p:cNvSpPr/>
            <p:nvPr/>
          </p:nvSpPr>
          <p:spPr>
            <a:xfrm rot="720000">
              <a:off x="9457834" y="2800096"/>
              <a:ext cx="1736110" cy="2359062"/>
            </a:xfrm>
            <a:prstGeom prst="rect">
              <a:avLst/>
            </a:prstGeom>
            <a:noFill/>
            <a:ln w="9525" cap="flat" cmpd="sng" algn="ctr">
              <a:solidFill>
                <a:schemeClr val="bg1">
                  <a:lumMod val="77381"/>
                  <a:alpha val="9047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49" name="矩形 148">
              <a:extLst>
                <a:ext uri="{FF2B5EF4-FFF2-40B4-BE49-F238E27FC236}">
                  <a16:creationId xmlns:a16="http://schemas.microsoft.com/office/drawing/2014/main" xmlns="" id="{0AFC50BD-1800-4F9C-933B-DB582B5C7BB8}"/>
                </a:ext>
              </a:extLst>
            </p:cNvPr>
            <p:cNvSpPr/>
            <p:nvPr/>
          </p:nvSpPr>
          <p:spPr>
            <a:xfrm rot="720000">
              <a:off x="9405241" y="2731941"/>
              <a:ext cx="1736110" cy="2359062"/>
            </a:xfrm>
            <a:prstGeom prst="rect">
              <a:avLst/>
            </a:prstGeom>
            <a:noFill/>
            <a:ln w="9525" cap="flat" cmpd="sng" algn="ctr">
              <a:solidFill>
                <a:schemeClr val="bg1">
                  <a:lumMod val="76190"/>
                  <a:alpha val="9523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pic>
          <p:nvPicPr>
            <p:cNvPr id="127" name="图片 126" descr="图片包含 人员, 男士, 深色&#10;&#10;描述已自动生成">
              <a:extLst>
                <a:ext uri="{FF2B5EF4-FFF2-40B4-BE49-F238E27FC236}">
                  <a16:creationId xmlns:a16="http://schemas.microsoft.com/office/drawing/2014/main" xmlns="" id="{87011ADD-2608-4BF3-8EE1-265C8D20FD2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9694" t="46942" r="13913" b="25186"/>
            <a:stretch/>
          </p:blipFill>
          <p:spPr>
            <a:xfrm rot="720000">
              <a:off x="9355753" y="2649412"/>
              <a:ext cx="1747830" cy="2379819"/>
            </a:xfrm>
            <a:prstGeom prst="rect">
              <a:avLst/>
            </a:prstGeom>
          </p:spPr>
        </p:pic>
        <p:sp>
          <p:nvSpPr>
            <p:cNvPr id="129" name="矩形 128">
              <a:extLst>
                <a:ext uri="{FF2B5EF4-FFF2-40B4-BE49-F238E27FC236}">
                  <a16:creationId xmlns:a16="http://schemas.microsoft.com/office/drawing/2014/main" xmlns="" id="{A9E9D6B7-969A-48ED-9B32-E051DB02272D}"/>
                </a:ext>
              </a:extLst>
            </p:cNvPr>
            <p:cNvSpPr/>
            <p:nvPr/>
          </p:nvSpPr>
          <p:spPr>
            <a:xfrm rot="720000">
              <a:off x="9352647" y="2663787"/>
              <a:ext cx="1736110" cy="2359062"/>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2" name="组合 151">
            <a:extLst>
              <a:ext uri="{FF2B5EF4-FFF2-40B4-BE49-F238E27FC236}">
                <a16:creationId xmlns:a16="http://schemas.microsoft.com/office/drawing/2014/main" xmlns="" id="{FF94DBE9-83DF-4C4E-BE4E-261338724755}"/>
              </a:ext>
            </a:extLst>
          </p:cNvPr>
          <p:cNvGrpSpPr/>
          <p:nvPr/>
        </p:nvGrpSpPr>
        <p:grpSpPr>
          <a:xfrm>
            <a:off x="978097" y="3020510"/>
            <a:ext cx="590808" cy="1772924"/>
            <a:chOff x="960548" y="2899152"/>
            <a:chExt cx="590808" cy="1772924"/>
          </a:xfrm>
        </p:grpSpPr>
        <p:cxnSp>
          <p:nvCxnSpPr>
            <p:cNvPr id="20" name="直接箭头连接符 19">
              <a:extLst>
                <a:ext uri="{FF2B5EF4-FFF2-40B4-BE49-F238E27FC236}">
                  <a16:creationId xmlns:a16="http://schemas.microsoft.com/office/drawing/2014/main" xmlns="" id="{383C0129-0BC6-4C8B-BDE1-ECD73B15877D}"/>
                </a:ext>
              </a:extLst>
            </p:cNvPr>
            <p:cNvCxnSpPr>
              <a:cxnSpLocks/>
            </p:cNvCxnSpPr>
            <p:nvPr/>
          </p:nvCxnSpPr>
          <p:spPr>
            <a:xfrm>
              <a:off x="1032870" y="2899152"/>
              <a:ext cx="36442" cy="171445"/>
            </a:xfrm>
            <a:prstGeom prst="straightConnector1">
              <a:avLst/>
            </a:prstGeom>
            <a:ln w="19050" cap="rnd">
              <a:solidFill>
                <a:srgbClr val="8B8B8C"/>
              </a:solidFill>
              <a:round/>
              <a:tailEnd type="arrow" w="sm" len="sm"/>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xmlns="" id="{3387775A-C8EB-4664-AFAA-F9D489F10C68}"/>
                </a:ext>
              </a:extLst>
            </p:cNvPr>
            <p:cNvSpPr txBox="1"/>
            <p:nvPr/>
          </p:nvSpPr>
          <p:spPr>
            <a:xfrm rot="20880000">
              <a:off x="960548" y="3061314"/>
              <a:ext cx="338554" cy="440185"/>
            </a:xfrm>
            <a:prstGeom prst="rect">
              <a:avLst/>
            </a:prstGeom>
            <a:noFill/>
          </p:spPr>
          <p:txBody>
            <a:bodyPr vert="eaVert" wrap="none" rtlCol="0">
              <a:spAutoFit/>
            </a:bodyPr>
            <a:lstStyle/>
            <a:p>
              <a:r>
                <a:rPr lang="en-US" altLang="zh-CN" sz="1000" spc="300">
                  <a:solidFill>
                    <a:srgbClr val="8B8B8C"/>
                  </a:solidFill>
                  <a:latin typeface="Alibaba Sans" panose="020B0503020203040204" pitchFamily="34" charset="0"/>
                  <a:cs typeface="Alibaba Sans" panose="020B0503020203040204" pitchFamily="34" charset="0"/>
                </a:rPr>
                <a:t>11A</a:t>
              </a:r>
              <a:endParaRPr lang="zh-CN" altLang="en-US" sz="1000" spc="300">
                <a:solidFill>
                  <a:srgbClr val="8B8B8C"/>
                </a:solidFill>
                <a:latin typeface="Alibaba Sans" panose="020B0503020203040204" pitchFamily="34" charset="0"/>
                <a:cs typeface="Alibaba Sans" panose="020B0503020203040204" pitchFamily="34" charset="0"/>
              </a:endParaRPr>
            </a:p>
          </p:txBody>
        </p:sp>
        <p:cxnSp>
          <p:nvCxnSpPr>
            <p:cNvPr id="22" name="直接箭头连接符 21">
              <a:extLst>
                <a:ext uri="{FF2B5EF4-FFF2-40B4-BE49-F238E27FC236}">
                  <a16:creationId xmlns:a16="http://schemas.microsoft.com/office/drawing/2014/main" xmlns="" id="{BE0D7AB4-19FB-42BD-8CBA-7FD7F479CF95}"/>
                </a:ext>
              </a:extLst>
            </p:cNvPr>
            <p:cNvCxnSpPr>
              <a:cxnSpLocks/>
            </p:cNvCxnSpPr>
            <p:nvPr/>
          </p:nvCxnSpPr>
          <p:spPr>
            <a:xfrm>
              <a:off x="1299882" y="4191813"/>
              <a:ext cx="36442" cy="171445"/>
            </a:xfrm>
            <a:prstGeom prst="straightConnector1">
              <a:avLst/>
            </a:prstGeom>
            <a:ln w="19050" cap="rnd">
              <a:solidFill>
                <a:srgbClr val="8B8B8C"/>
              </a:solidFill>
              <a:round/>
              <a:tailEnd type="arrow" w="sm" len="sm"/>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xmlns="" id="{21303B48-97AE-47EE-8515-40115BD520AE}"/>
                </a:ext>
              </a:extLst>
            </p:cNvPr>
            <p:cNvSpPr txBox="1"/>
            <p:nvPr/>
          </p:nvSpPr>
          <p:spPr>
            <a:xfrm rot="20880000">
              <a:off x="1212802" y="4355323"/>
              <a:ext cx="338554" cy="316753"/>
            </a:xfrm>
            <a:prstGeom prst="rect">
              <a:avLst/>
            </a:prstGeom>
            <a:noFill/>
          </p:spPr>
          <p:txBody>
            <a:bodyPr vert="eaVert" wrap="none" rtlCol="0">
              <a:spAutoFit/>
            </a:bodyPr>
            <a:lstStyle/>
            <a:p>
              <a:r>
                <a:rPr lang="en-US" altLang="zh-CN" sz="1000" spc="300">
                  <a:solidFill>
                    <a:srgbClr val="8B8B8C"/>
                  </a:solidFill>
                  <a:latin typeface="Alibaba Sans" panose="020B0503020203040204" pitchFamily="34" charset="0"/>
                  <a:cs typeface="Alibaba Sans" panose="020B0503020203040204" pitchFamily="34" charset="0"/>
                </a:rPr>
                <a:t>12</a:t>
              </a:r>
              <a:endParaRPr lang="zh-CN" altLang="en-US" sz="1000" spc="300">
                <a:solidFill>
                  <a:srgbClr val="8B8B8C"/>
                </a:solidFill>
                <a:latin typeface="Alibaba Sans" panose="020B0503020203040204" pitchFamily="34" charset="0"/>
                <a:cs typeface="Alibaba Sans" panose="020B0503020203040204" pitchFamily="34" charset="0"/>
              </a:endParaRPr>
            </a:p>
          </p:txBody>
        </p:sp>
      </p:grpSp>
      <p:sp>
        <p:nvSpPr>
          <p:cNvPr id="72" name="文本框 71">
            <a:extLst>
              <a:ext uri="{FF2B5EF4-FFF2-40B4-BE49-F238E27FC236}">
                <a16:creationId xmlns:a16="http://schemas.microsoft.com/office/drawing/2014/main" xmlns="" id="{734EA7F9-C752-45FB-81EC-2FB4937A96B5}"/>
              </a:ext>
            </a:extLst>
          </p:cNvPr>
          <p:cNvSpPr txBox="1"/>
          <p:nvPr/>
        </p:nvSpPr>
        <p:spPr>
          <a:xfrm>
            <a:off x="5185055" y="2245950"/>
            <a:ext cx="1723549" cy="461665"/>
          </a:xfrm>
          <a:prstGeom prst="rect">
            <a:avLst/>
          </a:prstGeom>
          <a:noFill/>
        </p:spPr>
        <p:txBody>
          <a:bodyPr wrap="none" rtlCol="0">
            <a:spAutoFit/>
          </a:bodyPr>
          <a:lstStyle/>
          <a:p>
            <a:r>
              <a:rPr lang="zh-CN" altLang="en-US" sz="2400" b="1" spc="600" dirty="0">
                <a:solidFill>
                  <a:srgbClr val="323232"/>
                </a:solidFill>
                <a:effectLst>
                  <a:outerShdw blurRad="63500" sx="102000" sy="102000" algn="ctr" rotWithShape="0">
                    <a:prstClr val="black">
                      <a:alpha val="40000"/>
                    </a:prstClr>
                  </a:outerShdw>
                </a:effectLst>
                <a:latin typeface="微软雅黑 Light" panose="020B0502040204020203" pitchFamily="34" charset="-122"/>
                <a:ea typeface="微软雅黑 Light" panose="020B0502040204020203" pitchFamily="34" charset="-122"/>
              </a:rPr>
              <a:t>添加标题</a:t>
            </a:r>
          </a:p>
        </p:txBody>
      </p:sp>
      <p:sp>
        <p:nvSpPr>
          <p:cNvPr id="61" name="文本框 60">
            <a:extLst>
              <a:ext uri="{FF2B5EF4-FFF2-40B4-BE49-F238E27FC236}">
                <a16:creationId xmlns:a16="http://schemas.microsoft.com/office/drawing/2014/main" xmlns="" id="{25887546-D8F1-4C28-8794-2DDE9AF8FFBE}"/>
              </a:ext>
            </a:extLst>
          </p:cNvPr>
          <p:cNvSpPr txBox="1"/>
          <p:nvPr/>
        </p:nvSpPr>
        <p:spPr>
          <a:xfrm rot="-720000">
            <a:off x="1645873" y="4881928"/>
            <a:ext cx="2916800" cy="791499"/>
          </a:xfrm>
          <a:prstGeom prst="rect">
            <a:avLst/>
          </a:prstGeom>
          <a:noFill/>
        </p:spPr>
        <p:txBody>
          <a:bodyPr wrap="square" rtlCol="0">
            <a:spAutoFit/>
          </a:bodyPr>
          <a:lstStyle/>
          <a:p>
            <a:pPr>
              <a:lnSpc>
                <a:spcPct val="150000"/>
              </a:lnSpc>
            </a:pPr>
            <a:r>
              <a:rPr lang="en-US" altLang="zh-CN" sz="1600" dirty="0">
                <a:solidFill>
                  <a:schemeClr val="tx1">
                    <a:lumMod val="65000"/>
                    <a:lumOff val="35000"/>
                  </a:schemeClr>
                </a:solidFill>
                <a:latin typeface="微软雅黑 Light" panose="020B0502040204020203" pitchFamily="34" charset="-122"/>
                <a:ea typeface="微软雅黑 Light" panose="020B0502040204020203" pitchFamily="34" charset="-122"/>
              </a:rPr>
              <a:t>Lorem ipsum dolor sit amet, consectetur adipiscing elit. </a:t>
            </a:r>
            <a:endParaRPr lang="zh-CN" altLang="en-US" sz="16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grpSp>
        <p:nvGrpSpPr>
          <p:cNvPr id="156" name="组合 155">
            <a:extLst>
              <a:ext uri="{FF2B5EF4-FFF2-40B4-BE49-F238E27FC236}">
                <a16:creationId xmlns:a16="http://schemas.microsoft.com/office/drawing/2014/main" xmlns="" id="{6D9977F2-7BDD-4B08-A4DE-7B5D79656711}"/>
              </a:ext>
            </a:extLst>
          </p:cNvPr>
          <p:cNvGrpSpPr/>
          <p:nvPr/>
        </p:nvGrpSpPr>
        <p:grpSpPr>
          <a:xfrm rot="720000">
            <a:off x="10797691" y="2883676"/>
            <a:ext cx="338554" cy="1538396"/>
            <a:chOff x="6973797" y="2718170"/>
            <a:chExt cx="338554" cy="1538396"/>
          </a:xfrm>
        </p:grpSpPr>
        <p:sp>
          <p:nvSpPr>
            <p:cNvPr id="157" name="文本框 156">
              <a:extLst>
                <a:ext uri="{FF2B5EF4-FFF2-40B4-BE49-F238E27FC236}">
                  <a16:creationId xmlns:a16="http://schemas.microsoft.com/office/drawing/2014/main" xmlns="" id="{C1AE3EA8-9BCA-4FBE-9233-3EFCC5335C4B}"/>
                </a:ext>
              </a:extLst>
            </p:cNvPr>
            <p:cNvSpPr txBox="1"/>
            <p:nvPr/>
          </p:nvSpPr>
          <p:spPr>
            <a:xfrm>
              <a:off x="6973797" y="2718170"/>
              <a:ext cx="338554" cy="1185581"/>
            </a:xfrm>
            <a:prstGeom prst="rect">
              <a:avLst/>
            </a:prstGeom>
            <a:noFill/>
          </p:spPr>
          <p:txBody>
            <a:bodyPr vert="eaVert" wrap="none" rtlCol="0">
              <a:spAutoFit/>
            </a:bodyPr>
            <a:lstStyle/>
            <a:p>
              <a:r>
                <a:rPr lang="en-US" altLang="zh-CN" sz="1000" spc="300">
                  <a:solidFill>
                    <a:srgbClr val="8B8B8C"/>
                  </a:solidFill>
                  <a:latin typeface="Alibaba Sans" panose="020B0503020203040204" pitchFamily="34" charset="0"/>
                  <a:cs typeface="Alibaba Sans" panose="020B0503020203040204" pitchFamily="34" charset="0"/>
                </a:rPr>
                <a:t>ICONS 8X50</a:t>
              </a:r>
              <a:endParaRPr lang="zh-CN" altLang="en-US" sz="1000" spc="300">
                <a:solidFill>
                  <a:srgbClr val="8B8B8C"/>
                </a:solidFill>
                <a:latin typeface="Alibaba Sans" panose="020B0503020203040204" pitchFamily="34" charset="0"/>
                <a:cs typeface="Alibaba Sans" panose="020B0503020203040204" pitchFamily="34" charset="0"/>
              </a:endParaRPr>
            </a:p>
          </p:txBody>
        </p:sp>
        <p:sp>
          <p:nvSpPr>
            <p:cNvPr id="158" name="椭圆 157">
              <a:extLst>
                <a:ext uri="{FF2B5EF4-FFF2-40B4-BE49-F238E27FC236}">
                  <a16:creationId xmlns:a16="http://schemas.microsoft.com/office/drawing/2014/main" xmlns="" id="{992929C0-E5C9-488C-B30D-EF2833EDB191}"/>
                </a:ext>
              </a:extLst>
            </p:cNvPr>
            <p:cNvSpPr/>
            <p:nvPr/>
          </p:nvSpPr>
          <p:spPr>
            <a:xfrm rot="720000">
              <a:off x="7093054" y="4004044"/>
              <a:ext cx="100041" cy="100041"/>
            </a:xfrm>
            <a:prstGeom prst="ellipse">
              <a:avLst/>
            </a:prstGeom>
            <a:solidFill>
              <a:srgbClr val="8B8B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等腰三角形 158">
              <a:extLst>
                <a:ext uri="{FF2B5EF4-FFF2-40B4-BE49-F238E27FC236}">
                  <a16:creationId xmlns:a16="http://schemas.microsoft.com/office/drawing/2014/main" xmlns="" id="{2BC7E4B8-3F99-4771-B289-1C6991186981}"/>
                </a:ext>
              </a:extLst>
            </p:cNvPr>
            <p:cNvSpPr/>
            <p:nvPr/>
          </p:nvSpPr>
          <p:spPr>
            <a:xfrm rot="5412463">
              <a:off x="7086014" y="4150315"/>
              <a:ext cx="114121" cy="98381"/>
            </a:xfrm>
            <a:prstGeom prst="triangle">
              <a:avLst/>
            </a:prstGeom>
            <a:solidFill>
              <a:srgbClr val="8B8B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0" name="组合 159">
            <a:extLst>
              <a:ext uri="{FF2B5EF4-FFF2-40B4-BE49-F238E27FC236}">
                <a16:creationId xmlns:a16="http://schemas.microsoft.com/office/drawing/2014/main" xmlns="" id="{DEA21B1D-E667-4B6E-92AF-16F37FA3A286}"/>
              </a:ext>
            </a:extLst>
          </p:cNvPr>
          <p:cNvGrpSpPr/>
          <p:nvPr/>
        </p:nvGrpSpPr>
        <p:grpSpPr>
          <a:xfrm rot="720000">
            <a:off x="8660093" y="2482120"/>
            <a:ext cx="413836" cy="1806496"/>
            <a:chOff x="4169454" y="2655753"/>
            <a:chExt cx="413836" cy="1806496"/>
          </a:xfrm>
        </p:grpSpPr>
        <p:cxnSp>
          <p:nvCxnSpPr>
            <p:cNvPr id="161" name="直接箭头连接符 160">
              <a:extLst>
                <a:ext uri="{FF2B5EF4-FFF2-40B4-BE49-F238E27FC236}">
                  <a16:creationId xmlns:a16="http://schemas.microsoft.com/office/drawing/2014/main" xmlns="" id="{59756958-24F9-4874-AD1E-AE489CE24B49}"/>
                </a:ext>
              </a:extLst>
            </p:cNvPr>
            <p:cNvCxnSpPr>
              <a:cxnSpLocks/>
            </p:cNvCxnSpPr>
            <p:nvPr/>
          </p:nvCxnSpPr>
          <p:spPr>
            <a:xfrm rot="900000">
              <a:off x="4396489" y="2655753"/>
              <a:ext cx="36442" cy="171445"/>
            </a:xfrm>
            <a:prstGeom prst="straightConnector1">
              <a:avLst/>
            </a:prstGeom>
            <a:ln w="19050" cap="rnd">
              <a:solidFill>
                <a:srgbClr val="8B8B8C"/>
              </a:solidFill>
              <a:round/>
              <a:tailEnd type="arrow" w="sm" len="sm"/>
            </a:ln>
          </p:spPr>
          <p:style>
            <a:lnRef idx="1">
              <a:schemeClr val="accent1"/>
            </a:lnRef>
            <a:fillRef idx="0">
              <a:schemeClr val="accent1"/>
            </a:fillRef>
            <a:effectRef idx="0">
              <a:schemeClr val="accent1"/>
            </a:effectRef>
            <a:fontRef idx="minor">
              <a:schemeClr val="tx1"/>
            </a:fontRef>
          </p:style>
        </p:cxnSp>
        <p:sp>
          <p:nvSpPr>
            <p:cNvPr id="162" name="文本框 161">
              <a:extLst>
                <a:ext uri="{FF2B5EF4-FFF2-40B4-BE49-F238E27FC236}">
                  <a16:creationId xmlns:a16="http://schemas.microsoft.com/office/drawing/2014/main" xmlns="" id="{513D67C8-B752-4C16-A274-86384B784075}"/>
                </a:ext>
              </a:extLst>
            </p:cNvPr>
            <p:cNvSpPr txBox="1"/>
            <p:nvPr/>
          </p:nvSpPr>
          <p:spPr>
            <a:xfrm rot="180000">
              <a:off x="4244736" y="2828188"/>
              <a:ext cx="338554" cy="440185"/>
            </a:xfrm>
            <a:prstGeom prst="rect">
              <a:avLst/>
            </a:prstGeom>
            <a:noFill/>
          </p:spPr>
          <p:txBody>
            <a:bodyPr vert="eaVert" wrap="none" rtlCol="0">
              <a:spAutoFit/>
            </a:bodyPr>
            <a:lstStyle/>
            <a:p>
              <a:r>
                <a:rPr lang="en-US" altLang="zh-CN" sz="1000" spc="300">
                  <a:solidFill>
                    <a:srgbClr val="8B8B8C"/>
                  </a:solidFill>
                  <a:latin typeface="Alibaba Sans" panose="020B0503020203040204" pitchFamily="34" charset="0"/>
                  <a:cs typeface="Alibaba Sans" panose="020B0503020203040204" pitchFamily="34" charset="0"/>
                </a:rPr>
                <a:t>11A</a:t>
              </a:r>
              <a:endParaRPr lang="zh-CN" altLang="en-US" sz="1000" spc="300">
                <a:solidFill>
                  <a:srgbClr val="8B8B8C"/>
                </a:solidFill>
                <a:latin typeface="Alibaba Sans" panose="020B0503020203040204" pitchFamily="34" charset="0"/>
                <a:cs typeface="Alibaba Sans" panose="020B0503020203040204" pitchFamily="34" charset="0"/>
              </a:endParaRPr>
            </a:p>
          </p:txBody>
        </p:sp>
        <p:cxnSp>
          <p:nvCxnSpPr>
            <p:cNvPr id="163" name="直接箭头连接符 162">
              <a:extLst>
                <a:ext uri="{FF2B5EF4-FFF2-40B4-BE49-F238E27FC236}">
                  <a16:creationId xmlns:a16="http://schemas.microsoft.com/office/drawing/2014/main" xmlns="" id="{EE8E986F-5DEB-48F2-B08E-C9D03C55B385}"/>
                </a:ext>
              </a:extLst>
            </p:cNvPr>
            <p:cNvCxnSpPr>
              <a:cxnSpLocks/>
            </p:cNvCxnSpPr>
            <p:nvPr/>
          </p:nvCxnSpPr>
          <p:spPr>
            <a:xfrm rot="900000">
              <a:off x="4319838" y="3973475"/>
              <a:ext cx="36442" cy="171445"/>
            </a:xfrm>
            <a:prstGeom prst="straightConnector1">
              <a:avLst/>
            </a:prstGeom>
            <a:ln w="19050" cap="rnd">
              <a:solidFill>
                <a:srgbClr val="8B8B8C"/>
              </a:solidFill>
              <a:round/>
              <a:tailEnd type="arrow" w="sm" len="sm"/>
            </a:ln>
          </p:spPr>
          <p:style>
            <a:lnRef idx="1">
              <a:schemeClr val="accent1"/>
            </a:lnRef>
            <a:fillRef idx="0">
              <a:schemeClr val="accent1"/>
            </a:fillRef>
            <a:effectRef idx="0">
              <a:schemeClr val="accent1"/>
            </a:effectRef>
            <a:fontRef idx="minor">
              <a:schemeClr val="tx1"/>
            </a:fontRef>
          </p:style>
        </p:cxnSp>
        <p:sp>
          <p:nvSpPr>
            <p:cNvPr id="164" name="文本框 163">
              <a:extLst>
                <a:ext uri="{FF2B5EF4-FFF2-40B4-BE49-F238E27FC236}">
                  <a16:creationId xmlns:a16="http://schemas.microsoft.com/office/drawing/2014/main" xmlns="" id="{D5A0590D-82C5-4B13-9069-DEDAEE3E8E76}"/>
                </a:ext>
              </a:extLst>
            </p:cNvPr>
            <p:cNvSpPr txBox="1"/>
            <p:nvPr/>
          </p:nvSpPr>
          <p:spPr>
            <a:xfrm rot="180000">
              <a:off x="4169454" y="4145496"/>
              <a:ext cx="338554" cy="316753"/>
            </a:xfrm>
            <a:prstGeom prst="rect">
              <a:avLst/>
            </a:prstGeom>
            <a:noFill/>
          </p:spPr>
          <p:txBody>
            <a:bodyPr vert="eaVert" wrap="none" rtlCol="0">
              <a:spAutoFit/>
            </a:bodyPr>
            <a:lstStyle/>
            <a:p>
              <a:r>
                <a:rPr lang="en-US" altLang="zh-CN" sz="1000" spc="300">
                  <a:solidFill>
                    <a:srgbClr val="8B8B8C"/>
                  </a:solidFill>
                  <a:latin typeface="Alibaba Sans" panose="020B0503020203040204" pitchFamily="34" charset="0"/>
                  <a:cs typeface="Alibaba Sans" panose="020B0503020203040204" pitchFamily="34" charset="0"/>
                </a:rPr>
                <a:t>12</a:t>
              </a:r>
              <a:endParaRPr lang="zh-CN" altLang="en-US" sz="1000" spc="300">
                <a:solidFill>
                  <a:srgbClr val="8B8B8C"/>
                </a:solidFill>
                <a:latin typeface="Alibaba Sans" panose="020B0503020203040204" pitchFamily="34" charset="0"/>
                <a:cs typeface="Alibaba Sans" panose="020B0503020203040204" pitchFamily="34" charset="0"/>
              </a:endParaRPr>
            </a:p>
          </p:txBody>
        </p:sp>
      </p:grpSp>
      <p:sp>
        <p:nvSpPr>
          <p:cNvPr id="165" name="文本框 164">
            <a:extLst>
              <a:ext uri="{FF2B5EF4-FFF2-40B4-BE49-F238E27FC236}">
                <a16:creationId xmlns:a16="http://schemas.microsoft.com/office/drawing/2014/main" xmlns="" id="{A414DD75-91C6-4EC5-8FA6-CD45ED5C2328}"/>
              </a:ext>
            </a:extLst>
          </p:cNvPr>
          <p:cNvSpPr txBox="1"/>
          <p:nvPr/>
        </p:nvSpPr>
        <p:spPr>
          <a:xfrm rot="720000">
            <a:off x="8482581" y="5075304"/>
            <a:ext cx="2916800" cy="791499"/>
          </a:xfrm>
          <a:prstGeom prst="rect">
            <a:avLst/>
          </a:prstGeom>
          <a:noFill/>
        </p:spPr>
        <p:txBody>
          <a:bodyPr wrap="square" rtlCol="0">
            <a:spAutoFit/>
          </a:bodyPr>
          <a:lstStyle/>
          <a:p>
            <a:pPr>
              <a:lnSpc>
                <a:spcPct val="150000"/>
              </a:lnSpc>
            </a:pPr>
            <a:r>
              <a:rPr lang="en-US" altLang="zh-CN" sz="1600" dirty="0">
                <a:solidFill>
                  <a:schemeClr val="tx1">
                    <a:lumMod val="65000"/>
                    <a:lumOff val="35000"/>
                  </a:schemeClr>
                </a:solidFill>
                <a:latin typeface="微软雅黑 Light" panose="020B0502040204020203" pitchFamily="34" charset="-122"/>
                <a:ea typeface="微软雅黑 Light" panose="020B0502040204020203" pitchFamily="34" charset="-122"/>
              </a:rPr>
              <a:t>Lorem ipsum dolor sit amet, consectetur adipiscing elit. </a:t>
            </a:r>
            <a:endParaRPr lang="zh-CN" altLang="en-US" sz="16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sp>
        <p:nvSpPr>
          <p:cNvPr id="166" name="文本框 165">
            <a:extLst>
              <a:ext uri="{FF2B5EF4-FFF2-40B4-BE49-F238E27FC236}">
                <a16:creationId xmlns:a16="http://schemas.microsoft.com/office/drawing/2014/main" xmlns="" id="{9A16207A-39F5-48A9-9D3F-ADCE2383FC10}"/>
              </a:ext>
            </a:extLst>
          </p:cNvPr>
          <p:cNvSpPr txBox="1"/>
          <p:nvPr/>
        </p:nvSpPr>
        <p:spPr>
          <a:xfrm rot="720000">
            <a:off x="9250799" y="2246163"/>
            <a:ext cx="1723549" cy="461665"/>
          </a:xfrm>
          <a:prstGeom prst="rect">
            <a:avLst/>
          </a:prstGeom>
          <a:noFill/>
        </p:spPr>
        <p:txBody>
          <a:bodyPr wrap="none" rtlCol="0">
            <a:spAutoFit/>
          </a:bodyPr>
          <a:lstStyle/>
          <a:p>
            <a:r>
              <a:rPr lang="zh-CN" altLang="en-US" sz="2400" b="1" spc="600" dirty="0">
                <a:solidFill>
                  <a:srgbClr val="323232"/>
                </a:solidFill>
                <a:effectLst>
                  <a:outerShdw blurRad="63500" sx="102000" sy="102000" algn="ctr" rotWithShape="0">
                    <a:prstClr val="black">
                      <a:alpha val="40000"/>
                    </a:prstClr>
                  </a:outerShdw>
                </a:effectLst>
                <a:latin typeface="微软雅黑 Light" panose="020B0502040204020203" pitchFamily="34" charset="-122"/>
                <a:ea typeface="微软雅黑 Light" panose="020B0502040204020203" pitchFamily="34" charset="-122"/>
              </a:rPr>
              <a:t>添加标题</a:t>
            </a:r>
          </a:p>
        </p:txBody>
      </p:sp>
    </p:spTree>
    <p:extLst>
      <p:ext uri="{BB962C8B-B14F-4D97-AF65-F5344CB8AC3E}">
        <p14:creationId xmlns:p14="http://schemas.microsoft.com/office/powerpoint/2010/main" val="393960489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53"/>
                                        </p:tgtEl>
                                        <p:attrNameLst>
                                          <p:attrName>style.visibility</p:attrName>
                                        </p:attrNameLst>
                                      </p:cBhvr>
                                      <p:to>
                                        <p:strVal val="visible"/>
                                      </p:to>
                                    </p:set>
                                    <p:animEffect transition="in" filter="fade">
                                      <p:cBhvr>
                                        <p:cTn id="18" dur="500"/>
                                        <p:tgtEl>
                                          <p:spTgt spid="15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par>
                                <p:cTn id="22" presetID="10" presetClass="entr" presetSubtype="0" fill="hold" nodeType="withEffect">
                                  <p:stCondLst>
                                    <p:cond delay="0"/>
                                  </p:stCondLst>
                                  <p:childTnLst>
                                    <p:set>
                                      <p:cBhvr>
                                        <p:cTn id="23" dur="1" fill="hold">
                                          <p:stCondLst>
                                            <p:cond delay="0"/>
                                          </p:stCondLst>
                                        </p:cTn>
                                        <p:tgtEl>
                                          <p:spTgt spid="154"/>
                                        </p:tgtEl>
                                        <p:attrNameLst>
                                          <p:attrName>style.visibility</p:attrName>
                                        </p:attrNameLst>
                                      </p:cBhvr>
                                      <p:to>
                                        <p:strVal val="visible"/>
                                      </p:to>
                                    </p:set>
                                    <p:animEffect transition="in" filter="fade">
                                      <p:cBhvr>
                                        <p:cTn id="24" dur="500"/>
                                        <p:tgtEl>
                                          <p:spTgt spid="154"/>
                                        </p:tgtEl>
                                      </p:cBhvr>
                                    </p:animEffect>
                                  </p:childTnLst>
                                </p:cTn>
                              </p:par>
                              <p:par>
                                <p:cTn id="25" presetID="10" presetClass="entr" presetSubtype="0" fill="hold" nodeType="withEffect">
                                  <p:stCondLst>
                                    <p:cond delay="0"/>
                                  </p:stCondLst>
                                  <p:childTnLst>
                                    <p:set>
                                      <p:cBhvr>
                                        <p:cTn id="26" dur="1" fill="hold">
                                          <p:stCondLst>
                                            <p:cond delay="0"/>
                                          </p:stCondLst>
                                        </p:cTn>
                                        <p:tgtEl>
                                          <p:spTgt spid="152"/>
                                        </p:tgtEl>
                                        <p:attrNameLst>
                                          <p:attrName>style.visibility</p:attrName>
                                        </p:attrNameLst>
                                      </p:cBhvr>
                                      <p:to>
                                        <p:strVal val="visible"/>
                                      </p:to>
                                    </p:set>
                                    <p:animEffect transition="in" filter="fade">
                                      <p:cBhvr>
                                        <p:cTn id="27" dur="500"/>
                                        <p:tgtEl>
                                          <p:spTgt spid="15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1"/>
                                        </p:tgtEl>
                                        <p:attrNameLst>
                                          <p:attrName>style.visibility</p:attrName>
                                        </p:attrNameLst>
                                      </p:cBhvr>
                                      <p:to>
                                        <p:strVal val="visible"/>
                                      </p:to>
                                    </p:set>
                                    <p:animEffect transition="in" filter="fade">
                                      <p:cBhvr>
                                        <p:cTn id="30" dur="500"/>
                                        <p:tgtEl>
                                          <p:spTgt spid="6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55"/>
                                        </p:tgtEl>
                                        <p:attrNameLst>
                                          <p:attrName>style.visibility</p:attrName>
                                        </p:attrNameLst>
                                      </p:cBhvr>
                                      <p:to>
                                        <p:strVal val="visible"/>
                                      </p:to>
                                    </p:set>
                                    <p:animEffect transition="in" filter="fade">
                                      <p:cBhvr>
                                        <p:cTn id="35" dur="500"/>
                                        <p:tgtEl>
                                          <p:spTgt spid="155"/>
                                        </p:tgtEl>
                                      </p:cBhvr>
                                    </p:animEffect>
                                  </p:childTnLst>
                                </p:cTn>
                              </p:par>
                              <p:par>
                                <p:cTn id="36" presetID="10" presetClass="entr" presetSubtype="0" fill="hold" nodeType="withEffect">
                                  <p:stCondLst>
                                    <p:cond delay="0"/>
                                  </p:stCondLst>
                                  <p:childTnLst>
                                    <p:set>
                                      <p:cBhvr>
                                        <p:cTn id="37" dur="1" fill="hold">
                                          <p:stCondLst>
                                            <p:cond delay="0"/>
                                          </p:stCondLst>
                                        </p:cTn>
                                        <p:tgtEl>
                                          <p:spTgt spid="71"/>
                                        </p:tgtEl>
                                        <p:attrNameLst>
                                          <p:attrName>style.visibility</p:attrName>
                                        </p:attrNameLst>
                                      </p:cBhvr>
                                      <p:to>
                                        <p:strVal val="visible"/>
                                      </p:to>
                                    </p:set>
                                    <p:animEffect transition="in" filter="fade">
                                      <p:cBhvr>
                                        <p:cTn id="38" dur="500"/>
                                        <p:tgtEl>
                                          <p:spTgt spid="7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3"/>
                                        </p:tgtEl>
                                        <p:attrNameLst>
                                          <p:attrName>style.visibility</p:attrName>
                                        </p:attrNameLst>
                                      </p:cBhvr>
                                      <p:to>
                                        <p:strVal val="visible"/>
                                      </p:to>
                                    </p:set>
                                    <p:animEffect transition="in" filter="fade">
                                      <p:cBhvr>
                                        <p:cTn id="41" dur="500"/>
                                        <p:tgtEl>
                                          <p:spTgt spid="73"/>
                                        </p:tgtEl>
                                      </p:cBhvr>
                                    </p:animEffect>
                                  </p:childTnLst>
                                </p:cTn>
                              </p:par>
                              <p:par>
                                <p:cTn id="42" presetID="10" presetClass="entr" presetSubtype="0" fill="hold" nodeType="withEffect">
                                  <p:stCondLst>
                                    <p:cond delay="0"/>
                                  </p:stCondLst>
                                  <p:childTnLst>
                                    <p:set>
                                      <p:cBhvr>
                                        <p:cTn id="43" dur="1" fill="hold">
                                          <p:stCondLst>
                                            <p:cond delay="0"/>
                                          </p:stCondLst>
                                        </p:cTn>
                                        <p:tgtEl>
                                          <p:spTgt spid="151"/>
                                        </p:tgtEl>
                                        <p:attrNameLst>
                                          <p:attrName>style.visibility</p:attrName>
                                        </p:attrNameLst>
                                      </p:cBhvr>
                                      <p:to>
                                        <p:strVal val="visible"/>
                                      </p:to>
                                    </p:set>
                                    <p:animEffect transition="in" filter="fade">
                                      <p:cBhvr>
                                        <p:cTn id="44" dur="500"/>
                                        <p:tgtEl>
                                          <p:spTgt spid="15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72"/>
                                        </p:tgtEl>
                                        <p:attrNameLst>
                                          <p:attrName>style.visibility</p:attrName>
                                        </p:attrNameLst>
                                      </p:cBhvr>
                                      <p:to>
                                        <p:strVal val="visible"/>
                                      </p:to>
                                    </p:set>
                                    <p:animEffect transition="in" filter="fade">
                                      <p:cBhvr>
                                        <p:cTn id="47" dur="500"/>
                                        <p:tgtEl>
                                          <p:spTgt spid="7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50"/>
                                        </p:tgtEl>
                                        <p:attrNameLst>
                                          <p:attrName>style.visibility</p:attrName>
                                        </p:attrNameLst>
                                      </p:cBhvr>
                                      <p:to>
                                        <p:strVal val="visible"/>
                                      </p:to>
                                    </p:set>
                                    <p:animEffect transition="in" filter="fade">
                                      <p:cBhvr>
                                        <p:cTn id="52" dur="500"/>
                                        <p:tgtEl>
                                          <p:spTgt spid="150"/>
                                        </p:tgtEl>
                                      </p:cBhvr>
                                    </p:animEffect>
                                  </p:childTnLst>
                                </p:cTn>
                              </p:par>
                              <p:par>
                                <p:cTn id="53" presetID="10" presetClass="entr" presetSubtype="0" fill="hold" nodeType="withEffect">
                                  <p:stCondLst>
                                    <p:cond delay="0"/>
                                  </p:stCondLst>
                                  <p:childTnLst>
                                    <p:set>
                                      <p:cBhvr>
                                        <p:cTn id="54" dur="1" fill="hold">
                                          <p:stCondLst>
                                            <p:cond delay="0"/>
                                          </p:stCondLst>
                                        </p:cTn>
                                        <p:tgtEl>
                                          <p:spTgt spid="156"/>
                                        </p:tgtEl>
                                        <p:attrNameLst>
                                          <p:attrName>style.visibility</p:attrName>
                                        </p:attrNameLst>
                                      </p:cBhvr>
                                      <p:to>
                                        <p:strVal val="visible"/>
                                      </p:to>
                                    </p:set>
                                    <p:animEffect transition="in" filter="fade">
                                      <p:cBhvr>
                                        <p:cTn id="55" dur="500"/>
                                        <p:tgtEl>
                                          <p:spTgt spid="156"/>
                                        </p:tgtEl>
                                      </p:cBhvr>
                                    </p:animEffect>
                                  </p:childTnLst>
                                </p:cTn>
                              </p:par>
                              <p:par>
                                <p:cTn id="56" presetID="10" presetClass="entr" presetSubtype="0" fill="hold" nodeType="withEffect">
                                  <p:stCondLst>
                                    <p:cond delay="0"/>
                                  </p:stCondLst>
                                  <p:childTnLst>
                                    <p:set>
                                      <p:cBhvr>
                                        <p:cTn id="57" dur="1" fill="hold">
                                          <p:stCondLst>
                                            <p:cond delay="0"/>
                                          </p:stCondLst>
                                        </p:cTn>
                                        <p:tgtEl>
                                          <p:spTgt spid="160"/>
                                        </p:tgtEl>
                                        <p:attrNameLst>
                                          <p:attrName>style.visibility</p:attrName>
                                        </p:attrNameLst>
                                      </p:cBhvr>
                                      <p:to>
                                        <p:strVal val="visible"/>
                                      </p:to>
                                    </p:set>
                                    <p:animEffect transition="in" filter="fade">
                                      <p:cBhvr>
                                        <p:cTn id="58" dur="500"/>
                                        <p:tgtEl>
                                          <p:spTgt spid="16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65"/>
                                        </p:tgtEl>
                                        <p:attrNameLst>
                                          <p:attrName>style.visibility</p:attrName>
                                        </p:attrNameLst>
                                      </p:cBhvr>
                                      <p:to>
                                        <p:strVal val="visible"/>
                                      </p:to>
                                    </p:set>
                                    <p:animEffect transition="in" filter="fade">
                                      <p:cBhvr>
                                        <p:cTn id="61" dur="500"/>
                                        <p:tgtEl>
                                          <p:spTgt spid="16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66"/>
                                        </p:tgtEl>
                                        <p:attrNameLst>
                                          <p:attrName>style.visibility</p:attrName>
                                        </p:attrNameLst>
                                      </p:cBhvr>
                                      <p:to>
                                        <p:strVal val="visible"/>
                                      </p:to>
                                    </p:set>
                                    <p:animEffect transition="in" filter="fade">
                                      <p:cBhvr>
                                        <p:cTn id="64" dur="50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60" grpId="0"/>
      <p:bldP spid="73" grpId="0"/>
      <p:bldP spid="72" grpId="0"/>
      <p:bldP spid="61" grpId="0"/>
      <p:bldP spid="165" grpId="0"/>
      <p:bldP spid="16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9E3B3B67-2529-4310-BCF6-2DA15E9CA87A}"/>
              </a:ext>
            </a:extLst>
          </p:cNvPr>
          <p:cNvGrpSpPr/>
          <p:nvPr/>
        </p:nvGrpSpPr>
        <p:grpSpPr>
          <a:xfrm>
            <a:off x="-3679084" y="-4944496"/>
            <a:ext cx="16747384" cy="16747384"/>
            <a:chOff x="-3078555" y="-4343967"/>
            <a:chExt cx="15546326" cy="15546326"/>
          </a:xfrm>
        </p:grpSpPr>
        <p:sp>
          <p:nvSpPr>
            <p:cNvPr id="3" name="椭圆 2">
              <a:extLst>
                <a:ext uri="{FF2B5EF4-FFF2-40B4-BE49-F238E27FC236}">
                  <a16:creationId xmlns:a16="http://schemas.microsoft.com/office/drawing/2014/main" xmlns="" id="{3499085D-B64B-4C97-A5EC-0622567AB738}"/>
                </a:ext>
              </a:extLst>
            </p:cNvPr>
            <p:cNvSpPr/>
            <p:nvPr/>
          </p:nvSpPr>
          <p:spPr>
            <a:xfrm>
              <a:off x="-3078555" y="-4343967"/>
              <a:ext cx="15546326" cy="15546326"/>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3D7EFF50-D228-4425-8193-EAA782CAAB64}"/>
                </a:ext>
              </a:extLst>
            </p:cNvPr>
            <p:cNvSpPr/>
            <p:nvPr/>
          </p:nvSpPr>
          <p:spPr>
            <a:xfrm>
              <a:off x="-2744764" y="-4010177"/>
              <a:ext cx="14878745" cy="14878745"/>
            </a:xfrm>
            <a:prstGeom prst="ellipse">
              <a:avLst/>
            </a:prstGeom>
            <a:noFill/>
            <a:ln w="12700" cap="flat" cmpd="sng" algn="ctr">
              <a:solidFill>
                <a:schemeClr val="bg1">
                  <a:lumMod val="66667"/>
                  <a:alpha val="9523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 name="椭圆 4">
              <a:extLst>
                <a:ext uri="{FF2B5EF4-FFF2-40B4-BE49-F238E27FC236}">
                  <a16:creationId xmlns:a16="http://schemas.microsoft.com/office/drawing/2014/main" xmlns="" id="{98ED3061-6334-426E-8120-D8341C474FD0}"/>
                </a:ext>
              </a:extLst>
            </p:cNvPr>
            <p:cNvSpPr/>
            <p:nvPr/>
          </p:nvSpPr>
          <p:spPr>
            <a:xfrm>
              <a:off x="-2410974" y="-3676386"/>
              <a:ext cx="14211164" cy="14211164"/>
            </a:xfrm>
            <a:prstGeom prst="ellipse">
              <a:avLst/>
            </a:prstGeom>
            <a:noFill/>
            <a:ln w="12700" cap="flat" cmpd="sng" algn="ctr">
              <a:solidFill>
                <a:schemeClr val="bg1">
                  <a:lumMod val="68333"/>
                  <a:alpha val="9047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 name="椭圆 5">
              <a:extLst>
                <a:ext uri="{FF2B5EF4-FFF2-40B4-BE49-F238E27FC236}">
                  <a16:creationId xmlns:a16="http://schemas.microsoft.com/office/drawing/2014/main" xmlns="" id="{78EF1441-8ED6-422F-B1C2-A231C7BEEAE1}"/>
                </a:ext>
              </a:extLst>
            </p:cNvPr>
            <p:cNvSpPr/>
            <p:nvPr/>
          </p:nvSpPr>
          <p:spPr>
            <a:xfrm>
              <a:off x="-2077183" y="-3342596"/>
              <a:ext cx="13543583" cy="13543583"/>
            </a:xfrm>
            <a:prstGeom prst="ellipse">
              <a:avLst/>
            </a:prstGeom>
            <a:noFill/>
            <a:ln w="12700" cap="flat" cmpd="sng" algn="ctr">
              <a:solidFill>
                <a:schemeClr val="bg1">
                  <a:lumMod val="70000"/>
                  <a:alpha val="8571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 name="椭圆 6">
              <a:extLst>
                <a:ext uri="{FF2B5EF4-FFF2-40B4-BE49-F238E27FC236}">
                  <a16:creationId xmlns:a16="http://schemas.microsoft.com/office/drawing/2014/main" xmlns="" id="{42C99B81-3A3E-4BD5-88C2-57C743D2688E}"/>
                </a:ext>
              </a:extLst>
            </p:cNvPr>
            <p:cNvSpPr/>
            <p:nvPr/>
          </p:nvSpPr>
          <p:spPr>
            <a:xfrm>
              <a:off x="-1743393" y="-3008805"/>
              <a:ext cx="12876002" cy="12876002"/>
            </a:xfrm>
            <a:prstGeom prst="ellipse">
              <a:avLst/>
            </a:prstGeom>
            <a:noFill/>
            <a:ln w="12700" cap="flat" cmpd="sng" algn="ctr">
              <a:solidFill>
                <a:schemeClr val="bg1">
                  <a:lumMod val="71667"/>
                  <a:alpha val="8095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 name="椭圆 7">
              <a:extLst>
                <a:ext uri="{FF2B5EF4-FFF2-40B4-BE49-F238E27FC236}">
                  <a16:creationId xmlns:a16="http://schemas.microsoft.com/office/drawing/2014/main" xmlns="" id="{9E00E119-7104-4E6B-9F10-309EE43F2C57}"/>
                </a:ext>
              </a:extLst>
            </p:cNvPr>
            <p:cNvSpPr/>
            <p:nvPr/>
          </p:nvSpPr>
          <p:spPr>
            <a:xfrm>
              <a:off x="-1409603" y="-2675015"/>
              <a:ext cx="12208421" cy="12208421"/>
            </a:xfrm>
            <a:prstGeom prst="ellipse">
              <a:avLst/>
            </a:prstGeom>
            <a:noFill/>
            <a:ln w="12700" cap="flat" cmpd="sng" algn="ctr">
              <a:solidFill>
                <a:schemeClr val="bg1">
                  <a:lumMod val="73333"/>
                  <a:alpha val="7619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9" name="椭圆 8">
              <a:extLst>
                <a:ext uri="{FF2B5EF4-FFF2-40B4-BE49-F238E27FC236}">
                  <a16:creationId xmlns:a16="http://schemas.microsoft.com/office/drawing/2014/main" xmlns="" id="{A04FB404-9DFB-48E1-9C5B-41499863A734}"/>
                </a:ext>
              </a:extLst>
            </p:cNvPr>
            <p:cNvSpPr/>
            <p:nvPr/>
          </p:nvSpPr>
          <p:spPr>
            <a:xfrm>
              <a:off x="-1075812" y="-2341224"/>
              <a:ext cx="11540840" cy="11540840"/>
            </a:xfrm>
            <a:prstGeom prst="ellipse">
              <a:avLst/>
            </a:prstGeom>
            <a:noFill/>
            <a:ln w="12700" cap="flat" cmpd="sng" algn="ctr">
              <a:solidFill>
                <a:schemeClr val="bg1">
                  <a:lumMod val="75000"/>
                  <a:alpha val="7142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0" name="椭圆 9">
              <a:extLst>
                <a:ext uri="{FF2B5EF4-FFF2-40B4-BE49-F238E27FC236}">
                  <a16:creationId xmlns:a16="http://schemas.microsoft.com/office/drawing/2014/main" xmlns="" id="{D2435E74-CA7E-4CD5-8AC3-137123306D1A}"/>
                </a:ext>
              </a:extLst>
            </p:cNvPr>
            <p:cNvSpPr/>
            <p:nvPr/>
          </p:nvSpPr>
          <p:spPr>
            <a:xfrm>
              <a:off x="-742022" y="-2007434"/>
              <a:ext cx="10873259" cy="10873259"/>
            </a:xfrm>
            <a:prstGeom prst="ellipse">
              <a:avLst/>
            </a:prstGeom>
            <a:noFill/>
            <a:ln w="12700" cap="flat" cmpd="sng" algn="ctr">
              <a:solidFill>
                <a:schemeClr val="bg1">
                  <a:lumMod val="76667"/>
                  <a:alpha val="6666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1" name="椭圆 10">
              <a:extLst>
                <a:ext uri="{FF2B5EF4-FFF2-40B4-BE49-F238E27FC236}">
                  <a16:creationId xmlns:a16="http://schemas.microsoft.com/office/drawing/2014/main" xmlns="" id="{8461F5E0-0ECD-42AB-96BD-894771F54DD7}"/>
                </a:ext>
              </a:extLst>
            </p:cNvPr>
            <p:cNvSpPr/>
            <p:nvPr/>
          </p:nvSpPr>
          <p:spPr>
            <a:xfrm>
              <a:off x="-408231" y="-1673643"/>
              <a:ext cx="10205678" cy="10205678"/>
            </a:xfrm>
            <a:prstGeom prst="ellipse">
              <a:avLst/>
            </a:prstGeom>
            <a:noFill/>
            <a:ln w="12700" cap="flat" cmpd="sng" algn="ctr">
              <a:solidFill>
                <a:schemeClr val="bg1">
                  <a:lumMod val="78333"/>
                  <a:alpha val="6190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2" name="椭圆 11">
              <a:extLst>
                <a:ext uri="{FF2B5EF4-FFF2-40B4-BE49-F238E27FC236}">
                  <a16:creationId xmlns:a16="http://schemas.microsoft.com/office/drawing/2014/main" xmlns="" id="{FD7C4AD7-3BBE-4899-98BA-F8E8F1B16E3E}"/>
                </a:ext>
              </a:extLst>
            </p:cNvPr>
            <p:cNvSpPr/>
            <p:nvPr/>
          </p:nvSpPr>
          <p:spPr>
            <a:xfrm>
              <a:off x="-74441" y="-1339853"/>
              <a:ext cx="9538097" cy="9538097"/>
            </a:xfrm>
            <a:prstGeom prst="ellipse">
              <a:avLst/>
            </a:prstGeom>
            <a:noFill/>
            <a:ln w="12700" cap="flat" cmpd="sng" algn="ctr">
              <a:solidFill>
                <a:schemeClr val="bg1">
                  <a:lumMod val="80000"/>
                  <a:alpha val="5714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3" name="椭圆 12">
              <a:extLst>
                <a:ext uri="{FF2B5EF4-FFF2-40B4-BE49-F238E27FC236}">
                  <a16:creationId xmlns:a16="http://schemas.microsoft.com/office/drawing/2014/main" xmlns="" id="{D888587C-3AA3-4D96-9329-ED04281B3ADC}"/>
                </a:ext>
              </a:extLst>
            </p:cNvPr>
            <p:cNvSpPr/>
            <p:nvPr/>
          </p:nvSpPr>
          <p:spPr>
            <a:xfrm>
              <a:off x="259350" y="-1006062"/>
              <a:ext cx="8870516" cy="8870516"/>
            </a:xfrm>
            <a:prstGeom prst="ellipse">
              <a:avLst/>
            </a:prstGeom>
            <a:noFill/>
            <a:ln w="12700" cap="flat" cmpd="sng" algn="ctr">
              <a:solidFill>
                <a:schemeClr val="bg1">
                  <a:lumMod val="81667"/>
                  <a:alpha val="5238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4" name="椭圆 13">
              <a:extLst>
                <a:ext uri="{FF2B5EF4-FFF2-40B4-BE49-F238E27FC236}">
                  <a16:creationId xmlns:a16="http://schemas.microsoft.com/office/drawing/2014/main" xmlns="" id="{9AFCD05D-AF72-40AF-8F60-6D5436180FE4}"/>
                </a:ext>
              </a:extLst>
            </p:cNvPr>
            <p:cNvSpPr/>
            <p:nvPr/>
          </p:nvSpPr>
          <p:spPr>
            <a:xfrm>
              <a:off x="593140" y="-672272"/>
              <a:ext cx="8202935" cy="8202935"/>
            </a:xfrm>
            <a:prstGeom prst="ellipse">
              <a:avLst/>
            </a:prstGeom>
            <a:noFill/>
            <a:ln w="12700" cap="flat" cmpd="sng" algn="ctr">
              <a:solidFill>
                <a:schemeClr val="bg1">
                  <a:lumMod val="83333"/>
                  <a:alpha val="4761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5" name="椭圆 14">
              <a:extLst>
                <a:ext uri="{FF2B5EF4-FFF2-40B4-BE49-F238E27FC236}">
                  <a16:creationId xmlns:a16="http://schemas.microsoft.com/office/drawing/2014/main" xmlns="" id="{9748D732-2E6A-4F9D-BC58-540430314804}"/>
                </a:ext>
              </a:extLst>
            </p:cNvPr>
            <p:cNvSpPr/>
            <p:nvPr/>
          </p:nvSpPr>
          <p:spPr>
            <a:xfrm>
              <a:off x="926931" y="-338481"/>
              <a:ext cx="7535354" cy="7535354"/>
            </a:xfrm>
            <a:prstGeom prst="ellipse">
              <a:avLst/>
            </a:prstGeom>
            <a:noFill/>
            <a:ln w="12700" cap="flat" cmpd="sng" algn="ctr">
              <a:solidFill>
                <a:schemeClr val="bg1">
                  <a:lumMod val="85000"/>
                  <a:alpha val="4285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 name="椭圆 15">
              <a:extLst>
                <a:ext uri="{FF2B5EF4-FFF2-40B4-BE49-F238E27FC236}">
                  <a16:creationId xmlns:a16="http://schemas.microsoft.com/office/drawing/2014/main" xmlns="" id="{5B500EF4-40DF-4A0F-800F-3F4DE4837AC9}"/>
                </a:ext>
              </a:extLst>
            </p:cNvPr>
            <p:cNvSpPr/>
            <p:nvPr/>
          </p:nvSpPr>
          <p:spPr>
            <a:xfrm>
              <a:off x="1260721" y="-4691"/>
              <a:ext cx="6867773" cy="6867773"/>
            </a:xfrm>
            <a:prstGeom prst="ellipse">
              <a:avLst/>
            </a:prstGeom>
            <a:noFill/>
            <a:ln w="12700" cap="flat" cmpd="sng" algn="ctr">
              <a:solidFill>
                <a:schemeClr val="bg1">
                  <a:lumMod val="86667"/>
                  <a:alpha val="3809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 name="椭圆 16">
              <a:extLst>
                <a:ext uri="{FF2B5EF4-FFF2-40B4-BE49-F238E27FC236}">
                  <a16:creationId xmlns:a16="http://schemas.microsoft.com/office/drawing/2014/main" xmlns="" id="{D888D7F4-DB98-4077-A55A-B94A641B7F14}"/>
                </a:ext>
              </a:extLst>
            </p:cNvPr>
            <p:cNvSpPr/>
            <p:nvPr/>
          </p:nvSpPr>
          <p:spPr>
            <a:xfrm>
              <a:off x="1594512" y="329100"/>
              <a:ext cx="6200192" cy="6200192"/>
            </a:xfrm>
            <a:prstGeom prst="ellipse">
              <a:avLst/>
            </a:prstGeom>
            <a:noFill/>
            <a:ln w="12700" cap="flat" cmpd="sng" algn="ctr">
              <a:solidFill>
                <a:schemeClr val="bg1">
                  <a:lumMod val="88333"/>
                  <a:alpha val="3333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8" name="椭圆 17">
              <a:extLst>
                <a:ext uri="{FF2B5EF4-FFF2-40B4-BE49-F238E27FC236}">
                  <a16:creationId xmlns:a16="http://schemas.microsoft.com/office/drawing/2014/main" xmlns="" id="{336FDB78-64F2-4D9B-9041-BA9BBAE99A8F}"/>
                </a:ext>
              </a:extLst>
            </p:cNvPr>
            <p:cNvSpPr/>
            <p:nvPr/>
          </p:nvSpPr>
          <p:spPr>
            <a:xfrm>
              <a:off x="1928302" y="662890"/>
              <a:ext cx="5532612" cy="5532612"/>
            </a:xfrm>
            <a:prstGeom prst="ellipse">
              <a:avLst/>
            </a:prstGeom>
            <a:noFill/>
            <a:ln w="12700" cap="flat" cmpd="sng" algn="ctr">
              <a:solidFill>
                <a:schemeClr val="bg1">
                  <a:lumMod val="90000"/>
                  <a:alpha val="2857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9" name="椭圆 18">
              <a:extLst>
                <a:ext uri="{FF2B5EF4-FFF2-40B4-BE49-F238E27FC236}">
                  <a16:creationId xmlns:a16="http://schemas.microsoft.com/office/drawing/2014/main" xmlns="" id="{9B01B028-50FE-484C-BBAF-A165F91F201B}"/>
                </a:ext>
              </a:extLst>
            </p:cNvPr>
            <p:cNvSpPr/>
            <p:nvPr/>
          </p:nvSpPr>
          <p:spPr>
            <a:xfrm>
              <a:off x="2262093" y="996681"/>
              <a:ext cx="4865031" cy="4865031"/>
            </a:xfrm>
            <a:prstGeom prst="ellipse">
              <a:avLst/>
            </a:prstGeom>
            <a:noFill/>
            <a:ln w="12700" cap="flat" cmpd="sng" algn="ctr">
              <a:solidFill>
                <a:schemeClr val="bg1">
                  <a:lumMod val="91667"/>
                  <a:alpha val="2381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0" name="椭圆 19">
              <a:extLst>
                <a:ext uri="{FF2B5EF4-FFF2-40B4-BE49-F238E27FC236}">
                  <a16:creationId xmlns:a16="http://schemas.microsoft.com/office/drawing/2014/main" xmlns="" id="{463E71B4-B24C-45E6-86BA-05EB1E76DEF4}"/>
                </a:ext>
              </a:extLst>
            </p:cNvPr>
            <p:cNvSpPr/>
            <p:nvPr/>
          </p:nvSpPr>
          <p:spPr>
            <a:xfrm>
              <a:off x="2595883" y="1330471"/>
              <a:ext cx="4197450" cy="4197450"/>
            </a:xfrm>
            <a:prstGeom prst="ellipse">
              <a:avLst/>
            </a:prstGeom>
            <a:noFill/>
            <a:ln w="12700" cap="flat" cmpd="sng" algn="ctr">
              <a:solidFill>
                <a:schemeClr val="bg1">
                  <a:lumMod val="93333"/>
                  <a:alpha val="1904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1" name="椭圆 20">
              <a:extLst>
                <a:ext uri="{FF2B5EF4-FFF2-40B4-BE49-F238E27FC236}">
                  <a16:creationId xmlns:a16="http://schemas.microsoft.com/office/drawing/2014/main" xmlns="" id="{9510606E-C9A4-4482-BC0B-CF6C68F58333}"/>
                </a:ext>
              </a:extLst>
            </p:cNvPr>
            <p:cNvSpPr/>
            <p:nvPr/>
          </p:nvSpPr>
          <p:spPr>
            <a:xfrm>
              <a:off x="2929674" y="1664262"/>
              <a:ext cx="3529869" cy="3529869"/>
            </a:xfrm>
            <a:prstGeom prst="ellipse">
              <a:avLst/>
            </a:prstGeom>
            <a:noFill/>
            <a:ln w="12700" cap="flat" cmpd="sng" algn="ctr">
              <a:solidFill>
                <a:schemeClr val="bg1">
                  <a:lumMod val="95000"/>
                  <a:alpha val="1428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 name="椭圆 21">
              <a:extLst>
                <a:ext uri="{FF2B5EF4-FFF2-40B4-BE49-F238E27FC236}">
                  <a16:creationId xmlns:a16="http://schemas.microsoft.com/office/drawing/2014/main" xmlns="" id="{69647D8D-A771-487B-9C04-1A29880B05F2}"/>
                </a:ext>
              </a:extLst>
            </p:cNvPr>
            <p:cNvSpPr/>
            <p:nvPr/>
          </p:nvSpPr>
          <p:spPr>
            <a:xfrm>
              <a:off x="3263464" y="1998052"/>
              <a:ext cx="2862288" cy="2862288"/>
            </a:xfrm>
            <a:prstGeom prst="ellipse">
              <a:avLst/>
            </a:prstGeom>
            <a:noFill/>
            <a:ln w="12700" cap="flat" cmpd="sng" algn="ctr">
              <a:solidFill>
                <a:schemeClr val="bg1">
                  <a:lumMod val="96667"/>
                  <a:alpha val="952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 name="椭圆 22">
              <a:extLst>
                <a:ext uri="{FF2B5EF4-FFF2-40B4-BE49-F238E27FC236}">
                  <a16:creationId xmlns:a16="http://schemas.microsoft.com/office/drawing/2014/main" xmlns="" id="{0BC3D4DB-E0DF-4362-9316-92C3428B77AD}"/>
                </a:ext>
              </a:extLst>
            </p:cNvPr>
            <p:cNvSpPr/>
            <p:nvPr/>
          </p:nvSpPr>
          <p:spPr>
            <a:xfrm>
              <a:off x="3597254" y="2331843"/>
              <a:ext cx="2194707" cy="2194707"/>
            </a:xfrm>
            <a:prstGeom prst="ellipse">
              <a:avLst/>
            </a:prstGeom>
            <a:noFill/>
            <a:ln w="12700" cap="flat" cmpd="sng" algn="ctr">
              <a:solidFill>
                <a:schemeClr val="bg1">
                  <a:lumMod val="98333"/>
                  <a:alpha val="476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4" name="椭圆 23">
              <a:extLst>
                <a:ext uri="{FF2B5EF4-FFF2-40B4-BE49-F238E27FC236}">
                  <a16:creationId xmlns:a16="http://schemas.microsoft.com/office/drawing/2014/main" xmlns="" id="{14D72B7D-CADB-4B13-9018-8CB62B2DE773}"/>
                </a:ext>
              </a:extLst>
            </p:cNvPr>
            <p:cNvSpPr/>
            <p:nvPr/>
          </p:nvSpPr>
          <p:spPr>
            <a:xfrm flipH="1">
              <a:off x="3931045" y="2665633"/>
              <a:ext cx="1527126" cy="1527126"/>
            </a:xfrm>
            <a:prstGeom prst="ellipse">
              <a:avLst/>
            </a:prstGeom>
            <a:noFill/>
            <a:ln>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a:extLst>
              <a:ext uri="{FF2B5EF4-FFF2-40B4-BE49-F238E27FC236}">
                <a16:creationId xmlns:a16="http://schemas.microsoft.com/office/drawing/2014/main" xmlns="" id="{FDF67FB8-FBBD-49AB-9849-AF7D14464500}"/>
              </a:ext>
            </a:extLst>
          </p:cNvPr>
          <p:cNvGrpSpPr/>
          <p:nvPr/>
        </p:nvGrpSpPr>
        <p:grpSpPr>
          <a:xfrm>
            <a:off x="3511550" y="2057221"/>
            <a:ext cx="2481512" cy="1336764"/>
            <a:chOff x="3511550" y="2228671"/>
            <a:chExt cx="2481512" cy="1336764"/>
          </a:xfrm>
        </p:grpSpPr>
        <p:sp>
          <p:nvSpPr>
            <p:cNvPr id="26" name="文本框 25">
              <a:extLst>
                <a:ext uri="{FF2B5EF4-FFF2-40B4-BE49-F238E27FC236}">
                  <a16:creationId xmlns:a16="http://schemas.microsoft.com/office/drawing/2014/main" xmlns="" id="{65E8C6C8-B4EF-4ED6-98A8-8B8F5EFCFC5D}"/>
                </a:ext>
              </a:extLst>
            </p:cNvPr>
            <p:cNvSpPr txBox="1"/>
            <p:nvPr/>
          </p:nvSpPr>
          <p:spPr>
            <a:xfrm>
              <a:off x="3702050" y="2365106"/>
              <a:ext cx="2291012" cy="1200329"/>
            </a:xfrm>
            <a:prstGeom prst="rect">
              <a:avLst/>
            </a:prstGeom>
            <a:noFill/>
          </p:spPr>
          <p:txBody>
            <a:bodyPr wrap="none" rtlCol="0">
              <a:spAutoFit/>
            </a:bodyPr>
            <a:lstStyle/>
            <a:p>
              <a:r>
                <a:rPr lang="en-US" altLang="zh-CN" sz="7200" dirty="0">
                  <a:solidFill>
                    <a:schemeClr val="bg1"/>
                  </a:solidFill>
                  <a:latin typeface="微软雅黑 Light" panose="020B0502040204020203" pitchFamily="34" charset="-122"/>
                  <a:ea typeface="微软雅黑 Light" panose="020B0502040204020203" pitchFamily="34" charset="-122"/>
                </a:rPr>
                <a:t>PART</a:t>
              </a:r>
              <a:endParaRPr lang="zh-CN" altLang="en-US" sz="7200" dirty="0">
                <a:solidFill>
                  <a:schemeClr val="bg1"/>
                </a:solidFill>
                <a:latin typeface="微软雅黑 Light" panose="020B0502040204020203" pitchFamily="34" charset="-122"/>
                <a:ea typeface="微软雅黑 Light" panose="020B0502040204020203" pitchFamily="34" charset="-122"/>
              </a:endParaRPr>
            </a:p>
          </p:txBody>
        </p:sp>
        <p:sp>
          <p:nvSpPr>
            <p:cNvPr id="27" name="文本框 26">
              <a:extLst>
                <a:ext uri="{FF2B5EF4-FFF2-40B4-BE49-F238E27FC236}">
                  <a16:creationId xmlns:a16="http://schemas.microsoft.com/office/drawing/2014/main" xmlns="" id="{B4575C12-B975-448C-BDF0-CC67D8ED33F4}"/>
                </a:ext>
              </a:extLst>
            </p:cNvPr>
            <p:cNvSpPr txBox="1"/>
            <p:nvPr/>
          </p:nvSpPr>
          <p:spPr>
            <a:xfrm>
              <a:off x="3684732" y="2352703"/>
              <a:ext cx="2291012" cy="1200329"/>
            </a:xfrm>
            <a:prstGeom prst="rect">
              <a:avLst/>
            </a:prstGeom>
            <a:noFill/>
            <a:effectLst/>
          </p:spPr>
          <p:txBody>
            <a:bodyPr wrap="none" rtlCol="0">
              <a:spAutoFit/>
            </a:bodyPr>
            <a:lstStyle/>
            <a:p>
              <a:r>
                <a:rPr lang="en-US" altLang="zh-CN" sz="7200" dirty="0">
                  <a:solidFill>
                    <a:schemeClr val="bg1">
                      <a:lumMod val="97727"/>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97727"/>
                  </a:schemeClr>
                </a:solidFill>
                <a:latin typeface="微软雅黑 Light" panose="020B0502040204020203" pitchFamily="34" charset="-122"/>
                <a:ea typeface="微软雅黑 Light" panose="020B0502040204020203" pitchFamily="34" charset="-122"/>
              </a:endParaRPr>
            </a:p>
          </p:txBody>
        </p:sp>
        <p:sp>
          <p:nvSpPr>
            <p:cNvPr id="28" name="文本框 27">
              <a:extLst>
                <a:ext uri="{FF2B5EF4-FFF2-40B4-BE49-F238E27FC236}">
                  <a16:creationId xmlns:a16="http://schemas.microsoft.com/office/drawing/2014/main" xmlns="" id="{9E2C0054-525F-41FF-BE8D-13AB03A049B3}"/>
                </a:ext>
              </a:extLst>
            </p:cNvPr>
            <p:cNvSpPr txBox="1"/>
            <p:nvPr/>
          </p:nvSpPr>
          <p:spPr>
            <a:xfrm>
              <a:off x="3667414" y="2340300"/>
              <a:ext cx="2291012" cy="1200329"/>
            </a:xfrm>
            <a:prstGeom prst="rect">
              <a:avLst/>
            </a:prstGeom>
            <a:noFill/>
            <a:effectLst/>
          </p:spPr>
          <p:txBody>
            <a:bodyPr wrap="none" rtlCol="0">
              <a:spAutoFit/>
            </a:bodyPr>
            <a:lstStyle/>
            <a:p>
              <a:r>
                <a:rPr lang="en-US" altLang="zh-CN" sz="7200" dirty="0">
                  <a:solidFill>
                    <a:schemeClr val="bg1">
                      <a:lumMod val="95455"/>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95455"/>
                  </a:schemeClr>
                </a:solidFill>
                <a:latin typeface="微软雅黑 Light" panose="020B0502040204020203" pitchFamily="34" charset="-122"/>
                <a:ea typeface="微软雅黑 Light" panose="020B0502040204020203" pitchFamily="34" charset="-122"/>
              </a:endParaRPr>
            </a:p>
          </p:txBody>
        </p:sp>
        <p:sp>
          <p:nvSpPr>
            <p:cNvPr id="29" name="文本框 28">
              <a:extLst>
                <a:ext uri="{FF2B5EF4-FFF2-40B4-BE49-F238E27FC236}">
                  <a16:creationId xmlns:a16="http://schemas.microsoft.com/office/drawing/2014/main" xmlns="" id="{3E45048F-25D2-4AB8-BEFF-C9A1872659D4}"/>
                </a:ext>
              </a:extLst>
            </p:cNvPr>
            <p:cNvSpPr txBox="1"/>
            <p:nvPr/>
          </p:nvSpPr>
          <p:spPr>
            <a:xfrm>
              <a:off x="3650095" y="2327897"/>
              <a:ext cx="2291012" cy="1200329"/>
            </a:xfrm>
            <a:prstGeom prst="rect">
              <a:avLst/>
            </a:prstGeom>
            <a:noFill/>
            <a:effectLst/>
          </p:spPr>
          <p:txBody>
            <a:bodyPr wrap="none" rtlCol="0">
              <a:spAutoFit/>
            </a:bodyPr>
            <a:lstStyle/>
            <a:p>
              <a:r>
                <a:rPr lang="en-US" altLang="zh-CN" sz="7200" dirty="0">
                  <a:solidFill>
                    <a:schemeClr val="bg1">
                      <a:lumMod val="93182"/>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93182"/>
                  </a:schemeClr>
                </a:solidFill>
                <a:latin typeface="微软雅黑 Light" panose="020B0502040204020203" pitchFamily="34" charset="-122"/>
                <a:ea typeface="微软雅黑 Light" panose="020B0502040204020203" pitchFamily="34" charset="-122"/>
              </a:endParaRPr>
            </a:p>
          </p:txBody>
        </p:sp>
        <p:sp>
          <p:nvSpPr>
            <p:cNvPr id="30" name="文本框 29">
              <a:extLst>
                <a:ext uri="{FF2B5EF4-FFF2-40B4-BE49-F238E27FC236}">
                  <a16:creationId xmlns:a16="http://schemas.microsoft.com/office/drawing/2014/main" xmlns="" id="{E355A69E-3BB1-4D6E-B6BC-5F19690246ED}"/>
                </a:ext>
              </a:extLst>
            </p:cNvPr>
            <p:cNvSpPr txBox="1"/>
            <p:nvPr/>
          </p:nvSpPr>
          <p:spPr>
            <a:xfrm>
              <a:off x="3632777" y="2315493"/>
              <a:ext cx="2291012" cy="1200329"/>
            </a:xfrm>
            <a:prstGeom prst="rect">
              <a:avLst/>
            </a:prstGeom>
            <a:noFill/>
            <a:effectLst/>
          </p:spPr>
          <p:txBody>
            <a:bodyPr wrap="none" rtlCol="0">
              <a:spAutoFit/>
            </a:bodyPr>
            <a:lstStyle/>
            <a:p>
              <a:r>
                <a:rPr lang="en-US" altLang="zh-CN" sz="7200" dirty="0">
                  <a:solidFill>
                    <a:schemeClr val="bg1">
                      <a:lumMod val="90909"/>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90909"/>
                  </a:schemeClr>
                </a:solidFill>
                <a:latin typeface="微软雅黑 Light" panose="020B0502040204020203" pitchFamily="34" charset="-122"/>
                <a:ea typeface="微软雅黑 Light" panose="020B0502040204020203" pitchFamily="34" charset="-122"/>
              </a:endParaRPr>
            </a:p>
          </p:txBody>
        </p:sp>
        <p:sp>
          <p:nvSpPr>
            <p:cNvPr id="31" name="文本框 30">
              <a:extLst>
                <a:ext uri="{FF2B5EF4-FFF2-40B4-BE49-F238E27FC236}">
                  <a16:creationId xmlns:a16="http://schemas.microsoft.com/office/drawing/2014/main" xmlns="" id="{B1DD1F3A-9E74-4758-9860-F9F8C5305FF7}"/>
                </a:ext>
              </a:extLst>
            </p:cNvPr>
            <p:cNvSpPr txBox="1"/>
            <p:nvPr/>
          </p:nvSpPr>
          <p:spPr>
            <a:xfrm>
              <a:off x="3615459" y="2303090"/>
              <a:ext cx="2291012" cy="1200329"/>
            </a:xfrm>
            <a:prstGeom prst="rect">
              <a:avLst/>
            </a:prstGeom>
            <a:noFill/>
            <a:effectLst/>
          </p:spPr>
          <p:txBody>
            <a:bodyPr wrap="none" rtlCol="0">
              <a:spAutoFit/>
            </a:bodyPr>
            <a:lstStyle/>
            <a:p>
              <a:r>
                <a:rPr lang="en-US" altLang="zh-CN" sz="7200" dirty="0">
                  <a:solidFill>
                    <a:schemeClr val="bg1">
                      <a:lumMod val="88636"/>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88636"/>
                  </a:schemeClr>
                </a:solidFill>
                <a:latin typeface="微软雅黑 Light" panose="020B0502040204020203" pitchFamily="34" charset="-122"/>
                <a:ea typeface="微软雅黑 Light" panose="020B0502040204020203" pitchFamily="34" charset="-122"/>
              </a:endParaRPr>
            </a:p>
          </p:txBody>
        </p:sp>
        <p:sp>
          <p:nvSpPr>
            <p:cNvPr id="32" name="文本框 31">
              <a:extLst>
                <a:ext uri="{FF2B5EF4-FFF2-40B4-BE49-F238E27FC236}">
                  <a16:creationId xmlns:a16="http://schemas.microsoft.com/office/drawing/2014/main" xmlns="" id="{FA895EB8-589D-49FA-B955-E9B86EEDF9BC}"/>
                </a:ext>
              </a:extLst>
            </p:cNvPr>
            <p:cNvSpPr txBox="1"/>
            <p:nvPr/>
          </p:nvSpPr>
          <p:spPr>
            <a:xfrm>
              <a:off x="3598141" y="2290687"/>
              <a:ext cx="2291012" cy="1200329"/>
            </a:xfrm>
            <a:prstGeom prst="rect">
              <a:avLst/>
            </a:prstGeom>
            <a:noFill/>
            <a:effectLst/>
          </p:spPr>
          <p:txBody>
            <a:bodyPr wrap="none" rtlCol="0">
              <a:spAutoFit/>
            </a:bodyPr>
            <a:lstStyle/>
            <a:p>
              <a:r>
                <a:rPr lang="en-US" altLang="zh-CN" sz="7200" dirty="0">
                  <a:solidFill>
                    <a:schemeClr val="bg1">
                      <a:lumMod val="86364"/>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86364"/>
                  </a:schemeClr>
                </a:solidFill>
                <a:latin typeface="微软雅黑 Light" panose="020B0502040204020203" pitchFamily="34" charset="-122"/>
                <a:ea typeface="微软雅黑 Light" panose="020B0502040204020203" pitchFamily="34" charset="-122"/>
              </a:endParaRPr>
            </a:p>
          </p:txBody>
        </p:sp>
        <p:sp>
          <p:nvSpPr>
            <p:cNvPr id="33" name="文本框 32">
              <a:extLst>
                <a:ext uri="{FF2B5EF4-FFF2-40B4-BE49-F238E27FC236}">
                  <a16:creationId xmlns:a16="http://schemas.microsoft.com/office/drawing/2014/main" xmlns="" id="{FC735A6D-F97A-4DC4-B2B3-C66ECB042B6F}"/>
                </a:ext>
              </a:extLst>
            </p:cNvPr>
            <p:cNvSpPr txBox="1"/>
            <p:nvPr/>
          </p:nvSpPr>
          <p:spPr>
            <a:xfrm>
              <a:off x="3580823" y="2278284"/>
              <a:ext cx="2291012" cy="1200329"/>
            </a:xfrm>
            <a:prstGeom prst="rect">
              <a:avLst/>
            </a:prstGeom>
            <a:noFill/>
            <a:effectLst/>
          </p:spPr>
          <p:txBody>
            <a:bodyPr wrap="none" rtlCol="0">
              <a:spAutoFit/>
            </a:bodyPr>
            <a:lstStyle/>
            <a:p>
              <a:r>
                <a:rPr lang="en-US" altLang="zh-CN" sz="7200" dirty="0">
                  <a:solidFill>
                    <a:schemeClr val="bg1">
                      <a:lumMod val="84091"/>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84091"/>
                  </a:schemeClr>
                </a:solidFill>
                <a:latin typeface="微软雅黑 Light" panose="020B0502040204020203" pitchFamily="34" charset="-122"/>
                <a:ea typeface="微软雅黑 Light" panose="020B0502040204020203" pitchFamily="34" charset="-122"/>
              </a:endParaRPr>
            </a:p>
          </p:txBody>
        </p:sp>
        <p:sp>
          <p:nvSpPr>
            <p:cNvPr id="34" name="文本框 33">
              <a:extLst>
                <a:ext uri="{FF2B5EF4-FFF2-40B4-BE49-F238E27FC236}">
                  <a16:creationId xmlns:a16="http://schemas.microsoft.com/office/drawing/2014/main" xmlns="" id="{F1D54158-2AA9-44C7-9C05-844E68669862}"/>
                </a:ext>
              </a:extLst>
            </p:cNvPr>
            <p:cNvSpPr txBox="1"/>
            <p:nvPr/>
          </p:nvSpPr>
          <p:spPr>
            <a:xfrm>
              <a:off x="3563505" y="2265881"/>
              <a:ext cx="2291012" cy="1200329"/>
            </a:xfrm>
            <a:prstGeom prst="rect">
              <a:avLst/>
            </a:prstGeom>
            <a:noFill/>
            <a:effectLst/>
          </p:spPr>
          <p:txBody>
            <a:bodyPr wrap="none" rtlCol="0">
              <a:spAutoFit/>
            </a:bodyPr>
            <a:lstStyle/>
            <a:p>
              <a:r>
                <a:rPr lang="en-US" altLang="zh-CN" sz="7200" dirty="0">
                  <a:solidFill>
                    <a:schemeClr val="bg1">
                      <a:lumMod val="81818"/>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81818"/>
                  </a:schemeClr>
                </a:solidFill>
                <a:latin typeface="微软雅黑 Light" panose="020B0502040204020203" pitchFamily="34" charset="-122"/>
                <a:ea typeface="微软雅黑 Light" panose="020B0502040204020203" pitchFamily="34" charset="-122"/>
              </a:endParaRPr>
            </a:p>
          </p:txBody>
        </p:sp>
        <p:sp>
          <p:nvSpPr>
            <p:cNvPr id="35" name="文本框 34">
              <a:extLst>
                <a:ext uri="{FF2B5EF4-FFF2-40B4-BE49-F238E27FC236}">
                  <a16:creationId xmlns:a16="http://schemas.microsoft.com/office/drawing/2014/main" xmlns="" id="{918D541C-A16E-49CD-BDC0-F949D9BDD5D4}"/>
                </a:ext>
              </a:extLst>
            </p:cNvPr>
            <p:cNvSpPr txBox="1"/>
            <p:nvPr/>
          </p:nvSpPr>
          <p:spPr>
            <a:xfrm>
              <a:off x="3546186" y="2253477"/>
              <a:ext cx="2291012" cy="1200329"/>
            </a:xfrm>
            <a:prstGeom prst="rect">
              <a:avLst/>
            </a:prstGeom>
            <a:noFill/>
            <a:effectLst/>
          </p:spPr>
          <p:txBody>
            <a:bodyPr wrap="none" rtlCol="0">
              <a:spAutoFit/>
            </a:bodyPr>
            <a:lstStyle/>
            <a:p>
              <a:r>
                <a:rPr lang="en-US" altLang="zh-CN" sz="7200" dirty="0">
                  <a:solidFill>
                    <a:schemeClr val="bg1">
                      <a:lumMod val="79545"/>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79545"/>
                  </a:schemeClr>
                </a:solidFill>
                <a:latin typeface="微软雅黑 Light" panose="020B0502040204020203" pitchFamily="34" charset="-122"/>
                <a:ea typeface="微软雅黑 Light" panose="020B0502040204020203" pitchFamily="34" charset="-122"/>
              </a:endParaRPr>
            </a:p>
          </p:txBody>
        </p:sp>
        <p:sp>
          <p:nvSpPr>
            <p:cNvPr id="36" name="文本框 35">
              <a:extLst>
                <a:ext uri="{FF2B5EF4-FFF2-40B4-BE49-F238E27FC236}">
                  <a16:creationId xmlns:a16="http://schemas.microsoft.com/office/drawing/2014/main" xmlns="" id="{17DE0532-866F-4E67-92FB-0B513D27CF75}"/>
                </a:ext>
              </a:extLst>
            </p:cNvPr>
            <p:cNvSpPr txBox="1"/>
            <p:nvPr/>
          </p:nvSpPr>
          <p:spPr>
            <a:xfrm>
              <a:off x="3528868" y="2241074"/>
              <a:ext cx="2291012" cy="1200329"/>
            </a:xfrm>
            <a:prstGeom prst="rect">
              <a:avLst/>
            </a:prstGeom>
            <a:noFill/>
            <a:effectLst/>
          </p:spPr>
          <p:txBody>
            <a:bodyPr wrap="none" rtlCol="0">
              <a:spAutoFit/>
            </a:bodyPr>
            <a:lstStyle/>
            <a:p>
              <a:r>
                <a:rPr lang="en-US" altLang="zh-CN" sz="7200" dirty="0">
                  <a:solidFill>
                    <a:schemeClr val="bg1">
                      <a:lumMod val="77273"/>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77273"/>
                  </a:schemeClr>
                </a:solidFill>
                <a:latin typeface="微软雅黑 Light" panose="020B0502040204020203" pitchFamily="34" charset="-122"/>
                <a:ea typeface="微软雅黑 Light" panose="020B0502040204020203" pitchFamily="34" charset="-122"/>
              </a:endParaRPr>
            </a:p>
          </p:txBody>
        </p:sp>
        <p:sp>
          <p:nvSpPr>
            <p:cNvPr id="37" name="文本框 36">
              <a:extLst>
                <a:ext uri="{FF2B5EF4-FFF2-40B4-BE49-F238E27FC236}">
                  <a16:creationId xmlns:a16="http://schemas.microsoft.com/office/drawing/2014/main" xmlns="" id="{814DB9FC-0B9A-4C8A-92D7-65D01C5098CC}"/>
                </a:ext>
              </a:extLst>
            </p:cNvPr>
            <p:cNvSpPr txBox="1"/>
            <p:nvPr/>
          </p:nvSpPr>
          <p:spPr>
            <a:xfrm>
              <a:off x="3511550" y="2228671"/>
              <a:ext cx="2291012" cy="1200329"/>
            </a:xfrm>
            <a:prstGeom prst="rect">
              <a:avLst/>
            </a:prstGeom>
            <a:noFill/>
          </p:spPr>
          <p:txBody>
            <a:bodyPr wrap="none" rtlCol="0">
              <a:spAutoFit/>
            </a:bodyPr>
            <a:lstStyle/>
            <a:p>
              <a:r>
                <a:rPr lang="en-US" altLang="zh-CN" sz="7200" dirty="0">
                  <a:solidFill>
                    <a:schemeClr val="bg1">
                      <a:lumMod val="75000"/>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75000"/>
                  </a:schemeClr>
                </a:solidFill>
                <a:latin typeface="微软雅黑 Light" panose="020B0502040204020203" pitchFamily="34" charset="-122"/>
                <a:ea typeface="微软雅黑 Light" panose="020B0502040204020203" pitchFamily="34" charset="-122"/>
              </a:endParaRPr>
            </a:p>
          </p:txBody>
        </p:sp>
      </p:grpSp>
      <p:grpSp>
        <p:nvGrpSpPr>
          <p:cNvPr id="51" name="组合 50">
            <a:extLst>
              <a:ext uri="{FF2B5EF4-FFF2-40B4-BE49-F238E27FC236}">
                <a16:creationId xmlns:a16="http://schemas.microsoft.com/office/drawing/2014/main" xmlns="" id="{0003BAE5-48B7-45CE-8195-A86F1C9B3547}"/>
              </a:ext>
            </a:extLst>
          </p:cNvPr>
          <p:cNvGrpSpPr/>
          <p:nvPr/>
        </p:nvGrpSpPr>
        <p:grpSpPr>
          <a:xfrm>
            <a:off x="3918286" y="3101566"/>
            <a:ext cx="1809420" cy="1779131"/>
            <a:chOff x="3918286" y="3101566"/>
            <a:chExt cx="1809420" cy="1779131"/>
          </a:xfrm>
        </p:grpSpPr>
        <p:sp>
          <p:nvSpPr>
            <p:cNvPr id="38" name="文本框 37">
              <a:extLst>
                <a:ext uri="{FF2B5EF4-FFF2-40B4-BE49-F238E27FC236}">
                  <a16:creationId xmlns:a16="http://schemas.microsoft.com/office/drawing/2014/main" xmlns="" id="{33300D4C-C455-420A-9FF1-296D637693C0}"/>
                </a:ext>
              </a:extLst>
            </p:cNvPr>
            <p:cNvSpPr txBox="1"/>
            <p:nvPr/>
          </p:nvSpPr>
          <p:spPr>
            <a:xfrm>
              <a:off x="4153236" y="3311037"/>
              <a:ext cx="1574470" cy="1569660"/>
            </a:xfrm>
            <a:prstGeom prst="rect">
              <a:avLst/>
            </a:prstGeom>
            <a:noFill/>
          </p:spPr>
          <p:txBody>
            <a:bodyPr wrap="none" rtlCol="0">
              <a:spAutoFit/>
            </a:bodyPr>
            <a:lstStyle/>
            <a:p>
              <a:r>
                <a:rPr lang="en-US" altLang="zh-CN" sz="9600" dirty="0">
                  <a:solidFill>
                    <a:schemeClr val="bg1"/>
                  </a:solidFill>
                  <a:latin typeface="微软雅黑 Light" panose="020B0502040204020203" pitchFamily="34" charset="-122"/>
                  <a:ea typeface="微软雅黑 Light" panose="020B0502040204020203" pitchFamily="34" charset="-122"/>
                </a:rPr>
                <a:t>04</a:t>
              </a:r>
              <a:endParaRPr lang="zh-CN" altLang="en-US" sz="9600" dirty="0">
                <a:solidFill>
                  <a:schemeClr val="bg1"/>
                </a:solidFill>
                <a:latin typeface="微软雅黑 Light" panose="020B0502040204020203" pitchFamily="34" charset="-122"/>
                <a:ea typeface="微软雅黑 Light" panose="020B0502040204020203" pitchFamily="34" charset="-122"/>
              </a:endParaRPr>
            </a:p>
          </p:txBody>
        </p:sp>
        <p:sp>
          <p:nvSpPr>
            <p:cNvPr id="41" name="文本框 40">
              <a:extLst>
                <a:ext uri="{FF2B5EF4-FFF2-40B4-BE49-F238E27FC236}">
                  <a16:creationId xmlns:a16="http://schemas.microsoft.com/office/drawing/2014/main" xmlns="" id="{8E039298-BBC9-40AC-A1C8-D77C67191038}"/>
                </a:ext>
              </a:extLst>
            </p:cNvPr>
            <p:cNvSpPr txBox="1"/>
            <p:nvPr/>
          </p:nvSpPr>
          <p:spPr>
            <a:xfrm>
              <a:off x="4131877" y="3291994"/>
              <a:ext cx="1574470" cy="1569660"/>
            </a:xfrm>
            <a:prstGeom prst="rect">
              <a:avLst/>
            </a:prstGeom>
            <a:noFill/>
            <a:effectLst/>
          </p:spPr>
          <p:txBody>
            <a:bodyPr wrap="none" rtlCol="0">
              <a:spAutoFit/>
            </a:bodyPr>
            <a:lstStyle/>
            <a:p>
              <a:r>
                <a:rPr lang="en-US" altLang="zh-CN" sz="9600" dirty="0">
                  <a:solidFill>
                    <a:srgbClr val="ECECEC"/>
                  </a:solidFill>
                  <a:latin typeface="微软雅黑 Light" panose="020B0502040204020203" pitchFamily="34" charset="-122"/>
                  <a:ea typeface="微软雅黑 Light" panose="020B0502040204020203" pitchFamily="34" charset="-122"/>
                </a:rPr>
                <a:t>04</a:t>
              </a:r>
              <a:endParaRPr lang="zh-CN" altLang="en-US" sz="9600" dirty="0">
                <a:solidFill>
                  <a:srgbClr val="ECECEC"/>
                </a:solidFill>
                <a:latin typeface="微软雅黑 Light" panose="020B0502040204020203" pitchFamily="34" charset="-122"/>
                <a:ea typeface="微软雅黑 Light" panose="020B0502040204020203" pitchFamily="34" charset="-122"/>
              </a:endParaRPr>
            </a:p>
          </p:txBody>
        </p:sp>
        <p:sp>
          <p:nvSpPr>
            <p:cNvPr id="42" name="文本框 41">
              <a:extLst>
                <a:ext uri="{FF2B5EF4-FFF2-40B4-BE49-F238E27FC236}">
                  <a16:creationId xmlns:a16="http://schemas.microsoft.com/office/drawing/2014/main" xmlns="" id="{F36D0145-3112-40C4-8EE4-8C169146B236}"/>
                </a:ext>
              </a:extLst>
            </p:cNvPr>
            <p:cNvSpPr txBox="1"/>
            <p:nvPr/>
          </p:nvSpPr>
          <p:spPr>
            <a:xfrm>
              <a:off x="4110518" y="3272951"/>
              <a:ext cx="1574470" cy="1569660"/>
            </a:xfrm>
            <a:prstGeom prst="rect">
              <a:avLst/>
            </a:prstGeom>
            <a:noFill/>
            <a:effectLst/>
          </p:spPr>
          <p:txBody>
            <a:bodyPr wrap="none" rtlCol="0">
              <a:spAutoFit/>
            </a:bodyPr>
            <a:lstStyle/>
            <a:p>
              <a:r>
                <a:rPr lang="en-US" altLang="zh-CN" sz="9600" dirty="0">
                  <a:solidFill>
                    <a:srgbClr val="D9D9D9"/>
                  </a:solidFill>
                  <a:latin typeface="微软雅黑 Light" panose="020B0502040204020203" pitchFamily="34" charset="-122"/>
                  <a:ea typeface="微软雅黑 Light" panose="020B0502040204020203" pitchFamily="34" charset="-122"/>
                </a:rPr>
                <a:t>04</a:t>
              </a:r>
              <a:endParaRPr lang="zh-CN" altLang="en-US" sz="9600" dirty="0">
                <a:solidFill>
                  <a:srgbClr val="D9D9D9"/>
                </a:solidFill>
                <a:latin typeface="微软雅黑 Light" panose="020B0502040204020203" pitchFamily="34" charset="-122"/>
                <a:ea typeface="微软雅黑 Light" panose="020B0502040204020203" pitchFamily="34" charset="-122"/>
              </a:endParaRPr>
            </a:p>
          </p:txBody>
        </p:sp>
        <p:sp>
          <p:nvSpPr>
            <p:cNvPr id="43" name="文本框 42">
              <a:extLst>
                <a:ext uri="{FF2B5EF4-FFF2-40B4-BE49-F238E27FC236}">
                  <a16:creationId xmlns:a16="http://schemas.microsoft.com/office/drawing/2014/main" xmlns="" id="{18522CB5-3A6C-4872-BDD0-63072691C19F}"/>
                </a:ext>
              </a:extLst>
            </p:cNvPr>
            <p:cNvSpPr txBox="1"/>
            <p:nvPr/>
          </p:nvSpPr>
          <p:spPr>
            <a:xfrm>
              <a:off x="4089159" y="3253908"/>
              <a:ext cx="1574470" cy="1569660"/>
            </a:xfrm>
            <a:prstGeom prst="rect">
              <a:avLst/>
            </a:prstGeom>
            <a:noFill/>
            <a:effectLst/>
          </p:spPr>
          <p:txBody>
            <a:bodyPr wrap="none" rtlCol="0">
              <a:spAutoFit/>
            </a:bodyPr>
            <a:lstStyle/>
            <a:p>
              <a:r>
                <a:rPr lang="en-US" altLang="zh-CN" sz="9600" dirty="0">
                  <a:solidFill>
                    <a:srgbClr val="C7C7C7"/>
                  </a:solidFill>
                  <a:latin typeface="微软雅黑 Light" panose="020B0502040204020203" pitchFamily="34" charset="-122"/>
                  <a:ea typeface="微软雅黑 Light" panose="020B0502040204020203" pitchFamily="34" charset="-122"/>
                </a:rPr>
                <a:t>04</a:t>
              </a:r>
              <a:endParaRPr lang="zh-CN" altLang="en-US" sz="9600" dirty="0">
                <a:solidFill>
                  <a:srgbClr val="C7C7C7"/>
                </a:solidFill>
                <a:latin typeface="微软雅黑 Light" panose="020B0502040204020203" pitchFamily="34" charset="-122"/>
                <a:ea typeface="微软雅黑 Light" panose="020B0502040204020203" pitchFamily="34" charset="-122"/>
              </a:endParaRPr>
            </a:p>
          </p:txBody>
        </p:sp>
        <p:sp>
          <p:nvSpPr>
            <p:cNvPr id="44" name="文本框 43">
              <a:extLst>
                <a:ext uri="{FF2B5EF4-FFF2-40B4-BE49-F238E27FC236}">
                  <a16:creationId xmlns:a16="http://schemas.microsoft.com/office/drawing/2014/main" xmlns="" id="{A842D282-3BF5-45F3-8498-906849576E9F}"/>
                </a:ext>
              </a:extLst>
            </p:cNvPr>
            <p:cNvSpPr txBox="1"/>
            <p:nvPr/>
          </p:nvSpPr>
          <p:spPr>
            <a:xfrm>
              <a:off x="4067800" y="3234866"/>
              <a:ext cx="1574470" cy="1569660"/>
            </a:xfrm>
            <a:prstGeom prst="rect">
              <a:avLst/>
            </a:prstGeom>
            <a:noFill/>
            <a:effectLst/>
          </p:spPr>
          <p:txBody>
            <a:bodyPr wrap="none" rtlCol="0">
              <a:spAutoFit/>
            </a:bodyPr>
            <a:lstStyle/>
            <a:p>
              <a:r>
                <a:rPr lang="en-US" altLang="zh-CN" sz="9600" dirty="0">
                  <a:solidFill>
                    <a:srgbClr val="B4B4B4"/>
                  </a:solidFill>
                  <a:latin typeface="微软雅黑 Light" panose="020B0502040204020203" pitchFamily="34" charset="-122"/>
                  <a:ea typeface="微软雅黑 Light" panose="020B0502040204020203" pitchFamily="34" charset="-122"/>
                </a:rPr>
                <a:t>04</a:t>
              </a:r>
              <a:endParaRPr lang="zh-CN" altLang="en-US" sz="9600" dirty="0">
                <a:solidFill>
                  <a:srgbClr val="B4B4B4"/>
                </a:solidFill>
                <a:latin typeface="微软雅黑 Light" panose="020B0502040204020203" pitchFamily="34" charset="-122"/>
                <a:ea typeface="微软雅黑 Light" panose="020B0502040204020203" pitchFamily="34" charset="-122"/>
              </a:endParaRPr>
            </a:p>
          </p:txBody>
        </p:sp>
        <p:sp>
          <p:nvSpPr>
            <p:cNvPr id="45" name="文本框 44">
              <a:extLst>
                <a:ext uri="{FF2B5EF4-FFF2-40B4-BE49-F238E27FC236}">
                  <a16:creationId xmlns:a16="http://schemas.microsoft.com/office/drawing/2014/main" xmlns="" id="{5D1017DA-8C06-4DB4-AEE7-65EBFC51CD21}"/>
                </a:ext>
              </a:extLst>
            </p:cNvPr>
            <p:cNvSpPr txBox="1"/>
            <p:nvPr/>
          </p:nvSpPr>
          <p:spPr>
            <a:xfrm>
              <a:off x="4046441" y="3215823"/>
              <a:ext cx="1574470" cy="1569660"/>
            </a:xfrm>
            <a:prstGeom prst="rect">
              <a:avLst/>
            </a:prstGeom>
            <a:noFill/>
            <a:effectLst/>
          </p:spPr>
          <p:txBody>
            <a:bodyPr wrap="none" rtlCol="0">
              <a:spAutoFit/>
            </a:bodyPr>
            <a:lstStyle/>
            <a:p>
              <a:r>
                <a:rPr lang="en-US" altLang="zh-CN" sz="9600" dirty="0">
                  <a:solidFill>
                    <a:srgbClr val="A1A1A1"/>
                  </a:solidFill>
                  <a:latin typeface="微软雅黑 Light" panose="020B0502040204020203" pitchFamily="34" charset="-122"/>
                  <a:ea typeface="微软雅黑 Light" panose="020B0502040204020203" pitchFamily="34" charset="-122"/>
                </a:rPr>
                <a:t>04</a:t>
              </a:r>
              <a:endParaRPr lang="zh-CN" altLang="en-US" sz="9600" dirty="0">
                <a:solidFill>
                  <a:srgbClr val="A1A1A1"/>
                </a:solidFill>
                <a:latin typeface="微软雅黑 Light" panose="020B0502040204020203" pitchFamily="34" charset="-122"/>
                <a:ea typeface="微软雅黑 Light" panose="020B0502040204020203" pitchFamily="34" charset="-122"/>
              </a:endParaRPr>
            </a:p>
          </p:txBody>
        </p:sp>
        <p:sp>
          <p:nvSpPr>
            <p:cNvPr id="46" name="文本框 45">
              <a:extLst>
                <a:ext uri="{FF2B5EF4-FFF2-40B4-BE49-F238E27FC236}">
                  <a16:creationId xmlns:a16="http://schemas.microsoft.com/office/drawing/2014/main" xmlns="" id="{59702047-314E-4402-8957-6908D8C1A2EE}"/>
                </a:ext>
              </a:extLst>
            </p:cNvPr>
            <p:cNvSpPr txBox="1"/>
            <p:nvPr/>
          </p:nvSpPr>
          <p:spPr>
            <a:xfrm>
              <a:off x="4025081" y="3196780"/>
              <a:ext cx="1574470" cy="1569660"/>
            </a:xfrm>
            <a:prstGeom prst="rect">
              <a:avLst/>
            </a:prstGeom>
            <a:noFill/>
            <a:effectLst/>
          </p:spPr>
          <p:txBody>
            <a:bodyPr wrap="none" rtlCol="0">
              <a:spAutoFit/>
            </a:bodyPr>
            <a:lstStyle/>
            <a:p>
              <a:r>
                <a:rPr lang="en-US" altLang="zh-CN" sz="9600" dirty="0">
                  <a:solidFill>
                    <a:srgbClr val="8F8F8F"/>
                  </a:solidFill>
                  <a:latin typeface="微软雅黑 Light" panose="020B0502040204020203" pitchFamily="34" charset="-122"/>
                  <a:ea typeface="微软雅黑 Light" panose="020B0502040204020203" pitchFamily="34" charset="-122"/>
                </a:rPr>
                <a:t>04</a:t>
              </a:r>
              <a:endParaRPr lang="zh-CN" altLang="en-US" sz="9600" dirty="0">
                <a:solidFill>
                  <a:srgbClr val="8F8F8F"/>
                </a:solidFill>
                <a:latin typeface="微软雅黑 Light" panose="020B0502040204020203" pitchFamily="34" charset="-122"/>
                <a:ea typeface="微软雅黑 Light" panose="020B0502040204020203" pitchFamily="34" charset="-122"/>
              </a:endParaRPr>
            </a:p>
          </p:txBody>
        </p:sp>
        <p:sp>
          <p:nvSpPr>
            <p:cNvPr id="47" name="文本框 46">
              <a:extLst>
                <a:ext uri="{FF2B5EF4-FFF2-40B4-BE49-F238E27FC236}">
                  <a16:creationId xmlns:a16="http://schemas.microsoft.com/office/drawing/2014/main" xmlns="" id="{AF88CF67-16BC-4655-B711-9E053A879BF4}"/>
                </a:ext>
              </a:extLst>
            </p:cNvPr>
            <p:cNvSpPr txBox="1"/>
            <p:nvPr/>
          </p:nvSpPr>
          <p:spPr>
            <a:xfrm>
              <a:off x="4003722" y="3177737"/>
              <a:ext cx="1574470" cy="1569660"/>
            </a:xfrm>
            <a:prstGeom prst="rect">
              <a:avLst/>
            </a:prstGeom>
            <a:noFill/>
            <a:effectLst/>
          </p:spPr>
          <p:txBody>
            <a:bodyPr wrap="none" rtlCol="0">
              <a:spAutoFit/>
            </a:bodyPr>
            <a:lstStyle/>
            <a:p>
              <a:r>
                <a:rPr lang="en-US" altLang="zh-CN" sz="9600" dirty="0">
                  <a:solidFill>
                    <a:srgbClr val="7C7C7C"/>
                  </a:solidFill>
                  <a:latin typeface="微软雅黑 Light" panose="020B0502040204020203" pitchFamily="34" charset="-122"/>
                  <a:ea typeface="微软雅黑 Light" panose="020B0502040204020203" pitchFamily="34" charset="-122"/>
                </a:rPr>
                <a:t>04</a:t>
              </a:r>
              <a:endParaRPr lang="zh-CN" altLang="en-US" sz="9600" dirty="0">
                <a:solidFill>
                  <a:srgbClr val="7C7C7C"/>
                </a:solidFill>
                <a:latin typeface="微软雅黑 Light" panose="020B0502040204020203" pitchFamily="34" charset="-122"/>
                <a:ea typeface="微软雅黑 Light" panose="020B0502040204020203" pitchFamily="34" charset="-122"/>
              </a:endParaRPr>
            </a:p>
          </p:txBody>
        </p:sp>
        <p:sp>
          <p:nvSpPr>
            <p:cNvPr id="48" name="文本框 47">
              <a:extLst>
                <a:ext uri="{FF2B5EF4-FFF2-40B4-BE49-F238E27FC236}">
                  <a16:creationId xmlns:a16="http://schemas.microsoft.com/office/drawing/2014/main" xmlns="" id="{19543443-0E49-4456-AC75-10B141A574FD}"/>
                </a:ext>
              </a:extLst>
            </p:cNvPr>
            <p:cNvSpPr txBox="1"/>
            <p:nvPr/>
          </p:nvSpPr>
          <p:spPr>
            <a:xfrm>
              <a:off x="3982363" y="3158694"/>
              <a:ext cx="1574470" cy="1569660"/>
            </a:xfrm>
            <a:prstGeom prst="rect">
              <a:avLst/>
            </a:prstGeom>
            <a:noFill/>
            <a:effectLst/>
          </p:spPr>
          <p:txBody>
            <a:bodyPr wrap="none" rtlCol="0">
              <a:spAutoFit/>
            </a:bodyPr>
            <a:lstStyle/>
            <a:p>
              <a:r>
                <a:rPr lang="en-US" altLang="zh-CN" sz="9600" dirty="0">
                  <a:solidFill>
                    <a:srgbClr val="696969"/>
                  </a:solidFill>
                  <a:latin typeface="微软雅黑 Light" panose="020B0502040204020203" pitchFamily="34" charset="-122"/>
                  <a:ea typeface="微软雅黑 Light" panose="020B0502040204020203" pitchFamily="34" charset="-122"/>
                </a:rPr>
                <a:t>04</a:t>
              </a:r>
              <a:endParaRPr lang="zh-CN" altLang="en-US" sz="9600" dirty="0">
                <a:solidFill>
                  <a:srgbClr val="696969"/>
                </a:solidFill>
                <a:latin typeface="微软雅黑 Light" panose="020B0502040204020203" pitchFamily="34" charset="-122"/>
                <a:ea typeface="微软雅黑 Light" panose="020B0502040204020203" pitchFamily="34" charset="-122"/>
              </a:endParaRPr>
            </a:p>
          </p:txBody>
        </p:sp>
        <p:sp>
          <p:nvSpPr>
            <p:cNvPr id="49" name="文本框 48">
              <a:extLst>
                <a:ext uri="{FF2B5EF4-FFF2-40B4-BE49-F238E27FC236}">
                  <a16:creationId xmlns:a16="http://schemas.microsoft.com/office/drawing/2014/main" xmlns="" id="{1D0D8D9E-0A7E-4736-AD3F-7C347189BC23}"/>
                </a:ext>
              </a:extLst>
            </p:cNvPr>
            <p:cNvSpPr txBox="1"/>
            <p:nvPr/>
          </p:nvSpPr>
          <p:spPr>
            <a:xfrm>
              <a:off x="3961004" y="3139652"/>
              <a:ext cx="1574470" cy="1569660"/>
            </a:xfrm>
            <a:prstGeom prst="rect">
              <a:avLst/>
            </a:prstGeom>
            <a:noFill/>
            <a:effectLst/>
          </p:spPr>
          <p:txBody>
            <a:bodyPr wrap="none" rtlCol="0">
              <a:spAutoFit/>
            </a:bodyPr>
            <a:lstStyle/>
            <a:p>
              <a:r>
                <a:rPr lang="en-US" altLang="zh-CN" sz="9600" dirty="0">
                  <a:solidFill>
                    <a:srgbClr val="575757"/>
                  </a:solidFill>
                  <a:latin typeface="微软雅黑 Light" panose="020B0502040204020203" pitchFamily="34" charset="-122"/>
                  <a:ea typeface="微软雅黑 Light" panose="020B0502040204020203" pitchFamily="34" charset="-122"/>
                </a:rPr>
                <a:t>04</a:t>
              </a:r>
              <a:endParaRPr lang="zh-CN" altLang="en-US" sz="9600" dirty="0">
                <a:solidFill>
                  <a:srgbClr val="575757"/>
                </a:solidFill>
                <a:latin typeface="微软雅黑 Light" panose="020B0502040204020203" pitchFamily="34" charset="-122"/>
                <a:ea typeface="微软雅黑 Light" panose="020B0502040204020203" pitchFamily="34" charset="-122"/>
              </a:endParaRPr>
            </a:p>
          </p:txBody>
        </p:sp>
        <p:sp>
          <p:nvSpPr>
            <p:cNvPr id="50" name="文本框 49">
              <a:extLst>
                <a:ext uri="{FF2B5EF4-FFF2-40B4-BE49-F238E27FC236}">
                  <a16:creationId xmlns:a16="http://schemas.microsoft.com/office/drawing/2014/main" xmlns="" id="{C352D893-08B6-424A-BD37-932F7ECB9D02}"/>
                </a:ext>
              </a:extLst>
            </p:cNvPr>
            <p:cNvSpPr txBox="1"/>
            <p:nvPr/>
          </p:nvSpPr>
          <p:spPr>
            <a:xfrm>
              <a:off x="3939645" y="3120609"/>
              <a:ext cx="1574470" cy="1569660"/>
            </a:xfrm>
            <a:prstGeom prst="rect">
              <a:avLst/>
            </a:prstGeom>
            <a:noFill/>
            <a:effectLst/>
          </p:spPr>
          <p:txBody>
            <a:bodyPr wrap="none" rtlCol="0">
              <a:spAutoFit/>
            </a:bodyPr>
            <a:lstStyle/>
            <a:p>
              <a:r>
                <a:rPr lang="en-US" altLang="zh-CN" sz="9600" dirty="0">
                  <a:solidFill>
                    <a:srgbClr val="444444"/>
                  </a:solidFill>
                  <a:latin typeface="微软雅黑 Light" panose="020B0502040204020203" pitchFamily="34" charset="-122"/>
                  <a:ea typeface="微软雅黑 Light" panose="020B0502040204020203" pitchFamily="34" charset="-122"/>
                </a:rPr>
                <a:t>04</a:t>
              </a:r>
              <a:endParaRPr lang="zh-CN" altLang="en-US" sz="9600" dirty="0">
                <a:solidFill>
                  <a:srgbClr val="444444"/>
                </a:solidFill>
                <a:latin typeface="微软雅黑 Light" panose="020B0502040204020203" pitchFamily="34" charset="-122"/>
                <a:ea typeface="微软雅黑 Light" panose="020B0502040204020203" pitchFamily="34" charset="-122"/>
              </a:endParaRPr>
            </a:p>
          </p:txBody>
        </p:sp>
        <p:sp>
          <p:nvSpPr>
            <p:cNvPr id="39" name="文本框 38">
              <a:extLst>
                <a:ext uri="{FF2B5EF4-FFF2-40B4-BE49-F238E27FC236}">
                  <a16:creationId xmlns:a16="http://schemas.microsoft.com/office/drawing/2014/main" xmlns="" id="{7A31DFC0-F5A8-47B7-87A7-68F984AEDEEF}"/>
                </a:ext>
              </a:extLst>
            </p:cNvPr>
            <p:cNvSpPr txBox="1"/>
            <p:nvPr/>
          </p:nvSpPr>
          <p:spPr>
            <a:xfrm>
              <a:off x="3918286" y="3101566"/>
              <a:ext cx="1574470" cy="1569660"/>
            </a:xfrm>
            <a:prstGeom prst="rect">
              <a:avLst/>
            </a:prstGeom>
            <a:noFill/>
          </p:spPr>
          <p:txBody>
            <a:bodyPr wrap="none" rtlCol="0">
              <a:spAutoFit/>
            </a:bodyPr>
            <a:lstStyle/>
            <a:p>
              <a:r>
                <a:rPr lang="en-US" altLang="zh-CN" sz="9600" dirty="0">
                  <a:solidFill>
                    <a:srgbClr val="323232"/>
                  </a:solidFill>
                  <a:latin typeface="微软雅黑 Light" panose="020B0502040204020203" pitchFamily="34" charset="-122"/>
                  <a:ea typeface="微软雅黑 Light" panose="020B0502040204020203" pitchFamily="34" charset="-122"/>
                </a:rPr>
                <a:t>04</a:t>
              </a:r>
              <a:endParaRPr lang="zh-CN" altLang="en-US" sz="9600" dirty="0">
                <a:solidFill>
                  <a:srgbClr val="323232"/>
                </a:solidFill>
                <a:latin typeface="微软雅黑 Light" panose="020B0502040204020203" pitchFamily="34" charset="-122"/>
                <a:ea typeface="微软雅黑 Light" panose="020B0502040204020203" pitchFamily="34" charset="-122"/>
              </a:endParaRPr>
            </a:p>
          </p:txBody>
        </p:sp>
      </p:grpSp>
      <p:sp>
        <p:nvSpPr>
          <p:cNvPr id="40" name="矩形 39">
            <a:extLst>
              <a:ext uri="{FF2B5EF4-FFF2-40B4-BE49-F238E27FC236}">
                <a16:creationId xmlns:a16="http://schemas.microsoft.com/office/drawing/2014/main" xmlns="" id="{D5FEF1C7-C3C7-41F0-BE25-D7DEFCA28347}"/>
              </a:ext>
            </a:extLst>
          </p:cNvPr>
          <p:cNvSpPr/>
          <p:nvPr/>
        </p:nvSpPr>
        <p:spPr>
          <a:xfrm>
            <a:off x="6574134" y="2788763"/>
            <a:ext cx="3382665" cy="1569660"/>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dirty="0">
                <a:solidFill>
                  <a:schemeClr val="tx1">
                    <a:lumMod val="65000"/>
                    <a:lumOff val="35000"/>
                  </a:schemeClr>
                </a:solidFill>
                <a:latin typeface="微软雅黑 Light" panose="020B0502040204020203" pitchFamily="34" charset="-122"/>
                <a:ea typeface="微软雅黑 Light" panose="020B0502040204020203" pitchFamily="34" charset="-122"/>
              </a:rPr>
              <a:t>Lorem ipsum dolor sit amet </a:t>
            </a:r>
          </a:p>
          <a:p>
            <a:pPr marL="285750" indent="-285750">
              <a:lnSpc>
                <a:spcPct val="150000"/>
              </a:lnSpc>
              <a:buFont typeface="Arial" panose="020B0604020202020204" pitchFamily="34" charset="0"/>
              <a:buChar char="•"/>
            </a:pPr>
            <a:r>
              <a:rPr lang="en-US" altLang="zh-CN" sz="1600" dirty="0">
                <a:solidFill>
                  <a:schemeClr val="tx1">
                    <a:lumMod val="65000"/>
                    <a:lumOff val="35000"/>
                  </a:schemeClr>
                </a:solidFill>
                <a:latin typeface="微软雅黑 Light" panose="020B0502040204020203" pitchFamily="34" charset="-122"/>
                <a:ea typeface="微软雅黑 Light" panose="020B0502040204020203" pitchFamily="34" charset="-122"/>
              </a:rPr>
              <a:t>consectetur adipiscing elit</a:t>
            </a:r>
          </a:p>
          <a:p>
            <a:pPr marL="285750" indent="-285750">
              <a:lnSpc>
                <a:spcPct val="150000"/>
              </a:lnSpc>
              <a:buFont typeface="Arial" panose="020B0604020202020204" pitchFamily="34" charset="0"/>
              <a:buChar char="•"/>
            </a:pPr>
            <a:r>
              <a:rPr lang="en-US" altLang="zh-CN" sz="1600" dirty="0">
                <a:solidFill>
                  <a:schemeClr val="tx1">
                    <a:lumMod val="65000"/>
                    <a:lumOff val="35000"/>
                  </a:schemeClr>
                </a:solidFill>
                <a:latin typeface="微软雅黑 Light" panose="020B0502040204020203" pitchFamily="34" charset="-122"/>
                <a:ea typeface="微软雅黑 Light" panose="020B0502040204020203" pitchFamily="34" charset="-122"/>
              </a:rPr>
              <a:t>Praesent venenatis rutrum feugiat</a:t>
            </a:r>
          </a:p>
        </p:txBody>
      </p:sp>
    </p:spTree>
    <p:extLst>
      <p:ext uri="{BB962C8B-B14F-4D97-AF65-F5344CB8AC3E}">
        <p14:creationId xmlns:p14="http://schemas.microsoft.com/office/powerpoint/2010/main" val="4073508270"/>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xmlns="" id="{C18C3D55-5766-4DB8-A8E7-D8B1E84CA845}"/>
              </a:ext>
            </a:extLst>
          </p:cNvPr>
          <p:cNvPicPr>
            <a:picLocks noChangeAspect="1"/>
          </p:cNvPicPr>
          <p:nvPr/>
        </p:nvPicPr>
        <p:blipFill rotWithShape="1">
          <a:blip r:embed="rId3">
            <a:alphaModFix amt="70000"/>
          </a:blip>
          <a:srcRect l="35628" t="44631" r="6624" b="17314"/>
          <a:stretch/>
        </p:blipFill>
        <p:spPr>
          <a:xfrm>
            <a:off x="0" y="0"/>
            <a:ext cx="12192000" cy="6858000"/>
          </a:xfrm>
          <a:prstGeom prst="rect">
            <a:avLst/>
          </a:prstGeom>
        </p:spPr>
      </p:pic>
      <p:sp>
        <p:nvSpPr>
          <p:cNvPr id="17" name="图形 6">
            <a:extLst>
              <a:ext uri="{FF2B5EF4-FFF2-40B4-BE49-F238E27FC236}">
                <a16:creationId xmlns:a16="http://schemas.microsoft.com/office/drawing/2014/main" xmlns="" id="{B13D703C-2AAB-4380-A085-EF7DAACFFAC0}"/>
              </a:ext>
            </a:extLst>
          </p:cNvPr>
          <p:cNvSpPr/>
          <p:nvPr/>
        </p:nvSpPr>
        <p:spPr>
          <a:xfrm rot="19725250">
            <a:off x="1538833" y="-447675"/>
            <a:ext cx="2033041" cy="2416718"/>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solidFill>
            <a:schemeClr val="tx1"/>
          </a:solidFill>
          <a:ln w="4047" cap="flat">
            <a:noFill/>
            <a:prstDash val="solid"/>
            <a:miter/>
          </a:ln>
          <a:effectLst/>
        </p:spPr>
        <p:txBody>
          <a:bodyPr rtlCol="0" anchor="ctr"/>
          <a:lstStyle/>
          <a:p>
            <a:endParaRPr lang="zh-CN" altLang="en-US"/>
          </a:p>
        </p:txBody>
      </p:sp>
      <p:sp>
        <p:nvSpPr>
          <p:cNvPr id="44" name="文本框 43">
            <a:extLst>
              <a:ext uri="{FF2B5EF4-FFF2-40B4-BE49-F238E27FC236}">
                <a16:creationId xmlns:a16="http://schemas.microsoft.com/office/drawing/2014/main" xmlns="" id="{B1D11C63-D478-482A-914B-F2B12B15C287}"/>
              </a:ext>
            </a:extLst>
          </p:cNvPr>
          <p:cNvSpPr txBox="1"/>
          <p:nvPr/>
        </p:nvSpPr>
        <p:spPr>
          <a:xfrm>
            <a:off x="1830556" y="366606"/>
            <a:ext cx="1364476" cy="707886"/>
          </a:xfrm>
          <a:prstGeom prst="rect">
            <a:avLst/>
          </a:prstGeom>
          <a:noFill/>
        </p:spPr>
        <p:txBody>
          <a:bodyPr wrap="none" rtlCol="0">
            <a:spAutoFit/>
          </a:bodyPr>
          <a:lstStyle/>
          <a:p>
            <a:r>
              <a:rPr lang="zh-CN" altLang="en-US" sz="4000" b="1" spc="600" dirty="0">
                <a:solidFill>
                  <a:schemeClr val="bg1"/>
                </a:solidFill>
                <a:effectLst>
                  <a:outerShdw blurRad="63500" sx="102000" sy="102000" algn="ctr" rotWithShape="0">
                    <a:prstClr val="black">
                      <a:alpha val="40000"/>
                    </a:prstClr>
                  </a:outerShdw>
                </a:effectLst>
                <a:latin typeface="微软雅黑 Light" panose="020B0502040204020203" pitchFamily="34" charset="-122"/>
                <a:ea typeface="微软雅黑 Light" panose="020B0502040204020203" pitchFamily="34" charset="-122"/>
              </a:rPr>
              <a:t>目录</a:t>
            </a:r>
          </a:p>
        </p:txBody>
      </p:sp>
      <p:sp>
        <p:nvSpPr>
          <p:cNvPr id="45" name="文本框 44">
            <a:extLst>
              <a:ext uri="{FF2B5EF4-FFF2-40B4-BE49-F238E27FC236}">
                <a16:creationId xmlns:a16="http://schemas.microsoft.com/office/drawing/2014/main" xmlns="" id="{A3C2AAA5-745B-4237-9911-210982CADC99}"/>
              </a:ext>
            </a:extLst>
          </p:cNvPr>
          <p:cNvSpPr txBox="1"/>
          <p:nvPr/>
        </p:nvSpPr>
        <p:spPr>
          <a:xfrm>
            <a:off x="1925310" y="967623"/>
            <a:ext cx="1590500" cy="338554"/>
          </a:xfrm>
          <a:prstGeom prst="rect">
            <a:avLst/>
          </a:prstGeom>
          <a:noFill/>
        </p:spPr>
        <p:txBody>
          <a:bodyPr wrap="none" rtlCol="0">
            <a:spAutoFit/>
          </a:bodyPr>
          <a:lstStyle/>
          <a:p>
            <a:r>
              <a:rPr lang="en-US" altLang="zh-CN" sz="1600" spc="600" dirty="0">
                <a:solidFill>
                  <a:schemeClr val="bg1"/>
                </a:solidFill>
                <a:effectLst>
                  <a:outerShdw blurRad="63500" sx="102000" sy="102000" algn="ctr" rotWithShape="0">
                    <a:prstClr val="black">
                      <a:alpha val="40000"/>
                    </a:prstClr>
                  </a:outerShdw>
                </a:effectLst>
                <a:latin typeface="微软雅黑 Light" panose="020B0502040204020203" pitchFamily="34" charset="-122"/>
                <a:ea typeface="微软雅黑 Light" panose="020B0502040204020203" pitchFamily="34" charset="-122"/>
              </a:rPr>
              <a:t>contents</a:t>
            </a:r>
            <a:endParaRPr lang="zh-CN" altLang="en-US" sz="1600" spc="600" dirty="0">
              <a:solidFill>
                <a:schemeClr val="bg1"/>
              </a:solidFill>
              <a:effectLst>
                <a:outerShdw blurRad="63500" sx="102000" sy="102000" algn="ctr" rotWithShape="0">
                  <a:prstClr val="black">
                    <a:alpha val="40000"/>
                  </a:prstClr>
                </a:outerShdw>
              </a:effectLst>
              <a:latin typeface="微软雅黑 Light" panose="020B0502040204020203" pitchFamily="34" charset="-122"/>
              <a:ea typeface="微软雅黑 Light" panose="020B0502040204020203" pitchFamily="34" charset="-122"/>
            </a:endParaRPr>
          </a:p>
        </p:txBody>
      </p:sp>
      <p:grpSp>
        <p:nvGrpSpPr>
          <p:cNvPr id="2" name="组合 1">
            <a:extLst>
              <a:ext uri="{FF2B5EF4-FFF2-40B4-BE49-F238E27FC236}">
                <a16:creationId xmlns:a16="http://schemas.microsoft.com/office/drawing/2014/main" xmlns="" id="{8F9791DD-9F92-4933-B3FB-A726A90E05C0}"/>
              </a:ext>
            </a:extLst>
          </p:cNvPr>
          <p:cNvGrpSpPr/>
          <p:nvPr/>
        </p:nvGrpSpPr>
        <p:grpSpPr>
          <a:xfrm>
            <a:off x="397152" y="2299533"/>
            <a:ext cx="2824085" cy="2258934"/>
            <a:chOff x="615281" y="2473856"/>
            <a:chExt cx="2824085" cy="2258934"/>
          </a:xfrm>
        </p:grpSpPr>
        <p:sp>
          <p:nvSpPr>
            <p:cNvPr id="34" name="图形 1">
              <a:extLst>
                <a:ext uri="{FF2B5EF4-FFF2-40B4-BE49-F238E27FC236}">
                  <a16:creationId xmlns:a16="http://schemas.microsoft.com/office/drawing/2014/main" xmlns="" id="{3B8E2B38-3727-4BE1-9FAC-0F6A77B92D4A}"/>
                </a:ext>
              </a:extLst>
            </p:cNvPr>
            <p:cNvSpPr/>
            <p:nvPr/>
          </p:nvSpPr>
          <p:spPr>
            <a:xfrm rot="1387572">
              <a:off x="615281" y="2473856"/>
              <a:ext cx="1922640" cy="22589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3175" cap="flat">
              <a:solidFill>
                <a:schemeClr val="bg1">
                  <a:lumMod val="85000"/>
                  <a:alpha val="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46" name="图形 1">
              <a:extLst>
                <a:ext uri="{FF2B5EF4-FFF2-40B4-BE49-F238E27FC236}">
                  <a16:creationId xmlns:a16="http://schemas.microsoft.com/office/drawing/2014/main" xmlns="" id="{AA528EBC-4C49-42EC-AC5C-8EA9756A4621}"/>
                </a:ext>
              </a:extLst>
            </p:cNvPr>
            <p:cNvSpPr/>
            <p:nvPr/>
          </p:nvSpPr>
          <p:spPr>
            <a:xfrm rot="1387572">
              <a:off x="698432" y="2571551"/>
              <a:ext cx="1756338" cy="206354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alpha val="0"/>
                    <a:lumMod val="5000"/>
                    <a:lumOff val="95000"/>
                  </a:schemeClr>
                </a:gs>
                <a:gs pos="100000">
                  <a:schemeClr val="bg1">
                    <a:lumMod val="85000"/>
                    <a:alpha val="0"/>
                  </a:schemeClr>
                </a:gs>
              </a:gsLst>
              <a:lin ang="10800000" scaled="1"/>
              <a:tileRect/>
            </a:gradFill>
            <a:ln w="3175" cap="flat" cmpd="sng" algn="ctr">
              <a:solidFill>
                <a:schemeClr val="bg1">
                  <a:lumMod val="85000"/>
                  <a:alpha val="1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47" name="图形 1">
              <a:extLst>
                <a:ext uri="{FF2B5EF4-FFF2-40B4-BE49-F238E27FC236}">
                  <a16:creationId xmlns:a16="http://schemas.microsoft.com/office/drawing/2014/main" xmlns="" id="{45FBF593-F2FE-474E-A8F7-82E5DA07F965}"/>
                </a:ext>
              </a:extLst>
            </p:cNvPr>
            <p:cNvSpPr/>
            <p:nvPr/>
          </p:nvSpPr>
          <p:spPr>
            <a:xfrm rot="1387572">
              <a:off x="781583" y="2669246"/>
              <a:ext cx="1590037" cy="186815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alpha val="0"/>
                    <a:lumMod val="5000"/>
                    <a:lumOff val="95000"/>
                  </a:schemeClr>
                </a:gs>
                <a:gs pos="100000">
                  <a:schemeClr val="bg1">
                    <a:lumMod val="85000"/>
                    <a:alpha val="0"/>
                  </a:schemeClr>
                </a:gs>
              </a:gsLst>
              <a:lin ang="10800000" scaled="1"/>
              <a:tileRect/>
            </a:gradFill>
            <a:ln w="3175" cap="flat" cmpd="sng" algn="ctr">
              <a:solidFill>
                <a:schemeClr val="bg1">
                  <a:lumMod val="85000"/>
                  <a:alpha val="3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48" name="图形 1">
              <a:extLst>
                <a:ext uri="{FF2B5EF4-FFF2-40B4-BE49-F238E27FC236}">
                  <a16:creationId xmlns:a16="http://schemas.microsoft.com/office/drawing/2014/main" xmlns="" id="{A1C33F4C-5E54-48FE-A3D0-DD5375FFA685}"/>
                </a:ext>
              </a:extLst>
            </p:cNvPr>
            <p:cNvSpPr/>
            <p:nvPr/>
          </p:nvSpPr>
          <p:spPr>
            <a:xfrm rot="1387572">
              <a:off x="864733" y="2766941"/>
              <a:ext cx="1423735" cy="167276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alpha val="0"/>
                    <a:lumMod val="5000"/>
                    <a:lumOff val="95000"/>
                  </a:schemeClr>
                </a:gs>
                <a:gs pos="100000">
                  <a:schemeClr val="bg1">
                    <a:lumMod val="85000"/>
                    <a:alpha val="0"/>
                  </a:schemeClr>
                </a:gs>
              </a:gsLst>
              <a:lin ang="10800000" scaled="1"/>
              <a:tileRect/>
            </a:gradFill>
            <a:ln w="3175" cap="flat" cmpd="sng" algn="ctr">
              <a:solidFill>
                <a:schemeClr val="bg1">
                  <a:lumMod val="85000"/>
                  <a:alpha val="50000"/>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49" name="图形 1">
              <a:extLst>
                <a:ext uri="{FF2B5EF4-FFF2-40B4-BE49-F238E27FC236}">
                  <a16:creationId xmlns:a16="http://schemas.microsoft.com/office/drawing/2014/main" xmlns="" id="{940AC4BA-BCD4-46CE-89B3-6DC3E52D5067}"/>
                </a:ext>
              </a:extLst>
            </p:cNvPr>
            <p:cNvSpPr/>
            <p:nvPr/>
          </p:nvSpPr>
          <p:spPr>
            <a:xfrm rot="1387572">
              <a:off x="947884" y="2864636"/>
              <a:ext cx="1257433" cy="147737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alpha val="0"/>
                    <a:lumMod val="5000"/>
                    <a:lumOff val="95000"/>
                  </a:schemeClr>
                </a:gs>
                <a:gs pos="100000">
                  <a:schemeClr val="bg1">
                    <a:lumMod val="85000"/>
                    <a:alpha val="0"/>
                  </a:schemeClr>
                </a:gs>
              </a:gsLst>
              <a:lin ang="10800000" scaled="1"/>
              <a:tileRect/>
            </a:gradFill>
            <a:ln w="3175" cap="flat" cmpd="sng" algn="ctr">
              <a:solidFill>
                <a:schemeClr val="bg1">
                  <a:lumMod val="85000"/>
                  <a:alpha val="6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50" name="图形 1">
              <a:extLst>
                <a:ext uri="{FF2B5EF4-FFF2-40B4-BE49-F238E27FC236}">
                  <a16:creationId xmlns:a16="http://schemas.microsoft.com/office/drawing/2014/main" xmlns="" id="{C6152C09-0399-4019-AC1B-DED893D23E9E}"/>
                </a:ext>
              </a:extLst>
            </p:cNvPr>
            <p:cNvSpPr/>
            <p:nvPr/>
          </p:nvSpPr>
          <p:spPr>
            <a:xfrm rot="1387572">
              <a:off x="1031035" y="2962331"/>
              <a:ext cx="1091132" cy="128198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alpha val="0"/>
                    <a:lumMod val="5000"/>
                    <a:lumOff val="95000"/>
                  </a:schemeClr>
                </a:gs>
                <a:gs pos="100000">
                  <a:schemeClr val="bg1">
                    <a:lumMod val="85000"/>
                    <a:alpha val="0"/>
                  </a:schemeClr>
                </a:gs>
              </a:gsLst>
              <a:lin ang="10800000" scaled="1"/>
              <a:tileRect/>
            </a:gradFill>
            <a:ln w="3175" cap="flat" cmpd="sng" algn="ctr">
              <a:solidFill>
                <a:schemeClr val="bg1">
                  <a:lumMod val="85000"/>
                  <a:alpha val="8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35" name="图形 1">
              <a:extLst>
                <a:ext uri="{FF2B5EF4-FFF2-40B4-BE49-F238E27FC236}">
                  <a16:creationId xmlns:a16="http://schemas.microsoft.com/office/drawing/2014/main" xmlns="" id="{FBA14B75-1E7B-4448-973D-8F77383D304C}"/>
                </a:ext>
              </a:extLst>
            </p:cNvPr>
            <p:cNvSpPr/>
            <p:nvPr/>
          </p:nvSpPr>
          <p:spPr>
            <a:xfrm rot="1387572">
              <a:off x="1114186" y="3060026"/>
              <a:ext cx="924830" cy="108659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3175" cap="flat">
              <a:gradFill flip="none" rotWithShape="1">
                <a:gsLst>
                  <a:gs pos="0">
                    <a:schemeClr val="accent1">
                      <a:lumMod val="5000"/>
                      <a:lumOff val="95000"/>
                    </a:schemeClr>
                  </a:gs>
                  <a:gs pos="100000">
                    <a:schemeClr val="bg1">
                      <a:lumMod val="75000"/>
                      <a:alpha val="0"/>
                    </a:schemeClr>
                  </a:gs>
                </a:gsLst>
                <a:lin ang="10800000" scaled="1"/>
                <a:tileRect/>
              </a:gra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43" name="图形 1">
              <a:extLst>
                <a:ext uri="{FF2B5EF4-FFF2-40B4-BE49-F238E27FC236}">
                  <a16:creationId xmlns:a16="http://schemas.microsoft.com/office/drawing/2014/main" xmlns="" id="{D5E37D5B-81F1-40D3-872D-188831EA6143}"/>
                </a:ext>
              </a:extLst>
            </p:cNvPr>
            <p:cNvSpPr/>
            <p:nvPr/>
          </p:nvSpPr>
          <p:spPr>
            <a:xfrm rot="1387572">
              <a:off x="1114186" y="3060026"/>
              <a:ext cx="924830" cy="108659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schemeClr>
                </a:gs>
              </a:gsLst>
              <a:lin ang="10800000" scaled="1"/>
              <a:tileRect/>
            </a:gradFill>
            <a:ln w="3175" cap="flat">
              <a:noFill/>
              <a:prstDash val="solid"/>
              <a:miter/>
            </a:ln>
            <a:effectLst>
              <a:outerShdw blurRad="190500" dist="38100" dir="13500000" algn="br" rotWithShape="0">
                <a:prstClr val="black">
                  <a:alpha val="20000"/>
                </a:prstClr>
              </a:outerShdw>
            </a:effectLst>
          </p:spPr>
          <p:txBody>
            <a:bodyPr rtlCol="0" anchor="ctr"/>
            <a:lstStyle/>
            <a:p>
              <a:endParaRPr lang="zh-CN" altLang="en-US"/>
            </a:p>
          </p:txBody>
        </p:sp>
        <p:sp>
          <p:nvSpPr>
            <p:cNvPr id="41" name="文本框 40">
              <a:extLst>
                <a:ext uri="{FF2B5EF4-FFF2-40B4-BE49-F238E27FC236}">
                  <a16:creationId xmlns:a16="http://schemas.microsoft.com/office/drawing/2014/main" xmlns="" id="{73EDAEC5-B55C-4B63-8E72-223617C2DD7E}"/>
                </a:ext>
              </a:extLst>
            </p:cNvPr>
            <p:cNvSpPr txBox="1"/>
            <p:nvPr/>
          </p:nvSpPr>
          <p:spPr>
            <a:xfrm>
              <a:off x="1473047" y="3429000"/>
              <a:ext cx="1151277" cy="461665"/>
            </a:xfrm>
            <a:prstGeom prst="rect">
              <a:avLst/>
            </a:prstGeom>
            <a:noFill/>
          </p:spPr>
          <p:txBody>
            <a:bodyPr wrap="square" rtlCol="0">
              <a:spAutoFit/>
            </a:bodyPr>
            <a:lstStyle/>
            <a:p>
              <a:r>
                <a:rPr lang="en-US" altLang="zh-CN" sz="2400" b="1" dirty="0">
                  <a:solidFill>
                    <a:srgbClr val="323232"/>
                  </a:solidFill>
                  <a:effectLst>
                    <a:outerShdw blurRad="50800" dist="38100" dir="13500000" algn="br" rotWithShape="0">
                      <a:prstClr val="black">
                        <a:alpha val="40000"/>
                      </a:prstClr>
                    </a:outerShdw>
                  </a:effectLst>
                  <a:latin typeface="微软雅黑 Light" panose="020B0502040204020203" pitchFamily="34" charset="-122"/>
                  <a:ea typeface="微软雅黑 Light" panose="020B0502040204020203" pitchFamily="34" charset="-122"/>
                </a:rPr>
                <a:t>PART 1</a:t>
              </a:r>
              <a:endParaRPr lang="zh-CN" altLang="en-US" sz="2400" b="1" dirty="0">
                <a:solidFill>
                  <a:srgbClr val="323232"/>
                </a:solidFill>
                <a:effectLst>
                  <a:outerShdw blurRad="50800" dist="38100" dir="13500000" algn="br" rotWithShape="0">
                    <a:prstClr val="black">
                      <a:alpha val="40000"/>
                    </a:prstClr>
                  </a:outerShdw>
                </a:effectLst>
                <a:latin typeface="微软雅黑 Light" panose="020B0502040204020203" pitchFamily="34" charset="-122"/>
                <a:ea typeface="微软雅黑 Light" panose="020B0502040204020203" pitchFamily="34" charset="-122"/>
              </a:endParaRPr>
            </a:p>
          </p:txBody>
        </p:sp>
        <p:sp>
          <p:nvSpPr>
            <p:cNvPr id="42" name="矩形 41">
              <a:extLst>
                <a:ext uri="{FF2B5EF4-FFF2-40B4-BE49-F238E27FC236}">
                  <a16:creationId xmlns:a16="http://schemas.microsoft.com/office/drawing/2014/main" xmlns="" id="{A9868A37-4DB5-4910-A524-C60DE40BE207}"/>
                </a:ext>
              </a:extLst>
            </p:cNvPr>
            <p:cNvSpPr/>
            <p:nvPr/>
          </p:nvSpPr>
          <p:spPr>
            <a:xfrm>
              <a:off x="1473047" y="3827206"/>
              <a:ext cx="1966319" cy="584775"/>
            </a:xfrm>
            <a:prstGeom prst="rect">
              <a:avLst/>
            </a:prstGeom>
          </p:spPr>
          <p:txBody>
            <a:bodyPr wrap="square">
              <a:spAutoFit/>
            </a:bodyPr>
            <a:lstStyle/>
            <a:p>
              <a:r>
                <a:rPr lang="en-US" altLang="zh-CN" sz="1600" dirty="0">
                  <a:solidFill>
                    <a:schemeClr val="tx1">
                      <a:lumMod val="65000"/>
                      <a:lumOff val="35000"/>
                    </a:schemeClr>
                  </a:solidFill>
                  <a:latin typeface="微软雅黑 Light" panose="020B0502040204020203" pitchFamily="34" charset="-122"/>
                  <a:ea typeface="微软雅黑 Light" panose="020B0502040204020203" pitchFamily="34" charset="-122"/>
                </a:rPr>
                <a:t>Lorem ipsum dolor sit amet.</a:t>
              </a:r>
              <a:endParaRPr lang="zh-CN" altLang="en-US" sz="16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grpSp>
      <p:grpSp>
        <p:nvGrpSpPr>
          <p:cNvPr id="101" name="组合 100">
            <a:extLst>
              <a:ext uri="{FF2B5EF4-FFF2-40B4-BE49-F238E27FC236}">
                <a16:creationId xmlns:a16="http://schemas.microsoft.com/office/drawing/2014/main" xmlns="" id="{42843CB0-A104-4FAC-9B2F-756D5C7A90AD}"/>
              </a:ext>
            </a:extLst>
          </p:cNvPr>
          <p:cNvGrpSpPr/>
          <p:nvPr/>
        </p:nvGrpSpPr>
        <p:grpSpPr>
          <a:xfrm>
            <a:off x="3255022" y="2299533"/>
            <a:ext cx="2824085" cy="2258934"/>
            <a:chOff x="615281" y="2473856"/>
            <a:chExt cx="2824085" cy="2258934"/>
          </a:xfrm>
        </p:grpSpPr>
        <p:sp>
          <p:nvSpPr>
            <p:cNvPr id="102" name="图形 1">
              <a:extLst>
                <a:ext uri="{FF2B5EF4-FFF2-40B4-BE49-F238E27FC236}">
                  <a16:creationId xmlns:a16="http://schemas.microsoft.com/office/drawing/2014/main" xmlns="" id="{690F6629-8A22-4FC9-942D-60E70060BF68}"/>
                </a:ext>
              </a:extLst>
            </p:cNvPr>
            <p:cNvSpPr/>
            <p:nvPr/>
          </p:nvSpPr>
          <p:spPr>
            <a:xfrm rot="1387572">
              <a:off x="615281" y="2473856"/>
              <a:ext cx="1922640" cy="22589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3175" cap="flat">
              <a:solidFill>
                <a:schemeClr val="bg1">
                  <a:lumMod val="85000"/>
                  <a:alpha val="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103" name="图形 1">
              <a:extLst>
                <a:ext uri="{FF2B5EF4-FFF2-40B4-BE49-F238E27FC236}">
                  <a16:creationId xmlns:a16="http://schemas.microsoft.com/office/drawing/2014/main" xmlns="" id="{28D0CBF9-6DC0-4FD1-94AB-2B6C586A32E1}"/>
                </a:ext>
              </a:extLst>
            </p:cNvPr>
            <p:cNvSpPr/>
            <p:nvPr/>
          </p:nvSpPr>
          <p:spPr>
            <a:xfrm rot="1387572">
              <a:off x="698432" y="2571551"/>
              <a:ext cx="1756338" cy="206354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alpha val="0"/>
                    <a:lumMod val="5000"/>
                    <a:lumOff val="95000"/>
                  </a:schemeClr>
                </a:gs>
                <a:gs pos="100000">
                  <a:schemeClr val="bg1">
                    <a:lumMod val="85000"/>
                    <a:alpha val="0"/>
                  </a:schemeClr>
                </a:gs>
              </a:gsLst>
              <a:lin ang="10800000" scaled="1"/>
              <a:tileRect/>
            </a:gradFill>
            <a:ln w="3175" cap="flat" cmpd="sng" algn="ctr">
              <a:solidFill>
                <a:schemeClr val="bg1">
                  <a:lumMod val="85000"/>
                  <a:alpha val="1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04" name="图形 1">
              <a:extLst>
                <a:ext uri="{FF2B5EF4-FFF2-40B4-BE49-F238E27FC236}">
                  <a16:creationId xmlns:a16="http://schemas.microsoft.com/office/drawing/2014/main" xmlns="" id="{28E3598C-958C-4A8C-A587-EC7A41FFD62E}"/>
                </a:ext>
              </a:extLst>
            </p:cNvPr>
            <p:cNvSpPr/>
            <p:nvPr/>
          </p:nvSpPr>
          <p:spPr>
            <a:xfrm rot="1387572">
              <a:off x="781583" y="2669246"/>
              <a:ext cx="1590037" cy="186815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alpha val="0"/>
                    <a:lumMod val="5000"/>
                    <a:lumOff val="95000"/>
                  </a:schemeClr>
                </a:gs>
                <a:gs pos="100000">
                  <a:schemeClr val="bg1">
                    <a:lumMod val="85000"/>
                    <a:alpha val="0"/>
                  </a:schemeClr>
                </a:gs>
              </a:gsLst>
              <a:lin ang="10800000" scaled="1"/>
              <a:tileRect/>
            </a:gradFill>
            <a:ln w="3175" cap="flat" cmpd="sng" algn="ctr">
              <a:solidFill>
                <a:schemeClr val="bg1">
                  <a:lumMod val="85000"/>
                  <a:alpha val="3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05" name="图形 1">
              <a:extLst>
                <a:ext uri="{FF2B5EF4-FFF2-40B4-BE49-F238E27FC236}">
                  <a16:creationId xmlns:a16="http://schemas.microsoft.com/office/drawing/2014/main" xmlns="" id="{C78FB698-0ACD-4C1B-B81D-095986E0175B}"/>
                </a:ext>
              </a:extLst>
            </p:cNvPr>
            <p:cNvSpPr/>
            <p:nvPr/>
          </p:nvSpPr>
          <p:spPr>
            <a:xfrm rot="1387572">
              <a:off x="864733" y="2766941"/>
              <a:ext cx="1423735" cy="167276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alpha val="0"/>
                    <a:lumMod val="5000"/>
                    <a:lumOff val="95000"/>
                  </a:schemeClr>
                </a:gs>
                <a:gs pos="100000">
                  <a:schemeClr val="bg1">
                    <a:lumMod val="85000"/>
                    <a:alpha val="0"/>
                  </a:schemeClr>
                </a:gs>
              </a:gsLst>
              <a:lin ang="10800000" scaled="1"/>
              <a:tileRect/>
            </a:gradFill>
            <a:ln w="3175" cap="flat" cmpd="sng" algn="ctr">
              <a:solidFill>
                <a:schemeClr val="bg1">
                  <a:lumMod val="85000"/>
                  <a:alpha val="50000"/>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06" name="图形 1">
              <a:extLst>
                <a:ext uri="{FF2B5EF4-FFF2-40B4-BE49-F238E27FC236}">
                  <a16:creationId xmlns:a16="http://schemas.microsoft.com/office/drawing/2014/main" xmlns="" id="{DE2E8773-0E8A-4CDC-A3A1-540BF0D987B3}"/>
                </a:ext>
              </a:extLst>
            </p:cNvPr>
            <p:cNvSpPr/>
            <p:nvPr/>
          </p:nvSpPr>
          <p:spPr>
            <a:xfrm rot="1387572">
              <a:off x="947884" y="2864636"/>
              <a:ext cx="1257433" cy="147737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alpha val="0"/>
                    <a:lumMod val="5000"/>
                    <a:lumOff val="95000"/>
                  </a:schemeClr>
                </a:gs>
                <a:gs pos="100000">
                  <a:schemeClr val="bg1">
                    <a:lumMod val="85000"/>
                    <a:alpha val="0"/>
                  </a:schemeClr>
                </a:gs>
              </a:gsLst>
              <a:lin ang="10800000" scaled="1"/>
              <a:tileRect/>
            </a:gradFill>
            <a:ln w="3175" cap="flat" cmpd="sng" algn="ctr">
              <a:solidFill>
                <a:schemeClr val="bg1">
                  <a:lumMod val="85000"/>
                  <a:alpha val="6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07" name="图形 1">
              <a:extLst>
                <a:ext uri="{FF2B5EF4-FFF2-40B4-BE49-F238E27FC236}">
                  <a16:creationId xmlns:a16="http://schemas.microsoft.com/office/drawing/2014/main" xmlns="" id="{1B4E90D5-494B-495B-9F2A-C6AEDBF65A7F}"/>
                </a:ext>
              </a:extLst>
            </p:cNvPr>
            <p:cNvSpPr/>
            <p:nvPr/>
          </p:nvSpPr>
          <p:spPr>
            <a:xfrm rot="1387572">
              <a:off x="1031035" y="2962331"/>
              <a:ext cx="1091132" cy="128198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alpha val="0"/>
                    <a:lumMod val="5000"/>
                    <a:lumOff val="95000"/>
                  </a:schemeClr>
                </a:gs>
                <a:gs pos="100000">
                  <a:schemeClr val="bg1">
                    <a:lumMod val="85000"/>
                    <a:alpha val="0"/>
                  </a:schemeClr>
                </a:gs>
              </a:gsLst>
              <a:lin ang="10800000" scaled="1"/>
              <a:tileRect/>
            </a:gradFill>
            <a:ln w="3175" cap="flat" cmpd="sng" algn="ctr">
              <a:solidFill>
                <a:schemeClr val="bg1">
                  <a:lumMod val="85000"/>
                  <a:alpha val="8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08" name="图形 1">
              <a:extLst>
                <a:ext uri="{FF2B5EF4-FFF2-40B4-BE49-F238E27FC236}">
                  <a16:creationId xmlns:a16="http://schemas.microsoft.com/office/drawing/2014/main" xmlns="" id="{FF17AACD-7C21-4253-A9EA-3F837A6F6C7E}"/>
                </a:ext>
              </a:extLst>
            </p:cNvPr>
            <p:cNvSpPr/>
            <p:nvPr/>
          </p:nvSpPr>
          <p:spPr>
            <a:xfrm rot="1387572">
              <a:off x="1114186" y="3060026"/>
              <a:ext cx="924830" cy="108659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3175" cap="flat">
              <a:gradFill flip="none" rotWithShape="1">
                <a:gsLst>
                  <a:gs pos="0">
                    <a:schemeClr val="accent1">
                      <a:lumMod val="5000"/>
                      <a:lumOff val="95000"/>
                    </a:schemeClr>
                  </a:gs>
                  <a:gs pos="100000">
                    <a:schemeClr val="bg1">
                      <a:lumMod val="75000"/>
                      <a:alpha val="0"/>
                    </a:schemeClr>
                  </a:gs>
                </a:gsLst>
                <a:lin ang="10800000" scaled="1"/>
                <a:tileRect/>
              </a:gra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109" name="图形 1">
              <a:extLst>
                <a:ext uri="{FF2B5EF4-FFF2-40B4-BE49-F238E27FC236}">
                  <a16:creationId xmlns:a16="http://schemas.microsoft.com/office/drawing/2014/main" xmlns="" id="{E0B6294A-01D6-495F-9379-594E709A28A2}"/>
                </a:ext>
              </a:extLst>
            </p:cNvPr>
            <p:cNvSpPr/>
            <p:nvPr/>
          </p:nvSpPr>
          <p:spPr>
            <a:xfrm rot="1387572">
              <a:off x="1114186" y="3060026"/>
              <a:ext cx="924830" cy="108659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schemeClr>
                </a:gs>
              </a:gsLst>
              <a:lin ang="10800000" scaled="1"/>
              <a:tileRect/>
            </a:gradFill>
            <a:ln w="3175" cap="flat">
              <a:noFill/>
              <a:prstDash val="solid"/>
              <a:miter/>
            </a:ln>
            <a:effectLst>
              <a:outerShdw blurRad="190500" dist="38100" dir="13500000" algn="br" rotWithShape="0">
                <a:prstClr val="black">
                  <a:alpha val="20000"/>
                </a:prstClr>
              </a:outerShdw>
            </a:effectLst>
          </p:spPr>
          <p:txBody>
            <a:bodyPr rtlCol="0" anchor="ctr"/>
            <a:lstStyle/>
            <a:p>
              <a:endParaRPr lang="zh-CN" altLang="en-US"/>
            </a:p>
          </p:txBody>
        </p:sp>
        <p:sp>
          <p:nvSpPr>
            <p:cNvPr id="110" name="文本框 109">
              <a:extLst>
                <a:ext uri="{FF2B5EF4-FFF2-40B4-BE49-F238E27FC236}">
                  <a16:creationId xmlns:a16="http://schemas.microsoft.com/office/drawing/2014/main" xmlns="" id="{5F87C1D8-67A0-408E-92F3-31C6DA5446F4}"/>
                </a:ext>
              </a:extLst>
            </p:cNvPr>
            <p:cNvSpPr txBox="1"/>
            <p:nvPr/>
          </p:nvSpPr>
          <p:spPr>
            <a:xfrm>
              <a:off x="1473047" y="3429000"/>
              <a:ext cx="1151277" cy="461665"/>
            </a:xfrm>
            <a:prstGeom prst="rect">
              <a:avLst/>
            </a:prstGeom>
            <a:noFill/>
          </p:spPr>
          <p:txBody>
            <a:bodyPr wrap="square" rtlCol="0">
              <a:spAutoFit/>
            </a:bodyPr>
            <a:lstStyle/>
            <a:p>
              <a:r>
                <a:rPr lang="en-US" altLang="zh-CN" sz="2400" b="1" dirty="0">
                  <a:solidFill>
                    <a:srgbClr val="323232"/>
                  </a:solidFill>
                  <a:effectLst>
                    <a:outerShdw blurRad="50800" dist="38100" dir="13500000" algn="br" rotWithShape="0">
                      <a:prstClr val="black">
                        <a:alpha val="40000"/>
                      </a:prstClr>
                    </a:outerShdw>
                  </a:effectLst>
                  <a:latin typeface="微软雅黑 Light" panose="020B0502040204020203" pitchFamily="34" charset="-122"/>
                  <a:ea typeface="微软雅黑 Light" panose="020B0502040204020203" pitchFamily="34" charset="-122"/>
                </a:rPr>
                <a:t>PART 2</a:t>
              </a:r>
              <a:endParaRPr lang="zh-CN" altLang="en-US" sz="2400" b="1" dirty="0">
                <a:solidFill>
                  <a:srgbClr val="323232"/>
                </a:solidFill>
                <a:effectLst>
                  <a:outerShdw blurRad="50800" dist="38100" dir="13500000" algn="br" rotWithShape="0">
                    <a:prstClr val="black">
                      <a:alpha val="40000"/>
                    </a:prstClr>
                  </a:outerShdw>
                </a:effectLst>
                <a:latin typeface="微软雅黑 Light" panose="020B0502040204020203" pitchFamily="34" charset="-122"/>
                <a:ea typeface="微软雅黑 Light" panose="020B0502040204020203" pitchFamily="34" charset="-122"/>
              </a:endParaRPr>
            </a:p>
          </p:txBody>
        </p:sp>
        <p:sp>
          <p:nvSpPr>
            <p:cNvPr id="111" name="矩形 110">
              <a:extLst>
                <a:ext uri="{FF2B5EF4-FFF2-40B4-BE49-F238E27FC236}">
                  <a16:creationId xmlns:a16="http://schemas.microsoft.com/office/drawing/2014/main" xmlns="" id="{94097219-FF10-4591-89A8-B36574C28482}"/>
                </a:ext>
              </a:extLst>
            </p:cNvPr>
            <p:cNvSpPr/>
            <p:nvPr/>
          </p:nvSpPr>
          <p:spPr>
            <a:xfrm>
              <a:off x="1473047" y="3827206"/>
              <a:ext cx="1966319" cy="584775"/>
            </a:xfrm>
            <a:prstGeom prst="rect">
              <a:avLst/>
            </a:prstGeom>
          </p:spPr>
          <p:txBody>
            <a:bodyPr wrap="square">
              <a:spAutoFit/>
            </a:bodyPr>
            <a:lstStyle/>
            <a:p>
              <a:r>
                <a:rPr lang="en-US" altLang="zh-CN" sz="1600" dirty="0">
                  <a:solidFill>
                    <a:schemeClr val="tx1">
                      <a:lumMod val="65000"/>
                      <a:lumOff val="35000"/>
                    </a:schemeClr>
                  </a:solidFill>
                  <a:latin typeface="微软雅黑 Light" panose="020B0502040204020203" pitchFamily="34" charset="-122"/>
                  <a:ea typeface="微软雅黑 Light" panose="020B0502040204020203" pitchFamily="34" charset="-122"/>
                </a:rPr>
                <a:t>Lorem ipsum dolor sit amet.</a:t>
              </a:r>
              <a:endParaRPr lang="zh-CN" altLang="en-US" sz="16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grpSp>
      <p:grpSp>
        <p:nvGrpSpPr>
          <p:cNvPr id="112" name="组合 111">
            <a:extLst>
              <a:ext uri="{FF2B5EF4-FFF2-40B4-BE49-F238E27FC236}">
                <a16:creationId xmlns:a16="http://schemas.microsoft.com/office/drawing/2014/main" xmlns="" id="{F3DE05DA-5D25-4B72-86A3-A4267DFE2F59}"/>
              </a:ext>
            </a:extLst>
          </p:cNvPr>
          <p:cNvGrpSpPr/>
          <p:nvPr/>
        </p:nvGrpSpPr>
        <p:grpSpPr>
          <a:xfrm>
            <a:off x="6112892" y="2299533"/>
            <a:ext cx="2824085" cy="2258934"/>
            <a:chOff x="615281" y="2473856"/>
            <a:chExt cx="2824085" cy="2258934"/>
          </a:xfrm>
        </p:grpSpPr>
        <p:sp>
          <p:nvSpPr>
            <p:cNvPr id="113" name="图形 1">
              <a:extLst>
                <a:ext uri="{FF2B5EF4-FFF2-40B4-BE49-F238E27FC236}">
                  <a16:creationId xmlns:a16="http://schemas.microsoft.com/office/drawing/2014/main" xmlns="" id="{91D5EA96-84C7-4319-BA32-BA6BE28C36E5}"/>
                </a:ext>
              </a:extLst>
            </p:cNvPr>
            <p:cNvSpPr/>
            <p:nvPr/>
          </p:nvSpPr>
          <p:spPr>
            <a:xfrm rot="1387572">
              <a:off x="615281" y="2473856"/>
              <a:ext cx="1922640" cy="22589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3175" cap="flat">
              <a:solidFill>
                <a:schemeClr val="bg1">
                  <a:lumMod val="85000"/>
                  <a:alpha val="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114" name="图形 1">
              <a:extLst>
                <a:ext uri="{FF2B5EF4-FFF2-40B4-BE49-F238E27FC236}">
                  <a16:creationId xmlns:a16="http://schemas.microsoft.com/office/drawing/2014/main" xmlns="" id="{C52BB55A-7308-4CDA-AC67-B131AB4EFC6D}"/>
                </a:ext>
              </a:extLst>
            </p:cNvPr>
            <p:cNvSpPr/>
            <p:nvPr/>
          </p:nvSpPr>
          <p:spPr>
            <a:xfrm rot="1387572">
              <a:off x="698432" y="2571551"/>
              <a:ext cx="1756338" cy="206354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alpha val="0"/>
                    <a:lumMod val="5000"/>
                    <a:lumOff val="95000"/>
                  </a:schemeClr>
                </a:gs>
                <a:gs pos="100000">
                  <a:schemeClr val="bg1">
                    <a:lumMod val="85000"/>
                    <a:alpha val="0"/>
                  </a:schemeClr>
                </a:gs>
              </a:gsLst>
              <a:lin ang="10800000" scaled="1"/>
              <a:tileRect/>
            </a:gradFill>
            <a:ln w="3175" cap="flat" cmpd="sng" algn="ctr">
              <a:solidFill>
                <a:schemeClr val="bg1">
                  <a:lumMod val="85000"/>
                  <a:alpha val="1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15" name="图形 1">
              <a:extLst>
                <a:ext uri="{FF2B5EF4-FFF2-40B4-BE49-F238E27FC236}">
                  <a16:creationId xmlns:a16="http://schemas.microsoft.com/office/drawing/2014/main" xmlns="" id="{35FA89BD-2CC4-440F-8102-1E67108BEC0B}"/>
                </a:ext>
              </a:extLst>
            </p:cNvPr>
            <p:cNvSpPr/>
            <p:nvPr/>
          </p:nvSpPr>
          <p:spPr>
            <a:xfrm rot="1387572">
              <a:off x="781583" y="2669246"/>
              <a:ext cx="1590037" cy="186815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alpha val="0"/>
                    <a:lumMod val="5000"/>
                    <a:lumOff val="95000"/>
                  </a:schemeClr>
                </a:gs>
                <a:gs pos="100000">
                  <a:schemeClr val="bg1">
                    <a:lumMod val="85000"/>
                    <a:alpha val="0"/>
                  </a:schemeClr>
                </a:gs>
              </a:gsLst>
              <a:lin ang="10800000" scaled="1"/>
              <a:tileRect/>
            </a:gradFill>
            <a:ln w="3175" cap="flat" cmpd="sng" algn="ctr">
              <a:solidFill>
                <a:schemeClr val="bg1">
                  <a:lumMod val="85000"/>
                  <a:alpha val="3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16" name="图形 1">
              <a:extLst>
                <a:ext uri="{FF2B5EF4-FFF2-40B4-BE49-F238E27FC236}">
                  <a16:creationId xmlns:a16="http://schemas.microsoft.com/office/drawing/2014/main" xmlns="" id="{B2B00941-D1B3-448C-BBAA-AA514E308346}"/>
                </a:ext>
              </a:extLst>
            </p:cNvPr>
            <p:cNvSpPr/>
            <p:nvPr/>
          </p:nvSpPr>
          <p:spPr>
            <a:xfrm rot="1387572">
              <a:off x="864733" y="2766941"/>
              <a:ext cx="1423735" cy="167276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alpha val="0"/>
                    <a:lumMod val="5000"/>
                    <a:lumOff val="95000"/>
                  </a:schemeClr>
                </a:gs>
                <a:gs pos="100000">
                  <a:schemeClr val="bg1">
                    <a:lumMod val="85000"/>
                    <a:alpha val="0"/>
                  </a:schemeClr>
                </a:gs>
              </a:gsLst>
              <a:lin ang="10800000" scaled="1"/>
              <a:tileRect/>
            </a:gradFill>
            <a:ln w="3175" cap="flat" cmpd="sng" algn="ctr">
              <a:solidFill>
                <a:schemeClr val="bg1">
                  <a:lumMod val="85000"/>
                  <a:alpha val="50000"/>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17" name="图形 1">
              <a:extLst>
                <a:ext uri="{FF2B5EF4-FFF2-40B4-BE49-F238E27FC236}">
                  <a16:creationId xmlns:a16="http://schemas.microsoft.com/office/drawing/2014/main" xmlns="" id="{BE88D08F-5A80-4CBB-AAAB-0A931583D62A}"/>
                </a:ext>
              </a:extLst>
            </p:cNvPr>
            <p:cNvSpPr/>
            <p:nvPr/>
          </p:nvSpPr>
          <p:spPr>
            <a:xfrm rot="1387572">
              <a:off x="947884" y="2864636"/>
              <a:ext cx="1257433" cy="147737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alpha val="0"/>
                    <a:lumMod val="5000"/>
                    <a:lumOff val="95000"/>
                  </a:schemeClr>
                </a:gs>
                <a:gs pos="100000">
                  <a:schemeClr val="bg1">
                    <a:lumMod val="85000"/>
                    <a:alpha val="0"/>
                  </a:schemeClr>
                </a:gs>
              </a:gsLst>
              <a:lin ang="10800000" scaled="1"/>
              <a:tileRect/>
            </a:gradFill>
            <a:ln w="3175" cap="flat" cmpd="sng" algn="ctr">
              <a:solidFill>
                <a:schemeClr val="bg1">
                  <a:lumMod val="85000"/>
                  <a:alpha val="6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18" name="图形 1">
              <a:extLst>
                <a:ext uri="{FF2B5EF4-FFF2-40B4-BE49-F238E27FC236}">
                  <a16:creationId xmlns:a16="http://schemas.microsoft.com/office/drawing/2014/main" xmlns="" id="{3D4FD270-1F88-49AD-806D-92338F66B818}"/>
                </a:ext>
              </a:extLst>
            </p:cNvPr>
            <p:cNvSpPr/>
            <p:nvPr/>
          </p:nvSpPr>
          <p:spPr>
            <a:xfrm rot="1387572">
              <a:off x="1031035" y="2962331"/>
              <a:ext cx="1091132" cy="128198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alpha val="0"/>
                    <a:lumMod val="5000"/>
                    <a:lumOff val="95000"/>
                  </a:schemeClr>
                </a:gs>
                <a:gs pos="100000">
                  <a:schemeClr val="bg1">
                    <a:lumMod val="85000"/>
                    <a:alpha val="0"/>
                  </a:schemeClr>
                </a:gs>
              </a:gsLst>
              <a:lin ang="10800000" scaled="1"/>
              <a:tileRect/>
            </a:gradFill>
            <a:ln w="3175" cap="flat" cmpd="sng" algn="ctr">
              <a:solidFill>
                <a:schemeClr val="bg1">
                  <a:lumMod val="85000"/>
                  <a:alpha val="8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19" name="图形 1">
              <a:extLst>
                <a:ext uri="{FF2B5EF4-FFF2-40B4-BE49-F238E27FC236}">
                  <a16:creationId xmlns:a16="http://schemas.microsoft.com/office/drawing/2014/main" xmlns="" id="{695F7DE7-AD7C-467E-A186-7F01C29911EE}"/>
                </a:ext>
              </a:extLst>
            </p:cNvPr>
            <p:cNvSpPr/>
            <p:nvPr/>
          </p:nvSpPr>
          <p:spPr>
            <a:xfrm rot="1387572">
              <a:off x="1114186" y="3060026"/>
              <a:ext cx="924830" cy="108659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3175" cap="flat">
              <a:gradFill flip="none" rotWithShape="1">
                <a:gsLst>
                  <a:gs pos="0">
                    <a:schemeClr val="accent1">
                      <a:lumMod val="5000"/>
                      <a:lumOff val="95000"/>
                    </a:schemeClr>
                  </a:gs>
                  <a:gs pos="100000">
                    <a:schemeClr val="bg1">
                      <a:lumMod val="75000"/>
                      <a:alpha val="0"/>
                    </a:schemeClr>
                  </a:gs>
                </a:gsLst>
                <a:lin ang="10800000" scaled="1"/>
                <a:tileRect/>
              </a:gra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120" name="图形 1">
              <a:extLst>
                <a:ext uri="{FF2B5EF4-FFF2-40B4-BE49-F238E27FC236}">
                  <a16:creationId xmlns:a16="http://schemas.microsoft.com/office/drawing/2014/main" xmlns="" id="{7C403788-8238-4FBD-83F9-00764687D3B0}"/>
                </a:ext>
              </a:extLst>
            </p:cNvPr>
            <p:cNvSpPr/>
            <p:nvPr/>
          </p:nvSpPr>
          <p:spPr>
            <a:xfrm rot="1387572">
              <a:off x="1114186" y="3060026"/>
              <a:ext cx="924830" cy="108659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schemeClr>
                </a:gs>
              </a:gsLst>
              <a:lin ang="10800000" scaled="1"/>
              <a:tileRect/>
            </a:gradFill>
            <a:ln w="3175" cap="flat">
              <a:noFill/>
              <a:prstDash val="solid"/>
              <a:miter/>
            </a:ln>
            <a:effectLst>
              <a:outerShdw blurRad="190500" dist="38100" dir="13500000" algn="br" rotWithShape="0">
                <a:prstClr val="black">
                  <a:alpha val="20000"/>
                </a:prstClr>
              </a:outerShdw>
            </a:effectLst>
          </p:spPr>
          <p:txBody>
            <a:bodyPr rtlCol="0" anchor="ctr"/>
            <a:lstStyle/>
            <a:p>
              <a:endParaRPr lang="zh-CN" altLang="en-US"/>
            </a:p>
          </p:txBody>
        </p:sp>
        <p:sp>
          <p:nvSpPr>
            <p:cNvPr id="121" name="文本框 120">
              <a:extLst>
                <a:ext uri="{FF2B5EF4-FFF2-40B4-BE49-F238E27FC236}">
                  <a16:creationId xmlns:a16="http://schemas.microsoft.com/office/drawing/2014/main" xmlns="" id="{8BB9559A-0D4D-498E-86C7-0129DFC545C8}"/>
                </a:ext>
              </a:extLst>
            </p:cNvPr>
            <p:cNvSpPr txBox="1"/>
            <p:nvPr/>
          </p:nvSpPr>
          <p:spPr>
            <a:xfrm>
              <a:off x="1473047" y="3429000"/>
              <a:ext cx="1151277" cy="461665"/>
            </a:xfrm>
            <a:prstGeom prst="rect">
              <a:avLst/>
            </a:prstGeom>
            <a:noFill/>
          </p:spPr>
          <p:txBody>
            <a:bodyPr wrap="square" rtlCol="0">
              <a:spAutoFit/>
            </a:bodyPr>
            <a:lstStyle/>
            <a:p>
              <a:r>
                <a:rPr lang="en-US" altLang="zh-CN" sz="2400" b="1" dirty="0">
                  <a:solidFill>
                    <a:srgbClr val="323232"/>
                  </a:solidFill>
                  <a:effectLst>
                    <a:outerShdw blurRad="50800" dist="38100" dir="13500000" algn="br" rotWithShape="0">
                      <a:prstClr val="black">
                        <a:alpha val="40000"/>
                      </a:prstClr>
                    </a:outerShdw>
                  </a:effectLst>
                  <a:latin typeface="微软雅黑 Light" panose="020B0502040204020203" pitchFamily="34" charset="-122"/>
                  <a:ea typeface="微软雅黑 Light" panose="020B0502040204020203" pitchFamily="34" charset="-122"/>
                </a:rPr>
                <a:t>PART 3</a:t>
              </a:r>
              <a:endParaRPr lang="zh-CN" altLang="en-US" sz="2400" b="1" dirty="0">
                <a:solidFill>
                  <a:srgbClr val="323232"/>
                </a:solidFill>
                <a:effectLst>
                  <a:outerShdw blurRad="50800" dist="38100" dir="13500000" algn="br" rotWithShape="0">
                    <a:prstClr val="black">
                      <a:alpha val="40000"/>
                    </a:prstClr>
                  </a:outerShdw>
                </a:effectLst>
                <a:latin typeface="微软雅黑 Light" panose="020B0502040204020203" pitchFamily="34" charset="-122"/>
                <a:ea typeface="微软雅黑 Light" panose="020B0502040204020203" pitchFamily="34" charset="-122"/>
              </a:endParaRPr>
            </a:p>
          </p:txBody>
        </p:sp>
        <p:sp>
          <p:nvSpPr>
            <p:cNvPr id="122" name="矩形 121">
              <a:extLst>
                <a:ext uri="{FF2B5EF4-FFF2-40B4-BE49-F238E27FC236}">
                  <a16:creationId xmlns:a16="http://schemas.microsoft.com/office/drawing/2014/main" xmlns="" id="{B9987D6D-8C34-4944-8ED7-4C14CC1D3B17}"/>
                </a:ext>
              </a:extLst>
            </p:cNvPr>
            <p:cNvSpPr/>
            <p:nvPr/>
          </p:nvSpPr>
          <p:spPr>
            <a:xfrm>
              <a:off x="1473047" y="3827206"/>
              <a:ext cx="1966319" cy="584775"/>
            </a:xfrm>
            <a:prstGeom prst="rect">
              <a:avLst/>
            </a:prstGeom>
          </p:spPr>
          <p:txBody>
            <a:bodyPr wrap="square">
              <a:spAutoFit/>
            </a:bodyPr>
            <a:lstStyle/>
            <a:p>
              <a:r>
                <a:rPr lang="en-US" altLang="zh-CN" sz="1600" dirty="0">
                  <a:solidFill>
                    <a:schemeClr val="tx1">
                      <a:lumMod val="65000"/>
                      <a:lumOff val="35000"/>
                    </a:schemeClr>
                  </a:solidFill>
                  <a:latin typeface="微软雅黑 Light" panose="020B0502040204020203" pitchFamily="34" charset="-122"/>
                  <a:ea typeface="微软雅黑 Light" panose="020B0502040204020203" pitchFamily="34" charset="-122"/>
                </a:rPr>
                <a:t>Lorem ipsum dolor sit amet.</a:t>
              </a:r>
              <a:endParaRPr lang="zh-CN" altLang="en-US" sz="16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grpSp>
      <p:grpSp>
        <p:nvGrpSpPr>
          <p:cNvPr id="123" name="组合 122">
            <a:extLst>
              <a:ext uri="{FF2B5EF4-FFF2-40B4-BE49-F238E27FC236}">
                <a16:creationId xmlns:a16="http://schemas.microsoft.com/office/drawing/2014/main" xmlns="" id="{8EB8D1F3-305C-461F-95E7-EAAED7B94711}"/>
              </a:ext>
            </a:extLst>
          </p:cNvPr>
          <p:cNvGrpSpPr/>
          <p:nvPr/>
        </p:nvGrpSpPr>
        <p:grpSpPr>
          <a:xfrm>
            <a:off x="8970763" y="2299533"/>
            <a:ext cx="2824085" cy="2258934"/>
            <a:chOff x="615281" y="2473856"/>
            <a:chExt cx="2824085" cy="2258934"/>
          </a:xfrm>
        </p:grpSpPr>
        <p:sp>
          <p:nvSpPr>
            <p:cNvPr id="124" name="图形 1">
              <a:extLst>
                <a:ext uri="{FF2B5EF4-FFF2-40B4-BE49-F238E27FC236}">
                  <a16:creationId xmlns:a16="http://schemas.microsoft.com/office/drawing/2014/main" xmlns="" id="{7E3C41E2-011A-4997-B3B3-232FEDFBB94C}"/>
                </a:ext>
              </a:extLst>
            </p:cNvPr>
            <p:cNvSpPr/>
            <p:nvPr/>
          </p:nvSpPr>
          <p:spPr>
            <a:xfrm rot="1387572">
              <a:off x="615281" y="2473856"/>
              <a:ext cx="1922640" cy="22589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3175" cap="flat">
              <a:solidFill>
                <a:schemeClr val="bg1">
                  <a:lumMod val="85000"/>
                  <a:alpha val="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125" name="图形 1">
              <a:extLst>
                <a:ext uri="{FF2B5EF4-FFF2-40B4-BE49-F238E27FC236}">
                  <a16:creationId xmlns:a16="http://schemas.microsoft.com/office/drawing/2014/main" xmlns="" id="{9DE165A7-3BB3-4D9E-8660-4291D434DC63}"/>
                </a:ext>
              </a:extLst>
            </p:cNvPr>
            <p:cNvSpPr/>
            <p:nvPr/>
          </p:nvSpPr>
          <p:spPr>
            <a:xfrm rot="1387572">
              <a:off x="698432" y="2571551"/>
              <a:ext cx="1756338" cy="206354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alpha val="0"/>
                    <a:lumMod val="5000"/>
                    <a:lumOff val="95000"/>
                  </a:schemeClr>
                </a:gs>
                <a:gs pos="100000">
                  <a:schemeClr val="bg1">
                    <a:lumMod val="85000"/>
                    <a:alpha val="0"/>
                  </a:schemeClr>
                </a:gs>
              </a:gsLst>
              <a:lin ang="10800000" scaled="1"/>
              <a:tileRect/>
            </a:gradFill>
            <a:ln w="3175" cap="flat" cmpd="sng" algn="ctr">
              <a:solidFill>
                <a:schemeClr val="bg1">
                  <a:lumMod val="85000"/>
                  <a:alpha val="1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26" name="图形 1">
              <a:extLst>
                <a:ext uri="{FF2B5EF4-FFF2-40B4-BE49-F238E27FC236}">
                  <a16:creationId xmlns:a16="http://schemas.microsoft.com/office/drawing/2014/main" xmlns="" id="{0147A067-059E-4396-862D-E5EFEC85A3F4}"/>
                </a:ext>
              </a:extLst>
            </p:cNvPr>
            <p:cNvSpPr/>
            <p:nvPr/>
          </p:nvSpPr>
          <p:spPr>
            <a:xfrm rot="1387572">
              <a:off x="781583" y="2669246"/>
              <a:ext cx="1590037" cy="186815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alpha val="0"/>
                    <a:lumMod val="5000"/>
                    <a:lumOff val="95000"/>
                  </a:schemeClr>
                </a:gs>
                <a:gs pos="100000">
                  <a:schemeClr val="bg1">
                    <a:lumMod val="85000"/>
                    <a:alpha val="0"/>
                  </a:schemeClr>
                </a:gs>
              </a:gsLst>
              <a:lin ang="10800000" scaled="1"/>
              <a:tileRect/>
            </a:gradFill>
            <a:ln w="3175" cap="flat" cmpd="sng" algn="ctr">
              <a:solidFill>
                <a:schemeClr val="bg1">
                  <a:lumMod val="85000"/>
                  <a:alpha val="3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27" name="图形 1">
              <a:extLst>
                <a:ext uri="{FF2B5EF4-FFF2-40B4-BE49-F238E27FC236}">
                  <a16:creationId xmlns:a16="http://schemas.microsoft.com/office/drawing/2014/main" xmlns="" id="{D3B0CE9B-CAF6-4F62-AC92-590466DBE644}"/>
                </a:ext>
              </a:extLst>
            </p:cNvPr>
            <p:cNvSpPr/>
            <p:nvPr/>
          </p:nvSpPr>
          <p:spPr>
            <a:xfrm rot="1387572">
              <a:off x="864733" y="2766941"/>
              <a:ext cx="1423735" cy="167276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alpha val="0"/>
                    <a:lumMod val="5000"/>
                    <a:lumOff val="95000"/>
                  </a:schemeClr>
                </a:gs>
                <a:gs pos="100000">
                  <a:schemeClr val="bg1">
                    <a:lumMod val="85000"/>
                    <a:alpha val="0"/>
                  </a:schemeClr>
                </a:gs>
              </a:gsLst>
              <a:lin ang="10800000" scaled="1"/>
              <a:tileRect/>
            </a:gradFill>
            <a:ln w="3175" cap="flat" cmpd="sng" algn="ctr">
              <a:solidFill>
                <a:schemeClr val="bg1">
                  <a:lumMod val="85000"/>
                  <a:alpha val="50000"/>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28" name="图形 1">
              <a:extLst>
                <a:ext uri="{FF2B5EF4-FFF2-40B4-BE49-F238E27FC236}">
                  <a16:creationId xmlns:a16="http://schemas.microsoft.com/office/drawing/2014/main" xmlns="" id="{A41971E3-144F-4D9D-8350-0A1313FDC1D5}"/>
                </a:ext>
              </a:extLst>
            </p:cNvPr>
            <p:cNvSpPr/>
            <p:nvPr/>
          </p:nvSpPr>
          <p:spPr>
            <a:xfrm rot="1387572">
              <a:off x="947884" y="2864636"/>
              <a:ext cx="1257433" cy="147737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alpha val="0"/>
                    <a:lumMod val="5000"/>
                    <a:lumOff val="95000"/>
                  </a:schemeClr>
                </a:gs>
                <a:gs pos="100000">
                  <a:schemeClr val="bg1">
                    <a:lumMod val="85000"/>
                    <a:alpha val="0"/>
                  </a:schemeClr>
                </a:gs>
              </a:gsLst>
              <a:lin ang="10800000" scaled="1"/>
              <a:tileRect/>
            </a:gradFill>
            <a:ln w="3175" cap="flat" cmpd="sng" algn="ctr">
              <a:solidFill>
                <a:schemeClr val="bg1">
                  <a:lumMod val="85000"/>
                  <a:alpha val="6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29" name="图形 1">
              <a:extLst>
                <a:ext uri="{FF2B5EF4-FFF2-40B4-BE49-F238E27FC236}">
                  <a16:creationId xmlns:a16="http://schemas.microsoft.com/office/drawing/2014/main" xmlns="" id="{3B55758B-8545-4218-A4C4-A59647D8B801}"/>
                </a:ext>
              </a:extLst>
            </p:cNvPr>
            <p:cNvSpPr/>
            <p:nvPr/>
          </p:nvSpPr>
          <p:spPr>
            <a:xfrm rot="1387572">
              <a:off x="1031035" y="2962331"/>
              <a:ext cx="1091132" cy="128198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alpha val="0"/>
                    <a:lumMod val="5000"/>
                    <a:lumOff val="95000"/>
                  </a:schemeClr>
                </a:gs>
                <a:gs pos="100000">
                  <a:schemeClr val="bg1">
                    <a:lumMod val="85000"/>
                    <a:alpha val="0"/>
                  </a:schemeClr>
                </a:gs>
              </a:gsLst>
              <a:lin ang="10800000" scaled="1"/>
              <a:tileRect/>
            </a:gradFill>
            <a:ln w="3175" cap="flat" cmpd="sng" algn="ctr">
              <a:solidFill>
                <a:schemeClr val="bg1">
                  <a:lumMod val="85000"/>
                  <a:alpha val="8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30" name="图形 1">
              <a:extLst>
                <a:ext uri="{FF2B5EF4-FFF2-40B4-BE49-F238E27FC236}">
                  <a16:creationId xmlns:a16="http://schemas.microsoft.com/office/drawing/2014/main" xmlns="" id="{62C6689D-6730-4B25-8F86-8069821278CA}"/>
                </a:ext>
              </a:extLst>
            </p:cNvPr>
            <p:cNvSpPr/>
            <p:nvPr/>
          </p:nvSpPr>
          <p:spPr>
            <a:xfrm rot="1387572">
              <a:off x="1114186" y="3060026"/>
              <a:ext cx="924830" cy="108659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3175" cap="flat">
              <a:gradFill flip="none" rotWithShape="1">
                <a:gsLst>
                  <a:gs pos="0">
                    <a:schemeClr val="accent1">
                      <a:lumMod val="5000"/>
                      <a:lumOff val="95000"/>
                    </a:schemeClr>
                  </a:gs>
                  <a:gs pos="100000">
                    <a:schemeClr val="bg1">
                      <a:lumMod val="75000"/>
                      <a:alpha val="0"/>
                    </a:schemeClr>
                  </a:gs>
                </a:gsLst>
                <a:lin ang="10800000" scaled="1"/>
                <a:tileRect/>
              </a:gra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131" name="图形 1">
              <a:extLst>
                <a:ext uri="{FF2B5EF4-FFF2-40B4-BE49-F238E27FC236}">
                  <a16:creationId xmlns:a16="http://schemas.microsoft.com/office/drawing/2014/main" xmlns="" id="{1B45C3E6-5123-4ECE-9AB4-81C613A58C3B}"/>
                </a:ext>
              </a:extLst>
            </p:cNvPr>
            <p:cNvSpPr/>
            <p:nvPr/>
          </p:nvSpPr>
          <p:spPr>
            <a:xfrm rot="1387572">
              <a:off x="1114186" y="3060026"/>
              <a:ext cx="924830" cy="108659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schemeClr>
                </a:gs>
              </a:gsLst>
              <a:lin ang="10800000" scaled="1"/>
              <a:tileRect/>
            </a:gradFill>
            <a:ln w="3175" cap="flat">
              <a:noFill/>
              <a:prstDash val="solid"/>
              <a:miter/>
            </a:ln>
            <a:effectLst>
              <a:outerShdw blurRad="190500" dist="38100" dir="13500000" algn="br" rotWithShape="0">
                <a:prstClr val="black">
                  <a:alpha val="20000"/>
                </a:prstClr>
              </a:outerShdw>
            </a:effectLst>
          </p:spPr>
          <p:txBody>
            <a:bodyPr rtlCol="0" anchor="ctr"/>
            <a:lstStyle/>
            <a:p>
              <a:endParaRPr lang="zh-CN" altLang="en-US"/>
            </a:p>
          </p:txBody>
        </p:sp>
        <p:sp>
          <p:nvSpPr>
            <p:cNvPr id="132" name="文本框 131">
              <a:extLst>
                <a:ext uri="{FF2B5EF4-FFF2-40B4-BE49-F238E27FC236}">
                  <a16:creationId xmlns:a16="http://schemas.microsoft.com/office/drawing/2014/main" xmlns="" id="{B66DD6CA-90C6-412D-8644-5FCABE0CC7E3}"/>
                </a:ext>
              </a:extLst>
            </p:cNvPr>
            <p:cNvSpPr txBox="1"/>
            <p:nvPr/>
          </p:nvSpPr>
          <p:spPr>
            <a:xfrm>
              <a:off x="1473047" y="3429000"/>
              <a:ext cx="1151277" cy="461665"/>
            </a:xfrm>
            <a:prstGeom prst="rect">
              <a:avLst/>
            </a:prstGeom>
            <a:noFill/>
          </p:spPr>
          <p:txBody>
            <a:bodyPr wrap="square" rtlCol="0">
              <a:spAutoFit/>
            </a:bodyPr>
            <a:lstStyle/>
            <a:p>
              <a:r>
                <a:rPr lang="en-US" altLang="zh-CN" sz="2400" b="1" dirty="0">
                  <a:solidFill>
                    <a:srgbClr val="323232"/>
                  </a:solidFill>
                  <a:effectLst>
                    <a:outerShdw blurRad="50800" dist="38100" dir="13500000" algn="br" rotWithShape="0">
                      <a:prstClr val="black">
                        <a:alpha val="40000"/>
                      </a:prstClr>
                    </a:outerShdw>
                  </a:effectLst>
                  <a:latin typeface="微软雅黑 Light" panose="020B0502040204020203" pitchFamily="34" charset="-122"/>
                  <a:ea typeface="微软雅黑 Light" panose="020B0502040204020203" pitchFamily="34" charset="-122"/>
                </a:rPr>
                <a:t>PART 4</a:t>
              </a:r>
              <a:endParaRPr lang="zh-CN" altLang="en-US" sz="2400" b="1" dirty="0">
                <a:solidFill>
                  <a:srgbClr val="323232"/>
                </a:solidFill>
                <a:effectLst>
                  <a:outerShdw blurRad="50800" dist="38100" dir="13500000" algn="br" rotWithShape="0">
                    <a:prstClr val="black">
                      <a:alpha val="40000"/>
                    </a:prstClr>
                  </a:outerShdw>
                </a:effectLst>
                <a:latin typeface="微软雅黑 Light" panose="020B0502040204020203" pitchFamily="34" charset="-122"/>
                <a:ea typeface="微软雅黑 Light" panose="020B0502040204020203" pitchFamily="34" charset="-122"/>
              </a:endParaRPr>
            </a:p>
          </p:txBody>
        </p:sp>
        <p:sp>
          <p:nvSpPr>
            <p:cNvPr id="133" name="矩形 132">
              <a:extLst>
                <a:ext uri="{FF2B5EF4-FFF2-40B4-BE49-F238E27FC236}">
                  <a16:creationId xmlns:a16="http://schemas.microsoft.com/office/drawing/2014/main" xmlns="" id="{2DFD12C9-414B-4104-AFB1-64BA015589F9}"/>
                </a:ext>
              </a:extLst>
            </p:cNvPr>
            <p:cNvSpPr/>
            <p:nvPr/>
          </p:nvSpPr>
          <p:spPr>
            <a:xfrm>
              <a:off x="1473047" y="3827206"/>
              <a:ext cx="1966319" cy="584775"/>
            </a:xfrm>
            <a:prstGeom prst="rect">
              <a:avLst/>
            </a:prstGeom>
          </p:spPr>
          <p:txBody>
            <a:bodyPr wrap="square">
              <a:spAutoFit/>
            </a:bodyPr>
            <a:lstStyle/>
            <a:p>
              <a:r>
                <a:rPr lang="en-US" altLang="zh-CN" sz="1600" dirty="0">
                  <a:solidFill>
                    <a:schemeClr val="tx1">
                      <a:lumMod val="65000"/>
                      <a:lumOff val="35000"/>
                    </a:schemeClr>
                  </a:solidFill>
                  <a:latin typeface="微软雅黑 Light" panose="020B0502040204020203" pitchFamily="34" charset="-122"/>
                  <a:ea typeface="微软雅黑 Light" panose="020B0502040204020203" pitchFamily="34" charset="-122"/>
                </a:rPr>
                <a:t>Lorem ipsum dolor sit amet.</a:t>
              </a:r>
              <a:endParaRPr lang="zh-CN" altLang="en-US" sz="16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151394626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50"/>
                                  </p:stCondLst>
                                  <p:childTnLst>
                                    <p:set>
                                      <p:cBhvr>
                                        <p:cTn id="11" dur="1" fill="hold">
                                          <p:stCondLst>
                                            <p:cond delay="0"/>
                                          </p:stCondLst>
                                        </p:cTn>
                                        <p:tgtEl>
                                          <p:spTgt spid="101"/>
                                        </p:tgtEl>
                                        <p:attrNameLst>
                                          <p:attrName>style.visibility</p:attrName>
                                        </p:attrNameLst>
                                      </p:cBhvr>
                                      <p:to>
                                        <p:strVal val="visible"/>
                                      </p:to>
                                    </p:set>
                                    <p:animEffect transition="in" filter="fade">
                                      <p:cBhvr>
                                        <p:cTn id="12" dur="500"/>
                                        <p:tgtEl>
                                          <p:spTgt spid="101"/>
                                        </p:tgtEl>
                                      </p:cBhvr>
                                    </p:animEffect>
                                    <p:anim calcmode="lin" valueType="num">
                                      <p:cBhvr>
                                        <p:cTn id="13" dur="500" fill="hold"/>
                                        <p:tgtEl>
                                          <p:spTgt spid="101"/>
                                        </p:tgtEl>
                                        <p:attrNameLst>
                                          <p:attrName>ppt_x</p:attrName>
                                        </p:attrNameLst>
                                      </p:cBhvr>
                                      <p:tavLst>
                                        <p:tav tm="0">
                                          <p:val>
                                            <p:strVal val="#ppt_x"/>
                                          </p:val>
                                        </p:tav>
                                        <p:tav tm="100000">
                                          <p:val>
                                            <p:strVal val="#ppt_x"/>
                                          </p:val>
                                        </p:tav>
                                      </p:tavLst>
                                    </p:anim>
                                    <p:anim calcmode="lin" valueType="num">
                                      <p:cBhvr>
                                        <p:cTn id="14" dur="500" fill="hold"/>
                                        <p:tgtEl>
                                          <p:spTgt spid="10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112"/>
                                        </p:tgtEl>
                                        <p:attrNameLst>
                                          <p:attrName>style.visibility</p:attrName>
                                        </p:attrNameLst>
                                      </p:cBhvr>
                                      <p:to>
                                        <p:strVal val="visible"/>
                                      </p:to>
                                    </p:set>
                                    <p:animEffect transition="in" filter="fade">
                                      <p:cBhvr>
                                        <p:cTn id="17" dur="500"/>
                                        <p:tgtEl>
                                          <p:spTgt spid="112"/>
                                        </p:tgtEl>
                                      </p:cBhvr>
                                    </p:animEffect>
                                    <p:anim calcmode="lin" valueType="num">
                                      <p:cBhvr>
                                        <p:cTn id="18" dur="500" fill="hold"/>
                                        <p:tgtEl>
                                          <p:spTgt spid="112"/>
                                        </p:tgtEl>
                                        <p:attrNameLst>
                                          <p:attrName>ppt_x</p:attrName>
                                        </p:attrNameLst>
                                      </p:cBhvr>
                                      <p:tavLst>
                                        <p:tav tm="0">
                                          <p:val>
                                            <p:strVal val="#ppt_x"/>
                                          </p:val>
                                        </p:tav>
                                        <p:tav tm="100000">
                                          <p:val>
                                            <p:strVal val="#ppt_x"/>
                                          </p:val>
                                        </p:tav>
                                      </p:tavLst>
                                    </p:anim>
                                    <p:anim calcmode="lin" valueType="num">
                                      <p:cBhvr>
                                        <p:cTn id="19" dur="500" fill="hold"/>
                                        <p:tgtEl>
                                          <p:spTgt spid="112"/>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750"/>
                                  </p:stCondLst>
                                  <p:childTnLst>
                                    <p:set>
                                      <p:cBhvr>
                                        <p:cTn id="21" dur="1" fill="hold">
                                          <p:stCondLst>
                                            <p:cond delay="0"/>
                                          </p:stCondLst>
                                        </p:cTn>
                                        <p:tgtEl>
                                          <p:spTgt spid="123"/>
                                        </p:tgtEl>
                                        <p:attrNameLst>
                                          <p:attrName>style.visibility</p:attrName>
                                        </p:attrNameLst>
                                      </p:cBhvr>
                                      <p:to>
                                        <p:strVal val="visible"/>
                                      </p:to>
                                    </p:set>
                                    <p:animEffect transition="in" filter="fade">
                                      <p:cBhvr>
                                        <p:cTn id="22" dur="500"/>
                                        <p:tgtEl>
                                          <p:spTgt spid="123"/>
                                        </p:tgtEl>
                                      </p:cBhvr>
                                    </p:animEffect>
                                    <p:anim calcmode="lin" valueType="num">
                                      <p:cBhvr>
                                        <p:cTn id="23" dur="500" fill="hold"/>
                                        <p:tgtEl>
                                          <p:spTgt spid="123"/>
                                        </p:tgtEl>
                                        <p:attrNameLst>
                                          <p:attrName>ppt_x</p:attrName>
                                        </p:attrNameLst>
                                      </p:cBhvr>
                                      <p:tavLst>
                                        <p:tav tm="0">
                                          <p:val>
                                            <p:strVal val="#ppt_x"/>
                                          </p:val>
                                        </p:tav>
                                        <p:tav tm="100000">
                                          <p:val>
                                            <p:strVal val="#ppt_x"/>
                                          </p:val>
                                        </p:tav>
                                      </p:tavLst>
                                    </p:anim>
                                    <p:anim calcmode="lin" valueType="num">
                                      <p:cBhvr>
                                        <p:cTn id="24" dur="500" fill="hold"/>
                                        <p:tgtEl>
                                          <p:spTgt spid="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xmlns="" id="{6B6B235B-EF21-4014-AE24-3182227F4B07}"/>
              </a:ext>
            </a:extLst>
          </p:cNvPr>
          <p:cNvSpPr txBox="1"/>
          <p:nvPr/>
        </p:nvSpPr>
        <p:spPr>
          <a:xfrm>
            <a:off x="2256128" y="3516000"/>
            <a:ext cx="2637260" cy="1862048"/>
          </a:xfrm>
          <a:prstGeom prst="rect">
            <a:avLst/>
          </a:prstGeom>
          <a:noFill/>
          <a:effectLst/>
        </p:spPr>
        <p:txBody>
          <a:bodyPr wrap="none" rtlCol="0">
            <a:spAutoFit/>
            <a:scene3d>
              <a:camera prst="isometricTopUp"/>
              <a:lightRig rig="threePt" dir="t"/>
            </a:scene3d>
          </a:bodyPr>
          <a:lstStyle/>
          <a:p>
            <a:r>
              <a:rPr lang="en-US" altLang="zh-CN" sz="11500" b="1" spc="300">
                <a:solidFill>
                  <a:srgbClr val="D4D4D4"/>
                </a:solidFill>
                <a:latin typeface="仓耳今楷05-6763 W05" panose="02020400000000000000" pitchFamily="18" charset="-122"/>
                <a:ea typeface="仓耳今楷05-6763 W05" panose="02020400000000000000" pitchFamily="18" charset="-122"/>
              </a:rPr>
              <a:t>65%</a:t>
            </a:r>
            <a:endParaRPr lang="zh-CN" altLang="en-US" sz="11500" b="1" spc="300">
              <a:solidFill>
                <a:srgbClr val="D4D4D4"/>
              </a:solidFill>
              <a:latin typeface="仓耳今楷05-6763 W05" panose="02020400000000000000" pitchFamily="18" charset="-122"/>
              <a:ea typeface="仓耳今楷05-6763 W05" panose="02020400000000000000" pitchFamily="18" charset="-122"/>
            </a:endParaRPr>
          </a:p>
        </p:txBody>
      </p:sp>
      <p:sp>
        <p:nvSpPr>
          <p:cNvPr id="12" name="文本框 11">
            <a:extLst>
              <a:ext uri="{FF2B5EF4-FFF2-40B4-BE49-F238E27FC236}">
                <a16:creationId xmlns:a16="http://schemas.microsoft.com/office/drawing/2014/main" xmlns="" id="{226F20B4-2418-4CFF-B6F0-B3C502365A3C}"/>
              </a:ext>
            </a:extLst>
          </p:cNvPr>
          <p:cNvSpPr txBox="1"/>
          <p:nvPr/>
        </p:nvSpPr>
        <p:spPr>
          <a:xfrm>
            <a:off x="2256128" y="3418842"/>
            <a:ext cx="2637260" cy="1862048"/>
          </a:xfrm>
          <a:prstGeom prst="rect">
            <a:avLst/>
          </a:prstGeom>
          <a:noFill/>
          <a:effectLst/>
        </p:spPr>
        <p:txBody>
          <a:bodyPr wrap="none" rtlCol="0">
            <a:spAutoFit/>
            <a:scene3d>
              <a:camera prst="isometricTopUp"/>
              <a:lightRig rig="threePt" dir="t"/>
            </a:scene3d>
          </a:bodyPr>
          <a:lstStyle/>
          <a:p>
            <a:r>
              <a:rPr lang="en-US" altLang="zh-CN" sz="11500" b="1" spc="300">
                <a:solidFill>
                  <a:srgbClr val="AAAAAA"/>
                </a:solidFill>
                <a:latin typeface="仓耳今楷05-6763 W05" panose="02020400000000000000" pitchFamily="18" charset="-122"/>
                <a:ea typeface="仓耳今楷05-6763 W05" panose="02020400000000000000" pitchFamily="18" charset="-122"/>
              </a:rPr>
              <a:t>65%</a:t>
            </a:r>
            <a:endParaRPr lang="zh-CN" altLang="en-US" sz="11500" b="1" spc="300">
              <a:solidFill>
                <a:srgbClr val="AAAAAA"/>
              </a:solidFill>
              <a:latin typeface="仓耳今楷05-6763 W05" panose="02020400000000000000" pitchFamily="18" charset="-122"/>
              <a:ea typeface="仓耳今楷05-6763 W05" panose="02020400000000000000" pitchFamily="18" charset="-122"/>
            </a:endParaRPr>
          </a:p>
        </p:txBody>
      </p:sp>
      <p:sp>
        <p:nvSpPr>
          <p:cNvPr id="11" name="文本框 10">
            <a:extLst>
              <a:ext uri="{FF2B5EF4-FFF2-40B4-BE49-F238E27FC236}">
                <a16:creationId xmlns:a16="http://schemas.microsoft.com/office/drawing/2014/main" xmlns="" id="{0D670B49-5CB3-4E8E-BBE6-5AB8416AD25B}"/>
              </a:ext>
            </a:extLst>
          </p:cNvPr>
          <p:cNvSpPr txBox="1"/>
          <p:nvPr/>
        </p:nvSpPr>
        <p:spPr>
          <a:xfrm>
            <a:off x="2256128" y="3321684"/>
            <a:ext cx="2637260" cy="1862048"/>
          </a:xfrm>
          <a:prstGeom prst="rect">
            <a:avLst/>
          </a:prstGeom>
          <a:noFill/>
          <a:effectLst/>
        </p:spPr>
        <p:txBody>
          <a:bodyPr wrap="none" rtlCol="0">
            <a:spAutoFit/>
            <a:scene3d>
              <a:camera prst="isometricTopUp"/>
              <a:lightRig rig="threePt" dir="t"/>
            </a:scene3d>
          </a:bodyPr>
          <a:lstStyle/>
          <a:p>
            <a:r>
              <a:rPr lang="en-US" altLang="zh-CN" sz="11500" b="1" spc="300">
                <a:solidFill>
                  <a:srgbClr val="7F7F7F"/>
                </a:solidFill>
                <a:latin typeface="仓耳今楷05-6763 W05" panose="02020400000000000000" pitchFamily="18" charset="-122"/>
                <a:ea typeface="仓耳今楷05-6763 W05" panose="02020400000000000000" pitchFamily="18" charset="-122"/>
              </a:rPr>
              <a:t>65%</a:t>
            </a:r>
            <a:endParaRPr lang="zh-CN" altLang="en-US" sz="11500" b="1" spc="300">
              <a:solidFill>
                <a:srgbClr val="7F7F7F"/>
              </a:solidFill>
              <a:latin typeface="仓耳今楷05-6763 W05" panose="02020400000000000000" pitchFamily="18" charset="-122"/>
              <a:ea typeface="仓耳今楷05-6763 W05" panose="02020400000000000000" pitchFamily="18" charset="-122"/>
            </a:endParaRPr>
          </a:p>
        </p:txBody>
      </p:sp>
      <p:sp>
        <p:nvSpPr>
          <p:cNvPr id="2" name="文本框 1">
            <a:extLst>
              <a:ext uri="{FF2B5EF4-FFF2-40B4-BE49-F238E27FC236}">
                <a16:creationId xmlns:a16="http://schemas.microsoft.com/office/drawing/2014/main" xmlns="" id="{29D59C8F-53BB-429D-BF41-820FB4C66310}"/>
              </a:ext>
            </a:extLst>
          </p:cNvPr>
          <p:cNvSpPr txBox="1"/>
          <p:nvPr/>
        </p:nvSpPr>
        <p:spPr>
          <a:xfrm>
            <a:off x="2256128" y="3238734"/>
            <a:ext cx="2637260" cy="1862048"/>
          </a:xfrm>
          <a:prstGeom prst="rect">
            <a:avLst/>
          </a:prstGeom>
          <a:noFill/>
        </p:spPr>
        <p:txBody>
          <a:bodyPr wrap="none" rtlCol="0">
            <a:spAutoFit/>
            <a:scene3d>
              <a:camera prst="isometricTopUp"/>
              <a:lightRig rig="threePt" dir="t"/>
            </a:scene3d>
          </a:bodyPr>
          <a:lstStyle/>
          <a:p>
            <a:r>
              <a:rPr lang="en-US" altLang="zh-CN" sz="11500" b="1" spc="300">
                <a:solidFill>
                  <a:schemeClr val="tx1">
                    <a:lumMod val="75000"/>
                    <a:lumOff val="25000"/>
                  </a:schemeClr>
                </a:solidFill>
                <a:latin typeface="仓耳今楷05-6763 W05" panose="02020400000000000000" pitchFamily="18" charset="-122"/>
                <a:ea typeface="仓耳今楷05-6763 W05" panose="02020400000000000000" pitchFamily="18" charset="-122"/>
              </a:rPr>
              <a:t>65%</a:t>
            </a:r>
            <a:endParaRPr lang="zh-CN" altLang="en-US" sz="11500" b="1" spc="300">
              <a:solidFill>
                <a:schemeClr val="tx1">
                  <a:lumMod val="75000"/>
                  <a:lumOff val="25000"/>
                </a:schemeClr>
              </a:solidFill>
              <a:latin typeface="仓耳今楷05-6763 W05" panose="02020400000000000000" pitchFamily="18" charset="-122"/>
              <a:ea typeface="仓耳今楷05-6763 W05" panose="02020400000000000000" pitchFamily="18" charset="-122"/>
            </a:endParaRPr>
          </a:p>
        </p:txBody>
      </p:sp>
      <p:cxnSp>
        <p:nvCxnSpPr>
          <p:cNvPr id="4" name="直接连接符 3">
            <a:extLst>
              <a:ext uri="{FF2B5EF4-FFF2-40B4-BE49-F238E27FC236}">
                <a16:creationId xmlns:a16="http://schemas.microsoft.com/office/drawing/2014/main" xmlns="" id="{0375C2D0-E8A3-4A65-A9DF-96BECCC23769}"/>
              </a:ext>
            </a:extLst>
          </p:cNvPr>
          <p:cNvCxnSpPr>
            <a:cxnSpLocks/>
          </p:cNvCxnSpPr>
          <p:nvPr/>
        </p:nvCxnSpPr>
        <p:spPr>
          <a:xfrm flipV="1">
            <a:off x="0" y="1"/>
            <a:ext cx="2980812" cy="178769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xmlns="" id="{C5A9E16F-706F-43DB-965B-E82E36AC6D2C}"/>
              </a:ext>
            </a:extLst>
          </p:cNvPr>
          <p:cNvCxnSpPr>
            <a:cxnSpLocks/>
          </p:cNvCxnSpPr>
          <p:nvPr/>
        </p:nvCxnSpPr>
        <p:spPr>
          <a:xfrm flipV="1">
            <a:off x="841829" y="55414"/>
            <a:ext cx="11405003" cy="6839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xmlns="" id="{CB03BDD5-DD43-4830-B208-506288F7CAB9}"/>
              </a:ext>
            </a:extLst>
          </p:cNvPr>
          <p:cNvCxnSpPr>
            <a:cxnSpLocks/>
          </p:cNvCxnSpPr>
          <p:nvPr/>
        </p:nvCxnSpPr>
        <p:spPr>
          <a:xfrm flipV="1">
            <a:off x="4503317" y="2245107"/>
            <a:ext cx="7851494" cy="47088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xmlns="" id="{B281E40C-DB8D-4945-A6A7-E68F8447FADE}"/>
              </a:ext>
            </a:extLst>
          </p:cNvPr>
          <p:cNvCxnSpPr>
            <a:cxnSpLocks/>
          </p:cNvCxnSpPr>
          <p:nvPr/>
        </p:nvCxnSpPr>
        <p:spPr>
          <a:xfrm flipV="1">
            <a:off x="8429064" y="4554567"/>
            <a:ext cx="3834021" cy="22993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xmlns="" id="{0647B571-53C3-4120-BCF6-AE2522B8CFE2}"/>
              </a:ext>
            </a:extLst>
          </p:cNvPr>
          <p:cNvCxnSpPr>
            <a:cxnSpLocks/>
          </p:cNvCxnSpPr>
          <p:nvPr/>
        </p:nvCxnSpPr>
        <p:spPr>
          <a:xfrm flipV="1">
            <a:off x="0" y="-11979"/>
            <a:ext cx="9006635" cy="54015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xmlns="" id="{0222BBDF-1A86-4DCD-9B28-70C19D6C3BCB}"/>
              </a:ext>
            </a:extLst>
          </p:cNvPr>
          <p:cNvCxnSpPr>
            <a:cxnSpLocks/>
          </p:cNvCxnSpPr>
          <p:nvPr/>
        </p:nvCxnSpPr>
        <p:spPr>
          <a:xfrm flipV="1">
            <a:off x="0" y="0"/>
            <a:ext cx="6123864" cy="367269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xmlns="" id="{7881D898-0485-47B3-8A55-5D0A8DAEA8FA}"/>
              </a:ext>
            </a:extLst>
          </p:cNvPr>
          <p:cNvCxnSpPr>
            <a:cxnSpLocks/>
          </p:cNvCxnSpPr>
          <p:nvPr/>
        </p:nvCxnSpPr>
        <p:spPr>
          <a:xfrm>
            <a:off x="0" y="3073772"/>
            <a:ext cx="4893388" cy="38403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xmlns="" id="{81E2ED28-DCEA-412B-8336-F6E2876661AA}"/>
              </a:ext>
            </a:extLst>
          </p:cNvPr>
          <p:cNvCxnSpPr>
            <a:cxnSpLocks/>
          </p:cNvCxnSpPr>
          <p:nvPr/>
        </p:nvCxnSpPr>
        <p:spPr>
          <a:xfrm>
            <a:off x="-16253" y="5812568"/>
            <a:ext cx="1503546" cy="11799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xmlns="" id="{D849504B-6D41-44C7-BCE9-32E0B08565CA}"/>
              </a:ext>
            </a:extLst>
          </p:cNvPr>
          <p:cNvCxnSpPr>
            <a:cxnSpLocks/>
          </p:cNvCxnSpPr>
          <p:nvPr/>
        </p:nvCxnSpPr>
        <p:spPr>
          <a:xfrm>
            <a:off x="101600" y="-87030"/>
            <a:ext cx="9202057" cy="72217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xmlns="" id="{2489E86E-E8A4-4F62-9E33-028113DF18F5}"/>
              </a:ext>
            </a:extLst>
          </p:cNvPr>
          <p:cNvCxnSpPr>
            <a:cxnSpLocks/>
          </p:cNvCxnSpPr>
          <p:nvPr/>
        </p:nvCxnSpPr>
        <p:spPr>
          <a:xfrm>
            <a:off x="9386855" y="4049622"/>
            <a:ext cx="2847961" cy="223506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xmlns="" id="{C5E45244-B94B-4FB4-8C84-50C4C2A4FCAC}"/>
              </a:ext>
            </a:extLst>
          </p:cNvPr>
          <p:cNvCxnSpPr>
            <a:cxnSpLocks/>
          </p:cNvCxnSpPr>
          <p:nvPr/>
        </p:nvCxnSpPr>
        <p:spPr>
          <a:xfrm>
            <a:off x="8201926" y="-30670"/>
            <a:ext cx="3990074" cy="31313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70" name="组合 69">
            <a:extLst>
              <a:ext uri="{FF2B5EF4-FFF2-40B4-BE49-F238E27FC236}">
                <a16:creationId xmlns:a16="http://schemas.microsoft.com/office/drawing/2014/main" xmlns="" id="{2CA7F3AD-19CE-4B35-A62D-3798F1DEAF84}"/>
              </a:ext>
            </a:extLst>
          </p:cNvPr>
          <p:cNvGrpSpPr/>
          <p:nvPr/>
        </p:nvGrpSpPr>
        <p:grpSpPr>
          <a:xfrm>
            <a:off x="4104820" y="1406322"/>
            <a:ext cx="914400" cy="860046"/>
            <a:chOff x="4165802" y="1428706"/>
            <a:chExt cx="914400" cy="860046"/>
          </a:xfrm>
        </p:grpSpPr>
        <p:sp>
          <p:nvSpPr>
            <p:cNvPr id="54" name="椭圆 53">
              <a:extLst>
                <a:ext uri="{FF2B5EF4-FFF2-40B4-BE49-F238E27FC236}">
                  <a16:creationId xmlns:a16="http://schemas.microsoft.com/office/drawing/2014/main" xmlns="" id="{EBDEC83D-494C-4DB1-88D7-7B8E49EB48D4}"/>
                </a:ext>
              </a:extLst>
            </p:cNvPr>
            <p:cNvSpPr/>
            <p:nvPr/>
          </p:nvSpPr>
          <p:spPr>
            <a:xfrm>
              <a:off x="4165802" y="1466690"/>
              <a:ext cx="914400" cy="214314"/>
            </a:xfrm>
            <a:prstGeom prst="ellipse">
              <a:avLst/>
            </a:prstGeom>
            <a:noFill/>
            <a:ln w="9525" cap="flat" cmpd="sng" algn="ctr">
              <a:solidFill>
                <a:schemeClr val="bg1">
                  <a:lumMod val="7647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5" name="椭圆 54">
              <a:extLst>
                <a:ext uri="{FF2B5EF4-FFF2-40B4-BE49-F238E27FC236}">
                  <a16:creationId xmlns:a16="http://schemas.microsoft.com/office/drawing/2014/main" xmlns="" id="{19991D34-ABC2-4F7D-86EC-376F8C321605}"/>
                </a:ext>
              </a:extLst>
            </p:cNvPr>
            <p:cNvSpPr/>
            <p:nvPr/>
          </p:nvSpPr>
          <p:spPr>
            <a:xfrm>
              <a:off x="4165802" y="1504674"/>
              <a:ext cx="914400" cy="214314"/>
            </a:xfrm>
            <a:prstGeom prst="ellipse">
              <a:avLst/>
            </a:prstGeom>
            <a:noFill/>
            <a:ln w="9525" cap="flat" cmpd="sng" algn="ctr">
              <a:solidFill>
                <a:schemeClr val="bg1">
                  <a:lumMod val="7794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6" name="椭圆 55">
              <a:extLst>
                <a:ext uri="{FF2B5EF4-FFF2-40B4-BE49-F238E27FC236}">
                  <a16:creationId xmlns:a16="http://schemas.microsoft.com/office/drawing/2014/main" xmlns="" id="{4A014C38-D599-4242-A073-695F7246EF87}"/>
                </a:ext>
              </a:extLst>
            </p:cNvPr>
            <p:cNvSpPr/>
            <p:nvPr/>
          </p:nvSpPr>
          <p:spPr>
            <a:xfrm>
              <a:off x="4165802" y="1542659"/>
              <a:ext cx="914400" cy="214314"/>
            </a:xfrm>
            <a:prstGeom prst="ellipse">
              <a:avLst/>
            </a:prstGeom>
            <a:noFill/>
            <a:ln w="9525" cap="flat" cmpd="sng" algn="ctr">
              <a:solidFill>
                <a:schemeClr val="bg1">
                  <a:lumMod val="7941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7" name="椭圆 56">
              <a:extLst>
                <a:ext uri="{FF2B5EF4-FFF2-40B4-BE49-F238E27FC236}">
                  <a16:creationId xmlns:a16="http://schemas.microsoft.com/office/drawing/2014/main" xmlns="" id="{EF57FC72-6914-4603-9508-2E563C03FACA}"/>
                </a:ext>
              </a:extLst>
            </p:cNvPr>
            <p:cNvSpPr/>
            <p:nvPr/>
          </p:nvSpPr>
          <p:spPr>
            <a:xfrm>
              <a:off x="4165802" y="1580643"/>
              <a:ext cx="914400" cy="214314"/>
            </a:xfrm>
            <a:prstGeom prst="ellipse">
              <a:avLst/>
            </a:prstGeom>
            <a:noFill/>
            <a:ln w="9525" cap="flat" cmpd="sng" algn="ctr">
              <a:solidFill>
                <a:schemeClr val="bg1">
                  <a:lumMod val="8088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8" name="椭圆 57">
              <a:extLst>
                <a:ext uri="{FF2B5EF4-FFF2-40B4-BE49-F238E27FC236}">
                  <a16:creationId xmlns:a16="http://schemas.microsoft.com/office/drawing/2014/main" xmlns="" id="{AEAC7F21-442A-49E4-BC60-503816840C42}"/>
                </a:ext>
              </a:extLst>
            </p:cNvPr>
            <p:cNvSpPr/>
            <p:nvPr/>
          </p:nvSpPr>
          <p:spPr>
            <a:xfrm>
              <a:off x="4165802" y="1618627"/>
              <a:ext cx="914400" cy="214314"/>
            </a:xfrm>
            <a:prstGeom prst="ellipse">
              <a:avLst/>
            </a:prstGeom>
            <a:noFill/>
            <a:ln w="9525" cap="flat" cmpd="sng" algn="ctr">
              <a:solidFill>
                <a:schemeClr val="bg1">
                  <a:lumMod val="8235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9" name="椭圆 58">
              <a:extLst>
                <a:ext uri="{FF2B5EF4-FFF2-40B4-BE49-F238E27FC236}">
                  <a16:creationId xmlns:a16="http://schemas.microsoft.com/office/drawing/2014/main" xmlns="" id="{0D1131D8-0617-4300-B95F-E2644E1BA346}"/>
                </a:ext>
              </a:extLst>
            </p:cNvPr>
            <p:cNvSpPr/>
            <p:nvPr/>
          </p:nvSpPr>
          <p:spPr>
            <a:xfrm>
              <a:off x="4165802" y="1656611"/>
              <a:ext cx="914400" cy="214314"/>
            </a:xfrm>
            <a:prstGeom prst="ellipse">
              <a:avLst/>
            </a:prstGeom>
            <a:noFill/>
            <a:ln w="9525" cap="flat" cmpd="sng" algn="ctr">
              <a:solidFill>
                <a:schemeClr val="bg1">
                  <a:lumMod val="8382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0" name="椭圆 59">
              <a:extLst>
                <a:ext uri="{FF2B5EF4-FFF2-40B4-BE49-F238E27FC236}">
                  <a16:creationId xmlns:a16="http://schemas.microsoft.com/office/drawing/2014/main" xmlns="" id="{7A575319-8AB0-47E0-87C7-E35AC6D42C9B}"/>
                </a:ext>
              </a:extLst>
            </p:cNvPr>
            <p:cNvSpPr/>
            <p:nvPr/>
          </p:nvSpPr>
          <p:spPr>
            <a:xfrm>
              <a:off x="4165802" y="1694596"/>
              <a:ext cx="914400" cy="214314"/>
            </a:xfrm>
            <a:prstGeom prst="ellipse">
              <a:avLst/>
            </a:prstGeom>
            <a:noFill/>
            <a:ln w="9525" cap="flat" cmpd="sng" algn="ctr">
              <a:solidFill>
                <a:schemeClr val="bg1">
                  <a:lumMod val="8529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1" name="椭圆 60">
              <a:extLst>
                <a:ext uri="{FF2B5EF4-FFF2-40B4-BE49-F238E27FC236}">
                  <a16:creationId xmlns:a16="http://schemas.microsoft.com/office/drawing/2014/main" xmlns="" id="{65D33A03-1C2D-40CC-8835-289F0FE1FABD}"/>
                </a:ext>
              </a:extLst>
            </p:cNvPr>
            <p:cNvSpPr/>
            <p:nvPr/>
          </p:nvSpPr>
          <p:spPr>
            <a:xfrm>
              <a:off x="4165802" y="1732580"/>
              <a:ext cx="914400" cy="214314"/>
            </a:xfrm>
            <a:prstGeom prst="ellipse">
              <a:avLst/>
            </a:prstGeom>
            <a:noFill/>
            <a:ln w="9525" cap="flat" cmpd="sng" algn="ctr">
              <a:solidFill>
                <a:schemeClr val="bg1">
                  <a:lumMod val="8676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2" name="椭圆 61">
              <a:extLst>
                <a:ext uri="{FF2B5EF4-FFF2-40B4-BE49-F238E27FC236}">
                  <a16:creationId xmlns:a16="http://schemas.microsoft.com/office/drawing/2014/main" xmlns="" id="{5FA66BC3-034B-49FB-9826-59C9CADD7B21}"/>
                </a:ext>
              </a:extLst>
            </p:cNvPr>
            <p:cNvSpPr/>
            <p:nvPr/>
          </p:nvSpPr>
          <p:spPr>
            <a:xfrm>
              <a:off x="4165802" y="1770564"/>
              <a:ext cx="914400" cy="214314"/>
            </a:xfrm>
            <a:prstGeom prst="ellipse">
              <a:avLst/>
            </a:prstGeom>
            <a:noFill/>
            <a:ln w="9525" cap="flat" cmpd="sng" algn="ctr">
              <a:solidFill>
                <a:schemeClr val="bg1">
                  <a:lumMod val="8823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3" name="椭圆 62">
              <a:extLst>
                <a:ext uri="{FF2B5EF4-FFF2-40B4-BE49-F238E27FC236}">
                  <a16:creationId xmlns:a16="http://schemas.microsoft.com/office/drawing/2014/main" xmlns="" id="{2517EAD6-B73B-4BDB-B9F8-92D0FEE776E7}"/>
                </a:ext>
              </a:extLst>
            </p:cNvPr>
            <p:cNvSpPr/>
            <p:nvPr/>
          </p:nvSpPr>
          <p:spPr>
            <a:xfrm>
              <a:off x="4165802" y="1808548"/>
              <a:ext cx="914400" cy="214314"/>
            </a:xfrm>
            <a:prstGeom prst="ellipse">
              <a:avLst/>
            </a:prstGeom>
            <a:noFill/>
            <a:ln w="9525" cap="flat" cmpd="sng" algn="ctr">
              <a:solidFill>
                <a:schemeClr val="bg1">
                  <a:lumMod val="8970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4" name="椭圆 63">
              <a:extLst>
                <a:ext uri="{FF2B5EF4-FFF2-40B4-BE49-F238E27FC236}">
                  <a16:creationId xmlns:a16="http://schemas.microsoft.com/office/drawing/2014/main" xmlns="" id="{809142E7-432A-42AD-9387-34859545CE89}"/>
                </a:ext>
              </a:extLst>
            </p:cNvPr>
            <p:cNvSpPr/>
            <p:nvPr/>
          </p:nvSpPr>
          <p:spPr>
            <a:xfrm>
              <a:off x="4165802" y="1846532"/>
              <a:ext cx="914400" cy="214314"/>
            </a:xfrm>
            <a:prstGeom prst="ellipse">
              <a:avLst/>
            </a:prstGeom>
            <a:noFill/>
            <a:ln w="9525" cap="flat" cmpd="sng" algn="ctr">
              <a:solidFill>
                <a:schemeClr val="bg1">
                  <a:lumMod val="9117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5" name="椭圆 64">
              <a:extLst>
                <a:ext uri="{FF2B5EF4-FFF2-40B4-BE49-F238E27FC236}">
                  <a16:creationId xmlns:a16="http://schemas.microsoft.com/office/drawing/2014/main" xmlns="" id="{905B9DCB-6963-4609-BE8C-B5AFE6F054F8}"/>
                </a:ext>
              </a:extLst>
            </p:cNvPr>
            <p:cNvSpPr/>
            <p:nvPr/>
          </p:nvSpPr>
          <p:spPr>
            <a:xfrm>
              <a:off x="4165802" y="1884517"/>
              <a:ext cx="914400" cy="214314"/>
            </a:xfrm>
            <a:prstGeom prst="ellipse">
              <a:avLst/>
            </a:prstGeom>
            <a:noFill/>
            <a:ln w="9525" cap="flat" cmpd="sng" algn="ctr">
              <a:solidFill>
                <a:schemeClr val="bg1">
                  <a:lumMod val="9264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6" name="椭圆 65">
              <a:extLst>
                <a:ext uri="{FF2B5EF4-FFF2-40B4-BE49-F238E27FC236}">
                  <a16:creationId xmlns:a16="http://schemas.microsoft.com/office/drawing/2014/main" xmlns="" id="{B4B03627-66A0-4384-AF8C-B143BEDD1AD5}"/>
                </a:ext>
              </a:extLst>
            </p:cNvPr>
            <p:cNvSpPr/>
            <p:nvPr/>
          </p:nvSpPr>
          <p:spPr>
            <a:xfrm>
              <a:off x="4165802" y="1922501"/>
              <a:ext cx="914400" cy="214314"/>
            </a:xfrm>
            <a:prstGeom prst="ellipse">
              <a:avLst/>
            </a:prstGeom>
            <a:noFill/>
            <a:ln w="9525" cap="flat" cmpd="sng" algn="ctr">
              <a:solidFill>
                <a:schemeClr val="bg1">
                  <a:lumMod val="9411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7" name="椭圆 66">
              <a:extLst>
                <a:ext uri="{FF2B5EF4-FFF2-40B4-BE49-F238E27FC236}">
                  <a16:creationId xmlns:a16="http://schemas.microsoft.com/office/drawing/2014/main" xmlns="" id="{7C96C37C-8A72-4141-BD05-DA84359980A2}"/>
                </a:ext>
              </a:extLst>
            </p:cNvPr>
            <p:cNvSpPr/>
            <p:nvPr/>
          </p:nvSpPr>
          <p:spPr>
            <a:xfrm>
              <a:off x="4165802" y="1960485"/>
              <a:ext cx="914400" cy="214314"/>
            </a:xfrm>
            <a:prstGeom prst="ellipse">
              <a:avLst/>
            </a:prstGeom>
            <a:noFill/>
            <a:ln w="9525" cap="flat" cmpd="sng" algn="ctr">
              <a:solidFill>
                <a:schemeClr val="bg1">
                  <a:lumMod val="9558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8" name="椭圆 67">
              <a:extLst>
                <a:ext uri="{FF2B5EF4-FFF2-40B4-BE49-F238E27FC236}">
                  <a16:creationId xmlns:a16="http://schemas.microsoft.com/office/drawing/2014/main" xmlns="" id="{A1072849-1A4A-4552-80E7-EECBEDBF53D3}"/>
                </a:ext>
              </a:extLst>
            </p:cNvPr>
            <p:cNvSpPr/>
            <p:nvPr/>
          </p:nvSpPr>
          <p:spPr>
            <a:xfrm>
              <a:off x="4165802" y="1998469"/>
              <a:ext cx="914400" cy="214314"/>
            </a:xfrm>
            <a:prstGeom prst="ellipse">
              <a:avLst/>
            </a:prstGeom>
            <a:noFill/>
            <a:ln w="9525" cap="flat" cmpd="sng" algn="ctr">
              <a:solidFill>
                <a:schemeClr val="bg1">
                  <a:lumMod val="9705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9" name="椭圆 68">
              <a:extLst>
                <a:ext uri="{FF2B5EF4-FFF2-40B4-BE49-F238E27FC236}">
                  <a16:creationId xmlns:a16="http://schemas.microsoft.com/office/drawing/2014/main" xmlns="" id="{0524477B-2E75-41D8-B8AE-BF39470D8548}"/>
                </a:ext>
              </a:extLst>
            </p:cNvPr>
            <p:cNvSpPr/>
            <p:nvPr/>
          </p:nvSpPr>
          <p:spPr>
            <a:xfrm>
              <a:off x="4165802" y="2036454"/>
              <a:ext cx="914400" cy="214314"/>
            </a:xfrm>
            <a:prstGeom prst="ellipse">
              <a:avLst/>
            </a:prstGeom>
            <a:noFill/>
            <a:ln w="9525" cap="flat" cmpd="sng" algn="ctr">
              <a:solidFill>
                <a:schemeClr val="bg1">
                  <a:lumMod val="9852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5" name="椭圆 44">
              <a:extLst>
                <a:ext uri="{FF2B5EF4-FFF2-40B4-BE49-F238E27FC236}">
                  <a16:creationId xmlns:a16="http://schemas.microsoft.com/office/drawing/2014/main" xmlns="" id="{12E2074E-D843-40DC-B280-6F87E6706D25}"/>
                </a:ext>
              </a:extLst>
            </p:cNvPr>
            <p:cNvSpPr/>
            <p:nvPr/>
          </p:nvSpPr>
          <p:spPr>
            <a:xfrm>
              <a:off x="4165802" y="2074438"/>
              <a:ext cx="914400" cy="214314"/>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xmlns="" id="{52BE557D-8FFD-43AB-ADEF-391B74A7E73B}"/>
                </a:ext>
              </a:extLst>
            </p:cNvPr>
            <p:cNvSpPr/>
            <p:nvPr/>
          </p:nvSpPr>
          <p:spPr>
            <a:xfrm>
              <a:off x="4165802" y="1428706"/>
              <a:ext cx="914400" cy="214314"/>
            </a:xfrm>
            <a:prstGeom prst="ellipse">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1" name="文本框 70">
            <a:extLst>
              <a:ext uri="{FF2B5EF4-FFF2-40B4-BE49-F238E27FC236}">
                <a16:creationId xmlns:a16="http://schemas.microsoft.com/office/drawing/2014/main" xmlns="" id="{A08A1115-A182-4369-B426-641232D9F3C4}"/>
              </a:ext>
            </a:extLst>
          </p:cNvPr>
          <p:cNvSpPr txBox="1"/>
          <p:nvPr/>
        </p:nvSpPr>
        <p:spPr>
          <a:xfrm>
            <a:off x="3563592" y="4670016"/>
            <a:ext cx="3262432" cy="1754326"/>
          </a:xfrm>
          <a:prstGeom prst="rect">
            <a:avLst/>
          </a:prstGeom>
          <a:noFill/>
        </p:spPr>
        <p:txBody>
          <a:bodyPr wrap="none" rtlCol="0">
            <a:spAutoFit/>
            <a:scene3d>
              <a:camera prst="isometricTopUp"/>
              <a:lightRig rig="threePt" dir="t"/>
            </a:scene3d>
          </a:bodyPr>
          <a:lstStyle/>
          <a:p>
            <a:r>
              <a:rPr lang="zh-CN" altLang="en-US" sz="5400" b="1" spc="600" dirty="0">
                <a:solidFill>
                  <a:srgbClr val="323232"/>
                </a:solidFill>
                <a:effectLst>
                  <a:outerShdw blurRad="63500" sx="102000" sy="102000" algn="ctr" rotWithShape="0">
                    <a:prstClr val="black">
                      <a:alpha val="40000"/>
                    </a:prstClr>
                  </a:outerShdw>
                </a:effectLst>
                <a:latin typeface="微软雅黑 Light" panose="020B0502040204020203" pitchFamily="34" charset="-122"/>
                <a:ea typeface="微软雅黑 Light" panose="020B0502040204020203" pitchFamily="34" charset="-122"/>
              </a:rPr>
              <a:t>在这里</a:t>
            </a:r>
            <a:endParaRPr lang="en-US" altLang="zh-CN" sz="5400" b="1" spc="600" dirty="0">
              <a:solidFill>
                <a:srgbClr val="323232"/>
              </a:solidFill>
              <a:effectLst>
                <a:outerShdw blurRad="63500" sx="102000" sy="102000" algn="ctr" rotWithShape="0">
                  <a:prstClr val="black">
                    <a:alpha val="40000"/>
                  </a:prstClr>
                </a:outerShdw>
              </a:effectLst>
              <a:latin typeface="微软雅黑 Light" panose="020B0502040204020203" pitchFamily="34" charset="-122"/>
              <a:ea typeface="微软雅黑 Light" panose="020B0502040204020203" pitchFamily="34" charset="-122"/>
            </a:endParaRPr>
          </a:p>
          <a:p>
            <a:r>
              <a:rPr lang="zh-CN" altLang="en-US" sz="5400" b="1" spc="600" dirty="0">
                <a:solidFill>
                  <a:srgbClr val="323232"/>
                </a:solidFill>
                <a:effectLst>
                  <a:outerShdw blurRad="63500" sx="102000" sy="102000" algn="ctr" rotWithShape="0">
                    <a:prstClr val="black">
                      <a:alpha val="40000"/>
                    </a:prstClr>
                  </a:outerShdw>
                </a:effectLst>
                <a:latin typeface="微软雅黑 Light" panose="020B0502040204020203" pitchFamily="34" charset="-122"/>
                <a:ea typeface="微软雅黑 Light" panose="020B0502040204020203" pitchFamily="34" charset="-122"/>
              </a:rPr>
              <a:t>添加标题</a:t>
            </a:r>
          </a:p>
        </p:txBody>
      </p:sp>
      <p:cxnSp>
        <p:nvCxnSpPr>
          <p:cNvPr id="72" name="直接连接符 71">
            <a:extLst>
              <a:ext uri="{FF2B5EF4-FFF2-40B4-BE49-F238E27FC236}">
                <a16:creationId xmlns:a16="http://schemas.microsoft.com/office/drawing/2014/main" xmlns="" id="{9EA2E9AF-AB4E-4A37-B569-A4E4552C69D2}"/>
              </a:ext>
            </a:extLst>
          </p:cNvPr>
          <p:cNvCxnSpPr>
            <a:cxnSpLocks/>
          </p:cNvCxnSpPr>
          <p:nvPr/>
        </p:nvCxnSpPr>
        <p:spPr>
          <a:xfrm>
            <a:off x="4165802" y="-47832"/>
            <a:ext cx="3580660" cy="281008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5" name="矩形 74">
            <a:extLst>
              <a:ext uri="{FF2B5EF4-FFF2-40B4-BE49-F238E27FC236}">
                <a16:creationId xmlns:a16="http://schemas.microsoft.com/office/drawing/2014/main" xmlns="" id="{A982F13A-F3FF-44C4-BBBE-B3C2425F1B35}"/>
              </a:ext>
            </a:extLst>
          </p:cNvPr>
          <p:cNvSpPr/>
          <p:nvPr/>
        </p:nvSpPr>
        <p:spPr>
          <a:xfrm>
            <a:off x="5445832" y="2409804"/>
            <a:ext cx="6429909" cy="2347246"/>
          </a:xfrm>
          <a:prstGeom prst="rect">
            <a:avLst/>
          </a:prstGeom>
        </p:spPr>
        <p:txBody>
          <a:bodyPr wrap="square">
            <a:spAutoFit/>
            <a:scene3d>
              <a:camera prst="isometricTopUp"/>
              <a:lightRig rig="threePt" dir="t"/>
            </a:scene3d>
          </a:bodyPr>
          <a:lstStyle/>
          <a:p>
            <a:pPr>
              <a:lnSpc>
                <a:spcPct val="150000"/>
              </a:lnSpc>
            </a:pPr>
            <a:r>
              <a:rPr lang="en-US" altLang="zh-CN" sz="2000" dirty="0">
                <a:solidFill>
                  <a:schemeClr val="tx1">
                    <a:lumMod val="85000"/>
                    <a:lumOff val="15000"/>
                  </a:schemeClr>
                </a:solidFill>
                <a:latin typeface="微软雅黑 Light" panose="020B0502040204020203" pitchFamily="34" charset="-122"/>
                <a:ea typeface="微软雅黑 Light" panose="020B0502040204020203" pitchFamily="34" charset="-122"/>
              </a:rPr>
              <a:t>Lorem ipsum dolor sit amet, consectetur adipiscing elit. Praesent venenatis rutrum feugiat. Vestibulum ornare, nunc sit amet pharetra facilisis, nisl libero tristique eros, ac tempus est nisi ac justo. Sed luctus elit ac risus feugiat.</a:t>
            </a:r>
            <a:endParaRPr lang="zh-CN" altLang="en-US" sz="2000"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grpSp>
        <p:nvGrpSpPr>
          <p:cNvPr id="3" name="组合 2">
            <a:extLst>
              <a:ext uri="{FF2B5EF4-FFF2-40B4-BE49-F238E27FC236}">
                <a16:creationId xmlns:a16="http://schemas.microsoft.com/office/drawing/2014/main" xmlns="" id="{50B5D403-611C-4E2C-8A1D-78A086D14AA1}"/>
              </a:ext>
            </a:extLst>
          </p:cNvPr>
          <p:cNvGrpSpPr/>
          <p:nvPr/>
        </p:nvGrpSpPr>
        <p:grpSpPr>
          <a:xfrm>
            <a:off x="10559571" y="3739839"/>
            <a:ext cx="1216152" cy="690261"/>
            <a:chOff x="10559571" y="3739839"/>
            <a:chExt cx="1216152" cy="690261"/>
          </a:xfrm>
        </p:grpSpPr>
        <p:sp>
          <p:nvSpPr>
            <p:cNvPr id="95" name="平行四边形 94">
              <a:extLst>
                <a:ext uri="{FF2B5EF4-FFF2-40B4-BE49-F238E27FC236}">
                  <a16:creationId xmlns:a16="http://schemas.microsoft.com/office/drawing/2014/main" xmlns="" id="{D86E4E1E-7D6F-482B-902C-309587C96AC3}"/>
                </a:ext>
              </a:extLst>
            </p:cNvPr>
            <p:cNvSpPr/>
            <p:nvPr/>
          </p:nvSpPr>
          <p:spPr>
            <a:xfrm>
              <a:off x="10559571" y="3775188"/>
              <a:ext cx="1216152" cy="301422"/>
            </a:xfrm>
            <a:prstGeom prst="parallelogram">
              <a:avLst>
                <a:gd name="adj" fmla="val 99787"/>
              </a:avLst>
            </a:prstGeom>
            <a:noFill/>
            <a:ln w="9525" cap="flat" cmpd="sng" algn="ctr">
              <a:solidFill>
                <a:schemeClr val="bg1">
                  <a:lumMod val="7727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96" name="平行四边形 95">
              <a:extLst>
                <a:ext uri="{FF2B5EF4-FFF2-40B4-BE49-F238E27FC236}">
                  <a16:creationId xmlns:a16="http://schemas.microsoft.com/office/drawing/2014/main" xmlns="" id="{376AB1A0-2313-4E2A-83A6-F72E08910978}"/>
                </a:ext>
              </a:extLst>
            </p:cNvPr>
            <p:cNvSpPr/>
            <p:nvPr/>
          </p:nvSpPr>
          <p:spPr>
            <a:xfrm>
              <a:off x="10559571" y="3810537"/>
              <a:ext cx="1216152" cy="301422"/>
            </a:xfrm>
            <a:prstGeom prst="parallelogram">
              <a:avLst>
                <a:gd name="adj" fmla="val 99787"/>
              </a:avLst>
            </a:prstGeom>
            <a:noFill/>
            <a:ln w="9525" cap="flat" cmpd="sng" algn="ctr">
              <a:solidFill>
                <a:schemeClr val="bg1">
                  <a:lumMod val="7954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97" name="平行四边形 96">
              <a:extLst>
                <a:ext uri="{FF2B5EF4-FFF2-40B4-BE49-F238E27FC236}">
                  <a16:creationId xmlns:a16="http://schemas.microsoft.com/office/drawing/2014/main" xmlns="" id="{6B84301C-C274-4F27-94C3-D39A596F712B}"/>
                </a:ext>
              </a:extLst>
            </p:cNvPr>
            <p:cNvSpPr/>
            <p:nvPr/>
          </p:nvSpPr>
          <p:spPr>
            <a:xfrm>
              <a:off x="10559571" y="3845886"/>
              <a:ext cx="1216152" cy="301422"/>
            </a:xfrm>
            <a:prstGeom prst="parallelogram">
              <a:avLst>
                <a:gd name="adj" fmla="val 99787"/>
              </a:avLst>
            </a:prstGeom>
            <a:noFill/>
            <a:ln w="9525" cap="flat" cmpd="sng" algn="ctr">
              <a:solidFill>
                <a:schemeClr val="bg1">
                  <a:lumMod val="8181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98" name="平行四边形 97">
              <a:extLst>
                <a:ext uri="{FF2B5EF4-FFF2-40B4-BE49-F238E27FC236}">
                  <a16:creationId xmlns:a16="http://schemas.microsoft.com/office/drawing/2014/main" xmlns="" id="{7C82413A-476A-42C9-9D26-3C2D64CC18D2}"/>
                </a:ext>
              </a:extLst>
            </p:cNvPr>
            <p:cNvSpPr/>
            <p:nvPr/>
          </p:nvSpPr>
          <p:spPr>
            <a:xfrm>
              <a:off x="10559571" y="3881235"/>
              <a:ext cx="1216152" cy="301422"/>
            </a:xfrm>
            <a:prstGeom prst="parallelogram">
              <a:avLst>
                <a:gd name="adj" fmla="val 99787"/>
              </a:avLst>
            </a:prstGeom>
            <a:noFill/>
            <a:ln w="9525" cap="flat" cmpd="sng" algn="ctr">
              <a:solidFill>
                <a:schemeClr val="bg1">
                  <a:lumMod val="8409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99" name="平行四边形 98">
              <a:extLst>
                <a:ext uri="{FF2B5EF4-FFF2-40B4-BE49-F238E27FC236}">
                  <a16:creationId xmlns:a16="http://schemas.microsoft.com/office/drawing/2014/main" xmlns="" id="{2E6CAB8F-990B-4EB3-9C46-4A5CE5126379}"/>
                </a:ext>
              </a:extLst>
            </p:cNvPr>
            <p:cNvSpPr/>
            <p:nvPr/>
          </p:nvSpPr>
          <p:spPr>
            <a:xfrm>
              <a:off x="10559571" y="3916584"/>
              <a:ext cx="1216152" cy="301422"/>
            </a:xfrm>
            <a:prstGeom prst="parallelogram">
              <a:avLst>
                <a:gd name="adj" fmla="val 99787"/>
              </a:avLst>
            </a:prstGeom>
            <a:noFill/>
            <a:ln w="9525" cap="flat" cmpd="sng" algn="ctr">
              <a:solidFill>
                <a:schemeClr val="bg1">
                  <a:lumMod val="8636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00" name="平行四边形 99">
              <a:extLst>
                <a:ext uri="{FF2B5EF4-FFF2-40B4-BE49-F238E27FC236}">
                  <a16:creationId xmlns:a16="http://schemas.microsoft.com/office/drawing/2014/main" xmlns="" id="{C31A75FF-CD28-4B93-A0DC-A338D873A0C6}"/>
                </a:ext>
              </a:extLst>
            </p:cNvPr>
            <p:cNvSpPr/>
            <p:nvPr/>
          </p:nvSpPr>
          <p:spPr>
            <a:xfrm>
              <a:off x="10559571" y="3951933"/>
              <a:ext cx="1216152" cy="301422"/>
            </a:xfrm>
            <a:prstGeom prst="parallelogram">
              <a:avLst>
                <a:gd name="adj" fmla="val 99787"/>
              </a:avLst>
            </a:prstGeom>
            <a:noFill/>
            <a:ln w="9525" cap="flat" cmpd="sng" algn="ctr">
              <a:solidFill>
                <a:schemeClr val="bg1">
                  <a:lumMod val="8863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01" name="平行四边形 100">
              <a:extLst>
                <a:ext uri="{FF2B5EF4-FFF2-40B4-BE49-F238E27FC236}">
                  <a16:creationId xmlns:a16="http://schemas.microsoft.com/office/drawing/2014/main" xmlns="" id="{36F187DD-FB0A-40FD-B8EC-739F19D52C59}"/>
                </a:ext>
              </a:extLst>
            </p:cNvPr>
            <p:cNvSpPr/>
            <p:nvPr/>
          </p:nvSpPr>
          <p:spPr>
            <a:xfrm>
              <a:off x="10559571" y="3987282"/>
              <a:ext cx="1216152" cy="301422"/>
            </a:xfrm>
            <a:prstGeom prst="parallelogram">
              <a:avLst>
                <a:gd name="adj" fmla="val 99787"/>
              </a:avLst>
            </a:prstGeom>
            <a:noFill/>
            <a:ln w="9525" cap="flat" cmpd="sng" algn="ctr">
              <a:solidFill>
                <a:schemeClr val="bg1">
                  <a:lumMod val="9090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02" name="平行四边形 101">
              <a:extLst>
                <a:ext uri="{FF2B5EF4-FFF2-40B4-BE49-F238E27FC236}">
                  <a16:creationId xmlns:a16="http://schemas.microsoft.com/office/drawing/2014/main" xmlns="" id="{AC8D345A-AEC2-4C9B-84D6-3F4BA318FD6F}"/>
                </a:ext>
              </a:extLst>
            </p:cNvPr>
            <p:cNvSpPr/>
            <p:nvPr/>
          </p:nvSpPr>
          <p:spPr>
            <a:xfrm>
              <a:off x="10559571" y="4022631"/>
              <a:ext cx="1216152" cy="301422"/>
            </a:xfrm>
            <a:prstGeom prst="parallelogram">
              <a:avLst>
                <a:gd name="adj" fmla="val 99787"/>
              </a:avLst>
            </a:prstGeom>
            <a:noFill/>
            <a:ln w="9525" cap="flat" cmpd="sng" algn="ctr">
              <a:solidFill>
                <a:schemeClr val="bg1">
                  <a:lumMod val="9318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03" name="平行四边形 102">
              <a:extLst>
                <a:ext uri="{FF2B5EF4-FFF2-40B4-BE49-F238E27FC236}">
                  <a16:creationId xmlns:a16="http://schemas.microsoft.com/office/drawing/2014/main" xmlns="" id="{6E149690-04DA-473E-9AB2-DF55C6240FEC}"/>
                </a:ext>
              </a:extLst>
            </p:cNvPr>
            <p:cNvSpPr/>
            <p:nvPr/>
          </p:nvSpPr>
          <p:spPr>
            <a:xfrm>
              <a:off x="10559571" y="4057980"/>
              <a:ext cx="1216152" cy="301422"/>
            </a:xfrm>
            <a:prstGeom prst="parallelogram">
              <a:avLst>
                <a:gd name="adj" fmla="val 99787"/>
              </a:avLst>
            </a:prstGeom>
            <a:noFill/>
            <a:ln w="9525" cap="flat" cmpd="sng" algn="ctr">
              <a:solidFill>
                <a:schemeClr val="bg1">
                  <a:lumMod val="9545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04" name="平行四边形 103">
              <a:extLst>
                <a:ext uri="{FF2B5EF4-FFF2-40B4-BE49-F238E27FC236}">
                  <a16:creationId xmlns:a16="http://schemas.microsoft.com/office/drawing/2014/main" xmlns="" id="{1A0A1218-4768-4BE1-8BB9-5356B25C1EE4}"/>
                </a:ext>
              </a:extLst>
            </p:cNvPr>
            <p:cNvSpPr/>
            <p:nvPr/>
          </p:nvSpPr>
          <p:spPr>
            <a:xfrm>
              <a:off x="10559571" y="4093329"/>
              <a:ext cx="1216152" cy="301422"/>
            </a:xfrm>
            <a:prstGeom prst="parallelogram">
              <a:avLst>
                <a:gd name="adj" fmla="val 99787"/>
              </a:avLst>
            </a:prstGeom>
            <a:noFill/>
            <a:ln w="9525" cap="flat" cmpd="sng" algn="ctr">
              <a:solidFill>
                <a:schemeClr val="bg1">
                  <a:lumMod val="9772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8" name="平行四边形 77">
              <a:extLst>
                <a:ext uri="{FF2B5EF4-FFF2-40B4-BE49-F238E27FC236}">
                  <a16:creationId xmlns:a16="http://schemas.microsoft.com/office/drawing/2014/main" xmlns="" id="{5BF3C7C7-8B8E-48EE-BF66-2C5707290AC1}"/>
                </a:ext>
              </a:extLst>
            </p:cNvPr>
            <p:cNvSpPr/>
            <p:nvPr/>
          </p:nvSpPr>
          <p:spPr>
            <a:xfrm>
              <a:off x="10559571" y="4128678"/>
              <a:ext cx="1216152" cy="301422"/>
            </a:xfrm>
            <a:prstGeom prst="parallelogram">
              <a:avLst>
                <a:gd name="adj" fmla="val 99787"/>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平行四边形 76">
              <a:extLst>
                <a:ext uri="{FF2B5EF4-FFF2-40B4-BE49-F238E27FC236}">
                  <a16:creationId xmlns:a16="http://schemas.microsoft.com/office/drawing/2014/main" xmlns="" id="{89C09475-A587-4B76-B74F-2AF702AC60C7}"/>
                </a:ext>
              </a:extLst>
            </p:cNvPr>
            <p:cNvSpPr/>
            <p:nvPr/>
          </p:nvSpPr>
          <p:spPr>
            <a:xfrm>
              <a:off x="10559571" y="3739839"/>
              <a:ext cx="1216152" cy="301422"/>
            </a:xfrm>
            <a:prstGeom prst="parallelogram">
              <a:avLst>
                <a:gd name="adj" fmla="val 99787"/>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96821656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1"/>
                                        </p:tgtEl>
                                        <p:attrNameLst>
                                          <p:attrName>style.visibility</p:attrName>
                                        </p:attrNameLst>
                                      </p:cBhvr>
                                      <p:to>
                                        <p:strVal val="visible"/>
                                      </p:to>
                                    </p:set>
                                    <p:animEffect transition="in" filter="wipe(left)">
                                      <p:cBhvr>
                                        <p:cTn id="21" dur="500"/>
                                        <p:tgtEl>
                                          <p:spTgt spid="7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5"/>
                                        </p:tgtEl>
                                        <p:attrNameLst>
                                          <p:attrName>style.visibility</p:attrName>
                                        </p:attrNameLst>
                                      </p:cBhvr>
                                      <p:to>
                                        <p:strVal val="visible"/>
                                      </p:to>
                                    </p:set>
                                    <p:animEffect transition="in" filter="wipe(left)">
                                      <p:cBhvr>
                                        <p:cTn id="26"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P spid="11" grpId="0"/>
      <p:bldP spid="2" grpId="0"/>
      <p:bldP spid="71" grpId="0"/>
      <p:bldP spid="7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 name="组合 115">
            <a:extLst>
              <a:ext uri="{FF2B5EF4-FFF2-40B4-BE49-F238E27FC236}">
                <a16:creationId xmlns:a16="http://schemas.microsoft.com/office/drawing/2014/main" xmlns="" id="{A834869F-4396-48D4-9F0F-3F13B687F278}"/>
              </a:ext>
            </a:extLst>
          </p:cNvPr>
          <p:cNvGrpSpPr/>
          <p:nvPr/>
        </p:nvGrpSpPr>
        <p:grpSpPr>
          <a:xfrm>
            <a:off x="-2344603" y="-1512542"/>
            <a:ext cx="5948978" cy="5063335"/>
            <a:chOff x="-2344603" y="-3324499"/>
            <a:chExt cx="5948978" cy="5063335"/>
          </a:xfrm>
        </p:grpSpPr>
        <p:sp>
          <p:nvSpPr>
            <p:cNvPr id="117" name="图形 1">
              <a:extLst>
                <a:ext uri="{FF2B5EF4-FFF2-40B4-BE49-F238E27FC236}">
                  <a16:creationId xmlns:a16="http://schemas.microsoft.com/office/drawing/2014/main" xmlns="" id="{3C74F972-872E-4FBC-9957-61B01017CB37}"/>
                </a:ext>
              </a:extLst>
            </p:cNvPr>
            <p:cNvSpPr/>
            <p:nvPr/>
          </p:nvSpPr>
          <p:spPr>
            <a:xfrm rot="14887572">
              <a:off x="-1901782" y="-3767320"/>
              <a:ext cx="5063335" cy="594897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7222"/>
                  <a:alpha val="11111"/>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grpSp>
          <p:nvGrpSpPr>
            <p:cNvPr id="118" name="组合 117">
              <a:extLst>
                <a:ext uri="{FF2B5EF4-FFF2-40B4-BE49-F238E27FC236}">
                  <a16:creationId xmlns:a16="http://schemas.microsoft.com/office/drawing/2014/main" xmlns="" id="{49C9783E-FD9C-4078-9613-88CC92A2AF06}"/>
                </a:ext>
              </a:extLst>
            </p:cNvPr>
            <p:cNvGrpSpPr/>
            <p:nvPr/>
          </p:nvGrpSpPr>
          <p:grpSpPr>
            <a:xfrm>
              <a:off x="-2162584" y="-3169579"/>
              <a:ext cx="5584942" cy="4753495"/>
              <a:chOff x="-2162584" y="-3169579"/>
              <a:chExt cx="5584942" cy="4753495"/>
            </a:xfrm>
          </p:grpSpPr>
          <p:sp>
            <p:nvSpPr>
              <p:cNvPr id="119" name="图形 1">
                <a:extLst>
                  <a:ext uri="{FF2B5EF4-FFF2-40B4-BE49-F238E27FC236}">
                    <a16:creationId xmlns:a16="http://schemas.microsoft.com/office/drawing/2014/main" xmlns="" id="{1F6810B3-89F5-4B77-AD56-7739195A3DEF}"/>
                  </a:ext>
                </a:extLst>
              </p:cNvPr>
              <p:cNvSpPr/>
              <p:nvPr/>
            </p:nvSpPr>
            <p:spPr>
              <a:xfrm rot="14887572">
                <a:off x="-1746861" y="-3585302"/>
                <a:ext cx="4753495" cy="558494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4444"/>
                    <a:alpha val="22222"/>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20" name="图形 1">
                <a:extLst>
                  <a:ext uri="{FF2B5EF4-FFF2-40B4-BE49-F238E27FC236}">
                    <a16:creationId xmlns:a16="http://schemas.microsoft.com/office/drawing/2014/main" xmlns="" id="{72736BA3-906B-453F-9592-98C34C7835D5}"/>
                  </a:ext>
                </a:extLst>
              </p:cNvPr>
              <p:cNvSpPr/>
              <p:nvPr/>
            </p:nvSpPr>
            <p:spPr>
              <a:xfrm rot="14887572">
                <a:off x="-1591941" y="-3403284"/>
                <a:ext cx="4443654" cy="522090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1667"/>
                    <a:alpha val="3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21" name="图形 1">
                <a:extLst>
                  <a:ext uri="{FF2B5EF4-FFF2-40B4-BE49-F238E27FC236}">
                    <a16:creationId xmlns:a16="http://schemas.microsoft.com/office/drawing/2014/main" xmlns="" id="{DB1E3666-6B66-4141-AB10-4DE011AA1D7B}"/>
                  </a:ext>
                </a:extLst>
              </p:cNvPr>
              <p:cNvSpPr/>
              <p:nvPr/>
            </p:nvSpPr>
            <p:spPr>
              <a:xfrm rot="14887572">
                <a:off x="-1437021" y="-3221266"/>
                <a:ext cx="4133813" cy="485687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8889"/>
                    <a:alpha val="44444"/>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22" name="图形 1">
                <a:extLst>
                  <a:ext uri="{FF2B5EF4-FFF2-40B4-BE49-F238E27FC236}">
                    <a16:creationId xmlns:a16="http://schemas.microsoft.com/office/drawing/2014/main" xmlns="" id="{A64F2145-6E5B-4A9D-8FED-869448A050A3}"/>
                  </a:ext>
                </a:extLst>
              </p:cNvPr>
              <p:cNvSpPr/>
              <p:nvPr/>
            </p:nvSpPr>
            <p:spPr>
              <a:xfrm rot="14887572">
                <a:off x="-1282100" y="-3039248"/>
                <a:ext cx="3823973" cy="44928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6111"/>
                    <a:alpha val="55556"/>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23" name="图形 1">
                <a:extLst>
                  <a:ext uri="{FF2B5EF4-FFF2-40B4-BE49-F238E27FC236}">
                    <a16:creationId xmlns:a16="http://schemas.microsoft.com/office/drawing/2014/main" xmlns="" id="{5A183BDA-DA96-4D1D-8CDE-B17774ACA0F2}"/>
                  </a:ext>
                </a:extLst>
              </p:cNvPr>
              <p:cNvSpPr/>
              <p:nvPr/>
            </p:nvSpPr>
            <p:spPr>
              <a:xfrm rot="14887572">
                <a:off x="-1127180" y="-2857230"/>
                <a:ext cx="3514132" cy="412879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3333"/>
                    <a:alpha val="6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24" name="图形 1">
                <a:extLst>
                  <a:ext uri="{FF2B5EF4-FFF2-40B4-BE49-F238E27FC236}">
                    <a16:creationId xmlns:a16="http://schemas.microsoft.com/office/drawing/2014/main" xmlns="" id="{342F074C-EFF3-4244-8215-15C267932F84}"/>
                  </a:ext>
                </a:extLst>
              </p:cNvPr>
              <p:cNvSpPr/>
              <p:nvPr/>
            </p:nvSpPr>
            <p:spPr>
              <a:xfrm rot="14887572">
                <a:off x="-972260" y="-2675212"/>
                <a:ext cx="3204291" cy="376476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0556"/>
                    <a:alpha val="77778"/>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25" name="图形 1">
                <a:extLst>
                  <a:ext uri="{FF2B5EF4-FFF2-40B4-BE49-F238E27FC236}">
                    <a16:creationId xmlns:a16="http://schemas.microsoft.com/office/drawing/2014/main" xmlns="" id="{957C8D68-A64D-483C-85A5-012BFA21EF59}"/>
                  </a:ext>
                </a:extLst>
              </p:cNvPr>
              <p:cNvSpPr/>
              <p:nvPr/>
            </p:nvSpPr>
            <p:spPr>
              <a:xfrm rot="14887572">
                <a:off x="-817339" y="-2493194"/>
                <a:ext cx="2894451" cy="340072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77778"/>
                    <a:alpha val="88889"/>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26" name="图形 1">
                <a:extLst>
                  <a:ext uri="{FF2B5EF4-FFF2-40B4-BE49-F238E27FC236}">
                    <a16:creationId xmlns:a16="http://schemas.microsoft.com/office/drawing/2014/main" xmlns="" id="{E8212371-0F71-4E95-B23A-305D57ABB51D}"/>
                  </a:ext>
                </a:extLst>
              </p:cNvPr>
              <p:cNvSpPr/>
              <p:nvPr/>
            </p:nvSpPr>
            <p:spPr>
              <a:xfrm rot="14887572">
                <a:off x="-662419" y="-231117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chemeClr val="bg1">
                    <a:lumMod val="7500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127" name="图形 1">
                <a:extLst>
                  <a:ext uri="{FF2B5EF4-FFF2-40B4-BE49-F238E27FC236}">
                    <a16:creationId xmlns:a16="http://schemas.microsoft.com/office/drawing/2014/main" xmlns="" id="{B84CA3DD-42A0-4785-B644-E2FC701DD981}"/>
                  </a:ext>
                </a:extLst>
              </p:cNvPr>
              <p:cNvSpPr/>
              <p:nvPr/>
            </p:nvSpPr>
            <p:spPr>
              <a:xfrm rot="14887572">
                <a:off x="-652248" y="-231433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chemeClr val="bg1"/>
              </a:solidFill>
              <a:ln w="9525" cap="flat">
                <a:solidFill>
                  <a:schemeClr val="bg1"/>
                </a:solidFill>
                <a:prstDash val="solid"/>
                <a:miter/>
              </a:ln>
              <a:effectLst>
                <a:outerShdw blurRad="190500" dist="38100" dir="13500000" algn="br" rotWithShape="0">
                  <a:prstClr val="black">
                    <a:alpha val="20000"/>
                  </a:prstClr>
                </a:outerShdw>
              </a:effectLst>
            </p:spPr>
            <p:txBody>
              <a:bodyPr rtlCol="0" anchor="ctr"/>
              <a:lstStyle/>
              <a:p>
                <a:endParaRPr lang="zh-CN" altLang="en-US"/>
              </a:p>
            </p:txBody>
          </p:sp>
        </p:grpSp>
      </p:grpSp>
      <p:grpSp>
        <p:nvGrpSpPr>
          <p:cNvPr id="3" name="组合 2">
            <a:extLst>
              <a:ext uri="{FF2B5EF4-FFF2-40B4-BE49-F238E27FC236}">
                <a16:creationId xmlns:a16="http://schemas.microsoft.com/office/drawing/2014/main" xmlns="" id="{521D6A4D-604C-4EBE-B5C9-ED735D3A9219}"/>
              </a:ext>
            </a:extLst>
          </p:cNvPr>
          <p:cNvGrpSpPr/>
          <p:nvPr/>
        </p:nvGrpSpPr>
        <p:grpSpPr>
          <a:xfrm>
            <a:off x="8631816" y="2804302"/>
            <a:ext cx="2874996" cy="2874996"/>
            <a:chOff x="8631816" y="2804302"/>
            <a:chExt cx="2874996" cy="2874996"/>
          </a:xfrm>
        </p:grpSpPr>
        <p:pic>
          <p:nvPicPr>
            <p:cNvPr id="32" name="图片 31">
              <a:extLst>
                <a:ext uri="{FF2B5EF4-FFF2-40B4-BE49-F238E27FC236}">
                  <a16:creationId xmlns:a16="http://schemas.microsoft.com/office/drawing/2014/main" xmlns="" id="{5620D198-B4B5-45D9-AFF9-0560D23B9ACA}"/>
                </a:ext>
              </a:extLst>
            </p:cNvPr>
            <p:cNvPicPr>
              <a:picLocks noChangeAspect="1"/>
            </p:cNvPicPr>
            <p:nvPr/>
          </p:nvPicPr>
          <p:blipFill>
            <a:blip r:embed="rId3"/>
            <a:srcRect/>
            <a:stretch>
              <a:fillRect/>
            </a:stretch>
          </p:blipFill>
          <p:spPr>
            <a:xfrm>
              <a:off x="8631816" y="2804302"/>
              <a:ext cx="2874996" cy="2874996"/>
            </a:xfrm>
            <a:custGeom>
              <a:avLst/>
              <a:gdLst>
                <a:gd name="connsiteX0" fmla="*/ 2571250 w 5139373"/>
                <a:gd name="connsiteY0" fmla="*/ 4287 h 5139373"/>
                <a:gd name="connsiteX1" fmla="*/ 2569687 w 5139373"/>
                <a:gd name="connsiteY1" fmla="*/ 2569687 h 5139373"/>
                <a:gd name="connsiteX2" fmla="*/ 4799438 w 5139373"/>
                <a:gd name="connsiteY2" fmla="*/ 1301031 h 5139373"/>
                <a:gd name="connsiteX3" fmla="*/ 2571250 w 5139373"/>
                <a:gd name="connsiteY3" fmla="*/ 4287 h 5139373"/>
                <a:gd name="connsiteX4" fmla="*/ 0 w 5139373"/>
                <a:gd name="connsiteY4" fmla="*/ 0 h 5139373"/>
                <a:gd name="connsiteX5" fmla="*/ 5139373 w 5139373"/>
                <a:gd name="connsiteY5" fmla="*/ 0 h 5139373"/>
                <a:gd name="connsiteX6" fmla="*/ 5139373 w 5139373"/>
                <a:gd name="connsiteY6" fmla="*/ 5139373 h 5139373"/>
                <a:gd name="connsiteX7" fmla="*/ 0 w 5139373"/>
                <a:gd name="connsiteY7" fmla="*/ 5139373 h 513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9373" h="5139373">
                  <a:moveTo>
                    <a:pt x="2571250" y="4287"/>
                  </a:moveTo>
                  <a:lnTo>
                    <a:pt x="2569687" y="2569687"/>
                  </a:lnTo>
                  <a:lnTo>
                    <a:pt x="4799438" y="1301031"/>
                  </a:lnTo>
                  <a:cubicBezTo>
                    <a:pt x="4343606" y="499875"/>
                    <a:pt x="3493006" y="4849"/>
                    <a:pt x="2571250" y="4287"/>
                  </a:cubicBezTo>
                  <a:close/>
                  <a:moveTo>
                    <a:pt x="0" y="0"/>
                  </a:moveTo>
                  <a:lnTo>
                    <a:pt x="5139373" y="0"/>
                  </a:lnTo>
                  <a:lnTo>
                    <a:pt x="5139373" y="5139373"/>
                  </a:lnTo>
                  <a:lnTo>
                    <a:pt x="0" y="5139373"/>
                  </a:lnTo>
                  <a:close/>
                </a:path>
              </a:pathLst>
            </a:custGeom>
          </p:spPr>
        </p:pic>
        <p:sp>
          <p:nvSpPr>
            <p:cNvPr id="2" name="不完整圆 1">
              <a:extLst>
                <a:ext uri="{FF2B5EF4-FFF2-40B4-BE49-F238E27FC236}">
                  <a16:creationId xmlns:a16="http://schemas.microsoft.com/office/drawing/2014/main" xmlns="" id="{026F49CA-6229-4052-8DBF-B97768BF5E36}"/>
                </a:ext>
              </a:extLst>
            </p:cNvPr>
            <p:cNvSpPr/>
            <p:nvPr/>
          </p:nvSpPr>
          <p:spPr>
            <a:xfrm>
              <a:off x="8634214" y="2806700"/>
              <a:ext cx="2870200" cy="2870200"/>
            </a:xfrm>
            <a:prstGeom prst="pie">
              <a:avLst>
                <a:gd name="adj1" fmla="val 19833274"/>
                <a:gd name="adj2" fmla="val 16200000"/>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83" name="组合 82">
            <a:extLst>
              <a:ext uri="{FF2B5EF4-FFF2-40B4-BE49-F238E27FC236}">
                <a16:creationId xmlns:a16="http://schemas.microsoft.com/office/drawing/2014/main" xmlns="" id="{6AF36A8C-1EA1-4070-840D-A280480D7EBE}"/>
              </a:ext>
            </a:extLst>
          </p:cNvPr>
          <p:cNvGrpSpPr/>
          <p:nvPr/>
        </p:nvGrpSpPr>
        <p:grpSpPr>
          <a:xfrm>
            <a:off x="7166849" y="4025051"/>
            <a:ext cx="1214737" cy="1431999"/>
            <a:chOff x="7166849" y="3034451"/>
            <a:chExt cx="1214737" cy="1431999"/>
          </a:xfrm>
        </p:grpSpPr>
        <p:sp>
          <p:nvSpPr>
            <p:cNvPr id="47" name="文本框 46">
              <a:extLst>
                <a:ext uri="{FF2B5EF4-FFF2-40B4-BE49-F238E27FC236}">
                  <a16:creationId xmlns:a16="http://schemas.microsoft.com/office/drawing/2014/main" xmlns="" id="{C80B4662-1AFF-43CC-8B89-60F2121D6A9D}"/>
                </a:ext>
              </a:extLst>
            </p:cNvPr>
            <p:cNvSpPr txBox="1"/>
            <p:nvPr/>
          </p:nvSpPr>
          <p:spPr>
            <a:xfrm>
              <a:off x="7267696" y="3143011"/>
              <a:ext cx="1113890" cy="1323439"/>
            </a:xfrm>
            <a:prstGeom prst="rect">
              <a:avLst/>
            </a:prstGeom>
            <a:noFill/>
          </p:spPr>
          <p:txBody>
            <a:bodyPr wrap="square" rtlCol="0">
              <a:spAutoFit/>
            </a:bodyPr>
            <a:lstStyle/>
            <a:p>
              <a:r>
                <a:rPr lang="en-US" altLang="zh-CN" sz="4000" dirty="0">
                  <a:solidFill>
                    <a:schemeClr val="bg1"/>
                  </a:solidFill>
                  <a:latin typeface="微软雅黑 Light" panose="020B0502040204020203" pitchFamily="34" charset="-122"/>
                  <a:ea typeface="微软雅黑 Light" panose="020B0502040204020203" pitchFamily="34" charset="-122"/>
                </a:rPr>
                <a:t>85%</a:t>
              </a:r>
              <a:endParaRPr lang="zh-CN" altLang="en-US" sz="4000" dirty="0">
                <a:solidFill>
                  <a:schemeClr val="bg1"/>
                </a:solidFill>
                <a:latin typeface="微软雅黑 Light" panose="020B0502040204020203" pitchFamily="34" charset="-122"/>
                <a:ea typeface="微软雅黑 Light" panose="020B0502040204020203" pitchFamily="34" charset="-122"/>
              </a:endParaRPr>
            </a:p>
          </p:txBody>
        </p:sp>
        <p:sp>
          <p:nvSpPr>
            <p:cNvPr id="78" name="文本框 77">
              <a:extLst>
                <a:ext uri="{FF2B5EF4-FFF2-40B4-BE49-F238E27FC236}">
                  <a16:creationId xmlns:a16="http://schemas.microsoft.com/office/drawing/2014/main" xmlns="" id="{4E6B160D-3BBF-4A24-8530-528964AB1B22}"/>
                </a:ext>
              </a:extLst>
            </p:cNvPr>
            <p:cNvSpPr txBox="1"/>
            <p:nvPr/>
          </p:nvSpPr>
          <p:spPr>
            <a:xfrm>
              <a:off x="7250888" y="3124918"/>
              <a:ext cx="1113890" cy="1323439"/>
            </a:xfrm>
            <a:prstGeom prst="rect">
              <a:avLst/>
            </a:prstGeom>
            <a:noFill/>
            <a:effectLst/>
          </p:spPr>
          <p:txBody>
            <a:bodyPr wrap="square" rtlCol="0">
              <a:spAutoFit/>
            </a:bodyPr>
            <a:lstStyle/>
            <a:p>
              <a:r>
                <a:rPr lang="en-US" altLang="zh-CN" sz="4000" dirty="0">
                  <a:solidFill>
                    <a:srgbClr val="D4D4D4"/>
                  </a:solidFill>
                  <a:latin typeface="微软雅黑 Light" panose="020B0502040204020203" pitchFamily="34" charset="-122"/>
                  <a:ea typeface="微软雅黑 Light" panose="020B0502040204020203" pitchFamily="34" charset="-122"/>
                </a:rPr>
                <a:t>85%</a:t>
              </a:r>
              <a:endParaRPr lang="zh-CN" altLang="en-US" sz="4000" dirty="0">
                <a:solidFill>
                  <a:srgbClr val="D4D4D4"/>
                </a:solidFill>
                <a:latin typeface="微软雅黑 Light" panose="020B0502040204020203" pitchFamily="34" charset="-122"/>
                <a:ea typeface="微软雅黑 Light" panose="020B0502040204020203" pitchFamily="34" charset="-122"/>
              </a:endParaRPr>
            </a:p>
          </p:txBody>
        </p:sp>
        <p:sp>
          <p:nvSpPr>
            <p:cNvPr id="79" name="文本框 78">
              <a:extLst>
                <a:ext uri="{FF2B5EF4-FFF2-40B4-BE49-F238E27FC236}">
                  <a16:creationId xmlns:a16="http://schemas.microsoft.com/office/drawing/2014/main" xmlns="" id="{DFD51A0F-CD17-488E-89D6-30A64250FA34}"/>
                </a:ext>
              </a:extLst>
            </p:cNvPr>
            <p:cNvSpPr txBox="1"/>
            <p:nvPr/>
          </p:nvSpPr>
          <p:spPr>
            <a:xfrm>
              <a:off x="7234080" y="3106824"/>
              <a:ext cx="1113890" cy="1323439"/>
            </a:xfrm>
            <a:prstGeom prst="rect">
              <a:avLst/>
            </a:prstGeom>
            <a:noFill/>
            <a:effectLst/>
          </p:spPr>
          <p:txBody>
            <a:bodyPr wrap="square" rtlCol="0">
              <a:spAutoFit/>
            </a:bodyPr>
            <a:lstStyle/>
            <a:p>
              <a:r>
                <a:rPr lang="en-US" altLang="zh-CN" sz="4000" dirty="0">
                  <a:solidFill>
                    <a:srgbClr val="AAAAAA"/>
                  </a:solidFill>
                  <a:latin typeface="微软雅黑 Light" panose="020B0502040204020203" pitchFamily="34" charset="-122"/>
                  <a:ea typeface="微软雅黑 Light" panose="020B0502040204020203" pitchFamily="34" charset="-122"/>
                </a:rPr>
                <a:t>85%</a:t>
              </a:r>
              <a:endParaRPr lang="zh-CN" altLang="en-US" sz="4000" dirty="0">
                <a:solidFill>
                  <a:srgbClr val="AAAAAA"/>
                </a:solidFill>
                <a:latin typeface="微软雅黑 Light" panose="020B0502040204020203" pitchFamily="34" charset="-122"/>
                <a:ea typeface="微软雅黑 Light" panose="020B0502040204020203" pitchFamily="34" charset="-122"/>
              </a:endParaRPr>
            </a:p>
          </p:txBody>
        </p:sp>
        <p:sp>
          <p:nvSpPr>
            <p:cNvPr id="80" name="文本框 79">
              <a:extLst>
                <a:ext uri="{FF2B5EF4-FFF2-40B4-BE49-F238E27FC236}">
                  <a16:creationId xmlns:a16="http://schemas.microsoft.com/office/drawing/2014/main" xmlns="" id="{216024EB-D321-4842-B935-94A888719AC7}"/>
                </a:ext>
              </a:extLst>
            </p:cNvPr>
            <p:cNvSpPr txBox="1"/>
            <p:nvPr/>
          </p:nvSpPr>
          <p:spPr>
            <a:xfrm>
              <a:off x="7217273" y="3088731"/>
              <a:ext cx="1113890" cy="1323439"/>
            </a:xfrm>
            <a:prstGeom prst="rect">
              <a:avLst/>
            </a:prstGeom>
            <a:noFill/>
            <a:effectLst/>
          </p:spPr>
          <p:txBody>
            <a:bodyPr wrap="square" rtlCol="0">
              <a:spAutoFit/>
            </a:bodyPr>
            <a:lstStyle/>
            <a:p>
              <a:r>
                <a:rPr lang="en-US" altLang="zh-CN" sz="4000" dirty="0">
                  <a:solidFill>
                    <a:srgbClr val="7F7F7F"/>
                  </a:solidFill>
                  <a:latin typeface="微软雅黑 Light" panose="020B0502040204020203" pitchFamily="34" charset="-122"/>
                  <a:ea typeface="微软雅黑 Light" panose="020B0502040204020203" pitchFamily="34" charset="-122"/>
                </a:rPr>
                <a:t>85%</a:t>
              </a:r>
              <a:endParaRPr lang="zh-CN" altLang="en-US" sz="4000" dirty="0">
                <a:solidFill>
                  <a:srgbClr val="7F7F7F"/>
                </a:solidFill>
                <a:latin typeface="微软雅黑 Light" panose="020B0502040204020203" pitchFamily="34" charset="-122"/>
                <a:ea typeface="微软雅黑 Light" panose="020B0502040204020203" pitchFamily="34" charset="-122"/>
              </a:endParaRPr>
            </a:p>
          </p:txBody>
        </p:sp>
        <p:sp>
          <p:nvSpPr>
            <p:cNvPr id="81" name="文本框 80">
              <a:extLst>
                <a:ext uri="{FF2B5EF4-FFF2-40B4-BE49-F238E27FC236}">
                  <a16:creationId xmlns:a16="http://schemas.microsoft.com/office/drawing/2014/main" xmlns="" id="{B2D8EF00-33F7-4D1C-A34C-DF2F7AE1D5E7}"/>
                </a:ext>
              </a:extLst>
            </p:cNvPr>
            <p:cNvSpPr txBox="1"/>
            <p:nvPr/>
          </p:nvSpPr>
          <p:spPr>
            <a:xfrm>
              <a:off x="7200465" y="3070638"/>
              <a:ext cx="1113890" cy="1323439"/>
            </a:xfrm>
            <a:prstGeom prst="rect">
              <a:avLst/>
            </a:prstGeom>
            <a:noFill/>
            <a:effectLst/>
          </p:spPr>
          <p:txBody>
            <a:bodyPr wrap="square" rtlCol="0">
              <a:spAutoFit/>
            </a:bodyPr>
            <a:lstStyle/>
            <a:p>
              <a:r>
                <a:rPr lang="en-US" altLang="zh-CN" sz="4000" dirty="0">
                  <a:solidFill>
                    <a:srgbClr val="555555"/>
                  </a:solidFill>
                  <a:latin typeface="微软雅黑 Light" panose="020B0502040204020203" pitchFamily="34" charset="-122"/>
                  <a:ea typeface="微软雅黑 Light" panose="020B0502040204020203" pitchFamily="34" charset="-122"/>
                </a:rPr>
                <a:t>85%</a:t>
              </a:r>
              <a:endParaRPr lang="zh-CN" altLang="en-US" sz="4000" dirty="0">
                <a:solidFill>
                  <a:srgbClr val="555555"/>
                </a:solidFill>
                <a:latin typeface="微软雅黑 Light" panose="020B0502040204020203" pitchFamily="34" charset="-122"/>
                <a:ea typeface="微软雅黑 Light" panose="020B0502040204020203" pitchFamily="34" charset="-122"/>
              </a:endParaRPr>
            </a:p>
          </p:txBody>
        </p:sp>
        <p:sp>
          <p:nvSpPr>
            <p:cNvPr id="82" name="文本框 81">
              <a:extLst>
                <a:ext uri="{FF2B5EF4-FFF2-40B4-BE49-F238E27FC236}">
                  <a16:creationId xmlns:a16="http://schemas.microsoft.com/office/drawing/2014/main" xmlns="" id="{EC9FAAA7-C014-4F5A-B519-165882774C58}"/>
                </a:ext>
              </a:extLst>
            </p:cNvPr>
            <p:cNvSpPr txBox="1"/>
            <p:nvPr/>
          </p:nvSpPr>
          <p:spPr>
            <a:xfrm>
              <a:off x="7183657" y="3052544"/>
              <a:ext cx="1113890" cy="1323439"/>
            </a:xfrm>
            <a:prstGeom prst="rect">
              <a:avLst/>
            </a:prstGeom>
            <a:noFill/>
            <a:effectLst/>
          </p:spPr>
          <p:txBody>
            <a:bodyPr wrap="square" rtlCol="0">
              <a:spAutoFit/>
            </a:bodyPr>
            <a:lstStyle/>
            <a:p>
              <a:r>
                <a:rPr lang="en-US" altLang="zh-CN" sz="4000" dirty="0">
                  <a:solidFill>
                    <a:srgbClr val="2A2A2A"/>
                  </a:solidFill>
                  <a:latin typeface="微软雅黑 Light" panose="020B0502040204020203" pitchFamily="34" charset="-122"/>
                  <a:ea typeface="微软雅黑 Light" panose="020B0502040204020203" pitchFamily="34" charset="-122"/>
                </a:rPr>
                <a:t>85%</a:t>
              </a:r>
              <a:endParaRPr lang="zh-CN" altLang="en-US" sz="4000" dirty="0">
                <a:solidFill>
                  <a:srgbClr val="2A2A2A"/>
                </a:solidFill>
                <a:latin typeface="微软雅黑 Light" panose="020B0502040204020203" pitchFamily="34" charset="-122"/>
                <a:ea typeface="微软雅黑 Light" panose="020B0502040204020203" pitchFamily="34" charset="-122"/>
              </a:endParaRPr>
            </a:p>
          </p:txBody>
        </p:sp>
        <p:sp>
          <p:nvSpPr>
            <p:cNvPr id="33" name="文本框 32">
              <a:extLst>
                <a:ext uri="{FF2B5EF4-FFF2-40B4-BE49-F238E27FC236}">
                  <a16:creationId xmlns:a16="http://schemas.microsoft.com/office/drawing/2014/main" xmlns="" id="{BA9FAE82-4D6B-49BD-9D52-E7175326070C}"/>
                </a:ext>
              </a:extLst>
            </p:cNvPr>
            <p:cNvSpPr txBox="1"/>
            <p:nvPr/>
          </p:nvSpPr>
          <p:spPr>
            <a:xfrm>
              <a:off x="7166849" y="3034451"/>
              <a:ext cx="1113890" cy="1323439"/>
            </a:xfrm>
            <a:prstGeom prst="rect">
              <a:avLst/>
            </a:prstGeom>
            <a:noFill/>
          </p:spPr>
          <p:txBody>
            <a:bodyPr wrap="square" rtlCol="0">
              <a:spAutoFit/>
            </a:bodyPr>
            <a:lstStyle/>
            <a:p>
              <a:r>
                <a:rPr lang="en-US" altLang="zh-CN" sz="4000" dirty="0">
                  <a:latin typeface="微软雅黑 Light" panose="020B0502040204020203" pitchFamily="34" charset="-122"/>
                  <a:ea typeface="微软雅黑 Light" panose="020B0502040204020203" pitchFamily="34" charset="-122"/>
                </a:rPr>
                <a:t>85%</a:t>
              </a:r>
              <a:endParaRPr lang="zh-CN" altLang="en-US" sz="4000" dirty="0">
                <a:latin typeface="微软雅黑 Light" panose="020B0502040204020203" pitchFamily="34" charset="-122"/>
                <a:ea typeface="微软雅黑 Light" panose="020B0502040204020203" pitchFamily="34" charset="-122"/>
              </a:endParaRPr>
            </a:p>
          </p:txBody>
        </p:sp>
      </p:grpSp>
      <p:grpSp>
        <p:nvGrpSpPr>
          <p:cNvPr id="34" name="组合 33">
            <a:extLst>
              <a:ext uri="{FF2B5EF4-FFF2-40B4-BE49-F238E27FC236}">
                <a16:creationId xmlns:a16="http://schemas.microsoft.com/office/drawing/2014/main" xmlns="" id="{041F68EA-CCE9-4C05-AA59-B45A8A730204}"/>
              </a:ext>
            </a:extLst>
          </p:cNvPr>
          <p:cNvGrpSpPr/>
          <p:nvPr/>
        </p:nvGrpSpPr>
        <p:grpSpPr>
          <a:xfrm>
            <a:off x="9389790" y="4441316"/>
            <a:ext cx="431874" cy="431874"/>
            <a:chOff x="3936337" y="1962997"/>
            <a:chExt cx="610852" cy="610852"/>
          </a:xfrm>
        </p:grpSpPr>
        <p:sp>
          <p:nvSpPr>
            <p:cNvPr id="35" name="椭圆 34">
              <a:extLst>
                <a:ext uri="{FF2B5EF4-FFF2-40B4-BE49-F238E27FC236}">
                  <a16:creationId xmlns:a16="http://schemas.microsoft.com/office/drawing/2014/main" xmlns="" id="{6397FAF4-F599-416B-A6F6-369C724173A3}"/>
                </a:ext>
              </a:extLst>
            </p:cNvPr>
            <p:cNvSpPr/>
            <p:nvPr/>
          </p:nvSpPr>
          <p:spPr>
            <a:xfrm>
              <a:off x="3981165" y="2007825"/>
              <a:ext cx="521196" cy="521196"/>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xmlns="" id="{53B9DEFC-64E3-4BDC-AD0C-3A0D0A4A69BD}"/>
                </a:ext>
              </a:extLst>
            </p:cNvPr>
            <p:cNvSpPr/>
            <p:nvPr/>
          </p:nvSpPr>
          <p:spPr>
            <a:xfrm>
              <a:off x="3936337" y="1962997"/>
              <a:ext cx="610852" cy="610852"/>
            </a:xfrm>
            <a:prstGeom prst="ellipse">
              <a:avLst/>
            </a:prstGeom>
            <a:solidFill>
              <a:schemeClr val="bg1">
                <a:alpha val="0"/>
              </a:schemeClr>
            </a:solidFill>
            <a:ln w="9525"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7" name="椭圆 36">
              <a:extLst>
                <a:ext uri="{FF2B5EF4-FFF2-40B4-BE49-F238E27FC236}">
                  <a16:creationId xmlns:a16="http://schemas.microsoft.com/office/drawing/2014/main" xmlns="" id="{093A5DE2-805F-42EA-9960-86BE288EAB37}"/>
                </a:ext>
              </a:extLst>
            </p:cNvPr>
            <p:cNvSpPr/>
            <p:nvPr/>
          </p:nvSpPr>
          <p:spPr>
            <a:xfrm>
              <a:off x="3976012" y="2002672"/>
              <a:ext cx="531502" cy="531502"/>
            </a:xfrm>
            <a:prstGeom prst="ellipse">
              <a:avLst/>
            </a:prstGeom>
            <a:solidFill>
              <a:srgbClr val="D6D6D6">
                <a:alpha val="20000"/>
              </a:srgbClr>
            </a:solidFill>
            <a:ln w="9525"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8" name="椭圆 37">
              <a:extLst>
                <a:ext uri="{FF2B5EF4-FFF2-40B4-BE49-F238E27FC236}">
                  <a16:creationId xmlns:a16="http://schemas.microsoft.com/office/drawing/2014/main" xmlns="" id="{4BBDD7A2-5D7C-472C-91DE-3FB6AB3DDE80}"/>
                </a:ext>
              </a:extLst>
            </p:cNvPr>
            <p:cNvSpPr/>
            <p:nvPr/>
          </p:nvSpPr>
          <p:spPr>
            <a:xfrm>
              <a:off x="4015687" y="2042347"/>
              <a:ext cx="452151" cy="452151"/>
            </a:xfrm>
            <a:prstGeom prst="ellipse">
              <a:avLst/>
            </a:prstGeom>
            <a:solidFill>
              <a:srgbClr val="ADADAD">
                <a:alpha val="40000"/>
              </a:srgbClr>
            </a:solidFill>
            <a:ln w="9525"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9" name="椭圆 38">
              <a:extLst>
                <a:ext uri="{FF2B5EF4-FFF2-40B4-BE49-F238E27FC236}">
                  <a16:creationId xmlns:a16="http://schemas.microsoft.com/office/drawing/2014/main" xmlns="" id="{5A5399DF-C1B7-425F-956D-150D60E436F5}"/>
                </a:ext>
              </a:extLst>
            </p:cNvPr>
            <p:cNvSpPr/>
            <p:nvPr/>
          </p:nvSpPr>
          <p:spPr>
            <a:xfrm>
              <a:off x="4055363" y="2082023"/>
              <a:ext cx="372801" cy="372801"/>
            </a:xfrm>
            <a:prstGeom prst="ellipse">
              <a:avLst/>
            </a:prstGeom>
            <a:solidFill>
              <a:srgbClr val="848484">
                <a:alpha val="60000"/>
              </a:srgbClr>
            </a:solidFill>
            <a:ln w="9525"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0" name="椭圆 39">
              <a:extLst>
                <a:ext uri="{FF2B5EF4-FFF2-40B4-BE49-F238E27FC236}">
                  <a16:creationId xmlns:a16="http://schemas.microsoft.com/office/drawing/2014/main" xmlns="" id="{5F6E0771-DAC2-488F-9617-736B6320B8A7}"/>
                </a:ext>
              </a:extLst>
            </p:cNvPr>
            <p:cNvSpPr/>
            <p:nvPr/>
          </p:nvSpPr>
          <p:spPr>
            <a:xfrm>
              <a:off x="4095038" y="2121698"/>
              <a:ext cx="293450" cy="293450"/>
            </a:xfrm>
            <a:prstGeom prst="ellipse">
              <a:avLst/>
            </a:prstGeom>
            <a:solidFill>
              <a:srgbClr val="5B5B5B">
                <a:alpha val="80000"/>
              </a:srgbClr>
            </a:solidFill>
            <a:ln w="9525"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1" name="椭圆 40">
              <a:extLst>
                <a:ext uri="{FF2B5EF4-FFF2-40B4-BE49-F238E27FC236}">
                  <a16:creationId xmlns:a16="http://schemas.microsoft.com/office/drawing/2014/main" xmlns="" id="{2CDCBCDC-1007-4358-9473-A553C6678CD6}"/>
                </a:ext>
              </a:extLst>
            </p:cNvPr>
            <p:cNvSpPr/>
            <p:nvPr/>
          </p:nvSpPr>
          <p:spPr>
            <a:xfrm>
              <a:off x="4134713" y="2161373"/>
              <a:ext cx="214100" cy="214100"/>
            </a:xfrm>
            <a:prstGeom prst="ellipse">
              <a:avLst/>
            </a:prstGeom>
            <a:solidFill>
              <a:srgbClr val="32323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2" name="直接连接符 41">
            <a:extLst>
              <a:ext uri="{FF2B5EF4-FFF2-40B4-BE49-F238E27FC236}">
                <a16:creationId xmlns:a16="http://schemas.microsoft.com/office/drawing/2014/main" xmlns="" id="{70BF585F-8345-4F4D-94A2-86617600260C}"/>
              </a:ext>
            </a:extLst>
          </p:cNvPr>
          <p:cNvCxnSpPr>
            <a:cxnSpLocks/>
          </p:cNvCxnSpPr>
          <p:nvPr/>
        </p:nvCxnSpPr>
        <p:spPr>
          <a:xfrm flipH="1">
            <a:off x="7237941" y="4657252"/>
            <a:ext cx="215184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xmlns="" id="{787C005B-B5C3-4BAD-A846-C0F0BED2FC4F}"/>
              </a:ext>
            </a:extLst>
          </p:cNvPr>
          <p:cNvSpPr txBox="1"/>
          <p:nvPr/>
        </p:nvSpPr>
        <p:spPr>
          <a:xfrm>
            <a:off x="5455184" y="4195587"/>
            <a:ext cx="1569660" cy="461665"/>
          </a:xfrm>
          <a:prstGeom prst="rect">
            <a:avLst/>
          </a:prstGeom>
          <a:noFill/>
        </p:spPr>
        <p:txBody>
          <a:bodyPr wrap="none" rtlCol="0">
            <a:spAutoFit/>
          </a:bodyPr>
          <a:lstStyle/>
          <a:p>
            <a:pPr algn="r"/>
            <a:r>
              <a:rPr lang="zh-CN" altLang="en-US" sz="2400" b="1" spc="300" dirty="0">
                <a:solidFill>
                  <a:srgbClr val="323232"/>
                </a:solidFill>
                <a:latin typeface="微软雅黑 Light" panose="020B0502040204020203" pitchFamily="34" charset="-122"/>
                <a:ea typeface="微软雅黑 Light" panose="020B0502040204020203" pitchFamily="34" charset="-122"/>
              </a:rPr>
              <a:t>输入标题</a:t>
            </a:r>
          </a:p>
        </p:txBody>
      </p:sp>
      <p:sp>
        <p:nvSpPr>
          <p:cNvPr id="46" name="文本框 45">
            <a:extLst>
              <a:ext uri="{FF2B5EF4-FFF2-40B4-BE49-F238E27FC236}">
                <a16:creationId xmlns:a16="http://schemas.microsoft.com/office/drawing/2014/main" xmlns="" id="{DAFCD62B-3463-4E7A-B4A3-F3CF36B8D4DD}"/>
              </a:ext>
            </a:extLst>
          </p:cNvPr>
          <p:cNvSpPr txBox="1"/>
          <p:nvPr/>
        </p:nvSpPr>
        <p:spPr>
          <a:xfrm>
            <a:off x="4315191" y="4579435"/>
            <a:ext cx="2928098" cy="659861"/>
          </a:xfrm>
          <a:prstGeom prst="rect">
            <a:avLst/>
          </a:prstGeom>
          <a:noFill/>
        </p:spPr>
        <p:txBody>
          <a:bodyPr wrap="square" rtlCol="0">
            <a:spAutoFit/>
          </a:bodyPr>
          <a:lstStyle/>
          <a:p>
            <a:pPr algn="r">
              <a:lnSpc>
                <a:spcPct val="120000"/>
              </a:lnSpc>
            </a:pPr>
            <a:r>
              <a:rPr lang="zh-CN" altLang="en-US" sz="1600" spc="300" dirty="0">
                <a:solidFill>
                  <a:srgbClr val="323232"/>
                </a:solidFill>
                <a:latin typeface="微软雅黑 Light" panose="020B0502040204020203" pitchFamily="34" charset="-122"/>
                <a:ea typeface="微软雅黑 Light" panose="020B0502040204020203" pitchFamily="34" charset="-122"/>
              </a:rPr>
              <a:t>输入内容，请输入内容，请在这里输入内容。</a:t>
            </a:r>
          </a:p>
        </p:txBody>
      </p:sp>
      <p:grpSp>
        <p:nvGrpSpPr>
          <p:cNvPr id="84" name="组合 83">
            <a:extLst>
              <a:ext uri="{FF2B5EF4-FFF2-40B4-BE49-F238E27FC236}">
                <a16:creationId xmlns:a16="http://schemas.microsoft.com/office/drawing/2014/main" xmlns="" id="{46ADCE58-8280-4EDB-87F8-40A3DE09BCFB}"/>
              </a:ext>
            </a:extLst>
          </p:cNvPr>
          <p:cNvGrpSpPr/>
          <p:nvPr/>
        </p:nvGrpSpPr>
        <p:grpSpPr>
          <a:xfrm>
            <a:off x="10382699" y="3069716"/>
            <a:ext cx="431874" cy="431874"/>
            <a:chOff x="3936337" y="1962997"/>
            <a:chExt cx="610852" cy="610852"/>
          </a:xfrm>
        </p:grpSpPr>
        <p:sp>
          <p:nvSpPr>
            <p:cNvPr id="85" name="椭圆 84">
              <a:extLst>
                <a:ext uri="{FF2B5EF4-FFF2-40B4-BE49-F238E27FC236}">
                  <a16:creationId xmlns:a16="http://schemas.microsoft.com/office/drawing/2014/main" xmlns="" id="{A1F62977-4380-4FB3-8B5F-093A022E9778}"/>
                </a:ext>
              </a:extLst>
            </p:cNvPr>
            <p:cNvSpPr/>
            <p:nvPr/>
          </p:nvSpPr>
          <p:spPr>
            <a:xfrm>
              <a:off x="3981165" y="2007825"/>
              <a:ext cx="521196" cy="521196"/>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a:extLst>
                <a:ext uri="{FF2B5EF4-FFF2-40B4-BE49-F238E27FC236}">
                  <a16:creationId xmlns:a16="http://schemas.microsoft.com/office/drawing/2014/main" xmlns="" id="{3E34A30F-58C1-4890-A7BA-6980C3FDF95D}"/>
                </a:ext>
              </a:extLst>
            </p:cNvPr>
            <p:cNvSpPr/>
            <p:nvPr/>
          </p:nvSpPr>
          <p:spPr>
            <a:xfrm>
              <a:off x="3936337" y="1962997"/>
              <a:ext cx="610852" cy="610852"/>
            </a:xfrm>
            <a:prstGeom prst="ellipse">
              <a:avLst/>
            </a:prstGeom>
            <a:solidFill>
              <a:schemeClr val="bg1">
                <a:alpha val="0"/>
              </a:schemeClr>
            </a:solidFill>
            <a:ln w="9525"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7" name="椭圆 86">
              <a:extLst>
                <a:ext uri="{FF2B5EF4-FFF2-40B4-BE49-F238E27FC236}">
                  <a16:creationId xmlns:a16="http://schemas.microsoft.com/office/drawing/2014/main" xmlns="" id="{C6DB07AB-F49E-4C30-9544-B8DC95453D44}"/>
                </a:ext>
              </a:extLst>
            </p:cNvPr>
            <p:cNvSpPr/>
            <p:nvPr/>
          </p:nvSpPr>
          <p:spPr>
            <a:xfrm>
              <a:off x="3976012" y="2002672"/>
              <a:ext cx="531502" cy="531502"/>
            </a:xfrm>
            <a:prstGeom prst="ellipse">
              <a:avLst/>
            </a:prstGeom>
            <a:solidFill>
              <a:srgbClr val="D6D6D6">
                <a:alpha val="20000"/>
              </a:srgbClr>
            </a:solidFill>
            <a:ln w="9525"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8" name="椭圆 87">
              <a:extLst>
                <a:ext uri="{FF2B5EF4-FFF2-40B4-BE49-F238E27FC236}">
                  <a16:creationId xmlns:a16="http://schemas.microsoft.com/office/drawing/2014/main" xmlns="" id="{A2D2BB35-F4A5-4A4D-A86D-FEDB0698BEFB}"/>
                </a:ext>
              </a:extLst>
            </p:cNvPr>
            <p:cNvSpPr/>
            <p:nvPr/>
          </p:nvSpPr>
          <p:spPr>
            <a:xfrm>
              <a:off x="4015687" y="2042347"/>
              <a:ext cx="452151" cy="452151"/>
            </a:xfrm>
            <a:prstGeom prst="ellipse">
              <a:avLst/>
            </a:prstGeom>
            <a:solidFill>
              <a:srgbClr val="ADADAD">
                <a:alpha val="40000"/>
              </a:srgbClr>
            </a:solidFill>
            <a:ln w="9525"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9" name="椭圆 88">
              <a:extLst>
                <a:ext uri="{FF2B5EF4-FFF2-40B4-BE49-F238E27FC236}">
                  <a16:creationId xmlns:a16="http://schemas.microsoft.com/office/drawing/2014/main" xmlns="" id="{97551A50-445F-4E08-BF04-BB9928FEE842}"/>
                </a:ext>
              </a:extLst>
            </p:cNvPr>
            <p:cNvSpPr/>
            <p:nvPr/>
          </p:nvSpPr>
          <p:spPr>
            <a:xfrm>
              <a:off x="4055363" y="2082023"/>
              <a:ext cx="372801" cy="372801"/>
            </a:xfrm>
            <a:prstGeom prst="ellipse">
              <a:avLst/>
            </a:prstGeom>
            <a:solidFill>
              <a:srgbClr val="848484">
                <a:alpha val="60000"/>
              </a:srgbClr>
            </a:solidFill>
            <a:ln w="9525"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90" name="椭圆 89">
              <a:extLst>
                <a:ext uri="{FF2B5EF4-FFF2-40B4-BE49-F238E27FC236}">
                  <a16:creationId xmlns:a16="http://schemas.microsoft.com/office/drawing/2014/main" xmlns="" id="{BF115251-3201-40F4-B018-5074700FAF2D}"/>
                </a:ext>
              </a:extLst>
            </p:cNvPr>
            <p:cNvSpPr/>
            <p:nvPr/>
          </p:nvSpPr>
          <p:spPr>
            <a:xfrm>
              <a:off x="4095038" y="2121698"/>
              <a:ext cx="293450" cy="293450"/>
            </a:xfrm>
            <a:prstGeom prst="ellipse">
              <a:avLst/>
            </a:prstGeom>
            <a:solidFill>
              <a:srgbClr val="5B5B5B">
                <a:alpha val="80000"/>
              </a:srgbClr>
            </a:solidFill>
            <a:ln w="9525"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91" name="椭圆 90">
              <a:extLst>
                <a:ext uri="{FF2B5EF4-FFF2-40B4-BE49-F238E27FC236}">
                  <a16:creationId xmlns:a16="http://schemas.microsoft.com/office/drawing/2014/main" xmlns="" id="{BBEE57B5-AA19-417E-83FA-EB1005C32E34}"/>
                </a:ext>
              </a:extLst>
            </p:cNvPr>
            <p:cNvSpPr/>
            <p:nvPr/>
          </p:nvSpPr>
          <p:spPr>
            <a:xfrm>
              <a:off x="4134713" y="2161373"/>
              <a:ext cx="214100" cy="214100"/>
            </a:xfrm>
            <a:prstGeom prst="ellipse">
              <a:avLst/>
            </a:prstGeom>
            <a:solidFill>
              <a:srgbClr val="32323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92" name="直接连接符 91">
            <a:extLst>
              <a:ext uri="{FF2B5EF4-FFF2-40B4-BE49-F238E27FC236}">
                <a16:creationId xmlns:a16="http://schemas.microsoft.com/office/drawing/2014/main" xmlns="" id="{B7915D13-14C7-42A7-8637-8D982A491A61}"/>
              </a:ext>
            </a:extLst>
          </p:cNvPr>
          <p:cNvCxnSpPr>
            <a:cxnSpLocks/>
          </p:cNvCxnSpPr>
          <p:nvPr/>
        </p:nvCxnSpPr>
        <p:spPr>
          <a:xfrm flipH="1">
            <a:off x="8969375" y="2204505"/>
            <a:ext cx="16292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92">
            <a:extLst>
              <a:ext uri="{FF2B5EF4-FFF2-40B4-BE49-F238E27FC236}">
                <a16:creationId xmlns:a16="http://schemas.microsoft.com/office/drawing/2014/main" xmlns="" id="{8DC54803-2877-4A3D-813E-E1483AF8B85C}"/>
              </a:ext>
            </a:extLst>
          </p:cNvPr>
          <p:cNvCxnSpPr>
            <a:cxnSpLocks/>
          </p:cNvCxnSpPr>
          <p:nvPr/>
        </p:nvCxnSpPr>
        <p:spPr>
          <a:xfrm flipV="1">
            <a:off x="10598635" y="2200863"/>
            <a:ext cx="0" cy="9249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10" name="组合 109">
            <a:extLst>
              <a:ext uri="{FF2B5EF4-FFF2-40B4-BE49-F238E27FC236}">
                <a16:creationId xmlns:a16="http://schemas.microsoft.com/office/drawing/2014/main" xmlns="" id="{CDC5F05B-86A9-4B14-A58B-9097C27C1B71}"/>
              </a:ext>
            </a:extLst>
          </p:cNvPr>
          <p:cNvGrpSpPr/>
          <p:nvPr/>
        </p:nvGrpSpPr>
        <p:grpSpPr>
          <a:xfrm>
            <a:off x="8882796" y="1544131"/>
            <a:ext cx="1214737" cy="816446"/>
            <a:chOff x="8882796" y="553531"/>
            <a:chExt cx="1214737" cy="816446"/>
          </a:xfrm>
        </p:grpSpPr>
        <p:sp>
          <p:nvSpPr>
            <p:cNvPr id="98" name="文本框 97">
              <a:extLst>
                <a:ext uri="{FF2B5EF4-FFF2-40B4-BE49-F238E27FC236}">
                  <a16:creationId xmlns:a16="http://schemas.microsoft.com/office/drawing/2014/main" xmlns="" id="{A67F3EB8-D526-4CAF-8D29-93DDA37DE099}"/>
                </a:ext>
              </a:extLst>
            </p:cNvPr>
            <p:cNvSpPr txBox="1"/>
            <p:nvPr/>
          </p:nvSpPr>
          <p:spPr>
            <a:xfrm>
              <a:off x="8983643" y="662091"/>
              <a:ext cx="1113890" cy="707886"/>
            </a:xfrm>
            <a:prstGeom prst="rect">
              <a:avLst/>
            </a:prstGeom>
            <a:noFill/>
          </p:spPr>
          <p:txBody>
            <a:bodyPr wrap="square" rtlCol="0">
              <a:spAutoFit/>
            </a:bodyPr>
            <a:lstStyle/>
            <a:p>
              <a:r>
                <a:rPr lang="en-US" altLang="zh-CN" sz="4000" dirty="0">
                  <a:solidFill>
                    <a:schemeClr val="bg1"/>
                  </a:solidFill>
                  <a:latin typeface="微软雅黑 Light" panose="020B0502040204020203" pitchFamily="34" charset="-122"/>
                  <a:ea typeface="微软雅黑 Light" panose="020B0502040204020203" pitchFamily="34" charset="-122"/>
                </a:rPr>
                <a:t>15%</a:t>
              </a:r>
              <a:endParaRPr lang="zh-CN" altLang="en-US" sz="4000" dirty="0">
                <a:solidFill>
                  <a:schemeClr val="bg1"/>
                </a:solidFill>
                <a:latin typeface="微软雅黑 Light" panose="020B0502040204020203" pitchFamily="34" charset="-122"/>
                <a:ea typeface="微软雅黑 Light" panose="020B0502040204020203" pitchFamily="34" charset="-122"/>
              </a:endParaRPr>
            </a:p>
          </p:txBody>
        </p:sp>
        <p:sp>
          <p:nvSpPr>
            <p:cNvPr id="105" name="文本框 104">
              <a:extLst>
                <a:ext uri="{FF2B5EF4-FFF2-40B4-BE49-F238E27FC236}">
                  <a16:creationId xmlns:a16="http://schemas.microsoft.com/office/drawing/2014/main" xmlns="" id="{BB46FA58-E683-4850-A14E-51328FC51C52}"/>
                </a:ext>
              </a:extLst>
            </p:cNvPr>
            <p:cNvSpPr txBox="1"/>
            <p:nvPr/>
          </p:nvSpPr>
          <p:spPr>
            <a:xfrm>
              <a:off x="8966836" y="643998"/>
              <a:ext cx="1113890" cy="707886"/>
            </a:xfrm>
            <a:prstGeom prst="rect">
              <a:avLst/>
            </a:prstGeom>
            <a:noFill/>
            <a:effectLst/>
          </p:spPr>
          <p:txBody>
            <a:bodyPr wrap="square" rtlCol="0">
              <a:spAutoFit/>
            </a:bodyPr>
            <a:lstStyle/>
            <a:p>
              <a:r>
                <a:rPr lang="en-US" altLang="zh-CN" sz="4000" dirty="0">
                  <a:solidFill>
                    <a:srgbClr val="D4D4D4"/>
                  </a:solidFill>
                  <a:latin typeface="微软雅黑 Light" panose="020B0502040204020203" pitchFamily="34" charset="-122"/>
                  <a:ea typeface="微软雅黑 Light" panose="020B0502040204020203" pitchFamily="34" charset="-122"/>
                </a:rPr>
                <a:t>15%</a:t>
              </a:r>
              <a:endParaRPr lang="zh-CN" altLang="en-US" sz="4000" dirty="0">
                <a:solidFill>
                  <a:srgbClr val="D4D4D4"/>
                </a:solidFill>
                <a:latin typeface="微软雅黑 Light" panose="020B0502040204020203" pitchFamily="34" charset="-122"/>
                <a:ea typeface="微软雅黑 Light" panose="020B0502040204020203" pitchFamily="34" charset="-122"/>
              </a:endParaRPr>
            </a:p>
          </p:txBody>
        </p:sp>
        <p:sp>
          <p:nvSpPr>
            <p:cNvPr id="106" name="文本框 105">
              <a:extLst>
                <a:ext uri="{FF2B5EF4-FFF2-40B4-BE49-F238E27FC236}">
                  <a16:creationId xmlns:a16="http://schemas.microsoft.com/office/drawing/2014/main" xmlns="" id="{E99283C9-7D8F-40D1-A399-2690090F41FD}"/>
                </a:ext>
              </a:extLst>
            </p:cNvPr>
            <p:cNvSpPr txBox="1"/>
            <p:nvPr/>
          </p:nvSpPr>
          <p:spPr>
            <a:xfrm>
              <a:off x="8950027" y="625904"/>
              <a:ext cx="1113890" cy="707886"/>
            </a:xfrm>
            <a:prstGeom prst="rect">
              <a:avLst/>
            </a:prstGeom>
            <a:noFill/>
            <a:effectLst/>
          </p:spPr>
          <p:txBody>
            <a:bodyPr wrap="square" rtlCol="0">
              <a:spAutoFit/>
            </a:bodyPr>
            <a:lstStyle/>
            <a:p>
              <a:r>
                <a:rPr lang="en-US" altLang="zh-CN" sz="4000" dirty="0">
                  <a:solidFill>
                    <a:srgbClr val="AAAAAA"/>
                  </a:solidFill>
                  <a:latin typeface="微软雅黑 Light" panose="020B0502040204020203" pitchFamily="34" charset="-122"/>
                  <a:ea typeface="微软雅黑 Light" panose="020B0502040204020203" pitchFamily="34" charset="-122"/>
                </a:rPr>
                <a:t>15%</a:t>
              </a:r>
              <a:endParaRPr lang="zh-CN" altLang="en-US" sz="4000" dirty="0">
                <a:solidFill>
                  <a:srgbClr val="AAAAAA"/>
                </a:solidFill>
                <a:latin typeface="微软雅黑 Light" panose="020B0502040204020203" pitchFamily="34" charset="-122"/>
                <a:ea typeface="微软雅黑 Light" panose="020B0502040204020203" pitchFamily="34" charset="-122"/>
              </a:endParaRPr>
            </a:p>
          </p:txBody>
        </p:sp>
        <p:sp>
          <p:nvSpPr>
            <p:cNvPr id="107" name="文本框 106">
              <a:extLst>
                <a:ext uri="{FF2B5EF4-FFF2-40B4-BE49-F238E27FC236}">
                  <a16:creationId xmlns:a16="http://schemas.microsoft.com/office/drawing/2014/main" xmlns="" id="{7BE0F368-F0C1-40A8-BC77-C980794B8FAE}"/>
                </a:ext>
              </a:extLst>
            </p:cNvPr>
            <p:cNvSpPr txBox="1"/>
            <p:nvPr/>
          </p:nvSpPr>
          <p:spPr>
            <a:xfrm>
              <a:off x="8933219" y="607811"/>
              <a:ext cx="1113890" cy="707886"/>
            </a:xfrm>
            <a:prstGeom prst="rect">
              <a:avLst/>
            </a:prstGeom>
            <a:noFill/>
            <a:effectLst/>
          </p:spPr>
          <p:txBody>
            <a:bodyPr wrap="square" rtlCol="0">
              <a:spAutoFit/>
            </a:bodyPr>
            <a:lstStyle/>
            <a:p>
              <a:r>
                <a:rPr lang="en-US" altLang="zh-CN" sz="4000" dirty="0">
                  <a:solidFill>
                    <a:srgbClr val="7F7F7F"/>
                  </a:solidFill>
                  <a:latin typeface="微软雅黑 Light" panose="020B0502040204020203" pitchFamily="34" charset="-122"/>
                  <a:ea typeface="微软雅黑 Light" panose="020B0502040204020203" pitchFamily="34" charset="-122"/>
                </a:rPr>
                <a:t>15%</a:t>
              </a:r>
              <a:endParaRPr lang="zh-CN" altLang="en-US" sz="4000" dirty="0">
                <a:solidFill>
                  <a:srgbClr val="7F7F7F"/>
                </a:solidFill>
                <a:latin typeface="微软雅黑 Light" panose="020B0502040204020203" pitchFamily="34" charset="-122"/>
                <a:ea typeface="微软雅黑 Light" panose="020B0502040204020203" pitchFamily="34" charset="-122"/>
              </a:endParaRPr>
            </a:p>
          </p:txBody>
        </p:sp>
        <p:sp>
          <p:nvSpPr>
            <p:cNvPr id="108" name="文本框 107">
              <a:extLst>
                <a:ext uri="{FF2B5EF4-FFF2-40B4-BE49-F238E27FC236}">
                  <a16:creationId xmlns:a16="http://schemas.microsoft.com/office/drawing/2014/main" xmlns="" id="{4B3F0110-1E54-4120-8ADB-5277DB3EF17A}"/>
                </a:ext>
              </a:extLst>
            </p:cNvPr>
            <p:cNvSpPr txBox="1"/>
            <p:nvPr/>
          </p:nvSpPr>
          <p:spPr>
            <a:xfrm>
              <a:off x="8916412" y="589718"/>
              <a:ext cx="1113890" cy="707886"/>
            </a:xfrm>
            <a:prstGeom prst="rect">
              <a:avLst/>
            </a:prstGeom>
            <a:noFill/>
            <a:effectLst/>
          </p:spPr>
          <p:txBody>
            <a:bodyPr wrap="square" rtlCol="0">
              <a:spAutoFit/>
            </a:bodyPr>
            <a:lstStyle/>
            <a:p>
              <a:r>
                <a:rPr lang="en-US" altLang="zh-CN" sz="4000" dirty="0">
                  <a:solidFill>
                    <a:srgbClr val="555555"/>
                  </a:solidFill>
                  <a:latin typeface="微软雅黑 Light" panose="020B0502040204020203" pitchFamily="34" charset="-122"/>
                  <a:ea typeface="微软雅黑 Light" panose="020B0502040204020203" pitchFamily="34" charset="-122"/>
                </a:rPr>
                <a:t>15%</a:t>
              </a:r>
              <a:endParaRPr lang="zh-CN" altLang="en-US" sz="4000" dirty="0">
                <a:solidFill>
                  <a:srgbClr val="555555"/>
                </a:solidFill>
                <a:latin typeface="微软雅黑 Light" panose="020B0502040204020203" pitchFamily="34" charset="-122"/>
                <a:ea typeface="微软雅黑 Light" panose="020B0502040204020203" pitchFamily="34" charset="-122"/>
              </a:endParaRPr>
            </a:p>
          </p:txBody>
        </p:sp>
        <p:sp>
          <p:nvSpPr>
            <p:cNvPr id="109" name="文本框 108">
              <a:extLst>
                <a:ext uri="{FF2B5EF4-FFF2-40B4-BE49-F238E27FC236}">
                  <a16:creationId xmlns:a16="http://schemas.microsoft.com/office/drawing/2014/main" xmlns="" id="{38AD9229-5C99-4E50-8DA2-C5287CBC96FC}"/>
                </a:ext>
              </a:extLst>
            </p:cNvPr>
            <p:cNvSpPr txBox="1"/>
            <p:nvPr/>
          </p:nvSpPr>
          <p:spPr>
            <a:xfrm>
              <a:off x="8899604" y="571624"/>
              <a:ext cx="1113890" cy="707886"/>
            </a:xfrm>
            <a:prstGeom prst="rect">
              <a:avLst/>
            </a:prstGeom>
            <a:noFill/>
            <a:effectLst/>
          </p:spPr>
          <p:txBody>
            <a:bodyPr wrap="square" rtlCol="0">
              <a:spAutoFit/>
            </a:bodyPr>
            <a:lstStyle/>
            <a:p>
              <a:r>
                <a:rPr lang="en-US" altLang="zh-CN" sz="4000" dirty="0">
                  <a:solidFill>
                    <a:srgbClr val="2A2A2A"/>
                  </a:solidFill>
                  <a:latin typeface="微软雅黑 Light" panose="020B0502040204020203" pitchFamily="34" charset="-122"/>
                  <a:ea typeface="微软雅黑 Light" panose="020B0502040204020203" pitchFamily="34" charset="-122"/>
                </a:rPr>
                <a:t>15%</a:t>
              </a:r>
              <a:endParaRPr lang="zh-CN" altLang="en-US" sz="4000" dirty="0">
                <a:solidFill>
                  <a:srgbClr val="2A2A2A"/>
                </a:solidFill>
                <a:latin typeface="微软雅黑 Light" panose="020B0502040204020203" pitchFamily="34" charset="-122"/>
                <a:ea typeface="微软雅黑 Light" panose="020B0502040204020203" pitchFamily="34" charset="-122"/>
              </a:endParaRPr>
            </a:p>
          </p:txBody>
        </p:sp>
        <p:sp>
          <p:nvSpPr>
            <p:cNvPr id="104" name="文本框 103">
              <a:extLst>
                <a:ext uri="{FF2B5EF4-FFF2-40B4-BE49-F238E27FC236}">
                  <a16:creationId xmlns:a16="http://schemas.microsoft.com/office/drawing/2014/main" xmlns="" id="{39BA3FCC-BC19-447B-8744-A6038E27BF06}"/>
                </a:ext>
              </a:extLst>
            </p:cNvPr>
            <p:cNvSpPr txBox="1"/>
            <p:nvPr/>
          </p:nvSpPr>
          <p:spPr>
            <a:xfrm>
              <a:off x="8882796" y="553531"/>
              <a:ext cx="1113890" cy="707886"/>
            </a:xfrm>
            <a:prstGeom prst="rect">
              <a:avLst/>
            </a:prstGeom>
            <a:noFill/>
          </p:spPr>
          <p:txBody>
            <a:bodyPr wrap="square" rtlCol="0">
              <a:spAutoFit/>
            </a:bodyPr>
            <a:lstStyle/>
            <a:p>
              <a:r>
                <a:rPr lang="en-US" altLang="zh-CN" sz="4000" dirty="0">
                  <a:latin typeface="微软雅黑 Light" panose="020B0502040204020203" pitchFamily="34" charset="-122"/>
                  <a:ea typeface="微软雅黑 Light" panose="020B0502040204020203" pitchFamily="34" charset="-122"/>
                </a:rPr>
                <a:t>15%</a:t>
              </a:r>
              <a:endParaRPr lang="zh-CN" altLang="en-US" sz="4000" dirty="0">
                <a:latin typeface="微软雅黑 Light" panose="020B0502040204020203" pitchFamily="34" charset="-122"/>
                <a:ea typeface="微软雅黑 Light" panose="020B0502040204020203" pitchFamily="34" charset="-122"/>
              </a:endParaRPr>
            </a:p>
          </p:txBody>
        </p:sp>
      </p:grpSp>
      <p:sp>
        <p:nvSpPr>
          <p:cNvPr id="111" name="文本框 110">
            <a:extLst>
              <a:ext uri="{FF2B5EF4-FFF2-40B4-BE49-F238E27FC236}">
                <a16:creationId xmlns:a16="http://schemas.microsoft.com/office/drawing/2014/main" xmlns="" id="{56F8B3C1-5EE2-4064-8DDD-BD3EC31D2734}"/>
              </a:ext>
            </a:extLst>
          </p:cNvPr>
          <p:cNvSpPr txBox="1"/>
          <p:nvPr/>
        </p:nvSpPr>
        <p:spPr>
          <a:xfrm>
            <a:off x="7324804" y="1679671"/>
            <a:ext cx="1569660" cy="461665"/>
          </a:xfrm>
          <a:prstGeom prst="rect">
            <a:avLst/>
          </a:prstGeom>
          <a:noFill/>
        </p:spPr>
        <p:txBody>
          <a:bodyPr wrap="none" rtlCol="0">
            <a:spAutoFit/>
          </a:bodyPr>
          <a:lstStyle/>
          <a:p>
            <a:pPr algn="r"/>
            <a:r>
              <a:rPr lang="zh-CN" altLang="en-US" sz="2400" b="1" spc="300" dirty="0">
                <a:solidFill>
                  <a:srgbClr val="323232"/>
                </a:solidFill>
                <a:latin typeface="微软雅黑 Light" panose="020B0502040204020203" pitchFamily="34" charset="-122"/>
                <a:ea typeface="微软雅黑 Light" panose="020B0502040204020203" pitchFamily="34" charset="-122"/>
              </a:rPr>
              <a:t>输入标题</a:t>
            </a:r>
          </a:p>
        </p:txBody>
      </p:sp>
      <p:sp>
        <p:nvSpPr>
          <p:cNvPr id="112" name="文本框 111">
            <a:extLst>
              <a:ext uri="{FF2B5EF4-FFF2-40B4-BE49-F238E27FC236}">
                <a16:creationId xmlns:a16="http://schemas.microsoft.com/office/drawing/2014/main" xmlns="" id="{18208069-FE97-4A8D-B5DA-2C8CEFC49FE0}"/>
              </a:ext>
            </a:extLst>
          </p:cNvPr>
          <p:cNvSpPr txBox="1"/>
          <p:nvPr/>
        </p:nvSpPr>
        <p:spPr>
          <a:xfrm>
            <a:off x="6184811" y="2063519"/>
            <a:ext cx="2928098" cy="659861"/>
          </a:xfrm>
          <a:prstGeom prst="rect">
            <a:avLst/>
          </a:prstGeom>
          <a:noFill/>
        </p:spPr>
        <p:txBody>
          <a:bodyPr wrap="square" rtlCol="0">
            <a:spAutoFit/>
          </a:bodyPr>
          <a:lstStyle/>
          <a:p>
            <a:pPr algn="r">
              <a:lnSpc>
                <a:spcPct val="120000"/>
              </a:lnSpc>
            </a:pPr>
            <a:r>
              <a:rPr lang="zh-CN" altLang="en-US" sz="1600" spc="300" dirty="0">
                <a:solidFill>
                  <a:srgbClr val="323232"/>
                </a:solidFill>
                <a:latin typeface="微软雅黑 Light" panose="020B0502040204020203" pitchFamily="34" charset="-122"/>
                <a:ea typeface="微软雅黑 Light" panose="020B0502040204020203" pitchFamily="34" charset="-122"/>
              </a:rPr>
              <a:t>输入内容，请输入内容，请在这里输入内容。</a:t>
            </a:r>
          </a:p>
        </p:txBody>
      </p:sp>
      <p:sp>
        <p:nvSpPr>
          <p:cNvPr id="113" name="文本框 112">
            <a:extLst>
              <a:ext uri="{FF2B5EF4-FFF2-40B4-BE49-F238E27FC236}">
                <a16:creationId xmlns:a16="http://schemas.microsoft.com/office/drawing/2014/main" xmlns="" id="{6F44B8A6-6F15-4CAB-AC6F-9B0E333E6552}"/>
              </a:ext>
            </a:extLst>
          </p:cNvPr>
          <p:cNvSpPr txBox="1"/>
          <p:nvPr/>
        </p:nvSpPr>
        <p:spPr>
          <a:xfrm>
            <a:off x="369618" y="499293"/>
            <a:ext cx="2544286" cy="707886"/>
          </a:xfrm>
          <a:prstGeom prst="rect">
            <a:avLst/>
          </a:prstGeom>
          <a:noFill/>
        </p:spPr>
        <p:txBody>
          <a:bodyPr wrap="none" rtlCol="0">
            <a:spAutoFit/>
          </a:bodyPr>
          <a:lstStyle/>
          <a:p>
            <a:r>
              <a:rPr lang="zh-CN" altLang="en-US" sz="4000" b="1" spc="600" dirty="0">
                <a:solidFill>
                  <a:srgbClr val="323232"/>
                </a:solidFill>
                <a:effectLst>
                  <a:outerShdw blurRad="63500" sx="102000" sy="102000" algn="ctr" rotWithShape="0">
                    <a:prstClr val="black">
                      <a:alpha val="40000"/>
                    </a:prstClr>
                  </a:outerShdw>
                </a:effectLst>
                <a:latin typeface="微软雅黑 Light" panose="020B0502040204020203" pitchFamily="34" charset="-122"/>
                <a:ea typeface="微软雅黑 Light" panose="020B0502040204020203" pitchFamily="34" charset="-122"/>
              </a:rPr>
              <a:t>添加标题</a:t>
            </a:r>
          </a:p>
        </p:txBody>
      </p:sp>
      <p:sp>
        <p:nvSpPr>
          <p:cNvPr id="114" name="矩形 113">
            <a:extLst>
              <a:ext uri="{FF2B5EF4-FFF2-40B4-BE49-F238E27FC236}">
                <a16:creationId xmlns:a16="http://schemas.microsoft.com/office/drawing/2014/main" xmlns="" id="{2A1EB367-3D19-4133-84CB-B04D92929A19}"/>
              </a:ext>
            </a:extLst>
          </p:cNvPr>
          <p:cNvSpPr/>
          <p:nvPr/>
        </p:nvSpPr>
        <p:spPr>
          <a:xfrm>
            <a:off x="777413" y="3701111"/>
            <a:ext cx="3192043" cy="2268826"/>
          </a:xfrm>
          <a:prstGeom prst="rect">
            <a:avLst/>
          </a:prstGeom>
        </p:spPr>
        <p:txBody>
          <a:bodyPr wrap="square">
            <a:spAutoFit/>
          </a:bodyPr>
          <a:lstStyle/>
          <a:p>
            <a:pPr>
              <a:lnSpc>
                <a:spcPct val="150000"/>
              </a:lnSpc>
            </a:pPr>
            <a:r>
              <a:rPr lang="en-US" altLang="zh-CN" sz="1600" dirty="0">
                <a:solidFill>
                  <a:schemeClr val="tx1">
                    <a:lumMod val="65000"/>
                    <a:lumOff val="35000"/>
                  </a:schemeClr>
                </a:solidFill>
                <a:latin typeface="微软雅黑 Light" panose="020B0502040204020203" pitchFamily="34" charset="-122"/>
                <a:ea typeface="微软雅黑 Light" panose="020B0502040204020203" pitchFamily="34" charset="-122"/>
              </a:rPr>
              <a:t>Lorem ipsum dolor sit amet, consectetur adipiscing elit. Praesent venenatis rutrum feugiat. Vestibulum ornare, nunc sit amet pharetra facilisis, nisl libero tristique eros.</a:t>
            </a:r>
            <a:endParaRPr lang="zh-CN" altLang="en-US" sz="16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sp>
        <p:nvSpPr>
          <p:cNvPr id="115" name="文本框 114">
            <a:extLst>
              <a:ext uri="{FF2B5EF4-FFF2-40B4-BE49-F238E27FC236}">
                <a16:creationId xmlns:a16="http://schemas.microsoft.com/office/drawing/2014/main" xmlns="" id="{3EF1B1D3-F58D-4F31-B0F9-C53D82BB36FD}"/>
              </a:ext>
            </a:extLst>
          </p:cNvPr>
          <p:cNvSpPr txBox="1"/>
          <p:nvPr/>
        </p:nvSpPr>
        <p:spPr>
          <a:xfrm>
            <a:off x="775734" y="3274518"/>
            <a:ext cx="1915909" cy="461665"/>
          </a:xfrm>
          <a:prstGeom prst="rect">
            <a:avLst/>
          </a:prstGeom>
          <a:noFill/>
        </p:spPr>
        <p:txBody>
          <a:bodyPr wrap="none" rtlCol="0">
            <a:spAutoFit/>
          </a:bodyPr>
          <a:lstStyle/>
          <a:p>
            <a:r>
              <a:rPr lang="zh-CN" altLang="en-US" sz="2400" b="1" spc="300" dirty="0">
                <a:solidFill>
                  <a:srgbClr val="323232"/>
                </a:solidFill>
                <a:latin typeface="微软雅黑 Light" panose="020B0502040204020203" pitchFamily="34" charset="-122"/>
                <a:ea typeface="微软雅黑 Light" panose="020B0502040204020203" pitchFamily="34" charset="-122"/>
              </a:rPr>
              <a:t>添加小标题</a:t>
            </a:r>
          </a:p>
        </p:txBody>
      </p:sp>
      <p:sp>
        <p:nvSpPr>
          <p:cNvPr id="128" name="矩形 127">
            <a:extLst>
              <a:ext uri="{FF2B5EF4-FFF2-40B4-BE49-F238E27FC236}">
                <a16:creationId xmlns:a16="http://schemas.microsoft.com/office/drawing/2014/main" xmlns="" id="{5964E0F5-505D-4F8B-B1F5-F15FB163B8E0}"/>
              </a:ext>
            </a:extLst>
          </p:cNvPr>
          <p:cNvSpPr/>
          <p:nvPr/>
        </p:nvSpPr>
        <p:spPr>
          <a:xfrm>
            <a:off x="423552" y="1076033"/>
            <a:ext cx="6167808" cy="422167"/>
          </a:xfrm>
          <a:prstGeom prst="rect">
            <a:avLst/>
          </a:prstGeom>
        </p:spPr>
        <p:txBody>
          <a:bodyPr wrap="square">
            <a:spAutoFit/>
          </a:bodyPr>
          <a:lstStyle/>
          <a:p>
            <a:pPr>
              <a:lnSpc>
                <a:spcPct val="150000"/>
              </a:lnSpc>
            </a:pPr>
            <a:r>
              <a:rPr lang="en-US" altLang="zh-CN" sz="1600" dirty="0">
                <a:solidFill>
                  <a:schemeClr val="tx1">
                    <a:lumMod val="65000"/>
                    <a:lumOff val="35000"/>
                  </a:schemeClr>
                </a:solidFill>
                <a:latin typeface="微软雅黑 Light" panose="020B0502040204020203" pitchFamily="34" charset="-122"/>
                <a:ea typeface="微软雅黑 Light" panose="020B0502040204020203" pitchFamily="34" charset="-122"/>
              </a:rPr>
              <a:t>Lorem ipsum dolor sit amet, consectetur adipiscing elit. </a:t>
            </a:r>
            <a:endParaRPr lang="zh-CN" altLang="en-US" sz="16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68734389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anim calcmode="lin" valueType="num">
                                      <p:cBhvr additive="base">
                                        <p:cTn id="7" dur="500" fill="hold"/>
                                        <p:tgtEl>
                                          <p:spTgt spid="113"/>
                                        </p:tgtEl>
                                        <p:attrNameLst>
                                          <p:attrName>ppt_x</p:attrName>
                                        </p:attrNameLst>
                                      </p:cBhvr>
                                      <p:tavLst>
                                        <p:tav tm="0">
                                          <p:val>
                                            <p:strVal val="0-#ppt_w/2"/>
                                          </p:val>
                                        </p:tav>
                                        <p:tav tm="100000">
                                          <p:val>
                                            <p:strVal val="#ppt_x"/>
                                          </p:val>
                                        </p:tav>
                                      </p:tavLst>
                                    </p:anim>
                                    <p:anim calcmode="lin" valueType="num">
                                      <p:cBhvr additive="base">
                                        <p:cTn id="8" dur="500" fill="hold"/>
                                        <p:tgtEl>
                                          <p:spTgt spid="1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28"/>
                                        </p:tgtEl>
                                        <p:attrNameLst>
                                          <p:attrName>style.visibility</p:attrName>
                                        </p:attrNameLst>
                                      </p:cBhvr>
                                      <p:to>
                                        <p:strVal val="visible"/>
                                      </p:to>
                                    </p:set>
                                    <p:anim calcmode="lin" valueType="num">
                                      <p:cBhvr additive="base">
                                        <p:cTn id="11" dur="500" fill="hold"/>
                                        <p:tgtEl>
                                          <p:spTgt spid="128"/>
                                        </p:tgtEl>
                                        <p:attrNameLst>
                                          <p:attrName>ppt_x</p:attrName>
                                        </p:attrNameLst>
                                      </p:cBhvr>
                                      <p:tavLst>
                                        <p:tav tm="0">
                                          <p:val>
                                            <p:strVal val="0-#ppt_w/2"/>
                                          </p:val>
                                        </p:tav>
                                        <p:tav tm="100000">
                                          <p:val>
                                            <p:strVal val="#ppt_x"/>
                                          </p:val>
                                        </p:tav>
                                      </p:tavLst>
                                    </p:anim>
                                    <p:anim calcmode="lin" valueType="num">
                                      <p:cBhvr additive="base">
                                        <p:cTn id="12" dur="500" fill="hold"/>
                                        <p:tgtEl>
                                          <p:spTgt spid="12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1000" fill="hold"/>
                                        <p:tgtEl>
                                          <p:spTgt spid="3"/>
                                        </p:tgtEl>
                                        <p:attrNameLst>
                                          <p:attrName>ppt_w</p:attrName>
                                        </p:attrNameLst>
                                      </p:cBhvr>
                                      <p:tavLst>
                                        <p:tav tm="0">
                                          <p:val>
                                            <p:fltVal val="0"/>
                                          </p:val>
                                        </p:tav>
                                        <p:tav tm="100000">
                                          <p:val>
                                            <p:strVal val="#ppt_w"/>
                                          </p:val>
                                        </p:tav>
                                      </p:tavLst>
                                    </p:anim>
                                    <p:anim calcmode="lin" valueType="num">
                                      <p:cBhvr>
                                        <p:cTn id="18" dur="1000" fill="hold"/>
                                        <p:tgtEl>
                                          <p:spTgt spid="3"/>
                                        </p:tgtEl>
                                        <p:attrNameLst>
                                          <p:attrName>ppt_h</p:attrName>
                                        </p:attrNameLst>
                                      </p:cBhvr>
                                      <p:tavLst>
                                        <p:tav tm="0">
                                          <p:val>
                                            <p:fltVal val="0"/>
                                          </p:val>
                                        </p:tav>
                                        <p:tav tm="100000">
                                          <p:val>
                                            <p:strVal val="#ppt_h"/>
                                          </p:val>
                                        </p:tav>
                                      </p:tavLst>
                                    </p:anim>
                                    <p:anim calcmode="lin" valueType="num">
                                      <p:cBhvr>
                                        <p:cTn id="19" dur="1000" fill="hold"/>
                                        <p:tgtEl>
                                          <p:spTgt spid="3"/>
                                        </p:tgtEl>
                                        <p:attrNameLst>
                                          <p:attrName>style.rotation</p:attrName>
                                        </p:attrNameLst>
                                      </p:cBhvr>
                                      <p:tavLst>
                                        <p:tav tm="0">
                                          <p:val>
                                            <p:fltVal val="90"/>
                                          </p:val>
                                        </p:tav>
                                        <p:tav tm="100000">
                                          <p:val>
                                            <p:fltVal val="0"/>
                                          </p:val>
                                        </p:tav>
                                      </p:tavLst>
                                    </p:anim>
                                    <p:animEffect transition="in" filter="fade">
                                      <p:cBhvr>
                                        <p:cTn id="20" dur="10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p:cTn id="25" dur="500" fill="hold"/>
                                        <p:tgtEl>
                                          <p:spTgt spid="34"/>
                                        </p:tgtEl>
                                        <p:attrNameLst>
                                          <p:attrName>ppt_w</p:attrName>
                                        </p:attrNameLst>
                                      </p:cBhvr>
                                      <p:tavLst>
                                        <p:tav tm="0">
                                          <p:val>
                                            <p:fltVal val="0"/>
                                          </p:val>
                                        </p:tav>
                                        <p:tav tm="100000">
                                          <p:val>
                                            <p:strVal val="#ppt_w"/>
                                          </p:val>
                                        </p:tav>
                                      </p:tavLst>
                                    </p:anim>
                                    <p:anim calcmode="lin" valueType="num">
                                      <p:cBhvr>
                                        <p:cTn id="26" dur="500" fill="hold"/>
                                        <p:tgtEl>
                                          <p:spTgt spid="34"/>
                                        </p:tgtEl>
                                        <p:attrNameLst>
                                          <p:attrName>ppt_h</p:attrName>
                                        </p:attrNameLst>
                                      </p:cBhvr>
                                      <p:tavLst>
                                        <p:tav tm="0">
                                          <p:val>
                                            <p:fltVal val="0"/>
                                          </p:val>
                                        </p:tav>
                                        <p:tav tm="100000">
                                          <p:val>
                                            <p:strVal val="#ppt_h"/>
                                          </p:val>
                                        </p:tav>
                                      </p:tavLst>
                                    </p:anim>
                                    <p:animEffect transition="in" filter="fade">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right)">
                                      <p:cBhvr>
                                        <p:cTn id="32" dur="5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nodeType="clickEffect">
                                  <p:stCondLst>
                                    <p:cond delay="0"/>
                                  </p:stCondLst>
                                  <p:childTnLst>
                                    <p:set>
                                      <p:cBhvr>
                                        <p:cTn id="36" dur="1" fill="hold">
                                          <p:stCondLst>
                                            <p:cond delay="0"/>
                                          </p:stCondLst>
                                        </p:cTn>
                                        <p:tgtEl>
                                          <p:spTgt spid="83"/>
                                        </p:tgtEl>
                                        <p:attrNameLst>
                                          <p:attrName>style.visibility</p:attrName>
                                        </p:attrNameLst>
                                      </p:cBhvr>
                                      <p:to>
                                        <p:strVal val="visible"/>
                                      </p:to>
                                    </p:set>
                                    <p:anim calcmode="lin" valueType="num">
                                      <p:cBhvr>
                                        <p:cTn id="37" dur="500" fill="hold"/>
                                        <p:tgtEl>
                                          <p:spTgt spid="83"/>
                                        </p:tgtEl>
                                        <p:attrNameLst>
                                          <p:attrName>ppt_w</p:attrName>
                                        </p:attrNameLst>
                                      </p:cBhvr>
                                      <p:tavLst>
                                        <p:tav tm="0">
                                          <p:val>
                                            <p:fltVal val="0"/>
                                          </p:val>
                                        </p:tav>
                                        <p:tav tm="100000">
                                          <p:val>
                                            <p:strVal val="#ppt_w"/>
                                          </p:val>
                                        </p:tav>
                                      </p:tavLst>
                                    </p:anim>
                                    <p:anim calcmode="lin" valueType="num">
                                      <p:cBhvr>
                                        <p:cTn id="38" dur="500" fill="hold"/>
                                        <p:tgtEl>
                                          <p:spTgt spid="83"/>
                                        </p:tgtEl>
                                        <p:attrNameLst>
                                          <p:attrName>ppt_h</p:attrName>
                                        </p:attrNameLst>
                                      </p:cBhvr>
                                      <p:tavLst>
                                        <p:tav tm="0">
                                          <p:val>
                                            <p:fltVal val="0"/>
                                          </p:val>
                                        </p:tav>
                                        <p:tav tm="100000">
                                          <p:val>
                                            <p:strVal val="#ppt_h"/>
                                          </p:val>
                                        </p:tav>
                                      </p:tavLst>
                                    </p:anim>
                                    <p:animEffect transition="in" filter="fade">
                                      <p:cBhvr>
                                        <p:cTn id="39" dur="500"/>
                                        <p:tgtEl>
                                          <p:spTgt spid="83"/>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fade">
                                      <p:cBhvr>
                                        <p:cTn id="44" dur="500"/>
                                        <p:tgtEl>
                                          <p:spTgt spid="46"/>
                                        </p:tgtEl>
                                      </p:cBhvr>
                                    </p:animEffect>
                                    <p:anim calcmode="lin" valueType="num">
                                      <p:cBhvr>
                                        <p:cTn id="45" dur="500" fill="hold"/>
                                        <p:tgtEl>
                                          <p:spTgt spid="46"/>
                                        </p:tgtEl>
                                        <p:attrNameLst>
                                          <p:attrName>ppt_x</p:attrName>
                                        </p:attrNameLst>
                                      </p:cBhvr>
                                      <p:tavLst>
                                        <p:tav tm="0">
                                          <p:val>
                                            <p:strVal val="#ppt_x"/>
                                          </p:val>
                                        </p:tav>
                                        <p:tav tm="100000">
                                          <p:val>
                                            <p:strVal val="#ppt_x"/>
                                          </p:val>
                                        </p:tav>
                                      </p:tavLst>
                                    </p:anim>
                                    <p:anim calcmode="lin" valueType="num">
                                      <p:cBhvr>
                                        <p:cTn id="46" dur="500" fill="hold"/>
                                        <p:tgtEl>
                                          <p:spTgt spid="46"/>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45"/>
                                        </p:tgtEl>
                                        <p:attrNameLst>
                                          <p:attrName>style.visibility</p:attrName>
                                        </p:attrNameLst>
                                      </p:cBhvr>
                                      <p:to>
                                        <p:strVal val="visible"/>
                                      </p:to>
                                    </p:set>
                                    <p:animEffect transition="in" filter="fade">
                                      <p:cBhvr>
                                        <p:cTn id="49" dur="500"/>
                                        <p:tgtEl>
                                          <p:spTgt spid="45"/>
                                        </p:tgtEl>
                                      </p:cBhvr>
                                    </p:animEffect>
                                    <p:anim calcmode="lin" valueType="num">
                                      <p:cBhvr>
                                        <p:cTn id="50" dur="500" fill="hold"/>
                                        <p:tgtEl>
                                          <p:spTgt spid="45"/>
                                        </p:tgtEl>
                                        <p:attrNameLst>
                                          <p:attrName>ppt_x</p:attrName>
                                        </p:attrNameLst>
                                      </p:cBhvr>
                                      <p:tavLst>
                                        <p:tav tm="0">
                                          <p:val>
                                            <p:strVal val="#ppt_x"/>
                                          </p:val>
                                        </p:tav>
                                        <p:tav tm="100000">
                                          <p:val>
                                            <p:strVal val="#ppt_x"/>
                                          </p:val>
                                        </p:tav>
                                      </p:tavLst>
                                    </p:anim>
                                    <p:anim calcmode="lin" valueType="num">
                                      <p:cBhvr>
                                        <p:cTn id="51" dur="5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84"/>
                                        </p:tgtEl>
                                        <p:attrNameLst>
                                          <p:attrName>style.visibility</p:attrName>
                                        </p:attrNameLst>
                                      </p:cBhvr>
                                      <p:to>
                                        <p:strVal val="visible"/>
                                      </p:to>
                                    </p:set>
                                    <p:anim calcmode="lin" valueType="num">
                                      <p:cBhvr>
                                        <p:cTn id="56" dur="500" fill="hold"/>
                                        <p:tgtEl>
                                          <p:spTgt spid="84"/>
                                        </p:tgtEl>
                                        <p:attrNameLst>
                                          <p:attrName>ppt_w</p:attrName>
                                        </p:attrNameLst>
                                      </p:cBhvr>
                                      <p:tavLst>
                                        <p:tav tm="0">
                                          <p:val>
                                            <p:fltVal val="0"/>
                                          </p:val>
                                        </p:tav>
                                        <p:tav tm="100000">
                                          <p:val>
                                            <p:strVal val="#ppt_w"/>
                                          </p:val>
                                        </p:tav>
                                      </p:tavLst>
                                    </p:anim>
                                    <p:anim calcmode="lin" valueType="num">
                                      <p:cBhvr>
                                        <p:cTn id="57" dur="500" fill="hold"/>
                                        <p:tgtEl>
                                          <p:spTgt spid="84"/>
                                        </p:tgtEl>
                                        <p:attrNameLst>
                                          <p:attrName>ppt_h</p:attrName>
                                        </p:attrNameLst>
                                      </p:cBhvr>
                                      <p:tavLst>
                                        <p:tav tm="0">
                                          <p:val>
                                            <p:fltVal val="0"/>
                                          </p:val>
                                        </p:tav>
                                        <p:tav tm="100000">
                                          <p:val>
                                            <p:strVal val="#ppt_h"/>
                                          </p:val>
                                        </p:tav>
                                      </p:tavLst>
                                    </p:anim>
                                    <p:animEffect transition="in" filter="fade">
                                      <p:cBhvr>
                                        <p:cTn id="58" dur="500"/>
                                        <p:tgtEl>
                                          <p:spTgt spid="84"/>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93"/>
                                        </p:tgtEl>
                                        <p:attrNameLst>
                                          <p:attrName>style.visibility</p:attrName>
                                        </p:attrNameLst>
                                      </p:cBhvr>
                                      <p:to>
                                        <p:strVal val="visible"/>
                                      </p:to>
                                    </p:set>
                                    <p:animEffect transition="in" filter="wipe(down)">
                                      <p:cBhvr>
                                        <p:cTn id="63" dur="500"/>
                                        <p:tgtEl>
                                          <p:spTgt spid="93"/>
                                        </p:tgtEl>
                                      </p:cBhvr>
                                    </p:animEffect>
                                  </p:childTnLst>
                                </p:cTn>
                              </p:par>
                            </p:childTnLst>
                          </p:cTn>
                        </p:par>
                        <p:par>
                          <p:cTn id="64" fill="hold">
                            <p:stCondLst>
                              <p:cond delay="500"/>
                            </p:stCondLst>
                            <p:childTnLst>
                              <p:par>
                                <p:cTn id="65" presetID="22" presetClass="entr" presetSubtype="2" fill="hold" nodeType="afterEffect">
                                  <p:stCondLst>
                                    <p:cond delay="0"/>
                                  </p:stCondLst>
                                  <p:childTnLst>
                                    <p:set>
                                      <p:cBhvr>
                                        <p:cTn id="66" dur="1" fill="hold">
                                          <p:stCondLst>
                                            <p:cond delay="0"/>
                                          </p:stCondLst>
                                        </p:cTn>
                                        <p:tgtEl>
                                          <p:spTgt spid="92"/>
                                        </p:tgtEl>
                                        <p:attrNameLst>
                                          <p:attrName>style.visibility</p:attrName>
                                        </p:attrNameLst>
                                      </p:cBhvr>
                                      <p:to>
                                        <p:strVal val="visible"/>
                                      </p:to>
                                    </p:set>
                                    <p:animEffect transition="in" filter="wipe(right)">
                                      <p:cBhvr>
                                        <p:cTn id="67" dur="500"/>
                                        <p:tgtEl>
                                          <p:spTgt spid="92"/>
                                        </p:tgtEl>
                                      </p:cBhvr>
                                    </p:animEffect>
                                  </p:childTnLst>
                                </p:cTn>
                              </p:par>
                            </p:childTnLst>
                          </p:cTn>
                        </p:par>
                      </p:childTnLst>
                    </p:cTn>
                  </p:par>
                  <p:par>
                    <p:cTn id="68" fill="hold">
                      <p:stCondLst>
                        <p:cond delay="indefinite"/>
                      </p:stCondLst>
                      <p:childTnLst>
                        <p:par>
                          <p:cTn id="69" fill="hold">
                            <p:stCondLst>
                              <p:cond delay="0"/>
                            </p:stCondLst>
                            <p:childTnLst>
                              <p:par>
                                <p:cTn id="70" presetID="53" presetClass="entr" presetSubtype="16" fill="hold" nodeType="clickEffect">
                                  <p:stCondLst>
                                    <p:cond delay="0"/>
                                  </p:stCondLst>
                                  <p:childTnLst>
                                    <p:set>
                                      <p:cBhvr>
                                        <p:cTn id="71" dur="1" fill="hold">
                                          <p:stCondLst>
                                            <p:cond delay="0"/>
                                          </p:stCondLst>
                                        </p:cTn>
                                        <p:tgtEl>
                                          <p:spTgt spid="110"/>
                                        </p:tgtEl>
                                        <p:attrNameLst>
                                          <p:attrName>style.visibility</p:attrName>
                                        </p:attrNameLst>
                                      </p:cBhvr>
                                      <p:to>
                                        <p:strVal val="visible"/>
                                      </p:to>
                                    </p:set>
                                    <p:anim calcmode="lin" valueType="num">
                                      <p:cBhvr>
                                        <p:cTn id="72" dur="500" fill="hold"/>
                                        <p:tgtEl>
                                          <p:spTgt spid="110"/>
                                        </p:tgtEl>
                                        <p:attrNameLst>
                                          <p:attrName>ppt_w</p:attrName>
                                        </p:attrNameLst>
                                      </p:cBhvr>
                                      <p:tavLst>
                                        <p:tav tm="0">
                                          <p:val>
                                            <p:fltVal val="0"/>
                                          </p:val>
                                        </p:tav>
                                        <p:tav tm="100000">
                                          <p:val>
                                            <p:strVal val="#ppt_w"/>
                                          </p:val>
                                        </p:tav>
                                      </p:tavLst>
                                    </p:anim>
                                    <p:anim calcmode="lin" valueType="num">
                                      <p:cBhvr>
                                        <p:cTn id="73" dur="500" fill="hold"/>
                                        <p:tgtEl>
                                          <p:spTgt spid="110"/>
                                        </p:tgtEl>
                                        <p:attrNameLst>
                                          <p:attrName>ppt_h</p:attrName>
                                        </p:attrNameLst>
                                      </p:cBhvr>
                                      <p:tavLst>
                                        <p:tav tm="0">
                                          <p:val>
                                            <p:fltVal val="0"/>
                                          </p:val>
                                        </p:tav>
                                        <p:tav tm="100000">
                                          <p:val>
                                            <p:strVal val="#ppt_h"/>
                                          </p:val>
                                        </p:tav>
                                      </p:tavLst>
                                    </p:anim>
                                    <p:animEffect transition="in" filter="fade">
                                      <p:cBhvr>
                                        <p:cTn id="74" dur="500"/>
                                        <p:tgtEl>
                                          <p:spTgt spid="110"/>
                                        </p:tgtEl>
                                      </p:cBhvr>
                                    </p:animEffect>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111"/>
                                        </p:tgtEl>
                                        <p:attrNameLst>
                                          <p:attrName>style.visibility</p:attrName>
                                        </p:attrNameLst>
                                      </p:cBhvr>
                                      <p:to>
                                        <p:strVal val="visible"/>
                                      </p:to>
                                    </p:set>
                                    <p:animEffect transition="in" filter="fade">
                                      <p:cBhvr>
                                        <p:cTn id="79" dur="500"/>
                                        <p:tgtEl>
                                          <p:spTgt spid="111"/>
                                        </p:tgtEl>
                                      </p:cBhvr>
                                    </p:animEffect>
                                    <p:anim calcmode="lin" valueType="num">
                                      <p:cBhvr>
                                        <p:cTn id="80" dur="500" fill="hold"/>
                                        <p:tgtEl>
                                          <p:spTgt spid="111"/>
                                        </p:tgtEl>
                                        <p:attrNameLst>
                                          <p:attrName>ppt_x</p:attrName>
                                        </p:attrNameLst>
                                      </p:cBhvr>
                                      <p:tavLst>
                                        <p:tav tm="0">
                                          <p:val>
                                            <p:strVal val="#ppt_x"/>
                                          </p:val>
                                        </p:tav>
                                        <p:tav tm="100000">
                                          <p:val>
                                            <p:strVal val="#ppt_x"/>
                                          </p:val>
                                        </p:tav>
                                      </p:tavLst>
                                    </p:anim>
                                    <p:anim calcmode="lin" valueType="num">
                                      <p:cBhvr>
                                        <p:cTn id="81" dur="500" fill="hold"/>
                                        <p:tgtEl>
                                          <p:spTgt spid="111"/>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112"/>
                                        </p:tgtEl>
                                        <p:attrNameLst>
                                          <p:attrName>style.visibility</p:attrName>
                                        </p:attrNameLst>
                                      </p:cBhvr>
                                      <p:to>
                                        <p:strVal val="visible"/>
                                      </p:to>
                                    </p:set>
                                    <p:animEffect transition="in" filter="fade">
                                      <p:cBhvr>
                                        <p:cTn id="84" dur="500"/>
                                        <p:tgtEl>
                                          <p:spTgt spid="112"/>
                                        </p:tgtEl>
                                      </p:cBhvr>
                                    </p:animEffect>
                                    <p:anim calcmode="lin" valueType="num">
                                      <p:cBhvr>
                                        <p:cTn id="85" dur="500" fill="hold"/>
                                        <p:tgtEl>
                                          <p:spTgt spid="112"/>
                                        </p:tgtEl>
                                        <p:attrNameLst>
                                          <p:attrName>ppt_x</p:attrName>
                                        </p:attrNameLst>
                                      </p:cBhvr>
                                      <p:tavLst>
                                        <p:tav tm="0">
                                          <p:val>
                                            <p:strVal val="#ppt_x"/>
                                          </p:val>
                                        </p:tav>
                                        <p:tav tm="100000">
                                          <p:val>
                                            <p:strVal val="#ppt_x"/>
                                          </p:val>
                                        </p:tav>
                                      </p:tavLst>
                                    </p:anim>
                                    <p:anim calcmode="lin" valueType="num">
                                      <p:cBhvr>
                                        <p:cTn id="86" dur="500" fill="hold"/>
                                        <p:tgtEl>
                                          <p:spTgt spid="112"/>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115"/>
                                        </p:tgtEl>
                                        <p:attrNameLst>
                                          <p:attrName>style.visibility</p:attrName>
                                        </p:attrNameLst>
                                      </p:cBhvr>
                                      <p:to>
                                        <p:strVal val="visible"/>
                                      </p:to>
                                    </p:set>
                                    <p:animEffect transition="in" filter="fade">
                                      <p:cBhvr>
                                        <p:cTn id="91" dur="1000"/>
                                        <p:tgtEl>
                                          <p:spTgt spid="115"/>
                                        </p:tgtEl>
                                      </p:cBhvr>
                                    </p:animEffect>
                                    <p:anim calcmode="lin" valueType="num">
                                      <p:cBhvr>
                                        <p:cTn id="92" dur="1000" fill="hold"/>
                                        <p:tgtEl>
                                          <p:spTgt spid="115"/>
                                        </p:tgtEl>
                                        <p:attrNameLst>
                                          <p:attrName>ppt_x</p:attrName>
                                        </p:attrNameLst>
                                      </p:cBhvr>
                                      <p:tavLst>
                                        <p:tav tm="0">
                                          <p:val>
                                            <p:strVal val="#ppt_x"/>
                                          </p:val>
                                        </p:tav>
                                        <p:tav tm="100000">
                                          <p:val>
                                            <p:strVal val="#ppt_x"/>
                                          </p:val>
                                        </p:tav>
                                      </p:tavLst>
                                    </p:anim>
                                    <p:anim calcmode="lin" valueType="num">
                                      <p:cBhvr>
                                        <p:cTn id="93" dur="1000" fill="hold"/>
                                        <p:tgtEl>
                                          <p:spTgt spid="115"/>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114"/>
                                        </p:tgtEl>
                                        <p:attrNameLst>
                                          <p:attrName>style.visibility</p:attrName>
                                        </p:attrNameLst>
                                      </p:cBhvr>
                                      <p:to>
                                        <p:strVal val="visible"/>
                                      </p:to>
                                    </p:set>
                                    <p:animEffect transition="in" filter="fade">
                                      <p:cBhvr>
                                        <p:cTn id="96" dur="1000"/>
                                        <p:tgtEl>
                                          <p:spTgt spid="114"/>
                                        </p:tgtEl>
                                      </p:cBhvr>
                                    </p:animEffect>
                                    <p:anim calcmode="lin" valueType="num">
                                      <p:cBhvr>
                                        <p:cTn id="97" dur="1000" fill="hold"/>
                                        <p:tgtEl>
                                          <p:spTgt spid="114"/>
                                        </p:tgtEl>
                                        <p:attrNameLst>
                                          <p:attrName>ppt_x</p:attrName>
                                        </p:attrNameLst>
                                      </p:cBhvr>
                                      <p:tavLst>
                                        <p:tav tm="0">
                                          <p:val>
                                            <p:strVal val="#ppt_x"/>
                                          </p:val>
                                        </p:tav>
                                        <p:tav tm="100000">
                                          <p:val>
                                            <p:strVal val="#ppt_x"/>
                                          </p:val>
                                        </p:tav>
                                      </p:tavLst>
                                    </p:anim>
                                    <p:anim calcmode="lin" valueType="num">
                                      <p:cBhvr>
                                        <p:cTn id="98" dur="1000" fill="hold"/>
                                        <p:tgtEl>
                                          <p:spTgt spid="1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111" grpId="0"/>
      <p:bldP spid="112" grpId="0"/>
      <p:bldP spid="113" grpId="0"/>
      <p:bldP spid="114" grpId="0"/>
      <p:bldP spid="115" grpId="0"/>
      <p:bldP spid="12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3647327C-F3EE-42A1-AEE0-31721B151D41}"/>
              </a:ext>
            </a:extLst>
          </p:cNvPr>
          <p:cNvSpPr/>
          <p:nvPr/>
        </p:nvSpPr>
        <p:spPr>
          <a:xfrm>
            <a:off x="7937500" y="0"/>
            <a:ext cx="4254500" cy="6858000"/>
          </a:xfrm>
          <a:prstGeom prst="rect">
            <a:avLst/>
          </a:prstGeom>
          <a:solidFill>
            <a:srgbClr val="3232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a:extLst>
              <a:ext uri="{FF2B5EF4-FFF2-40B4-BE49-F238E27FC236}">
                <a16:creationId xmlns:a16="http://schemas.microsoft.com/office/drawing/2014/main" xmlns="" id="{0CF983B2-9288-4FEC-8634-215B4CC3B1A8}"/>
              </a:ext>
            </a:extLst>
          </p:cNvPr>
          <p:cNvGrpSpPr/>
          <p:nvPr/>
        </p:nvGrpSpPr>
        <p:grpSpPr>
          <a:xfrm>
            <a:off x="8399597" y="3275358"/>
            <a:ext cx="5948978" cy="5063335"/>
            <a:chOff x="-2344603" y="-3324499"/>
            <a:chExt cx="5948978" cy="5063335"/>
          </a:xfrm>
        </p:grpSpPr>
        <p:sp>
          <p:nvSpPr>
            <p:cNvPr id="4" name="图形 1">
              <a:extLst>
                <a:ext uri="{FF2B5EF4-FFF2-40B4-BE49-F238E27FC236}">
                  <a16:creationId xmlns:a16="http://schemas.microsoft.com/office/drawing/2014/main" xmlns="" id="{1346BD20-B3CF-430E-82FB-FA5703B2DC69}"/>
                </a:ext>
              </a:extLst>
            </p:cNvPr>
            <p:cNvSpPr/>
            <p:nvPr/>
          </p:nvSpPr>
          <p:spPr>
            <a:xfrm rot="14887572">
              <a:off x="-1901782" y="-3767320"/>
              <a:ext cx="5063335" cy="594897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7222"/>
                  <a:alpha val="11111"/>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grpSp>
          <p:nvGrpSpPr>
            <p:cNvPr id="5" name="组合 4">
              <a:extLst>
                <a:ext uri="{FF2B5EF4-FFF2-40B4-BE49-F238E27FC236}">
                  <a16:creationId xmlns:a16="http://schemas.microsoft.com/office/drawing/2014/main" xmlns="" id="{28ACBAA9-0B57-4188-B7B8-D2FC79441C36}"/>
                </a:ext>
              </a:extLst>
            </p:cNvPr>
            <p:cNvGrpSpPr/>
            <p:nvPr/>
          </p:nvGrpSpPr>
          <p:grpSpPr>
            <a:xfrm>
              <a:off x="-2162584" y="-3169579"/>
              <a:ext cx="5584942" cy="4753495"/>
              <a:chOff x="-2162584" y="-3169579"/>
              <a:chExt cx="5584942" cy="4753495"/>
            </a:xfrm>
          </p:grpSpPr>
          <p:sp>
            <p:nvSpPr>
              <p:cNvPr id="6" name="图形 1">
                <a:extLst>
                  <a:ext uri="{FF2B5EF4-FFF2-40B4-BE49-F238E27FC236}">
                    <a16:creationId xmlns:a16="http://schemas.microsoft.com/office/drawing/2014/main" xmlns="" id="{6CD03B31-CC9F-417F-B762-8B547A2A2751}"/>
                  </a:ext>
                </a:extLst>
              </p:cNvPr>
              <p:cNvSpPr/>
              <p:nvPr/>
            </p:nvSpPr>
            <p:spPr>
              <a:xfrm rot="14887572">
                <a:off x="-1746861" y="-3585302"/>
                <a:ext cx="4753495" cy="558494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4444"/>
                    <a:alpha val="22222"/>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7" name="图形 1">
                <a:extLst>
                  <a:ext uri="{FF2B5EF4-FFF2-40B4-BE49-F238E27FC236}">
                    <a16:creationId xmlns:a16="http://schemas.microsoft.com/office/drawing/2014/main" xmlns="" id="{45946ECF-7A56-49B4-8235-E8E9D58F59FC}"/>
                  </a:ext>
                </a:extLst>
              </p:cNvPr>
              <p:cNvSpPr/>
              <p:nvPr/>
            </p:nvSpPr>
            <p:spPr>
              <a:xfrm rot="14887572">
                <a:off x="-1591941" y="-3403284"/>
                <a:ext cx="4443654" cy="522090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1667"/>
                    <a:alpha val="3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 name="图形 1">
                <a:extLst>
                  <a:ext uri="{FF2B5EF4-FFF2-40B4-BE49-F238E27FC236}">
                    <a16:creationId xmlns:a16="http://schemas.microsoft.com/office/drawing/2014/main" xmlns="" id="{4C124E04-5850-443E-949A-AB0C726D721B}"/>
                  </a:ext>
                </a:extLst>
              </p:cNvPr>
              <p:cNvSpPr/>
              <p:nvPr/>
            </p:nvSpPr>
            <p:spPr>
              <a:xfrm rot="14887572">
                <a:off x="-1437021" y="-3221266"/>
                <a:ext cx="4133813" cy="485687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8889"/>
                    <a:alpha val="44444"/>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 name="图形 1">
                <a:extLst>
                  <a:ext uri="{FF2B5EF4-FFF2-40B4-BE49-F238E27FC236}">
                    <a16:creationId xmlns:a16="http://schemas.microsoft.com/office/drawing/2014/main" xmlns="" id="{88279439-9E74-4430-818D-CCFB17290DA4}"/>
                  </a:ext>
                </a:extLst>
              </p:cNvPr>
              <p:cNvSpPr/>
              <p:nvPr/>
            </p:nvSpPr>
            <p:spPr>
              <a:xfrm rot="14887572">
                <a:off x="-1282100" y="-3039248"/>
                <a:ext cx="3823973" cy="44928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6111"/>
                    <a:alpha val="55556"/>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0" name="图形 1">
                <a:extLst>
                  <a:ext uri="{FF2B5EF4-FFF2-40B4-BE49-F238E27FC236}">
                    <a16:creationId xmlns:a16="http://schemas.microsoft.com/office/drawing/2014/main" xmlns="" id="{C8F94AF2-63E2-4563-945F-8199A53456AB}"/>
                  </a:ext>
                </a:extLst>
              </p:cNvPr>
              <p:cNvSpPr/>
              <p:nvPr/>
            </p:nvSpPr>
            <p:spPr>
              <a:xfrm rot="14887572">
                <a:off x="-1127180" y="-2857230"/>
                <a:ext cx="3514132" cy="412879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3333"/>
                    <a:alpha val="6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1" name="图形 1">
                <a:extLst>
                  <a:ext uri="{FF2B5EF4-FFF2-40B4-BE49-F238E27FC236}">
                    <a16:creationId xmlns:a16="http://schemas.microsoft.com/office/drawing/2014/main" xmlns="" id="{5EB3D13D-BF4C-420D-8AA3-18C590C0EB1E}"/>
                  </a:ext>
                </a:extLst>
              </p:cNvPr>
              <p:cNvSpPr/>
              <p:nvPr/>
            </p:nvSpPr>
            <p:spPr>
              <a:xfrm rot="14887572">
                <a:off x="-972260" y="-2675212"/>
                <a:ext cx="3204291" cy="376476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0556"/>
                    <a:alpha val="77778"/>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2" name="图形 1">
                <a:extLst>
                  <a:ext uri="{FF2B5EF4-FFF2-40B4-BE49-F238E27FC236}">
                    <a16:creationId xmlns:a16="http://schemas.microsoft.com/office/drawing/2014/main" xmlns="" id="{1383ACDF-3E77-462E-BF06-BD7CBBF202BF}"/>
                  </a:ext>
                </a:extLst>
              </p:cNvPr>
              <p:cNvSpPr/>
              <p:nvPr/>
            </p:nvSpPr>
            <p:spPr>
              <a:xfrm rot="14887572">
                <a:off x="-817339" y="-2493194"/>
                <a:ext cx="2894451" cy="340072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77778"/>
                    <a:alpha val="88889"/>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3" name="图形 1">
                <a:extLst>
                  <a:ext uri="{FF2B5EF4-FFF2-40B4-BE49-F238E27FC236}">
                    <a16:creationId xmlns:a16="http://schemas.microsoft.com/office/drawing/2014/main" xmlns="" id="{9DDD6B5E-3507-4E55-83BA-5BFDFB46F474}"/>
                  </a:ext>
                </a:extLst>
              </p:cNvPr>
              <p:cNvSpPr/>
              <p:nvPr/>
            </p:nvSpPr>
            <p:spPr>
              <a:xfrm rot="14887572">
                <a:off x="-662419" y="-231117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chemeClr val="bg1">
                    <a:lumMod val="7500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14" name="图形 1">
                <a:extLst>
                  <a:ext uri="{FF2B5EF4-FFF2-40B4-BE49-F238E27FC236}">
                    <a16:creationId xmlns:a16="http://schemas.microsoft.com/office/drawing/2014/main" xmlns="" id="{45E33874-A27D-4A16-BA8D-ED82BE310BA3}"/>
                  </a:ext>
                </a:extLst>
              </p:cNvPr>
              <p:cNvSpPr/>
              <p:nvPr/>
            </p:nvSpPr>
            <p:spPr>
              <a:xfrm rot="14887572">
                <a:off x="-652248" y="-231433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3175" cap="flat">
                <a:solidFill>
                  <a:schemeClr val="bg1">
                    <a:lumMod val="75000"/>
                  </a:schemeClr>
                </a:solidFill>
                <a:prstDash val="solid"/>
                <a:miter/>
              </a:ln>
              <a:effectLst>
                <a:outerShdw blurRad="190500" dist="38100" dir="13500000" algn="br" rotWithShape="0">
                  <a:prstClr val="black">
                    <a:alpha val="20000"/>
                  </a:prstClr>
                </a:outerShdw>
              </a:effectLst>
            </p:spPr>
            <p:txBody>
              <a:bodyPr rtlCol="0" anchor="ctr"/>
              <a:lstStyle/>
              <a:p>
                <a:endParaRPr lang="zh-CN" altLang="en-US"/>
              </a:p>
            </p:txBody>
          </p:sp>
        </p:grpSp>
      </p:grpSp>
      <p:sp>
        <p:nvSpPr>
          <p:cNvPr id="15" name="文本框 14">
            <a:extLst>
              <a:ext uri="{FF2B5EF4-FFF2-40B4-BE49-F238E27FC236}">
                <a16:creationId xmlns:a16="http://schemas.microsoft.com/office/drawing/2014/main" xmlns="" id="{E2B31822-D15F-4EF4-ADA9-DF2F4070196F}"/>
              </a:ext>
            </a:extLst>
          </p:cNvPr>
          <p:cNvSpPr txBox="1"/>
          <p:nvPr/>
        </p:nvSpPr>
        <p:spPr>
          <a:xfrm>
            <a:off x="9299957" y="482220"/>
            <a:ext cx="1529585" cy="1384995"/>
          </a:xfrm>
          <a:prstGeom prst="rect">
            <a:avLst/>
          </a:prstGeom>
          <a:noFill/>
        </p:spPr>
        <p:txBody>
          <a:bodyPr wrap="none" rtlCol="0">
            <a:spAutoFit/>
          </a:bodyPr>
          <a:lstStyle/>
          <a:p>
            <a:pPr algn="ctr"/>
            <a:r>
              <a:rPr lang="en-US" altLang="zh-CN" sz="2800" spc="300" dirty="0">
                <a:solidFill>
                  <a:schemeClr val="bg1">
                    <a:lumMod val="95000"/>
                  </a:schemeClr>
                </a:solidFill>
                <a:latin typeface="微软雅黑 Light" panose="020B0502040204020203" pitchFamily="34" charset="-122"/>
                <a:ea typeface="微软雅黑 Light" panose="020B0502040204020203" pitchFamily="34" charset="-122"/>
              </a:rPr>
              <a:t>Design</a:t>
            </a:r>
          </a:p>
          <a:p>
            <a:pPr algn="ctr"/>
            <a:r>
              <a:rPr lang="en-US" altLang="zh-CN" sz="2800" spc="300" dirty="0">
                <a:solidFill>
                  <a:schemeClr val="bg1">
                    <a:lumMod val="95000"/>
                  </a:schemeClr>
                </a:solidFill>
                <a:latin typeface="微软雅黑 Light" panose="020B0502040204020203" pitchFamily="34" charset="-122"/>
                <a:ea typeface="微软雅黑 Light" panose="020B0502040204020203" pitchFamily="34" charset="-122"/>
              </a:rPr>
              <a:t>&amp;</a:t>
            </a:r>
          </a:p>
          <a:p>
            <a:pPr algn="ctr"/>
            <a:r>
              <a:rPr lang="en-US" altLang="zh-CN" sz="2800" spc="300" dirty="0">
                <a:solidFill>
                  <a:schemeClr val="bg1">
                    <a:lumMod val="95000"/>
                  </a:schemeClr>
                </a:solidFill>
                <a:latin typeface="微软雅黑 Light" panose="020B0502040204020203" pitchFamily="34" charset="-122"/>
                <a:ea typeface="微软雅黑 Light" panose="020B0502040204020203" pitchFamily="34" charset="-122"/>
              </a:rPr>
              <a:t>Future</a:t>
            </a:r>
            <a:endParaRPr lang="zh-CN" altLang="en-US" sz="2800" spc="300" dirty="0">
              <a:solidFill>
                <a:schemeClr val="bg1">
                  <a:lumMod val="95000"/>
                </a:schemeClr>
              </a:solidFill>
              <a:latin typeface="微软雅黑 Light" panose="020B0502040204020203" pitchFamily="34" charset="-122"/>
              <a:ea typeface="微软雅黑 Light" panose="020B0502040204020203" pitchFamily="34" charset="-122"/>
            </a:endParaRPr>
          </a:p>
        </p:txBody>
      </p:sp>
      <p:grpSp>
        <p:nvGrpSpPr>
          <p:cNvPr id="80" name="组合 79">
            <a:extLst>
              <a:ext uri="{FF2B5EF4-FFF2-40B4-BE49-F238E27FC236}">
                <a16:creationId xmlns:a16="http://schemas.microsoft.com/office/drawing/2014/main" xmlns="" id="{7428D65A-6059-4E91-AFD9-3EB4FB699D31}"/>
              </a:ext>
            </a:extLst>
          </p:cNvPr>
          <p:cNvGrpSpPr/>
          <p:nvPr/>
        </p:nvGrpSpPr>
        <p:grpSpPr>
          <a:xfrm>
            <a:off x="2200191" y="132379"/>
            <a:ext cx="3491228" cy="4697522"/>
            <a:chOff x="2200191" y="132379"/>
            <a:chExt cx="3491228" cy="4697522"/>
          </a:xfrm>
        </p:grpSpPr>
        <p:sp>
          <p:nvSpPr>
            <p:cNvPr id="19" name="矩形 18">
              <a:extLst>
                <a:ext uri="{FF2B5EF4-FFF2-40B4-BE49-F238E27FC236}">
                  <a16:creationId xmlns:a16="http://schemas.microsoft.com/office/drawing/2014/main" xmlns="" id="{45E336E3-38AA-4E58-B303-13DDFD231D11}"/>
                </a:ext>
              </a:extLst>
            </p:cNvPr>
            <p:cNvSpPr/>
            <p:nvPr/>
          </p:nvSpPr>
          <p:spPr>
            <a:xfrm rot="1800000">
              <a:off x="2200191" y="132379"/>
              <a:ext cx="3491228" cy="4697522"/>
            </a:xfrm>
            <a:prstGeom prst="rect">
              <a:avLst/>
            </a:prstGeom>
            <a:noFill/>
            <a:ln w="9525">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xmlns="" id="{C7652947-0841-4F73-89BA-9556D3AD2C74}"/>
                </a:ext>
              </a:extLst>
            </p:cNvPr>
            <p:cNvSpPr/>
            <p:nvPr/>
          </p:nvSpPr>
          <p:spPr>
            <a:xfrm rot="1764706">
              <a:off x="2215676" y="153214"/>
              <a:ext cx="3460259" cy="4655852"/>
            </a:xfrm>
            <a:prstGeom prst="rect">
              <a:avLst/>
            </a:prstGeom>
            <a:noFill/>
            <a:ln w="9525" cap="flat" cmpd="sng" algn="ctr">
              <a:solidFill>
                <a:schemeClr val="bg1">
                  <a:lumMod val="99510"/>
                  <a:alpha val="196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1" name="矩形 30">
              <a:extLst>
                <a:ext uri="{FF2B5EF4-FFF2-40B4-BE49-F238E27FC236}">
                  <a16:creationId xmlns:a16="http://schemas.microsoft.com/office/drawing/2014/main" xmlns="" id="{F24110FC-7CB8-4AE1-9D28-7454EFC1FDCA}"/>
                </a:ext>
              </a:extLst>
            </p:cNvPr>
            <p:cNvSpPr/>
            <p:nvPr/>
          </p:nvSpPr>
          <p:spPr>
            <a:xfrm rot="1729412">
              <a:off x="2231161" y="174049"/>
              <a:ext cx="3429289" cy="4614182"/>
            </a:xfrm>
            <a:prstGeom prst="rect">
              <a:avLst/>
            </a:prstGeom>
            <a:noFill/>
            <a:ln w="9525" cap="flat" cmpd="sng" algn="ctr">
              <a:solidFill>
                <a:schemeClr val="bg1">
                  <a:lumMod val="99020"/>
                  <a:alpha val="392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2" name="矩形 31">
              <a:extLst>
                <a:ext uri="{FF2B5EF4-FFF2-40B4-BE49-F238E27FC236}">
                  <a16:creationId xmlns:a16="http://schemas.microsoft.com/office/drawing/2014/main" xmlns="" id="{7E8CEC02-FC58-4FE5-8CD6-18421E38564D}"/>
                </a:ext>
              </a:extLst>
            </p:cNvPr>
            <p:cNvSpPr/>
            <p:nvPr/>
          </p:nvSpPr>
          <p:spPr>
            <a:xfrm rot="1694118">
              <a:off x="2246645" y="194884"/>
              <a:ext cx="3398319" cy="4572512"/>
            </a:xfrm>
            <a:prstGeom prst="rect">
              <a:avLst/>
            </a:prstGeom>
            <a:noFill/>
            <a:ln w="9525" cap="flat" cmpd="sng" algn="ctr">
              <a:solidFill>
                <a:schemeClr val="bg1">
                  <a:lumMod val="98529"/>
                  <a:alpha val="588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3" name="矩形 32">
              <a:extLst>
                <a:ext uri="{FF2B5EF4-FFF2-40B4-BE49-F238E27FC236}">
                  <a16:creationId xmlns:a16="http://schemas.microsoft.com/office/drawing/2014/main" xmlns="" id="{E3633315-A5FF-4342-9F26-4106BB5B94DA}"/>
                </a:ext>
              </a:extLst>
            </p:cNvPr>
            <p:cNvSpPr/>
            <p:nvPr/>
          </p:nvSpPr>
          <p:spPr>
            <a:xfrm rot="1658824">
              <a:off x="2262130" y="215719"/>
              <a:ext cx="3367350" cy="4530842"/>
            </a:xfrm>
            <a:prstGeom prst="rect">
              <a:avLst/>
            </a:prstGeom>
            <a:noFill/>
            <a:ln w="9525" cap="flat" cmpd="sng" algn="ctr">
              <a:solidFill>
                <a:schemeClr val="bg1">
                  <a:lumMod val="98039"/>
                  <a:alpha val="784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4" name="矩形 33">
              <a:extLst>
                <a:ext uri="{FF2B5EF4-FFF2-40B4-BE49-F238E27FC236}">
                  <a16:creationId xmlns:a16="http://schemas.microsoft.com/office/drawing/2014/main" xmlns="" id="{378BCF0C-A868-47AD-B9FF-E26328890AF5}"/>
                </a:ext>
              </a:extLst>
            </p:cNvPr>
            <p:cNvSpPr/>
            <p:nvPr/>
          </p:nvSpPr>
          <p:spPr>
            <a:xfrm rot="1623529">
              <a:off x="2277615" y="236554"/>
              <a:ext cx="3336380" cy="4489171"/>
            </a:xfrm>
            <a:prstGeom prst="rect">
              <a:avLst/>
            </a:prstGeom>
            <a:noFill/>
            <a:ln w="9525" cap="flat" cmpd="sng" algn="ctr">
              <a:solidFill>
                <a:schemeClr val="bg1">
                  <a:lumMod val="97549"/>
                  <a:alpha val="980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5" name="矩形 34">
              <a:extLst>
                <a:ext uri="{FF2B5EF4-FFF2-40B4-BE49-F238E27FC236}">
                  <a16:creationId xmlns:a16="http://schemas.microsoft.com/office/drawing/2014/main" xmlns="" id="{49ADFB9B-0865-4D71-AE68-05A94784DA85}"/>
                </a:ext>
              </a:extLst>
            </p:cNvPr>
            <p:cNvSpPr/>
            <p:nvPr/>
          </p:nvSpPr>
          <p:spPr>
            <a:xfrm rot="1588235">
              <a:off x="2293100" y="257389"/>
              <a:ext cx="3305411" cy="4447501"/>
            </a:xfrm>
            <a:prstGeom prst="rect">
              <a:avLst/>
            </a:prstGeom>
            <a:noFill/>
            <a:ln w="9525" cap="flat" cmpd="sng" algn="ctr">
              <a:solidFill>
                <a:schemeClr val="bg1">
                  <a:lumMod val="97059"/>
                  <a:alpha val="1176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6" name="矩形 35">
              <a:extLst>
                <a:ext uri="{FF2B5EF4-FFF2-40B4-BE49-F238E27FC236}">
                  <a16:creationId xmlns:a16="http://schemas.microsoft.com/office/drawing/2014/main" xmlns="" id="{80CE94E7-703F-45E8-993F-A01D956299D3}"/>
                </a:ext>
              </a:extLst>
            </p:cNvPr>
            <p:cNvSpPr/>
            <p:nvPr/>
          </p:nvSpPr>
          <p:spPr>
            <a:xfrm rot="1552941">
              <a:off x="2308584" y="278225"/>
              <a:ext cx="3274441" cy="4405831"/>
            </a:xfrm>
            <a:prstGeom prst="rect">
              <a:avLst/>
            </a:prstGeom>
            <a:noFill/>
            <a:ln w="9525" cap="flat" cmpd="sng" algn="ctr">
              <a:solidFill>
                <a:schemeClr val="bg1">
                  <a:lumMod val="96569"/>
                  <a:alpha val="1372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7" name="矩形 36">
              <a:extLst>
                <a:ext uri="{FF2B5EF4-FFF2-40B4-BE49-F238E27FC236}">
                  <a16:creationId xmlns:a16="http://schemas.microsoft.com/office/drawing/2014/main" xmlns="" id="{9C03799A-41A9-4CCE-BB13-FDC877C4B1A7}"/>
                </a:ext>
              </a:extLst>
            </p:cNvPr>
            <p:cNvSpPr/>
            <p:nvPr/>
          </p:nvSpPr>
          <p:spPr>
            <a:xfrm rot="1517647">
              <a:off x="2324069" y="299060"/>
              <a:ext cx="3243472" cy="4364161"/>
            </a:xfrm>
            <a:prstGeom prst="rect">
              <a:avLst/>
            </a:prstGeom>
            <a:noFill/>
            <a:ln w="9525" cap="flat" cmpd="sng" algn="ctr">
              <a:solidFill>
                <a:schemeClr val="bg1">
                  <a:lumMod val="96078"/>
                  <a:alpha val="1568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8" name="矩形 37">
              <a:extLst>
                <a:ext uri="{FF2B5EF4-FFF2-40B4-BE49-F238E27FC236}">
                  <a16:creationId xmlns:a16="http://schemas.microsoft.com/office/drawing/2014/main" xmlns="" id="{4DAFF4C8-B978-4A39-97D8-2FDC6425ABAD}"/>
                </a:ext>
              </a:extLst>
            </p:cNvPr>
            <p:cNvSpPr/>
            <p:nvPr/>
          </p:nvSpPr>
          <p:spPr>
            <a:xfrm rot="1482353">
              <a:off x="2339554" y="319895"/>
              <a:ext cx="3212502" cy="4322491"/>
            </a:xfrm>
            <a:prstGeom prst="rect">
              <a:avLst/>
            </a:prstGeom>
            <a:noFill/>
            <a:ln w="9525" cap="flat" cmpd="sng" algn="ctr">
              <a:solidFill>
                <a:schemeClr val="bg1">
                  <a:lumMod val="95588"/>
                  <a:alpha val="1764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9" name="矩形 38">
              <a:extLst>
                <a:ext uri="{FF2B5EF4-FFF2-40B4-BE49-F238E27FC236}">
                  <a16:creationId xmlns:a16="http://schemas.microsoft.com/office/drawing/2014/main" xmlns="" id="{BBD6ADDD-6BD1-432E-A1E6-DD15DD281108}"/>
                </a:ext>
              </a:extLst>
            </p:cNvPr>
            <p:cNvSpPr/>
            <p:nvPr/>
          </p:nvSpPr>
          <p:spPr>
            <a:xfrm rot="1447059">
              <a:off x="2355039" y="340730"/>
              <a:ext cx="3181533" cy="4280820"/>
            </a:xfrm>
            <a:prstGeom prst="rect">
              <a:avLst/>
            </a:prstGeom>
            <a:noFill/>
            <a:ln w="9525" cap="flat" cmpd="sng" algn="ctr">
              <a:solidFill>
                <a:schemeClr val="bg1">
                  <a:lumMod val="95098"/>
                  <a:alpha val="1960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0" name="矩形 39">
              <a:extLst>
                <a:ext uri="{FF2B5EF4-FFF2-40B4-BE49-F238E27FC236}">
                  <a16:creationId xmlns:a16="http://schemas.microsoft.com/office/drawing/2014/main" xmlns="" id="{2C4B6D78-805C-4C14-8AAD-71ED6D61112B}"/>
                </a:ext>
              </a:extLst>
            </p:cNvPr>
            <p:cNvSpPr/>
            <p:nvPr/>
          </p:nvSpPr>
          <p:spPr>
            <a:xfrm rot="1411765">
              <a:off x="2370524" y="361565"/>
              <a:ext cx="3150563" cy="4239151"/>
            </a:xfrm>
            <a:prstGeom prst="rect">
              <a:avLst/>
            </a:prstGeom>
            <a:noFill/>
            <a:ln w="9525" cap="flat" cmpd="sng" algn="ctr">
              <a:solidFill>
                <a:schemeClr val="bg1">
                  <a:lumMod val="94608"/>
                  <a:alpha val="2156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1" name="矩形 40">
              <a:extLst>
                <a:ext uri="{FF2B5EF4-FFF2-40B4-BE49-F238E27FC236}">
                  <a16:creationId xmlns:a16="http://schemas.microsoft.com/office/drawing/2014/main" xmlns="" id="{2F851A59-9014-458A-B70B-E479109E4E74}"/>
                </a:ext>
              </a:extLst>
            </p:cNvPr>
            <p:cNvSpPr/>
            <p:nvPr/>
          </p:nvSpPr>
          <p:spPr>
            <a:xfrm rot="1376471">
              <a:off x="2386008" y="382400"/>
              <a:ext cx="3119594" cy="4197480"/>
            </a:xfrm>
            <a:prstGeom prst="rect">
              <a:avLst/>
            </a:prstGeom>
            <a:noFill/>
            <a:ln w="9525" cap="flat" cmpd="sng" algn="ctr">
              <a:solidFill>
                <a:schemeClr val="bg1">
                  <a:lumMod val="94118"/>
                  <a:alpha val="2352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2" name="矩形 41">
              <a:extLst>
                <a:ext uri="{FF2B5EF4-FFF2-40B4-BE49-F238E27FC236}">
                  <a16:creationId xmlns:a16="http://schemas.microsoft.com/office/drawing/2014/main" xmlns="" id="{DB0DB703-784C-432C-A80C-251CF4A68AC8}"/>
                </a:ext>
              </a:extLst>
            </p:cNvPr>
            <p:cNvSpPr/>
            <p:nvPr/>
          </p:nvSpPr>
          <p:spPr>
            <a:xfrm rot="1341176">
              <a:off x="2401493" y="403235"/>
              <a:ext cx="3088624" cy="4155810"/>
            </a:xfrm>
            <a:prstGeom prst="rect">
              <a:avLst/>
            </a:prstGeom>
            <a:noFill/>
            <a:ln w="9525" cap="flat" cmpd="sng" algn="ctr">
              <a:solidFill>
                <a:schemeClr val="bg1">
                  <a:lumMod val="93627"/>
                  <a:alpha val="2549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3" name="矩形 42">
              <a:extLst>
                <a:ext uri="{FF2B5EF4-FFF2-40B4-BE49-F238E27FC236}">
                  <a16:creationId xmlns:a16="http://schemas.microsoft.com/office/drawing/2014/main" xmlns="" id="{3C54885E-AD7A-4BA1-9D58-97554731E094}"/>
                </a:ext>
              </a:extLst>
            </p:cNvPr>
            <p:cNvSpPr/>
            <p:nvPr/>
          </p:nvSpPr>
          <p:spPr>
            <a:xfrm rot="1305882">
              <a:off x="2416978" y="424070"/>
              <a:ext cx="3057655" cy="4114140"/>
            </a:xfrm>
            <a:prstGeom prst="rect">
              <a:avLst/>
            </a:prstGeom>
            <a:noFill/>
            <a:ln w="9525" cap="flat" cmpd="sng" algn="ctr">
              <a:solidFill>
                <a:schemeClr val="bg1">
                  <a:lumMod val="93137"/>
                  <a:alpha val="2745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4" name="矩形 43">
              <a:extLst>
                <a:ext uri="{FF2B5EF4-FFF2-40B4-BE49-F238E27FC236}">
                  <a16:creationId xmlns:a16="http://schemas.microsoft.com/office/drawing/2014/main" xmlns="" id="{ACCA8C8E-9086-48EB-9427-61FDAF2FD089}"/>
                </a:ext>
              </a:extLst>
            </p:cNvPr>
            <p:cNvSpPr/>
            <p:nvPr/>
          </p:nvSpPr>
          <p:spPr>
            <a:xfrm rot="1270588">
              <a:off x="2432463" y="444905"/>
              <a:ext cx="3026685" cy="4072470"/>
            </a:xfrm>
            <a:prstGeom prst="rect">
              <a:avLst/>
            </a:prstGeom>
            <a:noFill/>
            <a:ln w="9525" cap="flat" cmpd="sng" algn="ctr">
              <a:solidFill>
                <a:schemeClr val="bg1">
                  <a:lumMod val="92647"/>
                  <a:alpha val="2941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5" name="矩形 44">
              <a:extLst>
                <a:ext uri="{FF2B5EF4-FFF2-40B4-BE49-F238E27FC236}">
                  <a16:creationId xmlns:a16="http://schemas.microsoft.com/office/drawing/2014/main" xmlns="" id="{EB1D4AE8-961E-4750-9CEE-1935DB7D8B16}"/>
                </a:ext>
              </a:extLst>
            </p:cNvPr>
            <p:cNvSpPr/>
            <p:nvPr/>
          </p:nvSpPr>
          <p:spPr>
            <a:xfrm rot="1235294">
              <a:off x="2447947" y="465740"/>
              <a:ext cx="2995716" cy="4030800"/>
            </a:xfrm>
            <a:prstGeom prst="rect">
              <a:avLst/>
            </a:prstGeom>
            <a:noFill/>
            <a:ln w="9525" cap="flat" cmpd="sng" algn="ctr">
              <a:solidFill>
                <a:schemeClr val="bg1">
                  <a:lumMod val="92157"/>
                  <a:alpha val="3137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6" name="矩形 45">
              <a:extLst>
                <a:ext uri="{FF2B5EF4-FFF2-40B4-BE49-F238E27FC236}">
                  <a16:creationId xmlns:a16="http://schemas.microsoft.com/office/drawing/2014/main" xmlns="" id="{85C08E76-8867-4A28-9B1B-66C16441DCAC}"/>
                </a:ext>
              </a:extLst>
            </p:cNvPr>
            <p:cNvSpPr/>
            <p:nvPr/>
          </p:nvSpPr>
          <p:spPr>
            <a:xfrm rot="1200000">
              <a:off x="2463432" y="486575"/>
              <a:ext cx="2964746" cy="3989129"/>
            </a:xfrm>
            <a:prstGeom prst="rect">
              <a:avLst/>
            </a:prstGeom>
            <a:noFill/>
            <a:ln w="9525" cap="flat" cmpd="sng" algn="ctr">
              <a:solidFill>
                <a:schemeClr val="bg1">
                  <a:lumMod val="91667"/>
                  <a:alpha val="3333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7" name="矩形 46">
              <a:extLst>
                <a:ext uri="{FF2B5EF4-FFF2-40B4-BE49-F238E27FC236}">
                  <a16:creationId xmlns:a16="http://schemas.microsoft.com/office/drawing/2014/main" xmlns="" id="{FA35A1E1-D691-4029-B7A5-06BA20D27284}"/>
                </a:ext>
              </a:extLst>
            </p:cNvPr>
            <p:cNvSpPr/>
            <p:nvPr/>
          </p:nvSpPr>
          <p:spPr>
            <a:xfrm rot="1164706">
              <a:off x="2478917" y="507410"/>
              <a:ext cx="2933776" cy="3947459"/>
            </a:xfrm>
            <a:prstGeom prst="rect">
              <a:avLst/>
            </a:prstGeom>
            <a:noFill/>
            <a:ln w="9525" cap="flat" cmpd="sng" algn="ctr">
              <a:solidFill>
                <a:schemeClr val="bg1">
                  <a:lumMod val="91176"/>
                  <a:alpha val="3529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8" name="矩形 47">
              <a:extLst>
                <a:ext uri="{FF2B5EF4-FFF2-40B4-BE49-F238E27FC236}">
                  <a16:creationId xmlns:a16="http://schemas.microsoft.com/office/drawing/2014/main" xmlns="" id="{47B21BF9-9888-4273-9EAB-E2E07DF5AA17}"/>
                </a:ext>
              </a:extLst>
            </p:cNvPr>
            <p:cNvSpPr/>
            <p:nvPr/>
          </p:nvSpPr>
          <p:spPr>
            <a:xfrm rot="1129412">
              <a:off x="2494402" y="528245"/>
              <a:ext cx="2902807" cy="3905789"/>
            </a:xfrm>
            <a:prstGeom prst="rect">
              <a:avLst/>
            </a:prstGeom>
            <a:noFill/>
            <a:ln w="9525" cap="flat" cmpd="sng" algn="ctr">
              <a:solidFill>
                <a:schemeClr val="bg1">
                  <a:lumMod val="90686"/>
                  <a:alpha val="3725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9" name="矩形 48">
              <a:extLst>
                <a:ext uri="{FF2B5EF4-FFF2-40B4-BE49-F238E27FC236}">
                  <a16:creationId xmlns:a16="http://schemas.microsoft.com/office/drawing/2014/main" xmlns="" id="{95C4649E-BC34-44FB-BFDD-386B3BB6F4DB}"/>
                </a:ext>
              </a:extLst>
            </p:cNvPr>
            <p:cNvSpPr/>
            <p:nvPr/>
          </p:nvSpPr>
          <p:spPr>
            <a:xfrm rot="1094118">
              <a:off x="2509886" y="549081"/>
              <a:ext cx="2871837" cy="3864119"/>
            </a:xfrm>
            <a:prstGeom prst="rect">
              <a:avLst/>
            </a:prstGeom>
            <a:noFill/>
            <a:ln w="9525" cap="flat" cmpd="sng" algn="ctr">
              <a:solidFill>
                <a:schemeClr val="bg1">
                  <a:lumMod val="90196"/>
                  <a:alpha val="3921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0" name="矩形 49">
              <a:extLst>
                <a:ext uri="{FF2B5EF4-FFF2-40B4-BE49-F238E27FC236}">
                  <a16:creationId xmlns:a16="http://schemas.microsoft.com/office/drawing/2014/main" xmlns="" id="{3454643E-2012-46C4-8029-E1C16ABB5FBF}"/>
                </a:ext>
              </a:extLst>
            </p:cNvPr>
            <p:cNvSpPr/>
            <p:nvPr/>
          </p:nvSpPr>
          <p:spPr>
            <a:xfrm rot="1058824">
              <a:off x="2525371" y="569916"/>
              <a:ext cx="2840868" cy="3822449"/>
            </a:xfrm>
            <a:prstGeom prst="rect">
              <a:avLst/>
            </a:prstGeom>
            <a:noFill/>
            <a:ln w="9525" cap="flat" cmpd="sng" algn="ctr">
              <a:solidFill>
                <a:schemeClr val="bg1">
                  <a:lumMod val="89706"/>
                  <a:alpha val="4117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1" name="矩形 50">
              <a:extLst>
                <a:ext uri="{FF2B5EF4-FFF2-40B4-BE49-F238E27FC236}">
                  <a16:creationId xmlns:a16="http://schemas.microsoft.com/office/drawing/2014/main" xmlns="" id="{D6A9D4EF-9F01-4535-AA7C-B7492D507334}"/>
                </a:ext>
              </a:extLst>
            </p:cNvPr>
            <p:cNvSpPr/>
            <p:nvPr/>
          </p:nvSpPr>
          <p:spPr>
            <a:xfrm rot="1023529">
              <a:off x="2540856" y="590751"/>
              <a:ext cx="2809898" cy="3780779"/>
            </a:xfrm>
            <a:prstGeom prst="rect">
              <a:avLst/>
            </a:prstGeom>
            <a:noFill/>
            <a:ln w="9525" cap="flat" cmpd="sng" algn="ctr">
              <a:solidFill>
                <a:schemeClr val="bg1">
                  <a:lumMod val="89216"/>
                  <a:alpha val="4313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2" name="矩形 51">
              <a:extLst>
                <a:ext uri="{FF2B5EF4-FFF2-40B4-BE49-F238E27FC236}">
                  <a16:creationId xmlns:a16="http://schemas.microsoft.com/office/drawing/2014/main" xmlns="" id="{FB75DF01-286E-404F-9F19-92AEDC54D35C}"/>
                </a:ext>
              </a:extLst>
            </p:cNvPr>
            <p:cNvSpPr/>
            <p:nvPr/>
          </p:nvSpPr>
          <p:spPr>
            <a:xfrm rot="988235">
              <a:off x="2556341" y="611586"/>
              <a:ext cx="2778929" cy="3739109"/>
            </a:xfrm>
            <a:prstGeom prst="rect">
              <a:avLst/>
            </a:prstGeom>
            <a:noFill/>
            <a:ln w="9525" cap="flat" cmpd="sng" algn="ctr">
              <a:solidFill>
                <a:schemeClr val="bg1">
                  <a:lumMod val="88725"/>
                  <a:alpha val="4509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3" name="矩形 52">
              <a:extLst>
                <a:ext uri="{FF2B5EF4-FFF2-40B4-BE49-F238E27FC236}">
                  <a16:creationId xmlns:a16="http://schemas.microsoft.com/office/drawing/2014/main" xmlns="" id="{2C4310C1-8195-4D21-A637-3B1368771C73}"/>
                </a:ext>
              </a:extLst>
            </p:cNvPr>
            <p:cNvSpPr/>
            <p:nvPr/>
          </p:nvSpPr>
          <p:spPr>
            <a:xfrm rot="952941">
              <a:off x="2571825" y="632421"/>
              <a:ext cx="2747959" cy="3697438"/>
            </a:xfrm>
            <a:prstGeom prst="rect">
              <a:avLst/>
            </a:prstGeom>
            <a:noFill/>
            <a:ln w="9525" cap="flat" cmpd="sng" algn="ctr">
              <a:solidFill>
                <a:schemeClr val="bg1">
                  <a:lumMod val="88235"/>
                  <a:alpha val="4705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4" name="矩形 53">
              <a:extLst>
                <a:ext uri="{FF2B5EF4-FFF2-40B4-BE49-F238E27FC236}">
                  <a16:creationId xmlns:a16="http://schemas.microsoft.com/office/drawing/2014/main" xmlns="" id="{0FBB0208-FBB0-405B-9406-8319893DF7DC}"/>
                </a:ext>
              </a:extLst>
            </p:cNvPr>
            <p:cNvSpPr/>
            <p:nvPr/>
          </p:nvSpPr>
          <p:spPr>
            <a:xfrm rot="917647">
              <a:off x="2587310" y="653256"/>
              <a:ext cx="2716990" cy="3655768"/>
            </a:xfrm>
            <a:prstGeom prst="rect">
              <a:avLst/>
            </a:prstGeom>
            <a:noFill/>
            <a:ln w="9525" cap="flat" cmpd="sng" algn="ctr">
              <a:solidFill>
                <a:schemeClr val="bg1">
                  <a:lumMod val="87745"/>
                  <a:alpha val="4902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5" name="矩形 54">
              <a:extLst>
                <a:ext uri="{FF2B5EF4-FFF2-40B4-BE49-F238E27FC236}">
                  <a16:creationId xmlns:a16="http://schemas.microsoft.com/office/drawing/2014/main" xmlns="" id="{DCD79C31-1CA2-4608-8DCA-49601CBE6EAA}"/>
                </a:ext>
              </a:extLst>
            </p:cNvPr>
            <p:cNvSpPr/>
            <p:nvPr/>
          </p:nvSpPr>
          <p:spPr>
            <a:xfrm rot="882353">
              <a:off x="2602795" y="674091"/>
              <a:ext cx="2686020" cy="3614098"/>
            </a:xfrm>
            <a:prstGeom prst="rect">
              <a:avLst/>
            </a:prstGeom>
            <a:noFill/>
            <a:ln w="9525" cap="flat" cmpd="sng" algn="ctr">
              <a:solidFill>
                <a:schemeClr val="bg1">
                  <a:lumMod val="87255"/>
                  <a:alpha val="5098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6" name="矩形 55">
              <a:extLst>
                <a:ext uri="{FF2B5EF4-FFF2-40B4-BE49-F238E27FC236}">
                  <a16:creationId xmlns:a16="http://schemas.microsoft.com/office/drawing/2014/main" xmlns="" id="{A95B9BE5-5765-4074-B43B-5A4D7D87CDE9}"/>
                </a:ext>
              </a:extLst>
            </p:cNvPr>
            <p:cNvSpPr/>
            <p:nvPr/>
          </p:nvSpPr>
          <p:spPr>
            <a:xfrm rot="847059">
              <a:off x="2618280" y="694926"/>
              <a:ext cx="2655051" cy="3572428"/>
            </a:xfrm>
            <a:prstGeom prst="rect">
              <a:avLst/>
            </a:prstGeom>
            <a:noFill/>
            <a:ln w="9525" cap="flat" cmpd="sng" algn="ctr">
              <a:solidFill>
                <a:schemeClr val="bg1">
                  <a:lumMod val="86765"/>
                  <a:alpha val="5294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7" name="矩形 56">
              <a:extLst>
                <a:ext uri="{FF2B5EF4-FFF2-40B4-BE49-F238E27FC236}">
                  <a16:creationId xmlns:a16="http://schemas.microsoft.com/office/drawing/2014/main" xmlns="" id="{8ECBD108-F560-4942-8B67-D238C53AF923}"/>
                </a:ext>
              </a:extLst>
            </p:cNvPr>
            <p:cNvSpPr/>
            <p:nvPr/>
          </p:nvSpPr>
          <p:spPr>
            <a:xfrm rot="811765">
              <a:off x="2633764" y="715761"/>
              <a:ext cx="2624081" cy="3530758"/>
            </a:xfrm>
            <a:prstGeom prst="rect">
              <a:avLst/>
            </a:prstGeom>
            <a:noFill/>
            <a:ln w="9525" cap="flat" cmpd="sng" algn="ctr">
              <a:solidFill>
                <a:schemeClr val="bg1">
                  <a:lumMod val="86275"/>
                  <a:alpha val="5490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8" name="矩形 57">
              <a:extLst>
                <a:ext uri="{FF2B5EF4-FFF2-40B4-BE49-F238E27FC236}">
                  <a16:creationId xmlns:a16="http://schemas.microsoft.com/office/drawing/2014/main" xmlns="" id="{BF105787-F73F-4249-AC4B-A8C6D8CAFF82}"/>
                </a:ext>
              </a:extLst>
            </p:cNvPr>
            <p:cNvSpPr/>
            <p:nvPr/>
          </p:nvSpPr>
          <p:spPr>
            <a:xfrm rot="776471">
              <a:off x="2649249" y="736596"/>
              <a:ext cx="2593112" cy="3489087"/>
            </a:xfrm>
            <a:prstGeom prst="rect">
              <a:avLst/>
            </a:prstGeom>
            <a:noFill/>
            <a:ln w="9525" cap="flat" cmpd="sng" algn="ctr">
              <a:solidFill>
                <a:schemeClr val="bg1">
                  <a:lumMod val="85784"/>
                  <a:alpha val="5686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9" name="矩形 58">
              <a:extLst>
                <a:ext uri="{FF2B5EF4-FFF2-40B4-BE49-F238E27FC236}">
                  <a16:creationId xmlns:a16="http://schemas.microsoft.com/office/drawing/2014/main" xmlns="" id="{7E2297FE-C1F0-4495-BA7C-98F6893AD9C2}"/>
                </a:ext>
              </a:extLst>
            </p:cNvPr>
            <p:cNvSpPr/>
            <p:nvPr/>
          </p:nvSpPr>
          <p:spPr>
            <a:xfrm rot="741176">
              <a:off x="2664734" y="757431"/>
              <a:ext cx="2562142" cy="3447417"/>
            </a:xfrm>
            <a:prstGeom prst="rect">
              <a:avLst/>
            </a:prstGeom>
            <a:noFill/>
            <a:ln w="9525" cap="flat" cmpd="sng" algn="ctr">
              <a:solidFill>
                <a:schemeClr val="bg1">
                  <a:lumMod val="85294"/>
                  <a:alpha val="5882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0" name="矩形 59">
              <a:extLst>
                <a:ext uri="{FF2B5EF4-FFF2-40B4-BE49-F238E27FC236}">
                  <a16:creationId xmlns:a16="http://schemas.microsoft.com/office/drawing/2014/main" xmlns="" id="{76DA308F-8FF2-43A9-B72F-FD18288E92D1}"/>
                </a:ext>
              </a:extLst>
            </p:cNvPr>
            <p:cNvSpPr/>
            <p:nvPr/>
          </p:nvSpPr>
          <p:spPr>
            <a:xfrm rot="705882">
              <a:off x="2680219" y="778266"/>
              <a:ext cx="2531173" cy="3405747"/>
            </a:xfrm>
            <a:prstGeom prst="rect">
              <a:avLst/>
            </a:prstGeom>
            <a:noFill/>
            <a:ln w="9525" cap="flat" cmpd="sng" algn="ctr">
              <a:solidFill>
                <a:schemeClr val="bg1">
                  <a:lumMod val="84804"/>
                  <a:alpha val="6078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1" name="矩形 60">
              <a:extLst>
                <a:ext uri="{FF2B5EF4-FFF2-40B4-BE49-F238E27FC236}">
                  <a16:creationId xmlns:a16="http://schemas.microsoft.com/office/drawing/2014/main" xmlns="" id="{0AFE08A0-D963-4C54-A8E2-593E96F68E53}"/>
                </a:ext>
              </a:extLst>
            </p:cNvPr>
            <p:cNvSpPr/>
            <p:nvPr/>
          </p:nvSpPr>
          <p:spPr>
            <a:xfrm rot="670588">
              <a:off x="2695703" y="799101"/>
              <a:ext cx="2500203" cy="3364077"/>
            </a:xfrm>
            <a:prstGeom prst="rect">
              <a:avLst/>
            </a:prstGeom>
            <a:noFill/>
            <a:ln w="9525" cap="flat" cmpd="sng" algn="ctr">
              <a:solidFill>
                <a:schemeClr val="bg1">
                  <a:lumMod val="84314"/>
                  <a:alpha val="6274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2" name="矩形 61">
              <a:extLst>
                <a:ext uri="{FF2B5EF4-FFF2-40B4-BE49-F238E27FC236}">
                  <a16:creationId xmlns:a16="http://schemas.microsoft.com/office/drawing/2014/main" xmlns="" id="{0B92C35A-4126-4C58-8DDA-4B05974B93D9}"/>
                </a:ext>
              </a:extLst>
            </p:cNvPr>
            <p:cNvSpPr/>
            <p:nvPr/>
          </p:nvSpPr>
          <p:spPr>
            <a:xfrm rot="635294">
              <a:off x="2711188" y="819937"/>
              <a:ext cx="2469234" cy="3322407"/>
            </a:xfrm>
            <a:prstGeom prst="rect">
              <a:avLst/>
            </a:prstGeom>
            <a:noFill/>
            <a:ln w="9525" cap="flat" cmpd="sng" algn="ctr">
              <a:solidFill>
                <a:schemeClr val="bg1">
                  <a:lumMod val="83824"/>
                  <a:alpha val="6470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3" name="矩形 62">
              <a:extLst>
                <a:ext uri="{FF2B5EF4-FFF2-40B4-BE49-F238E27FC236}">
                  <a16:creationId xmlns:a16="http://schemas.microsoft.com/office/drawing/2014/main" xmlns="" id="{87B2AA43-300C-4FE3-B6A9-EA00A371DFDE}"/>
                </a:ext>
              </a:extLst>
            </p:cNvPr>
            <p:cNvSpPr/>
            <p:nvPr/>
          </p:nvSpPr>
          <p:spPr>
            <a:xfrm rot="600000">
              <a:off x="2726673" y="840772"/>
              <a:ext cx="2438264" cy="3280737"/>
            </a:xfrm>
            <a:prstGeom prst="rect">
              <a:avLst/>
            </a:prstGeom>
            <a:noFill/>
            <a:ln w="9525" cap="flat" cmpd="sng" algn="ctr">
              <a:solidFill>
                <a:schemeClr val="bg1">
                  <a:lumMod val="83333"/>
                  <a:alpha val="6666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4" name="矩形 63">
              <a:extLst>
                <a:ext uri="{FF2B5EF4-FFF2-40B4-BE49-F238E27FC236}">
                  <a16:creationId xmlns:a16="http://schemas.microsoft.com/office/drawing/2014/main" xmlns="" id="{BF7C0292-EB29-4DF3-B8CE-73B885F43170}"/>
                </a:ext>
              </a:extLst>
            </p:cNvPr>
            <p:cNvSpPr/>
            <p:nvPr/>
          </p:nvSpPr>
          <p:spPr>
            <a:xfrm rot="564706">
              <a:off x="2742158" y="861607"/>
              <a:ext cx="2407294" cy="3239067"/>
            </a:xfrm>
            <a:prstGeom prst="rect">
              <a:avLst/>
            </a:prstGeom>
            <a:noFill/>
            <a:ln w="9525" cap="flat" cmpd="sng" algn="ctr">
              <a:solidFill>
                <a:schemeClr val="bg1">
                  <a:lumMod val="82843"/>
                  <a:alpha val="6862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5" name="矩形 64">
              <a:extLst>
                <a:ext uri="{FF2B5EF4-FFF2-40B4-BE49-F238E27FC236}">
                  <a16:creationId xmlns:a16="http://schemas.microsoft.com/office/drawing/2014/main" xmlns="" id="{5297E437-5D9B-4ACD-862F-75FE2379B393}"/>
                </a:ext>
              </a:extLst>
            </p:cNvPr>
            <p:cNvSpPr/>
            <p:nvPr/>
          </p:nvSpPr>
          <p:spPr>
            <a:xfrm rot="529412">
              <a:off x="2757643" y="882442"/>
              <a:ext cx="2376325" cy="3197396"/>
            </a:xfrm>
            <a:prstGeom prst="rect">
              <a:avLst/>
            </a:prstGeom>
            <a:noFill/>
            <a:ln w="9525" cap="flat" cmpd="sng" algn="ctr">
              <a:solidFill>
                <a:schemeClr val="bg1">
                  <a:lumMod val="82353"/>
                  <a:alpha val="7058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6" name="矩形 65">
              <a:extLst>
                <a:ext uri="{FF2B5EF4-FFF2-40B4-BE49-F238E27FC236}">
                  <a16:creationId xmlns:a16="http://schemas.microsoft.com/office/drawing/2014/main" xmlns="" id="{38D9AEA6-8D56-441B-907E-9584D20FF88B}"/>
                </a:ext>
              </a:extLst>
            </p:cNvPr>
            <p:cNvSpPr/>
            <p:nvPr/>
          </p:nvSpPr>
          <p:spPr>
            <a:xfrm rot="494118">
              <a:off x="2773127" y="903277"/>
              <a:ext cx="2345355" cy="3155726"/>
            </a:xfrm>
            <a:prstGeom prst="rect">
              <a:avLst/>
            </a:prstGeom>
            <a:noFill/>
            <a:ln w="9525" cap="flat" cmpd="sng" algn="ctr">
              <a:solidFill>
                <a:schemeClr val="bg1">
                  <a:lumMod val="81863"/>
                  <a:alpha val="7254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7" name="矩形 66">
              <a:extLst>
                <a:ext uri="{FF2B5EF4-FFF2-40B4-BE49-F238E27FC236}">
                  <a16:creationId xmlns:a16="http://schemas.microsoft.com/office/drawing/2014/main" xmlns="" id="{A6A51E5A-F580-41CA-89BC-A376601145BC}"/>
                </a:ext>
              </a:extLst>
            </p:cNvPr>
            <p:cNvSpPr/>
            <p:nvPr/>
          </p:nvSpPr>
          <p:spPr>
            <a:xfrm rot="458824">
              <a:off x="2788612" y="924112"/>
              <a:ext cx="2314386" cy="3114056"/>
            </a:xfrm>
            <a:prstGeom prst="rect">
              <a:avLst/>
            </a:prstGeom>
            <a:noFill/>
            <a:ln w="9525" cap="flat" cmpd="sng" algn="ctr">
              <a:solidFill>
                <a:schemeClr val="bg1">
                  <a:lumMod val="81373"/>
                  <a:alpha val="7451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8" name="矩形 67">
              <a:extLst>
                <a:ext uri="{FF2B5EF4-FFF2-40B4-BE49-F238E27FC236}">
                  <a16:creationId xmlns:a16="http://schemas.microsoft.com/office/drawing/2014/main" xmlns="" id="{2A80EDDE-3768-4730-B508-1FD8C672EBB5}"/>
                </a:ext>
              </a:extLst>
            </p:cNvPr>
            <p:cNvSpPr/>
            <p:nvPr/>
          </p:nvSpPr>
          <p:spPr>
            <a:xfrm rot="423529">
              <a:off x="2804097" y="944947"/>
              <a:ext cx="2283416" cy="3072386"/>
            </a:xfrm>
            <a:prstGeom prst="rect">
              <a:avLst/>
            </a:prstGeom>
            <a:noFill/>
            <a:ln w="9525" cap="flat" cmpd="sng" algn="ctr">
              <a:solidFill>
                <a:schemeClr val="bg1">
                  <a:lumMod val="80882"/>
                  <a:alpha val="7647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9" name="矩形 68">
              <a:extLst>
                <a:ext uri="{FF2B5EF4-FFF2-40B4-BE49-F238E27FC236}">
                  <a16:creationId xmlns:a16="http://schemas.microsoft.com/office/drawing/2014/main" xmlns="" id="{862947A3-62FF-4672-83F5-17B3AAC95DB9}"/>
                </a:ext>
              </a:extLst>
            </p:cNvPr>
            <p:cNvSpPr/>
            <p:nvPr/>
          </p:nvSpPr>
          <p:spPr>
            <a:xfrm rot="388235">
              <a:off x="2819582" y="965782"/>
              <a:ext cx="2252447" cy="3030716"/>
            </a:xfrm>
            <a:prstGeom prst="rect">
              <a:avLst/>
            </a:prstGeom>
            <a:noFill/>
            <a:ln w="9525" cap="flat" cmpd="sng" algn="ctr">
              <a:solidFill>
                <a:schemeClr val="bg1">
                  <a:lumMod val="80392"/>
                  <a:alpha val="7843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0" name="矩形 69">
              <a:extLst>
                <a:ext uri="{FF2B5EF4-FFF2-40B4-BE49-F238E27FC236}">
                  <a16:creationId xmlns:a16="http://schemas.microsoft.com/office/drawing/2014/main" xmlns="" id="{17F3A36E-161D-4905-8B67-5D0515DB9F2E}"/>
                </a:ext>
              </a:extLst>
            </p:cNvPr>
            <p:cNvSpPr/>
            <p:nvPr/>
          </p:nvSpPr>
          <p:spPr>
            <a:xfrm rot="352941">
              <a:off x="2835066" y="986617"/>
              <a:ext cx="2221477" cy="2989046"/>
            </a:xfrm>
            <a:prstGeom prst="rect">
              <a:avLst/>
            </a:prstGeom>
            <a:noFill/>
            <a:ln w="9525" cap="flat" cmpd="sng" algn="ctr">
              <a:solidFill>
                <a:schemeClr val="bg1">
                  <a:lumMod val="79902"/>
                  <a:alpha val="8039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1" name="矩形 70">
              <a:extLst>
                <a:ext uri="{FF2B5EF4-FFF2-40B4-BE49-F238E27FC236}">
                  <a16:creationId xmlns:a16="http://schemas.microsoft.com/office/drawing/2014/main" xmlns="" id="{52FDFE24-7F32-488D-A3C4-14644CFF6A55}"/>
                </a:ext>
              </a:extLst>
            </p:cNvPr>
            <p:cNvSpPr/>
            <p:nvPr/>
          </p:nvSpPr>
          <p:spPr>
            <a:xfrm rot="317647">
              <a:off x="2850551" y="1007452"/>
              <a:ext cx="2190508" cy="2947375"/>
            </a:xfrm>
            <a:prstGeom prst="rect">
              <a:avLst/>
            </a:prstGeom>
            <a:noFill/>
            <a:ln w="9525" cap="flat" cmpd="sng" algn="ctr">
              <a:solidFill>
                <a:schemeClr val="bg1">
                  <a:lumMod val="79412"/>
                  <a:alpha val="8235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2" name="矩形 71">
              <a:extLst>
                <a:ext uri="{FF2B5EF4-FFF2-40B4-BE49-F238E27FC236}">
                  <a16:creationId xmlns:a16="http://schemas.microsoft.com/office/drawing/2014/main" xmlns="" id="{487AA351-B1D0-4F69-95EF-C2828A66BE06}"/>
                </a:ext>
              </a:extLst>
            </p:cNvPr>
            <p:cNvSpPr/>
            <p:nvPr/>
          </p:nvSpPr>
          <p:spPr>
            <a:xfrm rot="282353">
              <a:off x="2866036" y="1028287"/>
              <a:ext cx="2159538" cy="2905705"/>
            </a:xfrm>
            <a:prstGeom prst="rect">
              <a:avLst/>
            </a:prstGeom>
            <a:noFill/>
            <a:ln w="9525" cap="flat" cmpd="sng" algn="ctr">
              <a:solidFill>
                <a:schemeClr val="bg1">
                  <a:lumMod val="78922"/>
                  <a:alpha val="8431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3" name="矩形 72">
              <a:extLst>
                <a:ext uri="{FF2B5EF4-FFF2-40B4-BE49-F238E27FC236}">
                  <a16:creationId xmlns:a16="http://schemas.microsoft.com/office/drawing/2014/main" xmlns="" id="{D9C93C28-E715-4519-891C-3DBA4B5FB655}"/>
                </a:ext>
              </a:extLst>
            </p:cNvPr>
            <p:cNvSpPr/>
            <p:nvPr/>
          </p:nvSpPr>
          <p:spPr>
            <a:xfrm rot="247059">
              <a:off x="2881521" y="1049122"/>
              <a:ext cx="2128569" cy="2864035"/>
            </a:xfrm>
            <a:prstGeom prst="rect">
              <a:avLst/>
            </a:prstGeom>
            <a:noFill/>
            <a:ln w="9525" cap="flat" cmpd="sng" algn="ctr">
              <a:solidFill>
                <a:schemeClr val="bg1">
                  <a:lumMod val="78431"/>
                  <a:alpha val="8627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4" name="矩形 73">
              <a:extLst>
                <a:ext uri="{FF2B5EF4-FFF2-40B4-BE49-F238E27FC236}">
                  <a16:creationId xmlns:a16="http://schemas.microsoft.com/office/drawing/2014/main" xmlns="" id="{A66D2142-9B0C-4E14-93D2-137CF51921C8}"/>
                </a:ext>
              </a:extLst>
            </p:cNvPr>
            <p:cNvSpPr/>
            <p:nvPr/>
          </p:nvSpPr>
          <p:spPr>
            <a:xfrm rot="211765">
              <a:off x="2897005" y="1069957"/>
              <a:ext cx="2097599" cy="2822365"/>
            </a:xfrm>
            <a:prstGeom prst="rect">
              <a:avLst/>
            </a:prstGeom>
            <a:noFill/>
            <a:ln w="9525" cap="flat" cmpd="sng" algn="ctr">
              <a:solidFill>
                <a:schemeClr val="bg1">
                  <a:lumMod val="77941"/>
                  <a:alpha val="8823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5" name="矩形 74">
              <a:extLst>
                <a:ext uri="{FF2B5EF4-FFF2-40B4-BE49-F238E27FC236}">
                  <a16:creationId xmlns:a16="http://schemas.microsoft.com/office/drawing/2014/main" xmlns="" id="{8A1BC86D-830F-40EF-BC46-B0CF0EAE90E4}"/>
                </a:ext>
              </a:extLst>
            </p:cNvPr>
            <p:cNvSpPr/>
            <p:nvPr/>
          </p:nvSpPr>
          <p:spPr>
            <a:xfrm rot="176471">
              <a:off x="2912490" y="1090793"/>
              <a:ext cx="2066630" cy="2780695"/>
            </a:xfrm>
            <a:prstGeom prst="rect">
              <a:avLst/>
            </a:prstGeom>
            <a:noFill/>
            <a:ln w="9525" cap="flat" cmpd="sng" algn="ctr">
              <a:solidFill>
                <a:schemeClr val="bg1">
                  <a:lumMod val="77451"/>
                  <a:alpha val="9019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6" name="矩形 75">
              <a:extLst>
                <a:ext uri="{FF2B5EF4-FFF2-40B4-BE49-F238E27FC236}">
                  <a16:creationId xmlns:a16="http://schemas.microsoft.com/office/drawing/2014/main" xmlns="" id="{A028A1D0-FEC2-4DFD-AF7C-847998E6B43F}"/>
                </a:ext>
              </a:extLst>
            </p:cNvPr>
            <p:cNvSpPr/>
            <p:nvPr/>
          </p:nvSpPr>
          <p:spPr>
            <a:xfrm rot="141176">
              <a:off x="2927975" y="1111628"/>
              <a:ext cx="2035660" cy="2739025"/>
            </a:xfrm>
            <a:prstGeom prst="rect">
              <a:avLst/>
            </a:prstGeom>
            <a:noFill/>
            <a:ln w="9525" cap="flat" cmpd="sng" algn="ctr">
              <a:solidFill>
                <a:schemeClr val="bg1">
                  <a:lumMod val="76961"/>
                  <a:alpha val="9215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7" name="矩形 76">
              <a:extLst>
                <a:ext uri="{FF2B5EF4-FFF2-40B4-BE49-F238E27FC236}">
                  <a16:creationId xmlns:a16="http://schemas.microsoft.com/office/drawing/2014/main" xmlns="" id="{2C09ED21-87E7-4C4E-B587-C66C55395C52}"/>
                </a:ext>
              </a:extLst>
            </p:cNvPr>
            <p:cNvSpPr/>
            <p:nvPr/>
          </p:nvSpPr>
          <p:spPr>
            <a:xfrm rot="105882">
              <a:off x="2943460" y="1132463"/>
              <a:ext cx="2004691" cy="2697354"/>
            </a:xfrm>
            <a:prstGeom prst="rect">
              <a:avLst/>
            </a:prstGeom>
            <a:noFill/>
            <a:ln w="9525" cap="flat" cmpd="sng" algn="ctr">
              <a:solidFill>
                <a:schemeClr val="bg1">
                  <a:lumMod val="76471"/>
                  <a:alpha val="9411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8" name="矩形 77">
              <a:extLst>
                <a:ext uri="{FF2B5EF4-FFF2-40B4-BE49-F238E27FC236}">
                  <a16:creationId xmlns:a16="http://schemas.microsoft.com/office/drawing/2014/main" xmlns="" id="{E047AE5B-FFF2-432F-8D1A-34416F4CBBB6}"/>
                </a:ext>
              </a:extLst>
            </p:cNvPr>
            <p:cNvSpPr/>
            <p:nvPr/>
          </p:nvSpPr>
          <p:spPr>
            <a:xfrm rot="70588">
              <a:off x="2958944" y="1153298"/>
              <a:ext cx="1973721" cy="2655684"/>
            </a:xfrm>
            <a:prstGeom prst="rect">
              <a:avLst/>
            </a:prstGeom>
            <a:noFill/>
            <a:ln w="9525" cap="flat" cmpd="sng" algn="ctr">
              <a:solidFill>
                <a:schemeClr val="bg1">
                  <a:lumMod val="75980"/>
                  <a:alpha val="9607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9" name="矩形 78">
              <a:extLst>
                <a:ext uri="{FF2B5EF4-FFF2-40B4-BE49-F238E27FC236}">
                  <a16:creationId xmlns:a16="http://schemas.microsoft.com/office/drawing/2014/main" xmlns="" id="{DC187BEB-FC43-4E38-8528-5B3F4B610F15}"/>
                </a:ext>
              </a:extLst>
            </p:cNvPr>
            <p:cNvSpPr/>
            <p:nvPr/>
          </p:nvSpPr>
          <p:spPr>
            <a:xfrm rot="35294">
              <a:off x="2974429" y="1174133"/>
              <a:ext cx="1942752" cy="2614014"/>
            </a:xfrm>
            <a:prstGeom prst="rect">
              <a:avLst/>
            </a:prstGeom>
            <a:noFill/>
            <a:ln w="9525" cap="flat" cmpd="sng" algn="ctr">
              <a:solidFill>
                <a:schemeClr val="bg1">
                  <a:lumMod val="75490"/>
                  <a:alpha val="9803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8" name="矩形 17">
              <a:extLst>
                <a:ext uri="{FF2B5EF4-FFF2-40B4-BE49-F238E27FC236}">
                  <a16:creationId xmlns:a16="http://schemas.microsoft.com/office/drawing/2014/main" xmlns="" id="{AE079632-965B-499A-BCED-8F7FF7BB9301}"/>
                </a:ext>
              </a:extLst>
            </p:cNvPr>
            <p:cNvSpPr/>
            <p:nvPr/>
          </p:nvSpPr>
          <p:spPr>
            <a:xfrm>
              <a:off x="2989914" y="1194968"/>
              <a:ext cx="1911782" cy="2572344"/>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7" name="图片 16">
            <a:extLst>
              <a:ext uri="{FF2B5EF4-FFF2-40B4-BE49-F238E27FC236}">
                <a16:creationId xmlns:a16="http://schemas.microsoft.com/office/drawing/2014/main" xmlns="" id="{6C0ECB71-8A19-4BE4-956F-B96397461B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9914" y="1192176"/>
            <a:ext cx="1911782" cy="2569337"/>
          </a:xfrm>
          <a:prstGeom prst="rect">
            <a:avLst/>
          </a:prstGeom>
        </p:spPr>
      </p:pic>
      <p:grpSp>
        <p:nvGrpSpPr>
          <p:cNvPr id="81" name="组合 80">
            <a:extLst>
              <a:ext uri="{FF2B5EF4-FFF2-40B4-BE49-F238E27FC236}">
                <a16:creationId xmlns:a16="http://schemas.microsoft.com/office/drawing/2014/main" xmlns="" id="{02FEA765-98A5-4C36-99F1-C0C44B912D98}"/>
              </a:ext>
            </a:extLst>
          </p:cNvPr>
          <p:cNvGrpSpPr/>
          <p:nvPr/>
        </p:nvGrpSpPr>
        <p:grpSpPr>
          <a:xfrm>
            <a:off x="771363" y="4802766"/>
            <a:ext cx="2928098" cy="1083426"/>
            <a:chOff x="2006601" y="747847"/>
            <a:chExt cx="2928098" cy="1083426"/>
          </a:xfrm>
        </p:grpSpPr>
        <p:sp>
          <p:nvSpPr>
            <p:cNvPr id="82" name="文本框 81">
              <a:extLst>
                <a:ext uri="{FF2B5EF4-FFF2-40B4-BE49-F238E27FC236}">
                  <a16:creationId xmlns:a16="http://schemas.microsoft.com/office/drawing/2014/main" xmlns="" id="{1323A513-8C66-46E1-A98A-ECE5B071B210}"/>
                </a:ext>
              </a:extLst>
            </p:cNvPr>
            <p:cNvSpPr txBox="1"/>
            <p:nvPr/>
          </p:nvSpPr>
          <p:spPr>
            <a:xfrm>
              <a:off x="2010806" y="747847"/>
              <a:ext cx="1223412" cy="461665"/>
            </a:xfrm>
            <a:prstGeom prst="rect">
              <a:avLst/>
            </a:prstGeom>
            <a:noFill/>
          </p:spPr>
          <p:txBody>
            <a:bodyPr wrap="none" rtlCol="0">
              <a:spAutoFit/>
            </a:bodyPr>
            <a:lstStyle/>
            <a:p>
              <a:r>
                <a:rPr lang="zh-CN" altLang="en-US" sz="2400" b="1" spc="300" dirty="0">
                  <a:solidFill>
                    <a:srgbClr val="323232"/>
                  </a:solidFill>
                  <a:latin typeface="微软雅黑 Light" panose="020B0502040204020203" pitchFamily="34" charset="-122"/>
                  <a:ea typeface="微软雅黑 Light" panose="020B0502040204020203" pitchFamily="34" charset="-122"/>
                </a:rPr>
                <a:t>标题一</a:t>
              </a:r>
            </a:p>
          </p:txBody>
        </p:sp>
        <p:sp>
          <p:nvSpPr>
            <p:cNvPr id="83" name="文本框 82">
              <a:extLst>
                <a:ext uri="{FF2B5EF4-FFF2-40B4-BE49-F238E27FC236}">
                  <a16:creationId xmlns:a16="http://schemas.microsoft.com/office/drawing/2014/main" xmlns="" id="{C4076D83-5C89-4EA1-AC20-56703C38C7E0}"/>
                </a:ext>
              </a:extLst>
            </p:cNvPr>
            <p:cNvSpPr txBox="1"/>
            <p:nvPr/>
          </p:nvSpPr>
          <p:spPr>
            <a:xfrm>
              <a:off x="2006601" y="1171412"/>
              <a:ext cx="2928098" cy="659861"/>
            </a:xfrm>
            <a:prstGeom prst="rect">
              <a:avLst/>
            </a:prstGeom>
            <a:noFill/>
          </p:spPr>
          <p:txBody>
            <a:bodyPr wrap="square" rtlCol="0">
              <a:spAutoFit/>
            </a:bodyPr>
            <a:lstStyle/>
            <a:p>
              <a:pPr>
                <a:lnSpc>
                  <a:spcPct val="120000"/>
                </a:lnSpc>
              </a:pPr>
              <a:r>
                <a:rPr lang="zh-CN" altLang="en-US" sz="1600" spc="300" dirty="0">
                  <a:solidFill>
                    <a:srgbClr val="323232"/>
                  </a:solidFill>
                  <a:latin typeface="微软雅黑 Light" panose="020B0502040204020203" pitchFamily="34" charset="-122"/>
                  <a:ea typeface="微软雅黑 Light" panose="020B0502040204020203" pitchFamily="34" charset="-122"/>
                </a:rPr>
                <a:t>输入内容，请输入内容，请在这里输入内容。</a:t>
              </a:r>
            </a:p>
          </p:txBody>
        </p:sp>
      </p:grpSp>
      <p:grpSp>
        <p:nvGrpSpPr>
          <p:cNvPr id="84" name="组合 83">
            <a:extLst>
              <a:ext uri="{FF2B5EF4-FFF2-40B4-BE49-F238E27FC236}">
                <a16:creationId xmlns:a16="http://schemas.microsoft.com/office/drawing/2014/main" xmlns="" id="{6C7FF79A-07C5-4191-BF40-FC257F52B652}"/>
              </a:ext>
            </a:extLst>
          </p:cNvPr>
          <p:cNvGrpSpPr/>
          <p:nvPr/>
        </p:nvGrpSpPr>
        <p:grpSpPr>
          <a:xfrm>
            <a:off x="4391386" y="4802766"/>
            <a:ext cx="2928098" cy="1083426"/>
            <a:chOff x="2006601" y="747847"/>
            <a:chExt cx="2928098" cy="1083426"/>
          </a:xfrm>
        </p:grpSpPr>
        <p:sp>
          <p:nvSpPr>
            <p:cNvPr id="85" name="文本框 84">
              <a:extLst>
                <a:ext uri="{FF2B5EF4-FFF2-40B4-BE49-F238E27FC236}">
                  <a16:creationId xmlns:a16="http://schemas.microsoft.com/office/drawing/2014/main" xmlns="" id="{35B3D4B7-F518-4684-A5D0-4353183F4FB1}"/>
                </a:ext>
              </a:extLst>
            </p:cNvPr>
            <p:cNvSpPr txBox="1"/>
            <p:nvPr/>
          </p:nvSpPr>
          <p:spPr>
            <a:xfrm>
              <a:off x="2010806" y="747847"/>
              <a:ext cx="1226618" cy="461665"/>
            </a:xfrm>
            <a:prstGeom prst="rect">
              <a:avLst/>
            </a:prstGeom>
            <a:noFill/>
          </p:spPr>
          <p:txBody>
            <a:bodyPr wrap="none" rtlCol="0">
              <a:spAutoFit/>
            </a:bodyPr>
            <a:lstStyle/>
            <a:p>
              <a:r>
                <a:rPr lang="zh-CN" altLang="en-US" sz="2400" b="1" spc="300" dirty="0">
                  <a:solidFill>
                    <a:srgbClr val="323232"/>
                  </a:solidFill>
                  <a:latin typeface="微软雅黑 Light" panose="020B0502040204020203" pitchFamily="34" charset="-122"/>
                  <a:ea typeface="微软雅黑 Light" panose="020B0502040204020203" pitchFamily="34" charset="-122"/>
                </a:rPr>
                <a:t>标题二</a:t>
              </a:r>
            </a:p>
          </p:txBody>
        </p:sp>
        <p:sp>
          <p:nvSpPr>
            <p:cNvPr id="86" name="文本框 85">
              <a:extLst>
                <a:ext uri="{FF2B5EF4-FFF2-40B4-BE49-F238E27FC236}">
                  <a16:creationId xmlns:a16="http://schemas.microsoft.com/office/drawing/2014/main" xmlns="" id="{DCED355D-6B80-4010-B6ED-3B61BD9D44C1}"/>
                </a:ext>
              </a:extLst>
            </p:cNvPr>
            <p:cNvSpPr txBox="1"/>
            <p:nvPr/>
          </p:nvSpPr>
          <p:spPr>
            <a:xfrm>
              <a:off x="2006601" y="1171412"/>
              <a:ext cx="2928098" cy="659861"/>
            </a:xfrm>
            <a:prstGeom prst="rect">
              <a:avLst/>
            </a:prstGeom>
            <a:noFill/>
          </p:spPr>
          <p:txBody>
            <a:bodyPr wrap="square" rtlCol="0">
              <a:spAutoFit/>
            </a:bodyPr>
            <a:lstStyle/>
            <a:p>
              <a:pPr>
                <a:lnSpc>
                  <a:spcPct val="120000"/>
                </a:lnSpc>
              </a:pPr>
              <a:r>
                <a:rPr lang="zh-CN" altLang="en-US" sz="1600" spc="300" dirty="0">
                  <a:solidFill>
                    <a:srgbClr val="323232"/>
                  </a:solidFill>
                  <a:latin typeface="微软雅黑 Light" panose="020B0502040204020203" pitchFamily="34" charset="-122"/>
                  <a:ea typeface="微软雅黑 Light" panose="020B0502040204020203" pitchFamily="34" charset="-122"/>
                </a:rPr>
                <a:t>输入内容，请输入内容，请在这里输入内容。</a:t>
              </a:r>
            </a:p>
          </p:txBody>
        </p:sp>
      </p:grpSp>
    </p:spTree>
    <p:extLst>
      <p:ext uri="{BB962C8B-B14F-4D97-AF65-F5344CB8AC3E}">
        <p14:creationId xmlns:p14="http://schemas.microsoft.com/office/powerpoint/2010/main" val="3365422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80"/>
                                        </p:tgtEl>
                                        <p:attrNameLst>
                                          <p:attrName>style.visibility</p:attrName>
                                        </p:attrNameLst>
                                      </p:cBhvr>
                                      <p:to>
                                        <p:strVal val="visible"/>
                                      </p:to>
                                    </p:set>
                                    <p:animEffect transition="in" filter="fade">
                                      <p:cBhvr>
                                        <p:cTn id="10" dur="500"/>
                                        <p:tgtEl>
                                          <p:spTgt spid="80"/>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81"/>
                                        </p:tgtEl>
                                        <p:attrNameLst>
                                          <p:attrName>style.visibility</p:attrName>
                                        </p:attrNameLst>
                                      </p:cBhvr>
                                      <p:to>
                                        <p:strVal val="visible"/>
                                      </p:to>
                                    </p:set>
                                    <p:animEffect transition="in" filter="fade">
                                      <p:cBhvr>
                                        <p:cTn id="15" dur="500"/>
                                        <p:tgtEl>
                                          <p:spTgt spid="81"/>
                                        </p:tgtEl>
                                      </p:cBhvr>
                                    </p:animEffect>
                                    <p:anim calcmode="lin" valueType="num">
                                      <p:cBhvr>
                                        <p:cTn id="16" dur="500" fill="hold"/>
                                        <p:tgtEl>
                                          <p:spTgt spid="81"/>
                                        </p:tgtEl>
                                        <p:attrNameLst>
                                          <p:attrName>ppt_x</p:attrName>
                                        </p:attrNameLst>
                                      </p:cBhvr>
                                      <p:tavLst>
                                        <p:tav tm="0">
                                          <p:val>
                                            <p:strVal val="#ppt_x"/>
                                          </p:val>
                                        </p:tav>
                                        <p:tav tm="100000">
                                          <p:val>
                                            <p:strVal val="#ppt_x"/>
                                          </p:val>
                                        </p:tav>
                                      </p:tavLst>
                                    </p:anim>
                                    <p:anim calcmode="lin" valueType="num">
                                      <p:cBhvr>
                                        <p:cTn id="17" dur="500" fill="hold"/>
                                        <p:tgtEl>
                                          <p:spTgt spid="81"/>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84"/>
                                        </p:tgtEl>
                                        <p:attrNameLst>
                                          <p:attrName>style.visibility</p:attrName>
                                        </p:attrNameLst>
                                      </p:cBhvr>
                                      <p:to>
                                        <p:strVal val="visible"/>
                                      </p:to>
                                    </p:set>
                                    <p:animEffect transition="in" filter="fade">
                                      <p:cBhvr>
                                        <p:cTn id="20" dur="500"/>
                                        <p:tgtEl>
                                          <p:spTgt spid="84"/>
                                        </p:tgtEl>
                                      </p:cBhvr>
                                    </p:animEffect>
                                    <p:anim calcmode="lin" valueType="num">
                                      <p:cBhvr>
                                        <p:cTn id="21" dur="500" fill="hold"/>
                                        <p:tgtEl>
                                          <p:spTgt spid="84"/>
                                        </p:tgtEl>
                                        <p:attrNameLst>
                                          <p:attrName>ppt_x</p:attrName>
                                        </p:attrNameLst>
                                      </p:cBhvr>
                                      <p:tavLst>
                                        <p:tav tm="0">
                                          <p:val>
                                            <p:strVal val="#ppt_x"/>
                                          </p:val>
                                        </p:tav>
                                        <p:tav tm="100000">
                                          <p:val>
                                            <p:strVal val="#ppt_x"/>
                                          </p:val>
                                        </p:tav>
                                      </p:tavLst>
                                    </p:anim>
                                    <p:anim calcmode="lin" valueType="num">
                                      <p:cBhvr>
                                        <p:cTn id="22" dur="500" fill="hold"/>
                                        <p:tgtEl>
                                          <p:spTgt spid="84"/>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xmlns="" id="{16BA5EFC-AB0F-4367-A05F-42A354613C5D}"/>
              </a:ext>
            </a:extLst>
          </p:cNvPr>
          <p:cNvGrpSpPr/>
          <p:nvPr/>
        </p:nvGrpSpPr>
        <p:grpSpPr>
          <a:xfrm>
            <a:off x="3287707" y="-3362450"/>
            <a:ext cx="5616580" cy="4929817"/>
            <a:chOff x="3287707" y="-3362450"/>
            <a:chExt cx="5616580" cy="4929817"/>
          </a:xfrm>
        </p:grpSpPr>
        <p:sp>
          <p:nvSpPr>
            <p:cNvPr id="13" name="三角形 24">
              <a:extLst>
                <a:ext uri="{FF2B5EF4-FFF2-40B4-BE49-F238E27FC236}">
                  <a16:creationId xmlns:a16="http://schemas.microsoft.com/office/drawing/2014/main" xmlns="" id="{DD2B7E37-E52F-44C4-BDDE-6D5D9962AF02}"/>
                </a:ext>
              </a:extLst>
            </p:cNvPr>
            <p:cNvSpPr/>
            <p:nvPr/>
          </p:nvSpPr>
          <p:spPr>
            <a:xfrm rot="10800000" flipH="1">
              <a:off x="3287712" y="-3362450"/>
              <a:ext cx="5616575" cy="3975652"/>
            </a:xfrm>
            <a:prstGeom prst="triangle">
              <a:avLst/>
            </a:prstGeom>
            <a:noFill/>
            <a:ln>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三角形 24">
              <a:extLst>
                <a:ext uri="{FF2B5EF4-FFF2-40B4-BE49-F238E27FC236}">
                  <a16:creationId xmlns:a16="http://schemas.microsoft.com/office/drawing/2014/main" xmlns="" id="{F2F33E8E-2F5C-499F-9CAD-9295D8A1DBAA}"/>
                </a:ext>
              </a:extLst>
            </p:cNvPr>
            <p:cNvSpPr/>
            <p:nvPr/>
          </p:nvSpPr>
          <p:spPr>
            <a:xfrm rot="10800000" flipH="1">
              <a:off x="3287712" y="-3275708"/>
              <a:ext cx="5616575" cy="3975652"/>
            </a:xfrm>
            <a:prstGeom prst="triangle">
              <a:avLst>
                <a:gd name="adj" fmla="val 50000"/>
              </a:avLst>
            </a:prstGeom>
            <a:noFill/>
            <a:ln w="12700" cap="flat" cmpd="sng" algn="ctr">
              <a:solidFill>
                <a:schemeClr val="bg1">
                  <a:lumMod val="97727"/>
                  <a:alpha val="909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lt1">
                    <a:lumMod val="100000"/>
                  </a:schemeClr>
                </a:solidFill>
              </a:endParaRPr>
            </a:p>
          </p:txBody>
        </p:sp>
        <p:sp>
          <p:nvSpPr>
            <p:cNvPr id="18" name="三角形 24">
              <a:extLst>
                <a:ext uri="{FF2B5EF4-FFF2-40B4-BE49-F238E27FC236}">
                  <a16:creationId xmlns:a16="http://schemas.microsoft.com/office/drawing/2014/main" xmlns="" id="{5E7D26D7-D74B-453F-87F5-2EB75EA2C6D6}"/>
                </a:ext>
              </a:extLst>
            </p:cNvPr>
            <p:cNvSpPr/>
            <p:nvPr/>
          </p:nvSpPr>
          <p:spPr>
            <a:xfrm rot="10800000" flipH="1">
              <a:off x="3287711" y="-3188966"/>
              <a:ext cx="5616575" cy="3975652"/>
            </a:xfrm>
            <a:prstGeom prst="triangle">
              <a:avLst>
                <a:gd name="adj" fmla="val 50000"/>
              </a:avLst>
            </a:prstGeom>
            <a:noFill/>
            <a:ln w="12700" cap="flat" cmpd="sng" algn="ctr">
              <a:solidFill>
                <a:schemeClr val="bg1">
                  <a:lumMod val="95455"/>
                  <a:alpha val="1818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lt1">
                    <a:lumMod val="100000"/>
                  </a:schemeClr>
                </a:solidFill>
              </a:endParaRPr>
            </a:p>
          </p:txBody>
        </p:sp>
        <p:sp>
          <p:nvSpPr>
            <p:cNvPr id="19" name="三角形 24">
              <a:extLst>
                <a:ext uri="{FF2B5EF4-FFF2-40B4-BE49-F238E27FC236}">
                  <a16:creationId xmlns:a16="http://schemas.microsoft.com/office/drawing/2014/main" xmlns="" id="{2D9AC512-8D25-41FE-9381-18251CE24D4F}"/>
                </a:ext>
              </a:extLst>
            </p:cNvPr>
            <p:cNvSpPr/>
            <p:nvPr/>
          </p:nvSpPr>
          <p:spPr>
            <a:xfrm rot="10800000" flipH="1">
              <a:off x="3287711" y="-3102223"/>
              <a:ext cx="5616575" cy="3975652"/>
            </a:xfrm>
            <a:prstGeom prst="triangle">
              <a:avLst>
                <a:gd name="adj" fmla="val 50000"/>
              </a:avLst>
            </a:prstGeom>
            <a:noFill/>
            <a:ln w="12700" cap="flat" cmpd="sng" algn="ctr">
              <a:solidFill>
                <a:schemeClr val="bg1">
                  <a:lumMod val="93182"/>
                  <a:alpha val="2727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lt1">
                    <a:lumMod val="100000"/>
                  </a:schemeClr>
                </a:solidFill>
              </a:endParaRPr>
            </a:p>
          </p:txBody>
        </p:sp>
        <p:sp>
          <p:nvSpPr>
            <p:cNvPr id="20" name="三角形 24">
              <a:extLst>
                <a:ext uri="{FF2B5EF4-FFF2-40B4-BE49-F238E27FC236}">
                  <a16:creationId xmlns:a16="http://schemas.microsoft.com/office/drawing/2014/main" xmlns="" id="{62527993-43DB-4FB6-9B9B-AFB22DEC6465}"/>
                </a:ext>
              </a:extLst>
            </p:cNvPr>
            <p:cNvSpPr/>
            <p:nvPr/>
          </p:nvSpPr>
          <p:spPr>
            <a:xfrm rot="10800000" flipH="1">
              <a:off x="3287710" y="-3015481"/>
              <a:ext cx="5616575" cy="3975652"/>
            </a:xfrm>
            <a:prstGeom prst="triangle">
              <a:avLst>
                <a:gd name="adj" fmla="val 50000"/>
              </a:avLst>
            </a:prstGeom>
            <a:noFill/>
            <a:ln w="12700" cap="flat" cmpd="sng" algn="ctr">
              <a:solidFill>
                <a:schemeClr val="bg1">
                  <a:lumMod val="90909"/>
                  <a:alpha val="3636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lt1">
                    <a:lumMod val="100000"/>
                  </a:schemeClr>
                </a:solidFill>
              </a:endParaRPr>
            </a:p>
          </p:txBody>
        </p:sp>
        <p:sp>
          <p:nvSpPr>
            <p:cNvPr id="21" name="三角形 24">
              <a:extLst>
                <a:ext uri="{FF2B5EF4-FFF2-40B4-BE49-F238E27FC236}">
                  <a16:creationId xmlns:a16="http://schemas.microsoft.com/office/drawing/2014/main" xmlns="" id="{EEAC9F43-D27B-423F-AB3E-55B17606CFD5}"/>
                </a:ext>
              </a:extLst>
            </p:cNvPr>
            <p:cNvSpPr/>
            <p:nvPr/>
          </p:nvSpPr>
          <p:spPr>
            <a:xfrm rot="10800000" flipH="1">
              <a:off x="3287710" y="-2928739"/>
              <a:ext cx="5616575" cy="3975652"/>
            </a:xfrm>
            <a:prstGeom prst="triangle">
              <a:avLst>
                <a:gd name="adj" fmla="val 50000"/>
              </a:avLst>
            </a:prstGeom>
            <a:noFill/>
            <a:ln w="12700" cap="flat" cmpd="sng" algn="ctr">
              <a:solidFill>
                <a:schemeClr val="bg1">
                  <a:lumMod val="88636"/>
                  <a:alpha val="4545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lt1">
                    <a:lumMod val="100000"/>
                  </a:schemeClr>
                </a:solidFill>
              </a:endParaRPr>
            </a:p>
          </p:txBody>
        </p:sp>
        <p:sp>
          <p:nvSpPr>
            <p:cNvPr id="22" name="三角形 24">
              <a:extLst>
                <a:ext uri="{FF2B5EF4-FFF2-40B4-BE49-F238E27FC236}">
                  <a16:creationId xmlns:a16="http://schemas.microsoft.com/office/drawing/2014/main" xmlns="" id="{A99E1472-6C66-4C82-A04E-0C40BF951957}"/>
                </a:ext>
              </a:extLst>
            </p:cNvPr>
            <p:cNvSpPr/>
            <p:nvPr/>
          </p:nvSpPr>
          <p:spPr>
            <a:xfrm rot="10800000" flipH="1">
              <a:off x="3287709" y="-2841996"/>
              <a:ext cx="5616575" cy="3975652"/>
            </a:xfrm>
            <a:prstGeom prst="triangle">
              <a:avLst>
                <a:gd name="adj" fmla="val 50000"/>
              </a:avLst>
            </a:prstGeom>
            <a:noFill/>
            <a:ln w="12700" cap="flat" cmpd="sng" algn="ctr">
              <a:solidFill>
                <a:schemeClr val="bg1">
                  <a:lumMod val="86364"/>
                  <a:alpha val="5454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lt1">
                    <a:lumMod val="100000"/>
                  </a:schemeClr>
                </a:solidFill>
              </a:endParaRPr>
            </a:p>
          </p:txBody>
        </p:sp>
        <p:sp>
          <p:nvSpPr>
            <p:cNvPr id="23" name="三角形 24">
              <a:extLst>
                <a:ext uri="{FF2B5EF4-FFF2-40B4-BE49-F238E27FC236}">
                  <a16:creationId xmlns:a16="http://schemas.microsoft.com/office/drawing/2014/main" xmlns="" id="{2FFC1016-A122-4215-AB37-1B1AA21A0DD1}"/>
                </a:ext>
              </a:extLst>
            </p:cNvPr>
            <p:cNvSpPr/>
            <p:nvPr/>
          </p:nvSpPr>
          <p:spPr>
            <a:xfrm rot="10800000" flipH="1">
              <a:off x="3287709" y="-2755254"/>
              <a:ext cx="5616575" cy="3975652"/>
            </a:xfrm>
            <a:prstGeom prst="triangle">
              <a:avLst>
                <a:gd name="adj" fmla="val 50000"/>
              </a:avLst>
            </a:prstGeom>
            <a:noFill/>
            <a:ln w="12700" cap="flat" cmpd="sng" algn="ctr">
              <a:solidFill>
                <a:schemeClr val="bg1">
                  <a:lumMod val="84091"/>
                  <a:alpha val="6363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lt1">
                    <a:lumMod val="100000"/>
                  </a:schemeClr>
                </a:solidFill>
              </a:endParaRPr>
            </a:p>
          </p:txBody>
        </p:sp>
        <p:sp>
          <p:nvSpPr>
            <p:cNvPr id="24" name="三角形 24">
              <a:extLst>
                <a:ext uri="{FF2B5EF4-FFF2-40B4-BE49-F238E27FC236}">
                  <a16:creationId xmlns:a16="http://schemas.microsoft.com/office/drawing/2014/main" xmlns="" id="{8B3FDBD2-F051-4ADE-82F7-40DA69091A27}"/>
                </a:ext>
              </a:extLst>
            </p:cNvPr>
            <p:cNvSpPr/>
            <p:nvPr/>
          </p:nvSpPr>
          <p:spPr>
            <a:xfrm rot="10800000" flipH="1">
              <a:off x="3287709" y="-2668512"/>
              <a:ext cx="5616575" cy="3975652"/>
            </a:xfrm>
            <a:prstGeom prst="triangle">
              <a:avLst>
                <a:gd name="adj" fmla="val 50000"/>
              </a:avLst>
            </a:prstGeom>
            <a:noFill/>
            <a:ln w="12700" cap="flat" cmpd="sng" algn="ctr">
              <a:solidFill>
                <a:schemeClr val="bg1">
                  <a:lumMod val="81818"/>
                  <a:alpha val="7272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lt1">
                    <a:lumMod val="100000"/>
                  </a:schemeClr>
                </a:solidFill>
              </a:endParaRPr>
            </a:p>
          </p:txBody>
        </p:sp>
        <p:sp>
          <p:nvSpPr>
            <p:cNvPr id="25" name="三角形 24">
              <a:extLst>
                <a:ext uri="{FF2B5EF4-FFF2-40B4-BE49-F238E27FC236}">
                  <a16:creationId xmlns:a16="http://schemas.microsoft.com/office/drawing/2014/main" xmlns="" id="{ECF4DE28-470F-4CA2-8455-1471D30ED410}"/>
                </a:ext>
              </a:extLst>
            </p:cNvPr>
            <p:cNvSpPr/>
            <p:nvPr/>
          </p:nvSpPr>
          <p:spPr>
            <a:xfrm rot="10800000" flipH="1">
              <a:off x="3287708" y="-2581770"/>
              <a:ext cx="5616575" cy="3975652"/>
            </a:xfrm>
            <a:prstGeom prst="triangle">
              <a:avLst>
                <a:gd name="adj" fmla="val 50000"/>
              </a:avLst>
            </a:prstGeom>
            <a:noFill/>
            <a:ln w="12700" cap="flat" cmpd="sng" algn="ctr">
              <a:solidFill>
                <a:schemeClr val="bg1">
                  <a:lumMod val="79545"/>
                  <a:alpha val="8181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lt1">
                    <a:lumMod val="100000"/>
                  </a:schemeClr>
                </a:solidFill>
              </a:endParaRPr>
            </a:p>
          </p:txBody>
        </p:sp>
        <p:sp>
          <p:nvSpPr>
            <p:cNvPr id="26" name="三角形 24">
              <a:extLst>
                <a:ext uri="{FF2B5EF4-FFF2-40B4-BE49-F238E27FC236}">
                  <a16:creationId xmlns:a16="http://schemas.microsoft.com/office/drawing/2014/main" xmlns="" id="{257B390D-0BD2-457F-84F8-8716E5F134C2}"/>
                </a:ext>
              </a:extLst>
            </p:cNvPr>
            <p:cNvSpPr/>
            <p:nvPr/>
          </p:nvSpPr>
          <p:spPr>
            <a:xfrm rot="10800000" flipH="1">
              <a:off x="3287707" y="-2495027"/>
              <a:ext cx="5616575" cy="3975652"/>
            </a:xfrm>
            <a:prstGeom prst="triangle">
              <a:avLst>
                <a:gd name="adj" fmla="val 50000"/>
              </a:avLst>
            </a:prstGeom>
            <a:noFill/>
            <a:ln w="12700" cap="flat" cmpd="sng" algn="ctr">
              <a:solidFill>
                <a:schemeClr val="bg1">
                  <a:lumMod val="77273"/>
                  <a:alpha val="9090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lt1">
                    <a:lumMod val="100000"/>
                  </a:schemeClr>
                </a:solidFill>
              </a:endParaRPr>
            </a:p>
          </p:txBody>
        </p:sp>
        <p:sp>
          <p:nvSpPr>
            <p:cNvPr id="16" name="三角形 27">
              <a:extLst>
                <a:ext uri="{FF2B5EF4-FFF2-40B4-BE49-F238E27FC236}">
                  <a16:creationId xmlns:a16="http://schemas.microsoft.com/office/drawing/2014/main" xmlns="" id="{6AA976C0-D023-4EB0-B4C8-376946497CEB}"/>
                </a:ext>
              </a:extLst>
            </p:cNvPr>
            <p:cNvSpPr/>
            <p:nvPr/>
          </p:nvSpPr>
          <p:spPr>
            <a:xfrm rot="10800000" flipH="1">
              <a:off x="3287707" y="-2408285"/>
              <a:ext cx="5616575" cy="3975652"/>
            </a:xfrm>
            <a:prstGeom prst="triangl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28" name="组合 27">
            <a:extLst>
              <a:ext uri="{FF2B5EF4-FFF2-40B4-BE49-F238E27FC236}">
                <a16:creationId xmlns:a16="http://schemas.microsoft.com/office/drawing/2014/main" xmlns="" id="{E902459D-FCE9-4682-B718-5616BCD21708}"/>
              </a:ext>
            </a:extLst>
          </p:cNvPr>
          <p:cNvGrpSpPr/>
          <p:nvPr/>
        </p:nvGrpSpPr>
        <p:grpSpPr>
          <a:xfrm rot="16200000">
            <a:off x="-1985490" y="771451"/>
            <a:ext cx="5616580" cy="4929817"/>
            <a:chOff x="3287707" y="-3362450"/>
            <a:chExt cx="5616580" cy="4929817"/>
          </a:xfrm>
        </p:grpSpPr>
        <p:sp>
          <p:nvSpPr>
            <p:cNvPr id="29" name="三角形 24">
              <a:extLst>
                <a:ext uri="{FF2B5EF4-FFF2-40B4-BE49-F238E27FC236}">
                  <a16:creationId xmlns:a16="http://schemas.microsoft.com/office/drawing/2014/main" xmlns="" id="{25CD7C1B-7D09-42EA-B31B-13C9C8E8CEB8}"/>
                </a:ext>
              </a:extLst>
            </p:cNvPr>
            <p:cNvSpPr/>
            <p:nvPr/>
          </p:nvSpPr>
          <p:spPr>
            <a:xfrm rot="10800000" flipH="1">
              <a:off x="3287712" y="-3362450"/>
              <a:ext cx="5616575" cy="3975652"/>
            </a:xfrm>
            <a:prstGeom prst="triangle">
              <a:avLst/>
            </a:prstGeom>
            <a:noFill/>
            <a:ln>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三角形 24">
              <a:extLst>
                <a:ext uri="{FF2B5EF4-FFF2-40B4-BE49-F238E27FC236}">
                  <a16:creationId xmlns:a16="http://schemas.microsoft.com/office/drawing/2014/main" xmlns="" id="{9158B821-8710-4A0D-87C9-D032956E67D9}"/>
                </a:ext>
              </a:extLst>
            </p:cNvPr>
            <p:cNvSpPr/>
            <p:nvPr/>
          </p:nvSpPr>
          <p:spPr>
            <a:xfrm rot="10800000" flipH="1">
              <a:off x="3287712" y="-3275708"/>
              <a:ext cx="5616575" cy="3975652"/>
            </a:xfrm>
            <a:prstGeom prst="triangle">
              <a:avLst>
                <a:gd name="adj" fmla="val 50000"/>
              </a:avLst>
            </a:prstGeom>
            <a:noFill/>
            <a:ln w="12700" cap="flat" cmpd="sng" algn="ctr">
              <a:solidFill>
                <a:schemeClr val="bg1">
                  <a:lumMod val="97727"/>
                  <a:alpha val="909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lt1">
                    <a:lumMod val="100000"/>
                  </a:schemeClr>
                </a:solidFill>
              </a:endParaRPr>
            </a:p>
          </p:txBody>
        </p:sp>
        <p:sp>
          <p:nvSpPr>
            <p:cNvPr id="31" name="三角形 24">
              <a:extLst>
                <a:ext uri="{FF2B5EF4-FFF2-40B4-BE49-F238E27FC236}">
                  <a16:creationId xmlns:a16="http://schemas.microsoft.com/office/drawing/2014/main" xmlns="" id="{7C8FE3E9-2DD8-4991-AF09-8F64FBCB2F4E}"/>
                </a:ext>
              </a:extLst>
            </p:cNvPr>
            <p:cNvSpPr/>
            <p:nvPr/>
          </p:nvSpPr>
          <p:spPr>
            <a:xfrm rot="10800000" flipH="1">
              <a:off x="3287711" y="-3188966"/>
              <a:ext cx="5616575" cy="3975652"/>
            </a:xfrm>
            <a:prstGeom prst="triangle">
              <a:avLst>
                <a:gd name="adj" fmla="val 50000"/>
              </a:avLst>
            </a:prstGeom>
            <a:noFill/>
            <a:ln w="12700" cap="flat" cmpd="sng" algn="ctr">
              <a:solidFill>
                <a:schemeClr val="bg1">
                  <a:lumMod val="95455"/>
                  <a:alpha val="1818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lt1">
                    <a:lumMod val="100000"/>
                  </a:schemeClr>
                </a:solidFill>
              </a:endParaRPr>
            </a:p>
          </p:txBody>
        </p:sp>
        <p:sp>
          <p:nvSpPr>
            <p:cNvPr id="32" name="三角形 24">
              <a:extLst>
                <a:ext uri="{FF2B5EF4-FFF2-40B4-BE49-F238E27FC236}">
                  <a16:creationId xmlns:a16="http://schemas.microsoft.com/office/drawing/2014/main" xmlns="" id="{BA59FEB8-552C-45ED-825B-4A105115E25B}"/>
                </a:ext>
              </a:extLst>
            </p:cNvPr>
            <p:cNvSpPr/>
            <p:nvPr/>
          </p:nvSpPr>
          <p:spPr>
            <a:xfrm rot="10800000" flipH="1">
              <a:off x="3287711" y="-3102223"/>
              <a:ext cx="5616575" cy="3975652"/>
            </a:xfrm>
            <a:prstGeom prst="triangle">
              <a:avLst>
                <a:gd name="adj" fmla="val 50000"/>
              </a:avLst>
            </a:prstGeom>
            <a:noFill/>
            <a:ln w="12700" cap="flat" cmpd="sng" algn="ctr">
              <a:solidFill>
                <a:schemeClr val="bg1">
                  <a:lumMod val="93182"/>
                  <a:alpha val="2727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lt1">
                    <a:lumMod val="100000"/>
                  </a:schemeClr>
                </a:solidFill>
              </a:endParaRPr>
            </a:p>
          </p:txBody>
        </p:sp>
        <p:sp>
          <p:nvSpPr>
            <p:cNvPr id="33" name="三角形 24">
              <a:extLst>
                <a:ext uri="{FF2B5EF4-FFF2-40B4-BE49-F238E27FC236}">
                  <a16:creationId xmlns:a16="http://schemas.microsoft.com/office/drawing/2014/main" xmlns="" id="{F7ACC660-FB95-488F-B8FE-FB335D36C9E5}"/>
                </a:ext>
              </a:extLst>
            </p:cNvPr>
            <p:cNvSpPr/>
            <p:nvPr/>
          </p:nvSpPr>
          <p:spPr>
            <a:xfrm rot="10800000" flipH="1">
              <a:off x="3287710" y="-3015481"/>
              <a:ext cx="5616575" cy="3975652"/>
            </a:xfrm>
            <a:prstGeom prst="triangle">
              <a:avLst>
                <a:gd name="adj" fmla="val 50000"/>
              </a:avLst>
            </a:prstGeom>
            <a:noFill/>
            <a:ln w="12700" cap="flat" cmpd="sng" algn="ctr">
              <a:solidFill>
                <a:schemeClr val="bg1">
                  <a:lumMod val="90909"/>
                  <a:alpha val="3636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lt1">
                    <a:lumMod val="100000"/>
                  </a:schemeClr>
                </a:solidFill>
              </a:endParaRPr>
            </a:p>
          </p:txBody>
        </p:sp>
        <p:sp>
          <p:nvSpPr>
            <p:cNvPr id="34" name="三角形 24">
              <a:extLst>
                <a:ext uri="{FF2B5EF4-FFF2-40B4-BE49-F238E27FC236}">
                  <a16:creationId xmlns:a16="http://schemas.microsoft.com/office/drawing/2014/main" xmlns="" id="{20126C67-05F5-428F-9E58-2E11BDDDE232}"/>
                </a:ext>
              </a:extLst>
            </p:cNvPr>
            <p:cNvSpPr/>
            <p:nvPr/>
          </p:nvSpPr>
          <p:spPr>
            <a:xfrm rot="10800000" flipH="1">
              <a:off x="3287710" y="-2928739"/>
              <a:ext cx="5616575" cy="3975652"/>
            </a:xfrm>
            <a:prstGeom prst="triangle">
              <a:avLst>
                <a:gd name="adj" fmla="val 50000"/>
              </a:avLst>
            </a:prstGeom>
            <a:noFill/>
            <a:ln w="12700" cap="flat" cmpd="sng" algn="ctr">
              <a:solidFill>
                <a:schemeClr val="bg1">
                  <a:lumMod val="88636"/>
                  <a:alpha val="4545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lt1">
                    <a:lumMod val="100000"/>
                  </a:schemeClr>
                </a:solidFill>
              </a:endParaRPr>
            </a:p>
          </p:txBody>
        </p:sp>
        <p:sp>
          <p:nvSpPr>
            <p:cNvPr id="35" name="三角形 24">
              <a:extLst>
                <a:ext uri="{FF2B5EF4-FFF2-40B4-BE49-F238E27FC236}">
                  <a16:creationId xmlns:a16="http://schemas.microsoft.com/office/drawing/2014/main" xmlns="" id="{47E9BFED-5C4A-4FC5-B5C4-94D33210C3BB}"/>
                </a:ext>
              </a:extLst>
            </p:cNvPr>
            <p:cNvSpPr/>
            <p:nvPr/>
          </p:nvSpPr>
          <p:spPr>
            <a:xfrm rot="10800000" flipH="1">
              <a:off x="3287709" y="-2841996"/>
              <a:ext cx="5616575" cy="3975652"/>
            </a:xfrm>
            <a:prstGeom prst="triangle">
              <a:avLst>
                <a:gd name="adj" fmla="val 50000"/>
              </a:avLst>
            </a:prstGeom>
            <a:noFill/>
            <a:ln w="12700" cap="flat" cmpd="sng" algn="ctr">
              <a:solidFill>
                <a:schemeClr val="bg1">
                  <a:lumMod val="86364"/>
                  <a:alpha val="5454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lt1">
                    <a:lumMod val="100000"/>
                  </a:schemeClr>
                </a:solidFill>
              </a:endParaRPr>
            </a:p>
          </p:txBody>
        </p:sp>
        <p:sp>
          <p:nvSpPr>
            <p:cNvPr id="36" name="三角形 24">
              <a:extLst>
                <a:ext uri="{FF2B5EF4-FFF2-40B4-BE49-F238E27FC236}">
                  <a16:creationId xmlns:a16="http://schemas.microsoft.com/office/drawing/2014/main" xmlns="" id="{654BD6FD-3AE1-4D34-9146-5ACCBF6D91E9}"/>
                </a:ext>
              </a:extLst>
            </p:cNvPr>
            <p:cNvSpPr/>
            <p:nvPr/>
          </p:nvSpPr>
          <p:spPr>
            <a:xfrm rot="10800000" flipH="1">
              <a:off x="3287709" y="-2755254"/>
              <a:ext cx="5616575" cy="3975652"/>
            </a:xfrm>
            <a:prstGeom prst="triangle">
              <a:avLst>
                <a:gd name="adj" fmla="val 50000"/>
              </a:avLst>
            </a:prstGeom>
            <a:noFill/>
            <a:ln w="12700" cap="flat" cmpd="sng" algn="ctr">
              <a:solidFill>
                <a:schemeClr val="bg1">
                  <a:lumMod val="84091"/>
                  <a:alpha val="6363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lt1">
                    <a:lumMod val="100000"/>
                  </a:schemeClr>
                </a:solidFill>
              </a:endParaRPr>
            </a:p>
          </p:txBody>
        </p:sp>
        <p:sp>
          <p:nvSpPr>
            <p:cNvPr id="37" name="三角形 24">
              <a:extLst>
                <a:ext uri="{FF2B5EF4-FFF2-40B4-BE49-F238E27FC236}">
                  <a16:creationId xmlns:a16="http://schemas.microsoft.com/office/drawing/2014/main" xmlns="" id="{E901AE0A-A7EB-43B9-99DC-36C902960C37}"/>
                </a:ext>
              </a:extLst>
            </p:cNvPr>
            <p:cNvSpPr/>
            <p:nvPr/>
          </p:nvSpPr>
          <p:spPr>
            <a:xfrm rot="10800000" flipH="1">
              <a:off x="3287709" y="-2668512"/>
              <a:ext cx="5616575" cy="3975652"/>
            </a:xfrm>
            <a:prstGeom prst="triangle">
              <a:avLst>
                <a:gd name="adj" fmla="val 50000"/>
              </a:avLst>
            </a:prstGeom>
            <a:noFill/>
            <a:ln w="12700" cap="flat" cmpd="sng" algn="ctr">
              <a:solidFill>
                <a:schemeClr val="bg1">
                  <a:lumMod val="81818"/>
                  <a:alpha val="7272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lt1">
                    <a:lumMod val="100000"/>
                  </a:schemeClr>
                </a:solidFill>
              </a:endParaRPr>
            </a:p>
          </p:txBody>
        </p:sp>
        <p:sp>
          <p:nvSpPr>
            <p:cNvPr id="38" name="三角形 24">
              <a:extLst>
                <a:ext uri="{FF2B5EF4-FFF2-40B4-BE49-F238E27FC236}">
                  <a16:creationId xmlns:a16="http://schemas.microsoft.com/office/drawing/2014/main" xmlns="" id="{AF2CA2E2-12F9-4772-BCAB-E1B27CEB11AB}"/>
                </a:ext>
              </a:extLst>
            </p:cNvPr>
            <p:cNvSpPr/>
            <p:nvPr/>
          </p:nvSpPr>
          <p:spPr>
            <a:xfrm rot="10800000" flipH="1">
              <a:off x="3287708" y="-2581770"/>
              <a:ext cx="5616575" cy="3975652"/>
            </a:xfrm>
            <a:prstGeom prst="triangle">
              <a:avLst>
                <a:gd name="adj" fmla="val 50000"/>
              </a:avLst>
            </a:prstGeom>
            <a:noFill/>
            <a:ln w="12700" cap="flat" cmpd="sng" algn="ctr">
              <a:solidFill>
                <a:schemeClr val="bg1">
                  <a:lumMod val="79545"/>
                  <a:alpha val="8181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lt1">
                    <a:lumMod val="100000"/>
                  </a:schemeClr>
                </a:solidFill>
              </a:endParaRPr>
            </a:p>
          </p:txBody>
        </p:sp>
        <p:sp>
          <p:nvSpPr>
            <p:cNvPr id="39" name="三角形 24">
              <a:extLst>
                <a:ext uri="{FF2B5EF4-FFF2-40B4-BE49-F238E27FC236}">
                  <a16:creationId xmlns:a16="http://schemas.microsoft.com/office/drawing/2014/main" xmlns="" id="{4FD62928-A021-4853-BF4D-8D3A38B95C0A}"/>
                </a:ext>
              </a:extLst>
            </p:cNvPr>
            <p:cNvSpPr/>
            <p:nvPr/>
          </p:nvSpPr>
          <p:spPr>
            <a:xfrm rot="10800000" flipH="1">
              <a:off x="3287707" y="-2495027"/>
              <a:ext cx="5616575" cy="3975652"/>
            </a:xfrm>
            <a:prstGeom prst="triangle">
              <a:avLst>
                <a:gd name="adj" fmla="val 50000"/>
              </a:avLst>
            </a:prstGeom>
            <a:noFill/>
            <a:ln w="12700" cap="flat" cmpd="sng" algn="ctr">
              <a:solidFill>
                <a:schemeClr val="bg1">
                  <a:lumMod val="77273"/>
                  <a:alpha val="9090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lt1">
                    <a:lumMod val="100000"/>
                  </a:schemeClr>
                </a:solidFill>
              </a:endParaRPr>
            </a:p>
          </p:txBody>
        </p:sp>
        <p:sp>
          <p:nvSpPr>
            <p:cNvPr id="40" name="三角形 27">
              <a:extLst>
                <a:ext uri="{FF2B5EF4-FFF2-40B4-BE49-F238E27FC236}">
                  <a16:creationId xmlns:a16="http://schemas.microsoft.com/office/drawing/2014/main" xmlns="" id="{1D5378D0-A67A-4096-8436-6D8EA058E63A}"/>
                </a:ext>
              </a:extLst>
            </p:cNvPr>
            <p:cNvSpPr/>
            <p:nvPr/>
          </p:nvSpPr>
          <p:spPr>
            <a:xfrm rot="10800000" flipH="1">
              <a:off x="3287707" y="-2408285"/>
              <a:ext cx="5616575" cy="3975652"/>
            </a:xfrm>
            <a:prstGeom prst="triangl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41" name="组合 40">
            <a:extLst>
              <a:ext uri="{FF2B5EF4-FFF2-40B4-BE49-F238E27FC236}">
                <a16:creationId xmlns:a16="http://schemas.microsoft.com/office/drawing/2014/main" xmlns="" id="{434CE2AA-8E9A-46E3-801E-D0E4977CDB72}"/>
              </a:ext>
            </a:extLst>
          </p:cNvPr>
          <p:cNvGrpSpPr/>
          <p:nvPr/>
        </p:nvGrpSpPr>
        <p:grpSpPr>
          <a:xfrm rot="5400000" flipH="1">
            <a:off x="8647641" y="771451"/>
            <a:ext cx="5616580" cy="4929817"/>
            <a:chOff x="3287707" y="-3362450"/>
            <a:chExt cx="5616580" cy="4929817"/>
          </a:xfrm>
        </p:grpSpPr>
        <p:sp>
          <p:nvSpPr>
            <p:cNvPr id="42" name="三角形 24">
              <a:extLst>
                <a:ext uri="{FF2B5EF4-FFF2-40B4-BE49-F238E27FC236}">
                  <a16:creationId xmlns:a16="http://schemas.microsoft.com/office/drawing/2014/main" xmlns="" id="{6A4ACF90-CBA8-41B0-9F51-D04D57DE4D9D}"/>
                </a:ext>
              </a:extLst>
            </p:cNvPr>
            <p:cNvSpPr/>
            <p:nvPr/>
          </p:nvSpPr>
          <p:spPr>
            <a:xfrm rot="10800000" flipH="1">
              <a:off x="3287712" y="-3362450"/>
              <a:ext cx="5616575" cy="3975652"/>
            </a:xfrm>
            <a:prstGeom prst="triangle">
              <a:avLst/>
            </a:prstGeom>
            <a:noFill/>
            <a:ln>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 name="三角形 24">
              <a:extLst>
                <a:ext uri="{FF2B5EF4-FFF2-40B4-BE49-F238E27FC236}">
                  <a16:creationId xmlns:a16="http://schemas.microsoft.com/office/drawing/2014/main" xmlns="" id="{2DCEDCDC-ACAA-45E4-B308-09CF25E6DCDC}"/>
                </a:ext>
              </a:extLst>
            </p:cNvPr>
            <p:cNvSpPr/>
            <p:nvPr/>
          </p:nvSpPr>
          <p:spPr>
            <a:xfrm rot="10800000" flipH="1">
              <a:off x="3287712" y="-3275708"/>
              <a:ext cx="5616575" cy="3975652"/>
            </a:xfrm>
            <a:prstGeom prst="triangle">
              <a:avLst>
                <a:gd name="adj" fmla="val 50000"/>
              </a:avLst>
            </a:prstGeom>
            <a:noFill/>
            <a:ln w="12700" cap="flat" cmpd="sng" algn="ctr">
              <a:solidFill>
                <a:schemeClr val="bg1">
                  <a:lumMod val="97727"/>
                  <a:alpha val="909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lt1">
                    <a:lumMod val="100000"/>
                  </a:schemeClr>
                </a:solidFill>
              </a:endParaRPr>
            </a:p>
          </p:txBody>
        </p:sp>
        <p:sp>
          <p:nvSpPr>
            <p:cNvPr id="44" name="三角形 24">
              <a:extLst>
                <a:ext uri="{FF2B5EF4-FFF2-40B4-BE49-F238E27FC236}">
                  <a16:creationId xmlns:a16="http://schemas.microsoft.com/office/drawing/2014/main" xmlns="" id="{D9B2B76E-36D9-4965-8CA8-439BF7718FCB}"/>
                </a:ext>
              </a:extLst>
            </p:cNvPr>
            <p:cNvSpPr/>
            <p:nvPr/>
          </p:nvSpPr>
          <p:spPr>
            <a:xfrm rot="10800000" flipH="1">
              <a:off x="3287711" y="-3188966"/>
              <a:ext cx="5616575" cy="3975652"/>
            </a:xfrm>
            <a:prstGeom prst="triangle">
              <a:avLst>
                <a:gd name="adj" fmla="val 50000"/>
              </a:avLst>
            </a:prstGeom>
            <a:noFill/>
            <a:ln w="12700" cap="flat" cmpd="sng" algn="ctr">
              <a:solidFill>
                <a:schemeClr val="bg1">
                  <a:lumMod val="95455"/>
                  <a:alpha val="1818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lt1">
                    <a:lumMod val="100000"/>
                  </a:schemeClr>
                </a:solidFill>
              </a:endParaRPr>
            </a:p>
          </p:txBody>
        </p:sp>
        <p:sp>
          <p:nvSpPr>
            <p:cNvPr id="45" name="三角形 24">
              <a:extLst>
                <a:ext uri="{FF2B5EF4-FFF2-40B4-BE49-F238E27FC236}">
                  <a16:creationId xmlns:a16="http://schemas.microsoft.com/office/drawing/2014/main" xmlns="" id="{2A9E7D68-803A-4C1F-B5AF-30782FFB592D}"/>
                </a:ext>
              </a:extLst>
            </p:cNvPr>
            <p:cNvSpPr/>
            <p:nvPr/>
          </p:nvSpPr>
          <p:spPr>
            <a:xfrm rot="10800000" flipH="1">
              <a:off x="3287711" y="-3102223"/>
              <a:ext cx="5616575" cy="3975652"/>
            </a:xfrm>
            <a:prstGeom prst="triangle">
              <a:avLst>
                <a:gd name="adj" fmla="val 50000"/>
              </a:avLst>
            </a:prstGeom>
            <a:noFill/>
            <a:ln w="12700" cap="flat" cmpd="sng" algn="ctr">
              <a:solidFill>
                <a:schemeClr val="bg1">
                  <a:lumMod val="93182"/>
                  <a:alpha val="2727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lt1">
                    <a:lumMod val="100000"/>
                  </a:schemeClr>
                </a:solidFill>
              </a:endParaRPr>
            </a:p>
          </p:txBody>
        </p:sp>
        <p:sp>
          <p:nvSpPr>
            <p:cNvPr id="46" name="三角形 24">
              <a:extLst>
                <a:ext uri="{FF2B5EF4-FFF2-40B4-BE49-F238E27FC236}">
                  <a16:creationId xmlns:a16="http://schemas.microsoft.com/office/drawing/2014/main" xmlns="" id="{847B68E7-6408-4063-9BFE-60857E7BC0D1}"/>
                </a:ext>
              </a:extLst>
            </p:cNvPr>
            <p:cNvSpPr/>
            <p:nvPr/>
          </p:nvSpPr>
          <p:spPr>
            <a:xfrm rot="10800000" flipH="1">
              <a:off x="3287710" y="-3015481"/>
              <a:ext cx="5616575" cy="3975652"/>
            </a:xfrm>
            <a:prstGeom prst="triangle">
              <a:avLst>
                <a:gd name="adj" fmla="val 50000"/>
              </a:avLst>
            </a:prstGeom>
            <a:noFill/>
            <a:ln w="12700" cap="flat" cmpd="sng" algn="ctr">
              <a:solidFill>
                <a:schemeClr val="bg1">
                  <a:lumMod val="90909"/>
                  <a:alpha val="3636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lt1">
                    <a:lumMod val="100000"/>
                  </a:schemeClr>
                </a:solidFill>
              </a:endParaRPr>
            </a:p>
          </p:txBody>
        </p:sp>
        <p:sp>
          <p:nvSpPr>
            <p:cNvPr id="47" name="三角形 24">
              <a:extLst>
                <a:ext uri="{FF2B5EF4-FFF2-40B4-BE49-F238E27FC236}">
                  <a16:creationId xmlns:a16="http://schemas.microsoft.com/office/drawing/2014/main" xmlns="" id="{91AB4D60-3540-4945-831F-13DD047EF6F6}"/>
                </a:ext>
              </a:extLst>
            </p:cNvPr>
            <p:cNvSpPr/>
            <p:nvPr/>
          </p:nvSpPr>
          <p:spPr>
            <a:xfrm rot="10800000" flipH="1">
              <a:off x="3287710" y="-2928739"/>
              <a:ext cx="5616575" cy="3975652"/>
            </a:xfrm>
            <a:prstGeom prst="triangle">
              <a:avLst>
                <a:gd name="adj" fmla="val 50000"/>
              </a:avLst>
            </a:prstGeom>
            <a:noFill/>
            <a:ln w="12700" cap="flat" cmpd="sng" algn="ctr">
              <a:solidFill>
                <a:schemeClr val="bg1">
                  <a:lumMod val="88636"/>
                  <a:alpha val="4545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lt1">
                    <a:lumMod val="100000"/>
                  </a:schemeClr>
                </a:solidFill>
              </a:endParaRPr>
            </a:p>
          </p:txBody>
        </p:sp>
        <p:sp>
          <p:nvSpPr>
            <p:cNvPr id="48" name="三角形 24">
              <a:extLst>
                <a:ext uri="{FF2B5EF4-FFF2-40B4-BE49-F238E27FC236}">
                  <a16:creationId xmlns:a16="http://schemas.microsoft.com/office/drawing/2014/main" xmlns="" id="{58DFAB28-FFA0-497A-9D3A-4F55A600938B}"/>
                </a:ext>
              </a:extLst>
            </p:cNvPr>
            <p:cNvSpPr/>
            <p:nvPr/>
          </p:nvSpPr>
          <p:spPr>
            <a:xfrm rot="10800000" flipH="1">
              <a:off x="3287709" y="-2841996"/>
              <a:ext cx="5616575" cy="3975652"/>
            </a:xfrm>
            <a:prstGeom prst="triangle">
              <a:avLst>
                <a:gd name="adj" fmla="val 50000"/>
              </a:avLst>
            </a:prstGeom>
            <a:noFill/>
            <a:ln w="12700" cap="flat" cmpd="sng" algn="ctr">
              <a:solidFill>
                <a:schemeClr val="bg1">
                  <a:lumMod val="86364"/>
                  <a:alpha val="5454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lt1">
                    <a:lumMod val="100000"/>
                  </a:schemeClr>
                </a:solidFill>
              </a:endParaRPr>
            </a:p>
          </p:txBody>
        </p:sp>
        <p:sp>
          <p:nvSpPr>
            <p:cNvPr id="49" name="三角形 24">
              <a:extLst>
                <a:ext uri="{FF2B5EF4-FFF2-40B4-BE49-F238E27FC236}">
                  <a16:creationId xmlns:a16="http://schemas.microsoft.com/office/drawing/2014/main" xmlns="" id="{D3FE93EA-4354-4F61-AF55-9D8205D0CCDE}"/>
                </a:ext>
              </a:extLst>
            </p:cNvPr>
            <p:cNvSpPr/>
            <p:nvPr/>
          </p:nvSpPr>
          <p:spPr>
            <a:xfrm rot="10800000" flipH="1">
              <a:off x="3287709" y="-2755254"/>
              <a:ext cx="5616575" cy="3975652"/>
            </a:xfrm>
            <a:prstGeom prst="triangle">
              <a:avLst>
                <a:gd name="adj" fmla="val 50000"/>
              </a:avLst>
            </a:prstGeom>
            <a:noFill/>
            <a:ln w="12700" cap="flat" cmpd="sng" algn="ctr">
              <a:solidFill>
                <a:schemeClr val="bg1">
                  <a:lumMod val="84091"/>
                  <a:alpha val="6363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lt1">
                    <a:lumMod val="100000"/>
                  </a:schemeClr>
                </a:solidFill>
              </a:endParaRPr>
            </a:p>
          </p:txBody>
        </p:sp>
        <p:sp>
          <p:nvSpPr>
            <p:cNvPr id="50" name="三角形 24">
              <a:extLst>
                <a:ext uri="{FF2B5EF4-FFF2-40B4-BE49-F238E27FC236}">
                  <a16:creationId xmlns:a16="http://schemas.microsoft.com/office/drawing/2014/main" xmlns="" id="{C2E375D8-9831-4749-A20B-5574323700FD}"/>
                </a:ext>
              </a:extLst>
            </p:cNvPr>
            <p:cNvSpPr/>
            <p:nvPr/>
          </p:nvSpPr>
          <p:spPr>
            <a:xfrm rot="10800000" flipH="1">
              <a:off x="3287709" y="-2668512"/>
              <a:ext cx="5616575" cy="3975652"/>
            </a:xfrm>
            <a:prstGeom prst="triangle">
              <a:avLst>
                <a:gd name="adj" fmla="val 50000"/>
              </a:avLst>
            </a:prstGeom>
            <a:noFill/>
            <a:ln w="12700" cap="flat" cmpd="sng" algn="ctr">
              <a:solidFill>
                <a:schemeClr val="bg1">
                  <a:lumMod val="81818"/>
                  <a:alpha val="7272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lt1">
                    <a:lumMod val="100000"/>
                  </a:schemeClr>
                </a:solidFill>
              </a:endParaRPr>
            </a:p>
          </p:txBody>
        </p:sp>
        <p:sp>
          <p:nvSpPr>
            <p:cNvPr id="51" name="三角形 24">
              <a:extLst>
                <a:ext uri="{FF2B5EF4-FFF2-40B4-BE49-F238E27FC236}">
                  <a16:creationId xmlns:a16="http://schemas.microsoft.com/office/drawing/2014/main" xmlns="" id="{B4CD889B-7301-44CF-B9C2-D53282EDC2A3}"/>
                </a:ext>
              </a:extLst>
            </p:cNvPr>
            <p:cNvSpPr/>
            <p:nvPr/>
          </p:nvSpPr>
          <p:spPr>
            <a:xfrm rot="10800000" flipH="1">
              <a:off x="3287708" y="-2581770"/>
              <a:ext cx="5616575" cy="3975652"/>
            </a:xfrm>
            <a:prstGeom prst="triangle">
              <a:avLst>
                <a:gd name="adj" fmla="val 50000"/>
              </a:avLst>
            </a:prstGeom>
            <a:noFill/>
            <a:ln w="12700" cap="flat" cmpd="sng" algn="ctr">
              <a:solidFill>
                <a:schemeClr val="bg1">
                  <a:lumMod val="79545"/>
                  <a:alpha val="8181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lt1">
                    <a:lumMod val="100000"/>
                  </a:schemeClr>
                </a:solidFill>
              </a:endParaRPr>
            </a:p>
          </p:txBody>
        </p:sp>
        <p:sp>
          <p:nvSpPr>
            <p:cNvPr id="52" name="三角形 24">
              <a:extLst>
                <a:ext uri="{FF2B5EF4-FFF2-40B4-BE49-F238E27FC236}">
                  <a16:creationId xmlns:a16="http://schemas.microsoft.com/office/drawing/2014/main" xmlns="" id="{A4C9BFBC-6C86-43C9-9D46-78E35B2752C1}"/>
                </a:ext>
              </a:extLst>
            </p:cNvPr>
            <p:cNvSpPr/>
            <p:nvPr/>
          </p:nvSpPr>
          <p:spPr>
            <a:xfrm rot="10800000" flipH="1">
              <a:off x="3287707" y="-2495027"/>
              <a:ext cx="5616575" cy="3975652"/>
            </a:xfrm>
            <a:prstGeom prst="triangle">
              <a:avLst>
                <a:gd name="adj" fmla="val 50000"/>
              </a:avLst>
            </a:prstGeom>
            <a:noFill/>
            <a:ln w="12700" cap="flat" cmpd="sng" algn="ctr">
              <a:solidFill>
                <a:schemeClr val="bg1">
                  <a:lumMod val="77273"/>
                  <a:alpha val="9090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lt1">
                    <a:lumMod val="100000"/>
                  </a:schemeClr>
                </a:solidFill>
              </a:endParaRPr>
            </a:p>
          </p:txBody>
        </p:sp>
        <p:sp>
          <p:nvSpPr>
            <p:cNvPr id="53" name="三角形 27">
              <a:extLst>
                <a:ext uri="{FF2B5EF4-FFF2-40B4-BE49-F238E27FC236}">
                  <a16:creationId xmlns:a16="http://schemas.microsoft.com/office/drawing/2014/main" xmlns="" id="{A9130AB6-51EE-4521-A3E8-DEB06AA2CEE7}"/>
                </a:ext>
              </a:extLst>
            </p:cNvPr>
            <p:cNvSpPr/>
            <p:nvPr/>
          </p:nvSpPr>
          <p:spPr>
            <a:xfrm rot="10800000" flipH="1">
              <a:off x="3287707" y="-2408285"/>
              <a:ext cx="5616575" cy="3975652"/>
            </a:xfrm>
            <a:prstGeom prst="triangl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54" name="文本框 53">
            <a:extLst>
              <a:ext uri="{FF2B5EF4-FFF2-40B4-BE49-F238E27FC236}">
                <a16:creationId xmlns:a16="http://schemas.microsoft.com/office/drawing/2014/main" xmlns="" id="{70AEEFAB-C951-4F60-B399-847B52F0B202}"/>
              </a:ext>
            </a:extLst>
          </p:cNvPr>
          <p:cNvSpPr txBox="1"/>
          <p:nvPr/>
        </p:nvSpPr>
        <p:spPr>
          <a:xfrm>
            <a:off x="4593333" y="2087822"/>
            <a:ext cx="3134191" cy="707886"/>
          </a:xfrm>
          <a:prstGeom prst="rect">
            <a:avLst/>
          </a:prstGeom>
          <a:noFill/>
        </p:spPr>
        <p:txBody>
          <a:bodyPr wrap="none" rtlCol="0">
            <a:spAutoFit/>
          </a:bodyPr>
          <a:lstStyle/>
          <a:p>
            <a:r>
              <a:rPr lang="zh-CN" altLang="en-US" sz="4000" b="1" spc="600" dirty="0">
                <a:solidFill>
                  <a:srgbClr val="323232"/>
                </a:solidFill>
                <a:effectLst>
                  <a:outerShdw blurRad="63500" sx="102000" sy="102000" algn="ctr" rotWithShape="0">
                    <a:prstClr val="black">
                      <a:alpha val="40000"/>
                    </a:prstClr>
                  </a:outerShdw>
                </a:effectLst>
                <a:latin typeface="微软雅黑 Light" panose="020B0502040204020203" pitchFamily="34" charset="-122"/>
                <a:ea typeface="微软雅黑 Light" panose="020B0502040204020203" pitchFamily="34" charset="-122"/>
              </a:rPr>
              <a:t>添加大标题</a:t>
            </a:r>
          </a:p>
        </p:txBody>
      </p:sp>
      <p:sp>
        <p:nvSpPr>
          <p:cNvPr id="55" name="矩形 54">
            <a:extLst>
              <a:ext uri="{FF2B5EF4-FFF2-40B4-BE49-F238E27FC236}">
                <a16:creationId xmlns:a16="http://schemas.microsoft.com/office/drawing/2014/main" xmlns="" id="{467024B8-78B6-4B5E-9CCB-00470E0BDCBC}"/>
              </a:ext>
            </a:extLst>
          </p:cNvPr>
          <p:cNvSpPr/>
          <p:nvPr/>
        </p:nvSpPr>
        <p:spPr>
          <a:xfrm>
            <a:off x="3346535" y="3316162"/>
            <a:ext cx="5601115" cy="1160831"/>
          </a:xfrm>
          <a:prstGeom prst="rect">
            <a:avLst/>
          </a:prstGeom>
        </p:spPr>
        <p:txBody>
          <a:bodyPr wrap="square">
            <a:spAutoFit/>
          </a:bodyPr>
          <a:lstStyle/>
          <a:p>
            <a:pPr algn="ctr">
              <a:lnSpc>
                <a:spcPct val="150000"/>
              </a:lnSpc>
            </a:pPr>
            <a:r>
              <a:rPr lang="en-US" altLang="zh-CN" sz="1600" dirty="0">
                <a:solidFill>
                  <a:schemeClr val="tx1">
                    <a:lumMod val="65000"/>
                    <a:lumOff val="35000"/>
                  </a:schemeClr>
                </a:solidFill>
                <a:latin typeface="微软雅黑 Light" panose="020B0502040204020203" pitchFamily="34" charset="-122"/>
                <a:ea typeface="微软雅黑 Light" panose="020B0502040204020203" pitchFamily="34" charset="-122"/>
              </a:rPr>
              <a:t>Lorem ipsum dolor sit amet, consectetur adipiscing elit. Praesent venenatis rutrum feugiat. Vestibulum ornare, nunc sit amet pharetra facilisis, nisl libero tristique eros.</a:t>
            </a:r>
            <a:endParaRPr lang="zh-CN" altLang="en-US" sz="16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65107180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fade">
                                      <p:cBhvr>
                                        <p:cTn id="18" dur="1000"/>
                                        <p:tgtEl>
                                          <p:spTgt spid="54"/>
                                        </p:tgtEl>
                                      </p:cBhvr>
                                    </p:animEffect>
                                    <p:anim calcmode="lin" valueType="num">
                                      <p:cBhvr>
                                        <p:cTn id="19" dur="1000" fill="hold"/>
                                        <p:tgtEl>
                                          <p:spTgt spid="54"/>
                                        </p:tgtEl>
                                        <p:attrNameLst>
                                          <p:attrName>ppt_x</p:attrName>
                                        </p:attrNameLst>
                                      </p:cBhvr>
                                      <p:tavLst>
                                        <p:tav tm="0">
                                          <p:val>
                                            <p:strVal val="#ppt_x"/>
                                          </p:val>
                                        </p:tav>
                                        <p:tav tm="100000">
                                          <p:val>
                                            <p:strVal val="#ppt_x"/>
                                          </p:val>
                                        </p:tav>
                                      </p:tavLst>
                                    </p:anim>
                                    <p:anim calcmode="lin" valueType="num">
                                      <p:cBhvr>
                                        <p:cTn id="20" dur="1000" fill="hold"/>
                                        <p:tgtEl>
                                          <p:spTgt spid="54"/>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fade">
                                      <p:cBhvr>
                                        <p:cTn id="23" dur="1000"/>
                                        <p:tgtEl>
                                          <p:spTgt spid="55"/>
                                        </p:tgtEl>
                                      </p:cBhvr>
                                    </p:animEffect>
                                    <p:anim calcmode="lin" valueType="num">
                                      <p:cBhvr>
                                        <p:cTn id="24" dur="1000" fill="hold"/>
                                        <p:tgtEl>
                                          <p:spTgt spid="55"/>
                                        </p:tgtEl>
                                        <p:attrNameLst>
                                          <p:attrName>ppt_x</p:attrName>
                                        </p:attrNameLst>
                                      </p:cBhvr>
                                      <p:tavLst>
                                        <p:tav tm="0">
                                          <p:val>
                                            <p:strVal val="#ppt_x"/>
                                          </p:val>
                                        </p:tav>
                                        <p:tav tm="100000">
                                          <p:val>
                                            <p:strVal val="#ppt_x"/>
                                          </p:val>
                                        </p:tav>
                                      </p:tavLst>
                                    </p:anim>
                                    <p:anim calcmode="lin" valueType="num">
                                      <p:cBhvr>
                                        <p:cTn id="25"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图片包含 室内, 天花板&#10;&#10;描述已自动生成">
            <a:extLst>
              <a:ext uri="{FF2B5EF4-FFF2-40B4-BE49-F238E27FC236}">
                <a16:creationId xmlns:a16="http://schemas.microsoft.com/office/drawing/2014/main" xmlns="" id="{BA775D35-2032-4317-8F7E-6DE06403784C}"/>
              </a:ext>
            </a:extLst>
          </p:cNvPr>
          <p:cNvPicPr>
            <a:picLocks noChangeAspect="1"/>
          </p:cNvPicPr>
          <p:nvPr/>
        </p:nvPicPr>
        <p:blipFill>
          <a:blip r:embed="rId3" cstate="print">
            <a:extLst>
              <a:ext uri="{28A0092B-C50C-407E-A947-70E740481C1C}">
                <a14:useLocalDpi xmlns:a14="http://schemas.microsoft.com/office/drawing/2010/main" val="0"/>
              </a:ext>
            </a:extLst>
          </a:blip>
          <a:srcRect l="812" t="36085" r="29523"/>
          <a:stretch>
            <a:fillRect/>
          </a:stretch>
        </p:blipFill>
        <p:spPr>
          <a:xfrm>
            <a:off x="4984252" y="2474686"/>
            <a:ext cx="7207748" cy="4383314"/>
          </a:xfrm>
          <a:custGeom>
            <a:avLst/>
            <a:gdLst>
              <a:gd name="connsiteX0" fmla="*/ 3603874 w 7207748"/>
              <a:gd name="connsiteY0" fmla="*/ 0 h 4383314"/>
              <a:gd name="connsiteX1" fmla="*/ 7207748 w 7207748"/>
              <a:gd name="connsiteY1" fmla="*/ 4383314 h 4383314"/>
              <a:gd name="connsiteX2" fmla="*/ 0 w 7207748"/>
              <a:gd name="connsiteY2" fmla="*/ 4383314 h 4383314"/>
            </a:gdLst>
            <a:ahLst/>
            <a:cxnLst>
              <a:cxn ang="0">
                <a:pos x="connsiteX0" y="connsiteY0"/>
              </a:cxn>
              <a:cxn ang="0">
                <a:pos x="connsiteX1" y="connsiteY1"/>
              </a:cxn>
              <a:cxn ang="0">
                <a:pos x="connsiteX2" y="connsiteY2"/>
              </a:cxn>
            </a:cxnLst>
            <a:rect l="l" t="t" r="r" b="b"/>
            <a:pathLst>
              <a:path w="7207748" h="4383314">
                <a:moveTo>
                  <a:pt x="3603874" y="0"/>
                </a:moveTo>
                <a:lnTo>
                  <a:pt x="7207748" y="4383314"/>
                </a:lnTo>
                <a:lnTo>
                  <a:pt x="0" y="4383314"/>
                </a:lnTo>
                <a:close/>
              </a:path>
            </a:pathLst>
          </a:custGeom>
        </p:spPr>
      </p:pic>
      <p:pic>
        <p:nvPicPr>
          <p:cNvPr id="8" name="图片 7" descr="图片包含 条纹的&#10;&#10;描述已自动生成">
            <a:extLst>
              <a:ext uri="{FF2B5EF4-FFF2-40B4-BE49-F238E27FC236}">
                <a16:creationId xmlns:a16="http://schemas.microsoft.com/office/drawing/2014/main" xmlns="" id="{AD79FE63-37F3-42E9-970B-14D8F5C4800D}"/>
              </a:ext>
            </a:extLst>
          </p:cNvPr>
          <p:cNvPicPr>
            <a:picLocks noChangeAspect="1"/>
          </p:cNvPicPr>
          <p:nvPr/>
        </p:nvPicPr>
        <p:blipFill>
          <a:blip r:embed="rId4" cstate="print">
            <a:extLst>
              <a:ext uri="{28A0092B-C50C-407E-A947-70E740481C1C}">
                <a14:useLocalDpi xmlns:a14="http://schemas.microsoft.com/office/drawing/2010/main" val="0"/>
              </a:ext>
            </a:extLst>
          </a:blip>
          <a:srcRect l="21016" t="40000" r="21016" b="6667"/>
          <a:stretch>
            <a:fillRect/>
          </a:stretch>
        </p:blipFill>
        <p:spPr>
          <a:xfrm>
            <a:off x="-2" y="0"/>
            <a:ext cx="5820230" cy="3657600"/>
          </a:xfrm>
          <a:custGeom>
            <a:avLst/>
            <a:gdLst>
              <a:gd name="connsiteX0" fmla="*/ 0 w 5820230"/>
              <a:gd name="connsiteY0" fmla="*/ 0 h 3657600"/>
              <a:gd name="connsiteX1" fmla="*/ 5820230 w 5820230"/>
              <a:gd name="connsiteY1" fmla="*/ 0 h 3657600"/>
              <a:gd name="connsiteX2" fmla="*/ 2910115 w 5820230"/>
              <a:gd name="connsiteY2" fmla="*/ 3657600 h 3657600"/>
            </a:gdLst>
            <a:ahLst/>
            <a:cxnLst>
              <a:cxn ang="0">
                <a:pos x="connsiteX0" y="connsiteY0"/>
              </a:cxn>
              <a:cxn ang="0">
                <a:pos x="connsiteX1" y="connsiteY1"/>
              </a:cxn>
              <a:cxn ang="0">
                <a:pos x="connsiteX2" y="connsiteY2"/>
              </a:cxn>
            </a:cxnLst>
            <a:rect l="l" t="t" r="r" b="b"/>
            <a:pathLst>
              <a:path w="5820230" h="3657600">
                <a:moveTo>
                  <a:pt x="0" y="0"/>
                </a:moveTo>
                <a:lnTo>
                  <a:pt x="5820230" y="0"/>
                </a:lnTo>
                <a:lnTo>
                  <a:pt x="2910115" y="3657600"/>
                </a:lnTo>
                <a:close/>
              </a:path>
            </a:pathLst>
          </a:custGeom>
        </p:spPr>
      </p:pic>
      <p:sp>
        <p:nvSpPr>
          <p:cNvPr id="4" name="文本框 3">
            <a:extLst>
              <a:ext uri="{FF2B5EF4-FFF2-40B4-BE49-F238E27FC236}">
                <a16:creationId xmlns:a16="http://schemas.microsoft.com/office/drawing/2014/main" xmlns="" id="{5FDA3F83-8BCE-4237-9CC5-DCA1DB2751FC}"/>
              </a:ext>
            </a:extLst>
          </p:cNvPr>
          <p:cNvSpPr txBox="1"/>
          <p:nvPr/>
        </p:nvSpPr>
        <p:spPr>
          <a:xfrm>
            <a:off x="4253132" y="3075057"/>
            <a:ext cx="3134191" cy="707886"/>
          </a:xfrm>
          <a:prstGeom prst="rect">
            <a:avLst/>
          </a:prstGeom>
          <a:noFill/>
        </p:spPr>
        <p:txBody>
          <a:bodyPr wrap="none" rtlCol="0">
            <a:spAutoFit/>
          </a:bodyPr>
          <a:lstStyle/>
          <a:p>
            <a:r>
              <a:rPr lang="zh-CN" altLang="en-US" sz="4000" b="1" spc="600" dirty="0">
                <a:solidFill>
                  <a:srgbClr val="323232"/>
                </a:solidFill>
                <a:effectLst>
                  <a:outerShdw blurRad="63500" sx="102000" sy="102000" algn="ctr" rotWithShape="0">
                    <a:prstClr val="black">
                      <a:alpha val="40000"/>
                    </a:prstClr>
                  </a:outerShdw>
                </a:effectLst>
                <a:latin typeface="微软雅黑 Light" panose="020B0502040204020203" pitchFamily="34" charset="-122"/>
                <a:ea typeface="微软雅黑 Light" panose="020B0502040204020203" pitchFamily="34" charset="-122"/>
              </a:rPr>
              <a:t>请添加标题</a:t>
            </a:r>
          </a:p>
        </p:txBody>
      </p:sp>
      <p:sp>
        <p:nvSpPr>
          <p:cNvPr id="5" name="矩形 4">
            <a:extLst>
              <a:ext uri="{FF2B5EF4-FFF2-40B4-BE49-F238E27FC236}">
                <a16:creationId xmlns:a16="http://schemas.microsoft.com/office/drawing/2014/main" xmlns="" id="{9C98FF41-27BA-4C6C-9DAF-EB52A53BC531}"/>
              </a:ext>
            </a:extLst>
          </p:cNvPr>
          <p:cNvSpPr/>
          <p:nvPr/>
        </p:nvSpPr>
        <p:spPr>
          <a:xfrm>
            <a:off x="4471718" y="3571859"/>
            <a:ext cx="2609933" cy="788293"/>
          </a:xfrm>
          <a:prstGeom prst="rect">
            <a:avLst/>
          </a:prstGeom>
        </p:spPr>
        <p:txBody>
          <a:bodyPr wrap="square">
            <a:spAutoFit/>
          </a:bodyPr>
          <a:lstStyle/>
          <a:p>
            <a:pPr algn="ctr">
              <a:lnSpc>
                <a:spcPct val="150000"/>
              </a:lnSpc>
            </a:pPr>
            <a:r>
              <a:rPr lang="en-US" altLang="zh-CN" sz="1600" dirty="0">
                <a:solidFill>
                  <a:schemeClr val="tx1">
                    <a:lumMod val="65000"/>
                    <a:lumOff val="35000"/>
                  </a:schemeClr>
                </a:solidFill>
                <a:latin typeface="微软雅黑 Light" panose="020B0502040204020203" pitchFamily="34" charset="-122"/>
                <a:ea typeface="微软雅黑 Light" panose="020B0502040204020203" pitchFamily="34" charset="-122"/>
              </a:rPr>
              <a:t>Lorem ipsum dolor sit amet</a:t>
            </a:r>
            <a:endParaRPr lang="zh-CN" altLang="en-US" sz="16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sp>
        <p:nvSpPr>
          <p:cNvPr id="12" name="矩形 11">
            <a:extLst>
              <a:ext uri="{FF2B5EF4-FFF2-40B4-BE49-F238E27FC236}">
                <a16:creationId xmlns:a16="http://schemas.microsoft.com/office/drawing/2014/main" xmlns="" id="{5B6B9210-A6F6-4421-8471-A55FFE14363F}"/>
              </a:ext>
            </a:extLst>
          </p:cNvPr>
          <p:cNvSpPr/>
          <p:nvPr/>
        </p:nvSpPr>
        <p:spPr>
          <a:xfrm>
            <a:off x="529704" y="3657600"/>
            <a:ext cx="3192043" cy="1526956"/>
          </a:xfrm>
          <a:prstGeom prst="rect">
            <a:avLst/>
          </a:prstGeom>
        </p:spPr>
        <p:txBody>
          <a:bodyPr wrap="square">
            <a:spAutoFit/>
          </a:bodyPr>
          <a:lstStyle/>
          <a:p>
            <a:pPr>
              <a:lnSpc>
                <a:spcPct val="150000"/>
              </a:lnSpc>
            </a:pPr>
            <a:r>
              <a:rPr lang="en-US" altLang="zh-CN" sz="1600" dirty="0">
                <a:solidFill>
                  <a:schemeClr val="tx1">
                    <a:lumMod val="65000"/>
                    <a:lumOff val="35000"/>
                  </a:schemeClr>
                </a:solidFill>
                <a:latin typeface="微软雅黑 Light" panose="020B0502040204020203" pitchFamily="34" charset="-122"/>
                <a:ea typeface="微软雅黑 Light" panose="020B0502040204020203" pitchFamily="34" charset="-122"/>
              </a:rPr>
              <a:t>Lorem ipsum dolor sit amet, consectetur adipiscing elit. Praesent venenatis rutrum feugiat. </a:t>
            </a:r>
            <a:endParaRPr lang="zh-CN" altLang="en-US" sz="16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sp>
        <p:nvSpPr>
          <p:cNvPr id="13" name="文本框 12">
            <a:extLst>
              <a:ext uri="{FF2B5EF4-FFF2-40B4-BE49-F238E27FC236}">
                <a16:creationId xmlns:a16="http://schemas.microsoft.com/office/drawing/2014/main" xmlns="" id="{46F3FF32-FDAC-4E93-8647-55CE5472585B}"/>
              </a:ext>
            </a:extLst>
          </p:cNvPr>
          <p:cNvSpPr txBox="1"/>
          <p:nvPr/>
        </p:nvSpPr>
        <p:spPr>
          <a:xfrm>
            <a:off x="528025" y="3231007"/>
            <a:ext cx="1915909" cy="461665"/>
          </a:xfrm>
          <a:prstGeom prst="rect">
            <a:avLst/>
          </a:prstGeom>
          <a:noFill/>
        </p:spPr>
        <p:txBody>
          <a:bodyPr wrap="none" rtlCol="0">
            <a:spAutoFit/>
          </a:bodyPr>
          <a:lstStyle/>
          <a:p>
            <a:r>
              <a:rPr lang="zh-CN" altLang="en-US" sz="2400" b="1" spc="300" dirty="0">
                <a:solidFill>
                  <a:schemeClr val="tx1">
                    <a:lumMod val="65000"/>
                    <a:lumOff val="35000"/>
                  </a:schemeClr>
                </a:solidFill>
                <a:latin typeface="微软雅黑 Light" panose="020B0502040204020203" pitchFamily="34" charset="-122"/>
                <a:ea typeface="微软雅黑 Light" panose="020B0502040204020203" pitchFamily="34" charset="-122"/>
              </a:rPr>
              <a:t>添加小标题</a:t>
            </a:r>
          </a:p>
        </p:txBody>
      </p:sp>
      <p:sp>
        <p:nvSpPr>
          <p:cNvPr id="14" name="矩形 13">
            <a:extLst>
              <a:ext uri="{FF2B5EF4-FFF2-40B4-BE49-F238E27FC236}">
                <a16:creationId xmlns:a16="http://schemas.microsoft.com/office/drawing/2014/main" xmlns="" id="{CA336729-5CCB-4BB7-A15B-6816DDB5BE70}"/>
              </a:ext>
            </a:extLst>
          </p:cNvPr>
          <p:cNvSpPr/>
          <p:nvPr/>
        </p:nvSpPr>
        <p:spPr>
          <a:xfrm>
            <a:off x="9377746" y="2699212"/>
            <a:ext cx="3508013" cy="791499"/>
          </a:xfrm>
          <a:prstGeom prst="rect">
            <a:avLst/>
          </a:prstGeom>
        </p:spPr>
        <p:txBody>
          <a:bodyPr wrap="square">
            <a:spAutoFit/>
          </a:bodyPr>
          <a:lstStyle/>
          <a:p>
            <a:pPr>
              <a:lnSpc>
                <a:spcPct val="150000"/>
              </a:lnSpc>
            </a:pPr>
            <a:r>
              <a:rPr lang="en-US" altLang="zh-CN" sz="1600" dirty="0">
                <a:solidFill>
                  <a:schemeClr val="tx1">
                    <a:lumMod val="65000"/>
                    <a:lumOff val="35000"/>
                  </a:schemeClr>
                </a:solidFill>
                <a:latin typeface="微软雅黑 Light" panose="020B0502040204020203" pitchFamily="34" charset="-122"/>
                <a:ea typeface="微软雅黑 Light" panose="020B0502040204020203" pitchFamily="34" charset="-122"/>
              </a:rPr>
              <a:t>Lorem ipsum dolor sit amet, consectetur adipiscing elit. </a:t>
            </a:r>
            <a:endParaRPr lang="zh-CN" altLang="en-US" sz="16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sp>
        <p:nvSpPr>
          <p:cNvPr id="15" name="文本框 14">
            <a:extLst>
              <a:ext uri="{FF2B5EF4-FFF2-40B4-BE49-F238E27FC236}">
                <a16:creationId xmlns:a16="http://schemas.microsoft.com/office/drawing/2014/main" xmlns="" id="{7BF71A8A-569B-4064-9EE4-CEB154A9F636}"/>
              </a:ext>
            </a:extLst>
          </p:cNvPr>
          <p:cNvSpPr txBox="1"/>
          <p:nvPr/>
        </p:nvSpPr>
        <p:spPr>
          <a:xfrm>
            <a:off x="8888573" y="2330039"/>
            <a:ext cx="1915909" cy="461665"/>
          </a:xfrm>
          <a:prstGeom prst="rect">
            <a:avLst/>
          </a:prstGeom>
          <a:noFill/>
        </p:spPr>
        <p:txBody>
          <a:bodyPr wrap="none" rtlCol="0">
            <a:spAutoFit/>
          </a:bodyPr>
          <a:lstStyle/>
          <a:p>
            <a:r>
              <a:rPr lang="zh-CN" altLang="en-US" sz="2400" b="1" spc="300" dirty="0">
                <a:solidFill>
                  <a:schemeClr val="tx1">
                    <a:lumMod val="65000"/>
                    <a:lumOff val="35000"/>
                  </a:schemeClr>
                </a:solidFill>
                <a:latin typeface="微软雅黑 Light" panose="020B0502040204020203" pitchFamily="34" charset="-122"/>
                <a:ea typeface="微软雅黑 Light" panose="020B0502040204020203" pitchFamily="34" charset="-122"/>
              </a:rPr>
              <a:t>添加小标题</a:t>
            </a:r>
          </a:p>
        </p:txBody>
      </p:sp>
    </p:spTree>
    <p:extLst>
      <p:ext uri="{BB962C8B-B14F-4D97-AF65-F5344CB8AC3E}">
        <p14:creationId xmlns:p14="http://schemas.microsoft.com/office/powerpoint/2010/main" val="370822781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2" grpId="0"/>
      <p:bldP spid="13" grpId="0"/>
      <p:bldP spid="14" grpId="0"/>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图形 1">
            <a:extLst>
              <a:ext uri="{FF2B5EF4-FFF2-40B4-BE49-F238E27FC236}">
                <a16:creationId xmlns:a16="http://schemas.microsoft.com/office/drawing/2014/main" xmlns="" id="{2ACD1BA4-5B7D-43FB-9365-F2E6CF6DF84D}"/>
              </a:ext>
            </a:extLst>
          </p:cNvPr>
          <p:cNvSpPr/>
          <p:nvPr/>
        </p:nvSpPr>
        <p:spPr>
          <a:xfrm rot="1387572">
            <a:off x="4623011" y="1380086"/>
            <a:ext cx="3593563" cy="4222119"/>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DBDBDB"/>
            </a:solidFill>
            <a:prstDash val="solid"/>
            <a:miter/>
          </a:ln>
          <a:effectLst/>
        </p:spPr>
        <p:txBody>
          <a:bodyPr rtlCol="0" anchor="ctr"/>
          <a:lstStyle/>
          <a:p>
            <a:endParaRPr lang="zh-CN" altLang="en-US">
              <a:solidFill>
                <a:schemeClr val="tx1">
                  <a:lumMod val="100000"/>
                </a:schemeClr>
              </a:solidFill>
            </a:endParaRPr>
          </a:p>
        </p:txBody>
      </p:sp>
      <p:sp>
        <p:nvSpPr>
          <p:cNvPr id="26" name="图形 1">
            <a:extLst>
              <a:ext uri="{FF2B5EF4-FFF2-40B4-BE49-F238E27FC236}">
                <a16:creationId xmlns:a16="http://schemas.microsoft.com/office/drawing/2014/main" xmlns="" id="{2406CFEB-8FFE-4F07-939C-E375A2F50EA9}"/>
              </a:ext>
            </a:extLst>
          </p:cNvPr>
          <p:cNvSpPr/>
          <p:nvPr/>
        </p:nvSpPr>
        <p:spPr>
          <a:xfrm rot="1387572">
            <a:off x="4422713" y="1276386"/>
            <a:ext cx="3843743" cy="451605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DDDDDD"/>
            </a:solidFill>
            <a:prstDash val="solid"/>
            <a:miter/>
          </a:ln>
          <a:effectLst/>
        </p:spPr>
        <p:txBody>
          <a:bodyPr rtlCol="0" anchor="ctr"/>
          <a:lstStyle/>
          <a:p>
            <a:endParaRPr lang="zh-CN" altLang="en-US">
              <a:solidFill>
                <a:schemeClr val="tx1">
                  <a:lumMod val="100000"/>
                </a:schemeClr>
              </a:solidFill>
            </a:endParaRPr>
          </a:p>
        </p:txBody>
      </p:sp>
      <p:sp>
        <p:nvSpPr>
          <p:cNvPr id="27" name="图形 1">
            <a:extLst>
              <a:ext uri="{FF2B5EF4-FFF2-40B4-BE49-F238E27FC236}">
                <a16:creationId xmlns:a16="http://schemas.microsoft.com/office/drawing/2014/main" xmlns="" id="{B13FE8E4-5DC2-47C1-B070-EF50D2B1F3CC}"/>
              </a:ext>
            </a:extLst>
          </p:cNvPr>
          <p:cNvSpPr/>
          <p:nvPr/>
        </p:nvSpPr>
        <p:spPr>
          <a:xfrm rot="1387572">
            <a:off x="4222415" y="1172687"/>
            <a:ext cx="4093922" cy="480999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E0E0E0"/>
            </a:solidFill>
            <a:prstDash val="solid"/>
            <a:miter/>
          </a:ln>
          <a:effectLst/>
        </p:spPr>
        <p:txBody>
          <a:bodyPr rtlCol="0" anchor="ctr"/>
          <a:lstStyle/>
          <a:p>
            <a:endParaRPr lang="zh-CN" altLang="en-US">
              <a:solidFill>
                <a:schemeClr val="tx1">
                  <a:lumMod val="100000"/>
                </a:schemeClr>
              </a:solidFill>
            </a:endParaRPr>
          </a:p>
        </p:txBody>
      </p:sp>
      <p:sp>
        <p:nvSpPr>
          <p:cNvPr id="28" name="图形 1">
            <a:extLst>
              <a:ext uri="{FF2B5EF4-FFF2-40B4-BE49-F238E27FC236}">
                <a16:creationId xmlns:a16="http://schemas.microsoft.com/office/drawing/2014/main" xmlns="" id="{86351A03-2156-490F-9B52-F56002A1E946}"/>
              </a:ext>
            </a:extLst>
          </p:cNvPr>
          <p:cNvSpPr/>
          <p:nvPr/>
        </p:nvSpPr>
        <p:spPr>
          <a:xfrm rot="1387572">
            <a:off x="4022118" y="1068988"/>
            <a:ext cx="4344102" cy="5103937"/>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E2E2E2"/>
            </a:solidFill>
            <a:prstDash val="solid"/>
            <a:miter/>
          </a:ln>
          <a:effectLst/>
        </p:spPr>
        <p:txBody>
          <a:bodyPr rtlCol="0" anchor="ctr"/>
          <a:lstStyle/>
          <a:p>
            <a:endParaRPr lang="zh-CN" altLang="en-US">
              <a:solidFill>
                <a:schemeClr val="tx1">
                  <a:lumMod val="100000"/>
                </a:schemeClr>
              </a:solidFill>
            </a:endParaRPr>
          </a:p>
        </p:txBody>
      </p:sp>
      <p:sp>
        <p:nvSpPr>
          <p:cNvPr id="29" name="图形 1">
            <a:extLst>
              <a:ext uri="{FF2B5EF4-FFF2-40B4-BE49-F238E27FC236}">
                <a16:creationId xmlns:a16="http://schemas.microsoft.com/office/drawing/2014/main" xmlns="" id="{293FBC2C-504C-4930-B1E9-259CEFE00EEE}"/>
              </a:ext>
            </a:extLst>
          </p:cNvPr>
          <p:cNvSpPr/>
          <p:nvPr/>
        </p:nvSpPr>
        <p:spPr>
          <a:xfrm rot="1387572">
            <a:off x="3821820" y="965288"/>
            <a:ext cx="4594282" cy="539787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E4E4E4"/>
            </a:solidFill>
            <a:prstDash val="solid"/>
            <a:miter/>
          </a:ln>
          <a:effectLst/>
        </p:spPr>
        <p:txBody>
          <a:bodyPr rtlCol="0" anchor="ctr"/>
          <a:lstStyle/>
          <a:p>
            <a:endParaRPr lang="zh-CN" altLang="en-US">
              <a:solidFill>
                <a:schemeClr val="tx1">
                  <a:lumMod val="100000"/>
                </a:schemeClr>
              </a:solidFill>
            </a:endParaRPr>
          </a:p>
        </p:txBody>
      </p:sp>
      <p:sp>
        <p:nvSpPr>
          <p:cNvPr id="30" name="图形 1">
            <a:extLst>
              <a:ext uri="{FF2B5EF4-FFF2-40B4-BE49-F238E27FC236}">
                <a16:creationId xmlns:a16="http://schemas.microsoft.com/office/drawing/2014/main" xmlns="" id="{6251CDC0-9C68-4409-BC69-E9E54893B23C}"/>
              </a:ext>
            </a:extLst>
          </p:cNvPr>
          <p:cNvSpPr/>
          <p:nvPr/>
        </p:nvSpPr>
        <p:spPr>
          <a:xfrm rot="1387572">
            <a:off x="3621523" y="861589"/>
            <a:ext cx="4844461" cy="5691815"/>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E7E7E7"/>
            </a:solidFill>
            <a:prstDash val="solid"/>
            <a:miter/>
          </a:ln>
          <a:effectLst/>
        </p:spPr>
        <p:txBody>
          <a:bodyPr rtlCol="0" anchor="ctr"/>
          <a:lstStyle/>
          <a:p>
            <a:endParaRPr lang="zh-CN" altLang="en-US">
              <a:solidFill>
                <a:schemeClr val="tx1">
                  <a:lumMod val="100000"/>
                </a:schemeClr>
              </a:solidFill>
            </a:endParaRPr>
          </a:p>
        </p:txBody>
      </p:sp>
      <p:sp>
        <p:nvSpPr>
          <p:cNvPr id="31" name="图形 1">
            <a:extLst>
              <a:ext uri="{FF2B5EF4-FFF2-40B4-BE49-F238E27FC236}">
                <a16:creationId xmlns:a16="http://schemas.microsoft.com/office/drawing/2014/main" xmlns="" id="{CFF8384F-B79F-4D27-B33B-1AAFB31945E2}"/>
              </a:ext>
            </a:extLst>
          </p:cNvPr>
          <p:cNvSpPr/>
          <p:nvPr/>
        </p:nvSpPr>
        <p:spPr>
          <a:xfrm rot="1387572">
            <a:off x="3421225" y="757890"/>
            <a:ext cx="5094641" cy="5985755"/>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E9E9E9"/>
            </a:solidFill>
            <a:prstDash val="solid"/>
            <a:miter/>
          </a:ln>
          <a:effectLst/>
        </p:spPr>
        <p:txBody>
          <a:bodyPr rtlCol="0" anchor="ctr"/>
          <a:lstStyle/>
          <a:p>
            <a:endParaRPr lang="zh-CN" altLang="en-US">
              <a:solidFill>
                <a:schemeClr val="tx1">
                  <a:lumMod val="100000"/>
                </a:schemeClr>
              </a:solidFill>
            </a:endParaRPr>
          </a:p>
        </p:txBody>
      </p:sp>
      <p:sp>
        <p:nvSpPr>
          <p:cNvPr id="32" name="图形 1">
            <a:extLst>
              <a:ext uri="{FF2B5EF4-FFF2-40B4-BE49-F238E27FC236}">
                <a16:creationId xmlns:a16="http://schemas.microsoft.com/office/drawing/2014/main" xmlns="" id="{33952D66-6632-45BD-8F68-81C16A7BAE58}"/>
              </a:ext>
            </a:extLst>
          </p:cNvPr>
          <p:cNvSpPr/>
          <p:nvPr/>
        </p:nvSpPr>
        <p:spPr>
          <a:xfrm rot="1387572">
            <a:off x="3220928" y="654190"/>
            <a:ext cx="5344820" cy="627969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ECECEC"/>
            </a:solidFill>
            <a:prstDash val="solid"/>
            <a:miter/>
          </a:ln>
          <a:effectLst/>
        </p:spPr>
        <p:txBody>
          <a:bodyPr rtlCol="0" anchor="ctr"/>
          <a:lstStyle/>
          <a:p>
            <a:endParaRPr lang="zh-CN" altLang="en-US">
              <a:solidFill>
                <a:schemeClr val="tx1">
                  <a:lumMod val="100000"/>
                </a:schemeClr>
              </a:solidFill>
            </a:endParaRPr>
          </a:p>
        </p:txBody>
      </p:sp>
      <p:sp>
        <p:nvSpPr>
          <p:cNvPr id="33" name="图形 1">
            <a:extLst>
              <a:ext uri="{FF2B5EF4-FFF2-40B4-BE49-F238E27FC236}">
                <a16:creationId xmlns:a16="http://schemas.microsoft.com/office/drawing/2014/main" xmlns="" id="{BBEE8BD4-C83E-4CFF-9E6D-BA37C8A09E8C}"/>
              </a:ext>
            </a:extLst>
          </p:cNvPr>
          <p:cNvSpPr/>
          <p:nvPr/>
        </p:nvSpPr>
        <p:spPr>
          <a:xfrm rot="1387572">
            <a:off x="3020630" y="550491"/>
            <a:ext cx="5595000" cy="65736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EEEEEE"/>
            </a:solidFill>
            <a:prstDash val="solid"/>
            <a:miter/>
          </a:ln>
          <a:effectLst/>
        </p:spPr>
        <p:txBody>
          <a:bodyPr rtlCol="0" anchor="ctr"/>
          <a:lstStyle/>
          <a:p>
            <a:endParaRPr lang="zh-CN" altLang="en-US">
              <a:solidFill>
                <a:schemeClr val="tx1">
                  <a:lumMod val="100000"/>
                </a:schemeClr>
              </a:solidFill>
            </a:endParaRPr>
          </a:p>
        </p:txBody>
      </p:sp>
      <p:sp>
        <p:nvSpPr>
          <p:cNvPr id="34" name="图形 1">
            <a:extLst>
              <a:ext uri="{FF2B5EF4-FFF2-40B4-BE49-F238E27FC236}">
                <a16:creationId xmlns:a16="http://schemas.microsoft.com/office/drawing/2014/main" xmlns="" id="{B3B85DF7-A80D-4BCA-92BE-1142BCFF5C98}"/>
              </a:ext>
            </a:extLst>
          </p:cNvPr>
          <p:cNvSpPr/>
          <p:nvPr/>
        </p:nvSpPr>
        <p:spPr>
          <a:xfrm rot="1387572">
            <a:off x="2820332" y="446792"/>
            <a:ext cx="5845180" cy="686757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F0F0F0"/>
            </a:solidFill>
            <a:prstDash val="solid"/>
            <a:miter/>
          </a:ln>
          <a:effectLst/>
        </p:spPr>
        <p:txBody>
          <a:bodyPr rtlCol="0" anchor="ctr"/>
          <a:lstStyle/>
          <a:p>
            <a:endParaRPr lang="zh-CN" altLang="en-US">
              <a:solidFill>
                <a:schemeClr val="tx1">
                  <a:lumMod val="100000"/>
                </a:schemeClr>
              </a:solidFill>
            </a:endParaRPr>
          </a:p>
        </p:txBody>
      </p:sp>
      <p:sp>
        <p:nvSpPr>
          <p:cNvPr id="35" name="图形 1">
            <a:extLst>
              <a:ext uri="{FF2B5EF4-FFF2-40B4-BE49-F238E27FC236}">
                <a16:creationId xmlns:a16="http://schemas.microsoft.com/office/drawing/2014/main" xmlns="" id="{C5B581ED-FF3F-450E-A83F-B933DFC0EA46}"/>
              </a:ext>
            </a:extLst>
          </p:cNvPr>
          <p:cNvSpPr/>
          <p:nvPr/>
        </p:nvSpPr>
        <p:spPr>
          <a:xfrm rot="1387572">
            <a:off x="1138550" y="-567143"/>
            <a:ext cx="6095359" cy="716151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F3F3F3"/>
            </a:solidFill>
            <a:prstDash val="solid"/>
            <a:miter/>
          </a:ln>
          <a:effectLst/>
        </p:spPr>
        <p:txBody>
          <a:bodyPr rtlCol="0" anchor="ctr"/>
          <a:lstStyle/>
          <a:p>
            <a:endParaRPr lang="zh-CN" altLang="en-US">
              <a:solidFill>
                <a:schemeClr val="tx1">
                  <a:lumMod val="100000"/>
                </a:schemeClr>
              </a:solidFill>
            </a:endParaRPr>
          </a:p>
        </p:txBody>
      </p:sp>
      <p:sp>
        <p:nvSpPr>
          <p:cNvPr id="36" name="图形 1">
            <a:extLst>
              <a:ext uri="{FF2B5EF4-FFF2-40B4-BE49-F238E27FC236}">
                <a16:creationId xmlns:a16="http://schemas.microsoft.com/office/drawing/2014/main" xmlns="" id="{F53CE35B-5C7B-4224-BA1B-748EFC6FEA23}"/>
              </a:ext>
            </a:extLst>
          </p:cNvPr>
          <p:cNvSpPr/>
          <p:nvPr/>
        </p:nvSpPr>
        <p:spPr>
          <a:xfrm rot="1387572">
            <a:off x="2419737" y="239393"/>
            <a:ext cx="6345539" cy="7455451"/>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F5F5F5"/>
            </a:solidFill>
            <a:prstDash val="solid"/>
            <a:miter/>
          </a:ln>
          <a:effectLst/>
        </p:spPr>
        <p:txBody>
          <a:bodyPr rtlCol="0" anchor="ctr"/>
          <a:lstStyle/>
          <a:p>
            <a:endParaRPr lang="zh-CN" altLang="en-US">
              <a:solidFill>
                <a:schemeClr val="tx1">
                  <a:lumMod val="100000"/>
                </a:schemeClr>
              </a:solidFill>
            </a:endParaRPr>
          </a:p>
        </p:txBody>
      </p:sp>
      <p:sp>
        <p:nvSpPr>
          <p:cNvPr id="37" name="图形 1">
            <a:extLst>
              <a:ext uri="{FF2B5EF4-FFF2-40B4-BE49-F238E27FC236}">
                <a16:creationId xmlns:a16="http://schemas.microsoft.com/office/drawing/2014/main" xmlns="" id="{8E3684BA-8A5E-4DE8-83AC-5DA759F524A7}"/>
              </a:ext>
            </a:extLst>
          </p:cNvPr>
          <p:cNvSpPr/>
          <p:nvPr/>
        </p:nvSpPr>
        <p:spPr>
          <a:xfrm rot="1387572">
            <a:off x="2219440" y="135694"/>
            <a:ext cx="6595719" cy="7749391"/>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F7F7F7"/>
            </a:solidFill>
            <a:prstDash val="solid"/>
            <a:miter/>
          </a:ln>
          <a:effectLst/>
        </p:spPr>
        <p:txBody>
          <a:bodyPr rtlCol="0" anchor="ctr"/>
          <a:lstStyle/>
          <a:p>
            <a:endParaRPr lang="zh-CN" altLang="en-US">
              <a:solidFill>
                <a:schemeClr val="tx1">
                  <a:lumMod val="100000"/>
                </a:schemeClr>
              </a:solidFill>
            </a:endParaRPr>
          </a:p>
        </p:txBody>
      </p:sp>
      <p:sp>
        <p:nvSpPr>
          <p:cNvPr id="38" name="图形 1">
            <a:extLst>
              <a:ext uri="{FF2B5EF4-FFF2-40B4-BE49-F238E27FC236}">
                <a16:creationId xmlns:a16="http://schemas.microsoft.com/office/drawing/2014/main" xmlns="" id="{864E3761-4569-4AF2-838B-5A5061A4204A}"/>
              </a:ext>
            </a:extLst>
          </p:cNvPr>
          <p:cNvSpPr/>
          <p:nvPr/>
        </p:nvSpPr>
        <p:spPr>
          <a:xfrm rot="1387572">
            <a:off x="2019142" y="31995"/>
            <a:ext cx="6845898" cy="8043329"/>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8731" cap="flat">
            <a:solidFill>
              <a:srgbClr val="FAFAFA"/>
            </a:solidFill>
            <a:prstDash val="solid"/>
            <a:miter/>
          </a:ln>
          <a:effectLst/>
        </p:spPr>
        <p:txBody>
          <a:bodyPr rtlCol="0" anchor="ctr"/>
          <a:lstStyle/>
          <a:p>
            <a:endParaRPr lang="zh-CN" altLang="en-US">
              <a:solidFill>
                <a:schemeClr val="tx1">
                  <a:lumMod val="100000"/>
                </a:schemeClr>
              </a:solidFill>
            </a:endParaRPr>
          </a:p>
        </p:txBody>
      </p:sp>
      <p:sp>
        <p:nvSpPr>
          <p:cNvPr id="39" name="图形 1">
            <a:extLst>
              <a:ext uri="{FF2B5EF4-FFF2-40B4-BE49-F238E27FC236}">
                <a16:creationId xmlns:a16="http://schemas.microsoft.com/office/drawing/2014/main" xmlns="" id="{DC84EBD9-E7A9-4762-A47D-52AA5E85391D}"/>
              </a:ext>
            </a:extLst>
          </p:cNvPr>
          <p:cNvSpPr/>
          <p:nvPr/>
        </p:nvSpPr>
        <p:spPr>
          <a:xfrm rot="1387572">
            <a:off x="1818845" y="-71705"/>
            <a:ext cx="7096078" cy="8337269"/>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128" cap="flat">
            <a:solidFill>
              <a:srgbClr val="FCFCFC"/>
            </a:solidFill>
            <a:prstDash val="solid"/>
            <a:miter/>
          </a:ln>
          <a:effectLst/>
        </p:spPr>
        <p:txBody>
          <a:bodyPr rtlCol="0" anchor="ctr"/>
          <a:lstStyle/>
          <a:p>
            <a:endParaRPr lang="zh-CN" altLang="en-US">
              <a:solidFill>
                <a:schemeClr val="tx1">
                  <a:lumMod val="100000"/>
                </a:schemeClr>
              </a:solidFill>
            </a:endParaRPr>
          </a:p>
        </p:txBody>
      </p:sp>
      <p:sp>
        <p:nvSpPr>
          <p:cNvPr id="44" name="椭圆 43">
            <a:extLst>
              <a:ext uri="{FF2B5EF4-FFF2-40B4-BE49-F238E27FC236}">
                <a16:creationId xmlns:a16="http://schemas.microsoft.com/office/drawing/2014/main" xmlns="" id="{6186DFED-0AE2-4415-A88F-18E553D52BC1}"/>
              </a:ext>
            </a:extLst>
          </p:cNvPr>
          <p:cNvSpPr/>
          <p:nvPr/>
        </p:nvSpPr>
        <p:spPr>
          <a:xfrm>
            <a:off x="7536076" y="2858974"/>
            <a:ext cx="1956669" cy="1956668"/>
          </a:xfrm>
          <a:prstGeom prst="ellipse">
            <a:avLst/>
          </a:prstGeom>
          <a:noFill/>
          <a:ln w="9525" cap="flat" cmpd="sng" algn="ctr">
            <a:solidFill>
              <a:schemeClr val="bg1">
                <a:lumMod val="85000"/>
                <a:alpha val="8181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6" name="椭圆 45">
            <a:extLst>
              <a:ext uri="{FF2B5EF4-FFF2-40B4-BE49-F238E27FC236}">
                <a16:creationId xmlns:a16="http://schemas.microsoft.com/office/drawing/2014/main" xmlns="" id="{AADF1392-053B-486C-A920-5BF0AEE73325}"/>
              </a:ext>
            </a:extLst>
          </p:cNvPr>
          <p:cNvSpPr/>
          <p:nvPr/>
        </p:nvSpPr>
        <p:spPr>
          <a:xfrm>
            <a:off x="7437201" y="2751319"/>
            <a:ext cx="2171978" cy="2171977"/>
          </a:xfrm>
          <a:prstGeom prst="ellipse">
            <a:avLst/>
          </a:prstGeom>
          <a:noFill/>
          <a:ln w="9525" cap="flat" cmpd="sng" algn="ctr">
            <a:solidFill>
              <a:schemeClr val="bg1">
                <a:lumMod val="85000"/>
                <a:alpha val="6363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8" name="椭圆 47">
            <a:extLst>
              <a:ext uri="{FF2B5EF4-FFF2-40B4-BE49-F238E27FC236}">
                <a16:creationId xmlns:a16="http://schemas.microsoft.com/office/drawing/2014/main" xmlns="" id="{F63EE040-D767-474C-9118-E4B1A93C3993}"/>
              </a:ext>
            </a:extLst>
          </p:cNvPr>
          <p:cNvSpPr/>
          <p:nvPr/>
        </p:nvSpPr>
        <p:spPr>
          <a:xfrm>
            <a:off x="7317703" y="2643665"/>
            <a:ext cx="2387288" cy="2387286"/>
          </a:xfrm>
          <a:prstGeom prst="ellipse">
            <a:avLst/>
          </a:prstGeom>
          <a:noFill/>
          <a:ln w="9525" cap="flat" cmpd="sng" algn="ctr">
            <a:solidFill>
              <a:schemeClr val="bg1">
                <a:lumMod val="85000"/>
                <a:alpha val="4545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 name="图形 1">
            <a:extLst>
              <a:ext uri="{FF2B5EF4-FFF2-40B4-BE49-F238E27FC236}">
                <a16:creationId xmlns:a16="http://schemas.microsoft.com/office/drawing/2014/main" xmlns="" id="{91E97BD3-5419-4550-BF24-AD2A5051C4D9}"/>
              </a:ext>
            </a:extLst>
          </p:cNvPr>
          <p:cNvSpPr/>
          <p:nvPr/>
        </p:nvSpPr>
        <p:spPr>
          <a:xfrm rot="1387572">
            <a:off x="4823308" y="1483785"/>
            <a:ext cx="3343383" cy="392818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rgbClr val="F0F0F0"/>
          </a:solidFill>
          <a:ln w="3175" cap="flat">
            <a:solidFill>
              <a:schemeClr val="bg1">
                <a:lumMod val="8500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grpSp>
        <p:nvGrpSpPr>
          <p:cNvPr id="7" name="组合 6">
            <a:extLst>
              <a:ext uri="{FF2B5EF4-FFF2-40B4-BE49-F238E27FC236}">
                <a16:creationId xmlns:a16="http://schemas.microsoft.com/office/drawing/2014/main" xmlns="" id="{96733D2E-BE97-4A14-BAAC-B7814F0E154F}"/>
              </a:ext>
            </a:extLst>
          </p:cNvPr>
          <p:cNvGrpSpPr/>
          <p:nvPr/>
        </p:nvGrpSpPr>
        <p:grpSpPr>
          <a:xfrm>
            <a:off x="4465834" y="1521351"/>
            <a:ext cx="1499194" cy="1782123"/>
            <a:chOff x="-1629244" y="1076851"/>
            <a:chExt cx="1499194" cy="1782123"/>
          </a:xfrm>
        </p:grpSpPr>
        <p:sp>
          <p:nvSpPr>
            <p:cNvPr id="8" name="图形 6">
              <a:extLst>
                <a:ext uri="{FF2B5EF4-FFF2-40B4-BE49-F238E27FC236}">
                  <a16:creationId xmlns:a16="http://schemas.microsoft.com/office/drawing/2014/main" xmlns="" id="{CCEFC62A-BB7B-4D73-81A9-ACD8533A83D1}"/>
                </a:ext>
              </a:extLst>
            </p:cNvPr>
            <p:cNvSpPr/>
            <p:nvPr/>
          </p:nvSpPr>
          <p:spPr>
            <a:xfrm>
              <a:off x="-1629244" y="1076851"/>
              <a:ext cx="1499194" cy="1782123"/>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solidFill>
              <a:srgbClr val="000000"/>
            </a:solidFill>
            <a:ln w="4047" cap="flat">
              <a:solidFill>
                <a:srgbClr val="000000"/>
              </a:solidFill>
              <a:prstDash val="solid"/>
              <a:miter/>
            </a:ln>
            <a:effectLst>
              <a:outerShdw blurRad="635000" sx="102000" sy="102000" algn="ctr" rotWithShape="0">
                <a:prstClr val="black">
                  <a:alpha val="20000"/>
                </a:prstClr>
              </a:outerShdw>
            </a:effectLst>
          </p:spPr>
          <p:txBody>
            <a:bodyPr rtlCol="0" anchor="ctr"/>
            <a:lstStyle/>
            <a:p>
              <a:endParaRPr lang="zh-CN" altLang="en-US"/>
            </a:p>
          </p:txBody>
        </p:sp>
        <p:grpSp>
          <p:nvGrpSpPr>
            <p:cNvPr id="9" name="组合 8">
              <a:extLst>
                <a:ext uri="{FF2B5EF4-FFF2-40B4-BE49-F238E27FC236}">
                  <a16:creationId xmlns:a16="http://schemas.microsoft.com/office/drawing/2014/main" xmlns="" id="{F5597282-94DB-4FAA-B3B2-AFBCF0AF09A3}"/>
                </a:ext>
              </a:extLst>
            </p:cNvPr>
            <p:cNvGrpSpPr/>
            <p:nvPr/>
          </p:nvGrpSpPr>
          <p:grpSpPr>
            <a:xfrm>
              <a:off x="-1361560" y="1298622"/>
              <a:ext cx="918225" cy="1560352"/>
              <a:chOff x="4653399" y="1640996"/>
              <a:chExt cx="918225" cy="1560352"/>
            </a:xfrm>
          </p:grpSpPr>
          <p:sp>
            <p:nvSpPr>
              <p:cNvPr id="5" name="文本框 4">
                <a:extLst>
                  <a:ext uri="{FF2B5EF4-FFF2-40B4-BE49-F238E27FC236}">
                    <a16:creationId xmlns:a16="http://schemas.microsoft.com/office/drawing/2014/main" xmlns="" id="{ED4E74F5-CE7D-4EA0-B333-1DE027054FC5}"/>
                  </a:ext>
                </a:extLst>
              </p:cNvPr>
              <p:cNvSpPr txBox="1"/>
              <p:nvPr/>
            </p:nvSpPr>
            <p:spPr>
              <a:xfrm>
                <a:off x="4813698" y="1640996"/>
                <a:ext cx="415498" cy="646331"/>
              </a:xfrm>
              <a:prstGeom prst="rect">
                <a:avLst/>
              </a:prstGeom>
              <a:noFill/>
            </p:spPr>
            <p:txBody>
              <a:bodyPr wrap="none" rtlCol="0">
                <a:spAutoFit/>
              </a:bodyPr>
              <a:lstStyle/>
              <a:p>
                <a:r>
                  <a:rPr lang="en-US" altLang="zh-CN" sz="3600">
                    <a:solidFill>
                      <a:schemeClr val="bg1"/>
                    </a:solidFill>
                    <a:effectLst>
                      <a:outerShdw blurRad="63500" sx="102000" sy="102000" algn="ctr" rotWithShape="0">
                        <a:prstClr val="black">
                          <a:alpha val="40000"/>
                        </a:prstClr>
                      </a:outerShdw>
                    </a:effectLst>
                    <a:latin typeface="仓耳今楷05-6763 W05" panose="02020400000000000000" pitchFamily="18" charset="-122"/>
                    <a:ea typeface="仓耳今楷05-6763 W05" panose="02020400000000000000" pitchFamily="18" charset="-122"/>
                  </a:rPr>
                  <a:t>2</a:t>
                </a:r>
                <a:endParaRPr lang="zh-CN" altLang="en-US" sz="3600">
                  <a:solidFill>
                    <a:schemeClr val="bg1"/>
                  </a:solidFill>
                  <a:effectLst>
                    <a:outerShdw blurRad="63500" sx="102000" sy="102000" algn="ctr" rotWithShape="0">
                      <a:prstClr val="black">
                        <a:alpha val="40000"/>
                      </a:prstClr>
                    </a:outerShdw>
                  </a:effectLst>
                  <a:latin typeface="仓耳今楷05-6763 W05" panose="02020400000000000000" pitchFamily="18" charset="-122"/>
                  <a:ea typeface="仓耳今楷05-6763 W05" panose="02020400000000000000" pitchFamily="18" charset="-122"/>
                </a:endParaRPr>
              </a:p>
            </p:txBody>
          </p:sp>
          <p:sp>
            <p:nvSpPr>
              <p:cNvPr id="22" name="文本框 21">
                <a:extLst>
                  <a:ext uri="{FF2B5EF4-FFF2-40B4-BE49-F238E27FC236}">
                    <a16:creationId xmlns:a16="http://schemas.microsoft.com/office/drawing/2014/main" xmlns="" id="{B5A09B7D-ABF2-448A-A9CB-A4AB425CAE9B}"/>
                  </a:ext>
                </a:extLst>
              </p:cNvPr>
              <p:cNvSpPr txBox="1"/>
              <p:nvPr/>
            </p:nvSpPr>
            <p:spPr>
              <a:xfrm>
                <a:off x="5104830" y="1819533"/>
                <a:ext cx="466794" cy="769441"/>
              </a:xfrm>
              <a:prstGeom prst="rect">
                <a:avLst/>
              </a:prstGeom>
              <a:noFill/>
            </p:spPr>
            <p:txBody>
              <a:bodyPr wrap="none" rtlCol="0">
                <a:spAutoFit/>
              </a:bodyPr>
              <a:lstStyle/>
              <a:p>
                <a:r>
                  <a:rPr lang="en-US" altLang="zh-CN" sz="4400">
                    <a:solidFill>
                      <a:schemeClr val="bg1"/>
                    </a:solidFill>
                    <a:effectLst>
                      <a:outerShdw blurRad="63500" sx="102000" sy="102000" algn="ctr" rotWithShape="0">
                        <a:prstClr val="black">
                          <a:alpha val="40000"/>
                        </a:prstClr>
                      </a:outerShdw>
                    </a:effectLst>
                    <a:latin typeface="仓耳今楷05-6763 W05" panose="02020400000000000000" pitchFamily="18" charset="-122"/>
                    <a:ea typeface="仓耳今楷05-6763 W05" panose="02020400000000000000" pitchFamily="18" charset="-122"/>
                  </a:rPr>
                  <a:t>0</a:t>
                </a:r>
                <a:endParaRPr lang="zh-CN" altLang="en-US" sz="4400">
                  <a:solidFill>
                    <a:schemeClr val="bg1"/>
                  </a:solidFill>
                  <a:effectLst>
                    <a:outerShdw blurRad="63500" sx="102000" sy="102000" algn="ctr" rotWithShape="0">
                      <a:prstClr val="black">
                        <a:alpha val="40000"/>
                      </a:prstClr>
                    </a:outerShdw>
                  </a:effectLst>
                  <a:latin typeface="仓耳今楷05-6763 W05" panose="02020400000000000000" pitchFamily="18" charset="-122"/>
                  <a:ea typeface="仓耳今楷05-6763 W05" panose="02020400000000000000" pitchFamily="18" charset="-122"/>
                </a:endParaRPr>
              </a:p>
            </p:txBody>
          </p:sp>
          <p:sp>
            <p:nvSpPr>
              <p:cNvPr id="23" name="文本框 22">
                <a:extLst>
                  <a:ext uri="{FF2B5EF4-FFF2-40B4-BE49-F238E27FC236}">
                    <a16:creationId xmlns:a16="http://schemas.microsoft.com/office/drawing/2014/main" xmlns="" id="{40C5A85D-4D14-4A9F-9F1B-D6633F5576E5}"/>
                  </a:ext>
                </a:extLst>
              </p:cNvPr>
              <p:cNvSpPr txBox="1"/>
              <p:nvPr/>
            </p:nvSpPr>
            <p:spPr>
              <a:xfrm>
                <a:off x="4653399" y="2287327"/>
                <a:ext cx="466794" cy="769441"/>
              </a:xfrm>
              <a:prstGeom prst="rect">
                <a:avLst/>
              </a:prstGeom>
              <a:noFill/>
            </p:spPr>
            <p:txBody>
              <a:bodyPr wrap="none" rtlCol="0">
                <a:spAutoFit/>
              </a:bodyPr>
              <a:lstStyle/>
              <a:p>
                <a:r>
                  <a:rPr lang="en-US" altLang="zh-CN" sz="4400">
                    <a:solidFill>
                      <a:schemeClr val="bg1"/>
                    </a:solidFill>
                    <a:effectLst>
                      <a:outerShdw blurRad="63500" sx="102000" sy="102000" algn="ctr" rotWithShape="0">
                        <a:prstClr val="black">
                          <a:alpha val="40000"/>
                        </a:prstClr>
                      </a:outerShdw>
                    </a:effectLst>
                    <a:latin typeface="仓耳今楷05-6763 W05" panose="02020400000000000000" pitchFamily="18" charset="-122"/>
                    <a:ea typeface="仓耳今楷05-6763 W05" panose="02020400000000000000" pitchFamily="18" charset="-122"/>
                  </a:rPr>
                  <a:t>1</a:t>
                </a:r>
                <a:endParaRPr lang="zh-CN" altLang="en-US" sz="4400">
                  <a:solidFill>
                    <a:schemeClr val="bg1"/>
                  </a:solidFill>
                  <a:effectLst>
                    <a:outerShdw blurRad="63500" sx="102000" sy="102000" algn="ctr" rotWithShape="0">
                      <a:prstClr val="black">
                        <a:alpha val="40000"/>
                      </a:prstClr>
                    </a:outerShdw>
                  </a:effectLst>
                  <a:latin typeface="仓耳今楷05-6763 W05" panose="02020400000000000000" pitchFamily="18" charset="-122"/>
                  <a:ea typeface="仓耳今楷05-6763 W05" panose="02020400000000000000" pitchFamily="18" charset="-122"/>
                </a:endParaRPr>
              </a:p>
            </p:txBody>
          </p:sp>
          <p:sp>
            <p:nvSpPr>
              <p:cNvPr id="24" name="文本框 23">
                <a:extLst>
                  <a:ext uri="{FF2B5EF4-FFF2-40B4-BE49-F238E27FC236}">
                    <a16:creationId xmlns:a16="http://schemas.microsoft.com/office/drawing/2014/main" xmlns="" id="{9F7099D1-C2A8-4DBE-A8B1-F7F265495CE2}"/>
                  </a:ext>
                </a:extLst>
              </p:cNvPr>
              <p:cNvSpPr txBox="1"/>
              <p:nvPr/>
            </p:nvSpPr>
            <p:spPr>
              <a:xfrm>
                <a:off x="5040534" y="2431907"/>
                <a:ext cx="466794" cy="769441"/>
              </a:xfrm>
              <a:prstGeom prst="rect">
                <a:avLst/>
              </a:prstGeom>
              <a:noFill/>
            </p:spPr>
            <p:txBody>
              <a:bodyPr wrap="none" rtlCol="0">
                <a:spAutoFit/>
              </a:bodyPr>
              <a:lstStyle/>
              <a:p>
                <a:r>
                  <a:rPr lang="en-US" altLang="zh-CN" sz="4400">
                    <a:solidFill>
                      <a:schemeClr val="bg1"/>
                    </a:solidFill>
                    <a:effectLst>
                      <a:outerShdw blurRad="63500" sx="102000" sy="102000" algn="ctr" rotWithShape="0">
                        <a:prstClr val="black">
                          <a:alpha val="40000"/>
                        </a:prstClr>
                      </a:outerShdw>
                    </a:effectLst>
                    <a:latin typeface="仓耳今楷05-6763 W05" panose="02020400000000000000" pitchFamily="18" charset="-122"/>
                    <a:ea typeface="仓耳今楷05-6763 W05" panose="02020400000000000000" pitchFamily="18" charset="-122"/>
                  </a:rPr>
                  <a:t>9</a:t>
                </a:r>
                <a:endParaRPr lang="zh-CN" altLang="en-US" sz="4400">
                  <a:solidFill>
                    <a:schemeClr val="bg1"/>
                  </a:solidFill>
                  <a:effectLst>
                    <a:outerShdw blurRad="63500" sx="102000" sy="102000" algn="ctr" rotWithShape="0">
                      <a:prstClr val="black">
                        <a:alpha val="40000"/>
                      </a:prstClr>
                    </a:outerShdw>
                  </a:effectLst>
                  <a:latin typeface="仓耳今楷05-6763 W05" panose="02020400000000000000" pitchFamily="18" charset="-122"/>
                  <a:ea typeface="仓耳今楷05-6763 W05" panose="02020400000000000000" pitchFamily="18" charset="-122"/>
                </a:endParaRPr>
              </a:p>
            </p:txBody>
          </p:sp>
        </p:grpSp>
      </p:grpSp>
      <p:sp>
        <p:nvSpPr>
          <p:cNvPr id="10" name="椭圆 9">
            <a:extLst>
              <a:ext uri="{FF2B5EF4-FFF2-40B4-BE49-F238E27FC236}">
                <a16:creationId xmlns:a16="http://schemas.microsoft.com/office/drawing/2014/main" xmlns="" id="{EB317741-BE2F-44A4-BC2C-017D2C5DA678}"/>
              </a:ext>
            </a:extLst>
          </p:cNvPr>
          <p:cNvSpPr/>
          <p:nvPr/>
        </p:nvSpPr>
        <p:spPr>
          <a:xfrm>
            <a:off x="7640744" y="2966628"/>
            <a:ext cx="1741359" cy="1741359"/>
          </a:xfrm>
          <a:prstGeom prst="ellipse">
            <a:avLst/>
          </a:prstGeom>
          <a:solidFill>
            <a:schemeClr val="bg1"/>
          </a:solidFill>
          <a:ln>
            <a:noFill/>
          </a:ln>
          <a:effectLst>
            <a:outerShdw blurRad="6350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a:extLst>
              <a:ext uri="{FF2B5EF4-FFF2-40B4-BE49-F238E27FC236}">
                <a16:creationId xmlns:a16="http://schemas.microsoft.com/office/drawing/2014/main" xmlns="" id="{9AD8D303-661B-48CC-A738-F69CF106DFAA}"/>
              </a:ext>
            </a:extLst>
          </p:cNvPr>
          <p:cNvGrpSpPr/>
          <p:nvPr/>
        </p:nvGrpSpPr>
        <p:grpSpPr>
          <a:xfrm>
            <a:off x="6244632" y="2722237"/>
            <a:ext cx="4053089" cy="1057436"/>
            <a:chOff x="10488130" y="2739067"/>
            <a:chExt cx="4053089" cy="1057436"/>
          </a:xfrm>
        </p:grpSpPr>
        <p:sp>
          <p:nvSpPr>
            <p:cNvPr id="2" name="文本框 1">
              <a:extLst>
                <a:ext uri="{FF2B5EF4-FFF2-40B4-BE49-F238E27FC236}">
                  <a16:creationId xmlns:a16="http://schemas.microsoft.com/office/drawing/2014/main" xmlns="" id="{2DC03CF4-9959-4D37-ADAE-3C16BECFB200}"/>
                </a:ext>
              </a:extLst>
            </p:cNvPr>
            <p:cNvSpPr txBox="1"/>
            <p:nvPr/>
          </p:nvSpPr>
          <p:spPr>
            <a:xfrm>
              <a:off x="10488130" y="2739067"/>
              <a:ext cx="3252814" cy="923330"/>
            </a:xfrm>
            <a:prstGeom prst="rect">
              <a:avLst/>
            </a:prstGeom>
            <a:noFill/>
          </p:spPr>
          <p:txBody>
            <a:bodyPr wrap="none" rtlCol="0">
              <a:spAutoFit/>
            </a:bodyPr>
            <a:lstStyle/>
            <a:p>
              <a:r>
                <a:rPr lang="en-US" altLang="zh-CN" sz="5400" b="1" spc="300" dirty="0">
                  <a:latin typeface="微软雅黑 Light" panose="020B0502040204020203" pitchFamily="34" charset="-122"/>
                  <a:ea typeface="微软雅黑 Light" panose="020B0502040204020203" pitchFamily="34" charset="-122"/>
                </a:rPr>
                <a:t>THANKS.</a:t>
              </a:r>
              <a:endParaRPr lang="zh-CN" altLang="en-US" sz="5400" b="1" spc="300" dirty="0">
                <a:latin typeface="微软雅黑 Light" panose="020B0502040204020203" pitchFamily="34" charset="-122"/>
                <a:ea typeface="微软雅黑 Light" panose="020B0502040204020203" pitchFamily="34" charset="-122"/>
              </a:endParaRPr>
            </a:p>
          </p:txBody>
        </p:sp>
        <p:sp>
          <p:nvSpPr>
            <p:cNvPr id="40" name="文本框 39">
              <a:extLst>
                <a:ext uri="{FF2B5EF4-FFF2-40B4-BE49-F238E27FC236}">
                  <a16:creationId xmlns:a16="http://schemas.microsoft.com/office/drawing/2014/main" xmlns="" id="{01BEB8D8-870C-4089-A703-6A19F85B05A6}"/>
                </a:ext>
              </a:extLst>
            </p:cNvPr>
            <p:cNvSpPr txBox="1"/>
            <p:nvPr/>
          </p:nvSpPr>
          <p:spPr>
            <a:xfrm>
              <a:off x="10753002" y="3427171"/>
              <a:ext cx="3788217" cy="369332"/>
            </a:xfrm>
            <a:prstGeom prst="rect">
              <a:avLst/>
            </a:prstGeom>
            <a:noFill/>
          </p:spPr>
          <p:txBody>
            <a:bodyPr wrap="none" rtlCol="0">
              <a:spAutoFit/>
            </a:bodyPr>
            <a:lstStyle/>
            <a:p>
              <a:r>
                <a:rPr lang="en-US" altLang="zh-CN" i="1" spc="600" dirty="0">
                  <a:solidFill>
                    <a:schemeClr val="tx1">
                      <a:lumMod val="50000"/>
                      <a:lumOff val="50000"/>
                    </a:schemeClr>
                  </a:solidFill>
                  <a:latin typeface="微软雅黑 Light" panose="020B0502040204020203" pitchFamily="34" charset="-122"/>
                  <a:ea typeface="微软雅黑 Light" panose="020B0502040204020203" pitchFamily="34" charset="-122"/>
                </a:rPr>
                <a:t>Beautiful Of Design.</a:t>
              </a:r>
              <a:endParaRPr lang="zh-CN" altLang="en-US" i="1" spc="60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1500970429"/>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338239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组合 82">
            <a:extLst>
              <a:ext uri="{FF2B5EF4-FFF2-40B4-BE49-F238E27FC236}">
                <a16:creationId xmlns:a16="http://schemas.microsoft.com/office/drawing/2014/main" xmlns="" id="{E6948796-0A1C-41C2-872E-8C53B3B7C0CE}"/>
              </a:ext>
            </a:extLst>
          </p:cNvPr>
          <p:cNvGrpSpPr/>
          <p:nvPr/>
        </p:nvGrpSpPr>
        <p:grpSpPr>
          <a:xfrm>
            <a:off x="-3679084" y="-4944496"/>
            <a:ext cx="16747384" cy="16747384"/>
            <a:chOff x="-3078555" y="-4343967"/>
            <a:chExt cx="15546326" cy="15546326"/>
          </a:xfrm>
        </p:grpSpPr>
        <p:sp>
          <p:nvSpPr>
            <p:cNvPr id="61" name="椭圆 60">
              <a:extLst>
                <a:ext uri="{FF2B5EF4-FFF2-40B4-BE49-F238E27FC236}">
                  <a16:creationId xmlns:a16="http://schemas.microsoft.com/office/drawing/2014/main" xmlns="" id="{CF3D4B00-07C3-4C9A-835C-34DA9F7858F5}"/>
                </a:ext>
              </a:extLst>
            </p:cNvPr>
            <p:cNvSpPr/>
            <p:nvPr/>
          </p:nvSpPr>
          <p:spPr>
            <a:xfrm>
              <a:off x="-3078555" y="-4343967"/>
              <a:ext cx="15546326" cy="15546326"/>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xmlns="" id="{B4EEF849-060A-476D-B6A9-5193A4FA06B5}"/>
                </a:ext>
              </a:extLst>
            </p:cNvPr>
            <p:cNvSpPr/>
            <p:nvPr/>
          </p:nvSpPr>
          <p:spPr>
            <a:xfrm>
              <a:off x="-2744764" y="-4010177"/>
              <a:ext cx="14878745" cy="14878745"/>
            </a:xfrm>
            <a:prstGeom prst="ellipse">
              <a:avLst/>
            </a:prstGeom>
            <a:noFill/>
            <a:ln w="12700" cap="flat" cmpd="sng" algn="ctr">
              <a:solidFill>
                <a:schemeClr val="bg1">
                  <a:lumMod val="66667"/>
                  <a:alpha val="9523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4" name="椭圆 63">
              <a:extLst>
                <a:ext uri="{FF2B5EF4-FFF2-40B4-BE49-F238E27FC236}">
                  <a16:creationId xmlns:a16="http://schemas.microsoft.com/office/drawing/2014/main" xmlns="" id="{3471A7E3-8BC3-40BF-B402-21CF80C64A61}"/>
                </a:ext>
              </a:extLst>
            </p:cNvPr>
            <p:cNvSpPr/>
            <p:nvPr/>
          </p:nvSpPr>
          <p:spPr>
            <a:xfrm>
              <a:off x="-2410974" y="-3676386"/>
              <a:ext cx="14211164" cy="14211164"/>
            </a:xfrm>
            <a:prstGeom prst="ellipse">
              <a:avLst/>
            </a:prstGeom>
            <a:noFill/>
            <a:ln w="12700" cap="flat" cmpd="sng" algn="ctr">
              <a:solidFill>
                <a:schemeClr val="bg1">
                  <a:lumMod val="68333"/>
                  <a:alpha val="9047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5" name="椭圆 64">
              <a:extLst>
                <a:ext uri="{FF2B5EF4-FFF2-40B4-BE49-F238E27FC236}">
                  <a16:creationId xmlns:a16="http://schemas.microsoft.com/office/drawing/2014/main" xmlns="" id="{E65CFFF5-2DCD-4378-A2CB-75499928B6F8}"/>
                </a:ext>
              </a:extLst>
            </p:cNvPr>
            <p:cNvSpPr/>
            <p:nvPr/>
          </p:nvSpPr>
          <p:spPr>
            <a:xfrm>
              <a:off x="-2077183" y="-3342596"/>
              <a:ext cx="13543583" cy="13543583"/>
            </a:xfrm>
            <a:prstGeom prst="ellipse">
              <a:avLst/>
            </a:prstGeom>
            <a:noFill/>
            <a:ln w="12700" cap="flat" cmpd="sng" algn="ctr">
              <a:solidFill>
                <a:schemeClr val="bg1">
                  <a:lumMod val="70000"/>
                  <a:alpha val="8571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6" name="椭圆 65">
              <a:extLst>
                <a:ext uri="{FF2B5EF4-FFF2-40B4-BE49-F238E27FC236}">
                  <a16:creationId xmlns:a16="http://schemas.microsoft.com/office/drawing/2014/main" xmlns="" id="{29375957-604D-4A56-8948-39996A350874}"/>
                </a:ext>
              </a:extLst>
            </p:cNvPr>
            <p:cNvSpPr/>
            <p:nvPr/>
          </p:nvSpPr>
          <p:spPr>
            <a:xfrm>
              <a:off x="-1743393" y="-3008805"/>
              <a:ext cx="12876002" cy="12876002"/>
            </a:xfrm>
            <a:prstGeom prst="ellipse">
              <a:avLst/>
            </a:prstGeom>
            <a:noFill/>
            <a:ln w="12700" cap="flat" cmpd="sng" algn="ctr">
              <a:solidFill>
                <a:schemeClr val="bg1">
                  <a:lumMod val="71667"/>
                  <a:alpha val="8095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7" name="椭圆 66">
              <a:extLst>
                <a:ext uri="{FF2B5EF4-FFF2-40B4-BE49-F238E27FC236}">
                  <a16:creationId xmlns:a16="http://schemas.microsoft.com/office/drawing/2014/main" xmlns="" id="{5889A39E-EAEF-4D4B-8C3E-E1AEE5FA136E}"/>
                </a:ext>
              </a:extLst>
            </p:cNvPr>
            <p:cNvSpPr/>
            <p:nvPr/>
          </p:nvSpPr>
          <p:spPr>
            <a:xfrm>
              <a:off x="-1409603" y="-2675015"/>
              <a:ext cx="12208421" cy="12208421"/>
            </a:xfrm>
            <a:prstGeom prst="ellipse">
              <a:avLst/>
            </a:prstGeom>
            <a:noFill/>
            <a:ln w="12700" cap="flat" cmpd="sng" algn="ctr">
              <a:solidFill>
                <a:schemeClr val="bg1">
                  <a:lumMod val="73333"/>
                  <a:alpha val="7619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8" name="椭圆 67">
              <a:extLst>
                <a:ext uri="{FF2B5EF4-FFF2-40B4-BE49-F238E27FC236}">
                  <a16:creationId xmlns:a16="http://schemas.microsoft.com/office/drawing/2014/main" xmlns="" id="{A431E61E-9B15-4B4F-90EF-08AC452F20B1}"/>
                </a:ext>
              </a:extLst>
            </p:cNvPr>
            <p:cNvSpPr/>
            <p:nvPr/>
          </p:nvSpPr>
          <p:spPr>
            <a:xfrm>
              <a:off x="-1075812" y="-2341224"/>
              <a:ext cx="11540840" cy="11540840"/>
            </a:xfrm>
            <a:prstGeom prst="ellipse">
              <a:avLst/>
            </a:prstGeom>
            <a:noFill/>
            <a:ln w="12700" cap="flat" cmpd="sng" algn="ctr">
              <a:solidFill>
                <a:schemeClr val="bg1">
                  <a:lumMod val="75000"/>
                  <a:alpha val="7142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9" name="椭圆 68">
              <a:extLst>
                <a:ext uri="{FF2B5EF4-FFF2-40B4-BE49-F238E27FC236}">
                  <a16:creationId xmlns:a16="http://schemas.microsoft.com/office/drawing/2014/main" xmlns="" id="{B4A556A9-288E-4ADA-92F2-3238CAE80CDB}"/>
                </a:ext>
              </a:extLst>
            </p:cNvPr>
            <p:cNvSpPr/>
            <p:nvPr/>
          </p:nvSpPr>
          <p:spPr>
            <a:xfrm>
              <a:off x="-742022" y="-2007434"/>
              <a:ext cx="10873259" cy="10873259"/>
            </a:xfrm>
            <a:prstGeom prst="ellipse">
              <a:avLst/>
            </a:prstGeom>
            <a:noFill/>
            <a:ln w="12700" cap="flat" cmpd="sng" algn="ctr">
              <a:solidFill>
                <a:schemeClr val="bg1">
                  <a:lumMod val="76667"/>
                  <a:alpha val="6666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0" name="椭圆 69">
              <a:extLst>
                <a:ext uri="{FF2B5EF4-FFF2-40B4-BE49-F238E27FC236}">
                  <a16:creationId xmlns:a16="http://schemas.microsoft.com/office/drawing/2014/main" xmlns="" id="{AADA89CC-15CB-4F01-AC90-4AB23406F7D7}"/>
                </a:ext>
              </a:extLst>
            </p:cNvPr>
            <p:cNvSpPr/>
            <p:nvPr/>
          </p:nvSpPr>
          <p:spPr>
            <a:xfrm>
              <a:off x="-408231" y="-1673643"/>
              <a:ext cx="10205678" cy="10205678"/>
            </a:xfrm>
            <a:prstGeom prst="ellipse">
              <a:avLst/>
            </a:prstGeom>
            <a:noFill/>
            <a:ln w="12700" cap="flat" cmpd="sng" algn="ctr">
              <a:solidFill>
                <a:schemeClr val="bg1">
                  <a:lumMod val="78333"/>
                  <a:alpha val="6190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1" name="椭圆 70">
              <a:extLst>
                <a:ext uri="{FF2B5EF4-FFF2-40B4-BE49-F238E27FC236}">
                  <a16:creationId xmlns:a16="http://schemas.microsoft.com/office/drawing/2014/main" xmlns="" id="{BFD68403-3A57-4A24-ACF1-E7EA421613AC}"/>
                </a:ext>
              </a:extLst>
            </p:cNvPr>
            <p:cNvSpPr/>
            <p:nvPr/>
          </p:nvSpPr>
          <p:spPr>
            <a:xfrm>
              <a:off x="-74441" y="-1339853"/>
              <a:ext cx="9538097" cy="9538097"/>
            </a:xfrm>
            <a:prstGeom prst="ellipse">
              <a:avLst/>
            </a:prstGeom>
            <a:noFill/>
            <a:ln w="12700" cap="flat" cmpd="sng" algn="ctr">
              <a:solidFill>
                <a:schemeClr val="bg1">
                  <a:lumMod val="80000"/>
                  <a:alpha val="5714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2" name="椭圆 71">
              <a:extLst>
                <a:ext uri="{FF2B5EF4-FFF2-40B4-BE49-F238E27FC236}">
                  <a16:creationId xmlns:a16="http://schemas.microsoft.com/office/drawing/2014/main" xmlns="" id="{CA6BD94C-2A88-41A2-AEE4-B0E492DAC0EA}"/>
                </a:ext>
              </a:extLst>
            </p:cNvPr>
            <p:cNvSpPr/>
            <p:nvPr/>
          </p:nvSpPr>
          <p:spPr>
            <a:xfrm>
              <a:off x="259350" y="-1006062"/>
              <a:ext cx="8870516" cy="8870516"/>
            </a:xfrm>
            <a:prstGeom prst="ellipse">
              <a:avLst/>
            </a:prstGeom>
            <a:noFill/>
            <a:ln w="12700" cap="flat" cmpd="sng" algn="ctr">
              <a:solidFill>
                <a:schemeClr val="bg1">
                  <a:lumMod val="81667"/>
                  <a:alpha val="5238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3" name="椭圆 72">
              <a:extLst>
                <a:ext uri="{FF2B5EF4-FFF2-40B4-BE49-F238E27FC236}">
                  <a16:creationId xmlns:a16="http://schemas.microsoft.com/office/drawing/2014/main" xmlns="" id="{ECE08CB3-02E1-4F14-BAB2-B719D34CD7F2}"/>
                </a:ext>
              </a:extLst>
            </p:cNvPr>
            <p:cNvSpPr/>
            <p:nvPr/>
          </p:nvSpPr>
          <p:spPr>
            <a:xfrm>
              <a:off x="593140" y="-672272"/>
              <a:ext cx="8202935" cy="8202935"/>
            </a:xfrm>
            <a:prstGeom prst="ellipse">
              <a:avLst/>
            </a:prstGeom>
            <a:noFill/>
            <a:ln w="12700" cap="flat" cmpd="sng" algn="ctr">
              <a:solidFill>
                <a:schemeClr val="bg1">
                  <a:lumMod val="83333"/>
                  <a:alpha val="4761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4" name="椭圆 73">
              <a:extLst>
                <a:ext uri="{FF2B5EF4-FFF2-40B4-BE49-F238E27FC236}">
                  <a16:creationId xmlns:a16="http://schemas.microsoft.com/office/drawing/2014/main" xmlns="" id="{2EA68AF0-ABB6-489F-A58B-9651AB8CB241}"/>
                </a:ext>
              </a:extLst>
            </p:cNvPr>
            <p:cNvSpPr/>
            <p:nvPr/>
          </p:nvSpPr>
          <p:spPr>
            <a:xfrm>
              <a:off x="926931" y="-338481"/>
              <a:ext cx="7535354" cy="7535354"/>
            </a:xfrm>
            <a:prstGeom prst="ellipse">
              <a:avLst/>
            </a:prstGeom>
            <a:noFill/>
            <a:ln w="12700" cap="flat" cmpd="sng" algn="ctr">
              <a:solidFill>
                <a:schemeClr val="bg1">
                  <a:lumMod val="85000"/>
                  <a:alpha val="4285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5" name="椭圆 74">
              <a:extLst>
                <a:ext uri="{FF2B5EF4-FFF2-40B4-BE49-F238E27FC236}">
                  <a16:creationId xmlns:a16="http://schemas.microsoft.com/office/drawing/2014/main" xmlns="" id="{2FC29EDA-752F-4112-915D-196DE65B9455}"/>
                </a:ext>
              </a:extLst>
            </p:cNvPr>
            <p:cNvSpPr/>
            <p:nvPr/>
          </p:nvSpPr>
          <p:spPr>
            <a:xfrm>
              <a:off x="1260721" y="-4691"/>
              <a:ext cx="6867773" cy="6867773"/>
            </a:xfrm>
            <a:prstGeom prst="ellipse">
              <a:avLst/>
            </a:prstGeom>
            <a:noFill/>
            <a:ln w="12700" cap="flat" cmpd="sng" algn="ctr">
              <a:solidFill>
                <a:schemeClr val="bg1">
                  <a:lumMod val="86667"/>
                  <a:alpha val="3809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6" name="椭圆 75">
              <a:extLst>
                <a:ext uri="{FF2B5EF4-FFF2-40B4-BE49-F238E27FC236}">
                  <a16:creationId xmlns:a16="http://schemas.microsoft.com/office/drawing/2014/main" xmlns="" id="{577FB308-4050-48D6-90A7-4AB5ACDA9D72}"/>
                </a:ext>
              </a:extLst>
            </p:cNvPr>
            <p:cNvSpPr/>
            <p:nvPr/>
          </p:nvSpPr>
          <p:spPr>
            <a:xfrm>
              <a:off x="1594512" y="329100"/>
              <a:ext cx="6200192" cy="6200192"/>
            </a:xfrm>
            <a:prstGeom prst="ellipse">
              <a:avLst/>
            </a:prstGeom>
            <a:noFill/>
            <a:ln w="12700" cap="flat" cmpd="sng" algn="ctr">
              <a:solidFill>
                <a:schemeClr val="bg1">
                  <a:lumMod val="88333"/>
                  <a:alpha val="3333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7" name="椭圆 76">
              <a:extLst>
                <a:ext uri="{FF2B5EF4-FFF2-40B4-BE49-F238E27FC236}">
                  <a16:creationId xmlns:a16="http://schemas.microsoft.com/office/drawing/2014/main" xmlns="" id="{D49FD28E-A1A5-43BD-AD85-04EAFEF21B0F}"/>
                </a:ext>
              </a:extLst>
            </p:cNvPr>
            <p:cNvSpPr/>
            <p:nvPr/>
          </p:nvSpPr>
          <p:spPr>
            <a:xfrm>
              <a:off x="1928302" y="662890"/>
              <a:ext cx="5532612" cy="5532612"/>
            </a:xfrm>
            <a:prstGeom prst="ellipse">
              <a:avLst/>
            </a:prstGeom>
            <a:noFill/>
            <a:ln w="12700" cap="flat" cmpd="sng" algn="ctr">
              <a:solidFill>
                <a:schemeClr val="bg1">
                  <a:lumMod val="90000"/>
                  <a:alpha val="2857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8" name="椭圆 77">
              <a:extLst>
                <a:ext uri="{FF2B5EF4-FFF2-40B4-BE49-F238E27FC236}">
                  <a16:creationId xmlns:a16="http://schemas.microsoft.com/office/drawing/2014/main" xmlns="" id="{3BCD2058-1A2E-489E-BB06-50CA57966912}"/>
                </a:ext>
              </a:extLst>
            </p:cNvPr>
            <p:cNvSpPr/>
            <p:nvPr/>
          </p:nvSpPr>
          <p:spPr>
            <a:xfrm>
              <a:off x="2262093" y="996681"/>
              <a:ext cx="4865031" cy="4865031"/>
            </a:xfrm>
            <a:prstGeom prst="ellipse">
              <a:avLst/>
            </a:prstGeom>
            <a:noFill/>
            <a:ln w="12700" cap="flat" cmpd="sng" algn="ctr">
              <a:solidFill>
                <a:schemeClr val="bg1">
                  <a:lumMod val="91667"/>
                  <a:alpha val="2381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9" name="椭圆 78">
              <a:extLst>
                <a:ext uri="{FF2B5EF4-FFF2-40B4-BE49-F238E27FC236}">
                  <a16:creationId xmlns:a16="http://schemas.microsoft.com/office/drawing/2014/main" xmlns="" id="{A79C10EC-5B90-493B-83F0-47929D9C6CC3}"/>
                </a:ext>
              </a:extLst>
            </p:cNvPr>
            <p:cNvSpPr/>
            <p:nvPr/>
          </p:nvSpPr>
          <p:spPr>
            <a:xfrm>
              <a:off x="2595883" y="1330471"/>
              <a:ext cx="4197450" cy="4197450"/>
            </a:xfrm>
            <a:prstGeom prst="ellipse">
              <a:avLst/>
            </a:prstGeom>
            <a:noFill/>
            <a:ln w="12700" cap="flat" cmpd="sng" algn="ctr">
              <a:solidFill>
                <a:schemeClr val="bg1">
                  <a:lumMod val="93333"/>
                  <a:alpha val="1904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0" name="椭圆 79">
              <a:extLst>
                <a:ext uri="{FF2B5EF4-FFF2-40B4-BE49-F238E27FC236}">
                  <a16:creationId xmlns:a16="http://schemas.microsoft.com/office/drawing/2014/main" xmlns="" id="{7A4A6D6F-17F0-4E4E-9CA5-A2B690A0B36B}"/>
                </a:ext>
              </a:extLst>
            </p:cNvPr>
            <p:cNvSpPr/>
            <p:nvPr/>
          </p:nvSpPr>
          <p:spPr>
            <a:xfrm>
              <a:off x="2929674" y="1664262"/>
              <a:ext cx="3529869" cy="3529869"/>
            </a:xfrm>
            <a:prstGeom prst="ellipse">
              <a:avLst/>
            </a:prstGeom>
            <a:noFill/>
            <a:ln w="12700" cap="flat" cmpd="sng" algn="ctr">
              <a:solidFill>
                <a:schemeClr val="bg1">
                  <a:lumMod val="95000"/>
                  <a:alpha val="1428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1" name="椭圆 80">
              <a:extLst>
                <a:ext uri="{FF2B5EF4-FFF2-40B4-BE49-F238E27FC236}">
                  <a16:creationId xmlns:a16="http://schemas.microsoft.com/office/drawing/2014/main" xmlns="" id="{F852896F-BDFA-4055-A304-C613713EAEE6}"/>
                </a:ext>
              </a:extLst>
            </p:cNvPr>
            <p:cNvSpPr/>
            <p:nvPr/>
          </p:nvSpPr>
          <p:spPr>
            <a:xfrm>
              <a:off x="3263464" y="1998052"/>
              <a:ext cx="2862288" cy="2862288"/>
            </a:xfrm>
            <a:prstGeom prst="ellipse">
              <a:avLst/>
            </a:prstGeom>
            <a:noFill/>
            <a:ln w="12700" cap="flat" cmpd="sng" algn="ctr">
              <a:solidFill>
                <a:schemeClr val="bg1">
                  <a:lumMod val="96667"/>
                  <a:alpha val="952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2" name="椭圆 81">
              <a:extLst>
                <a:ext uri="{FF2B5EF4-FFF2-40B4-BE49-F238E27FC236}">
                  <a16:creationId xmlns:a16="http://schemas.microsoft.com/office/drawing/2014/main" xmlns="" id="{6BC764F0-11B3-4C5A-B981-AD7D4F747F57}"/>
                </a:ext>
              </a:extLst>
            </p:cNvPr>
            <p:cNvSpPr/>
            <p:nvPr/>
          </p:nvSpPr>
          <p:spPr>
            <a:xfrm>
              <a:off x="3597254" y="2331843"/>
              <a:ext cx="2194707" cy="2194707"/>
            </a:xfrm>
            <a:prstGeom prst="ellipse">
              <a:avLst/>
            </a:prstGeom>
            <a:noFill/>
            <a:ln w="12700" cap="flat" cmpd="sng" algn="ctr">
              <a:solidFill>
                <a:schemeClr val="bg1">
                  <a:lumMod val="98333"/>
                  <a:alpha val="476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2" name="椭圆 61">
              <a:extLst>
                <a:ext uri="{FF2B5EF4-FFF2-40B4-BE49-F238E27FC236}">
                  <a16:creationId xmlns:a16="http://schemas.microsoft.com/office/drawing/2014/main" xmlns="" id="{10C562C0-23A0-4655-9ECA-47229768405C}"/>
                </a:ext>
              </a:extLst>
            </p:cNvPr>
            <p:cNvSpPr/>
            <p:nvPr/>
          </p:nvSpPr>
          <p:spPr>
            <a:xfrm flipH="1">
              <a:off x="3931045" y="2665633"/>
              <a:ext cx="1527126" cy="1527126"/>
            </a:xfrm>
            <a:prstGeom prst="ellipse">
              <a:avLst/>
            </a:prstGeom>
            <a:noFill/>
            <a:ln>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8" name="组合 57">
            <a:extLst>
              <a:ext uri="{FF2B5EF4-FFF2-40B4-BE49-F238E27FC236}">
                <a16:creationId xmlns:a16="http://schemas.microsoft.com/office/drawing/2014/main" xmlns="" id="{6479E941-91E6-4E19-BF12-0C1E7F5B4E9C}"/>
              </a:ext>
            </a:extLst>
          </p:cNvPr>
          <p:cNvGrpSpPr/>
          <p:nvPr/>
        </p:nvGrpSpPr>
        <p:grpSpPr>
          <a:xfrm>
            <a:off x="3511550" y="2057221"/>
            <a:ext cx="2481512" cy="1336764"/>
            <a:chOff x="3511550" y="2228671"/>
            <a:chExt cx="2481512" cy="1336764"/>
          </a:xfrm>
        </p:grpSpPr>
        <p:sp>
          <p:nvSpPr>
            <p:cNvPr id="3" name="文本框 2">
              <a:extLst>
                <a:ext uri="{FF2B5EF4-FFF2-40B4-BE49-F238E27FC236}">
                  <a16:creationId xmlns:a16="http://schemas.microsoft.com/office/drawing/2014/main" xmlns="" id="{A7FBCDB5-9DA2-45EC-B303-9DC9142AC936}"/>
                </a:ext>
              </a:extLst>
            </p:cNvPr>
            <p:cNvSpPr txBox="1"/>
            <p:nvPr/>
          </p:nvSpPr>
          <p:spPr>
            <a:xfrm>
              <a:off x="3702050" y="2365106"/>
              <a:ext cx="2291012" cy="1200329"/>
            </a:xfrm>
            <a:prstGeom prst="rect">
              <a:avLst/>
            </a:prstGeom>
            <a:noFill/>
          </p:spPr>
          <p:txBody>
            <a:bodyPr wrap="none" rtlCol="0">
              <a:spAutoFit/>
            </a:bodyPr>
            <a:lstStyle/>
            <a:p>
              <a:r>
                <a:rPr lang="en-US" altLang="zh-CN" sz="7200" dirty="0">
                  <a:solidFill>
                    <a:schemeClr val="bg1"/>
                  </a:solidFill>
                  <a:latin typeface="微软雅黑 Light" panose="020B0502040204020203" pitchFamily="34" charset="-122"/>
                  <a:ea typeface="微软雅黑 Light" panose="020B0502040204020203" pitchFamily="34" charset="-122"/>
                </a:rPr>
                <a:t>PART</a:t>
              </a:r>
              <a:endParaRPr lang="zh-CN" altLang="en-US" sz="7200" dirty="0">
                <a:solidFill>
                  <a:schemeClr val="bg1"/>
                </a:solidFill>
                <a:latin typeface="微软雅黑 Light" panose="020B0502040204020203" pitchFamily="34" charset="-122"/>
                <a:ea typeface="微软雅黑 Light" panose="020B0502040204020203" pitchFamily="34" charset="-122"/>
              </a:endParaRPr>
            </a:p>
          </p:txBody>
        </p:sp>
        <p:sp>
          <p:nvSpPr>
            <p:cNvPr id="35" name="文本框 34">
              <a:extLst>
                <a:ext uri="{FF2B5EF4-FFF2-40B4-BE49-F238E27FC236}">
                  <a16:creationId xmlns:a16="http://schemas.microsoft.com/office/drawing/2014/main" xmlns="" id="{53B29870-BBD4-457A-878D-29572CFA924B}"/>
                </a:ext>
              </a:extLst>
            </p:cNvPr>
            <p:cNvSpPr txBox="1"/>
            <p:nvPr/>
          </p:nvSpPr>
          <p:spPr>
            <a:xfrm>
              <a:off x="3684732" y="2352703"/>
              <a:ext cx="2291012" cy="1200329"/>
            </a:xfrm>
            <a:prstGeom prst="rect">
              <a:avLst/>
            </a:prstGeom>
            <a:noFill/>
            <a:effectLst/>
          </p:spPr>
          <p:txBody>
            <a:bodyPr wrap="none" rtlCol="0">
              <a:spAutoFit/>
            </a:bodyPr>
            <a:lstStyle/>
            <a:p>
              <a:r>
                <a:rPr lang="en-US" altLang="zh-CN" sz="7200" dirty="0">
                  <a:solidFill>
                    <a:schemeClr val="bg1">
                      <a:lumMod val="97727"/>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97727"/>
                  </a:schemeClr>
                </a:solidFill>
                <a:latin typeface="微软雅黑 Light" panose="020B0502040204020203" pitchFamily="34" charset="-122"/>
                <a:ea typeface="微软雅黑 Light" panose="020B0502040204020203" pitchFamily="34" charset="-122"/>
              </a:endParaRPr>
            </a:p>
          </p:txBody>
        </p:sp>
        <p:sp>
          <p:nvSpPr>
            <p:cNvPr id="36" name="文本框 35">
              <a:extLst>
                <a:ext uri="{FF2B5EF4-FFF2-40B4-BE49-F238E27FC236}">
                  <a16:creationId xmlns:a16="http://schemas.microsoft.com/office/drawing/2014/main" xmlns="" id="{883F239C-E290-425D-90DD-28C4929F9A40}"/>
                </a:ext>
              </a:extLst>
            </p:cNvPr>
            <p:cNvSpPr txBox="1"/>
            <p:nvPr/>
          </p:nvSpPr>
          <p:spPr>
            <a:xfrm>
              <a:off x="3667414" y="2340300"/>
              <a:ext cx="2291012" cy="1200329"/>
            </a:xfrm>
            <a:prstGeom prst="rect">
              <a:avLst/>
            </a:prstGeom>
            <a:noFill/>
            <a:effectLst/>
          </p:spPr>
          <p:txBody>
            <a:bodyPr wrap="none" rtlCol="0">
              <a:spAutoFit/>
            </a:bodyPr>
            <a:lstStyle/>
            <a:p>
              <a:r>
                <a:rPr lang="en-US" altLang="zh-CN" sz="7200" dirty="0">
                  <a:solidFill>
                    <a:schemeClr val="bg1">
                      <a:lumMod val="95455"/>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95455"/>
                  </a:schemeClr>
                </a:solidFill>
                <a:latin typeface="微软雅黑 Light" panose="020B0502040204020203" pitchFamily="34" charset="-122"/>
                <a:ea typeface="微软雅黑 Light" panose="020B0502040204020203" pitchFamily="34" charset="-122"/>
              </a:endParaRPr>
            </a:p>
          </p:txBody>
        </p:sp>
        <p:sp>
          <p:nvSpPr>
            <p:cNvPr id="37" name="文本框 36">
              <a:extLst>
                <a:ext uri="{FF2B5EF4-FFF2-40B4-BE49-F238E27FC236}">
                  <a16:creationId xmlns:a16="http://schemas.microsoft.com/office/drawing/2014/main" xmlns="" id="{125A006D-AD5D-4EE8-A140-52ED55B6C6FA}"/>
                </a:ext>
              </a:extLst>
            </p:cNvPr>
            <p:cNvSpPr txBox="1"/>
            <p:nvPr/>
          </p:nvSpPr>
          <p:spPr>
            <a:xfrm>
              <a:off x="3650095" y="2327897"/>
              <a:ext cx="2291012" cy="1200329"/>
            </a:xfrm>
            <a:prstGeom prst="rect">
              <a:avLst/>
            </a:prstGeom>
            <a:noFill/>
            <a:effectLst/>
          </p:spPr>
          <p:txBody>
            <a:bodyPr wrap="none" rtlCol="0">
              <a:spAutoFit/>
            </a:bodyPr>
            <a:lstStyle/>
            <a:p>
              <a:r>
                <a:rPr lang="en-US" altLang="zh-CN" sz="7200" dirty="0">
                  <a:solidFill>
                    <a:schemeClr val="bg1">
                      <a:lumMod val="93182"/>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93182"/>
                  </a:schemeClr>
                </a:solidFill>
                <a:latin typeface="微软雅黑 Light" panose="020B0502040204020203" pitchFamily="34" charset="-122"/>
                <a:ea typeface="微软雅黑 Light" panose="020B0502040204020203" pitchFamily="34" charset="-122"/>
              </a:endParaRPr>
            </a:p>
          </p:txBody>
        </p:sp>
        <p:sp>
          <p:nvSpPr>
            <p:cNvPr id="38" name="文本框 37">
              <a:extLst>
                <a:ext uri="{FF2B5EF4-FFF2-40B4-BE49-F238E27FC236}">
                  <a16:creationId xmlns:a16="http://schemas.microsoft.com/office/drawing/2014/main" xmlns="" id="{E396346D-F235-47A3-B409-971586EA80AF}"/>
                </a:ext>
              </a:extLst>
            </p:cNvPr>
            <p:cNvSpPr txBox="1"/>
            <p:nvPr/>
          </p:nvSpPr>
          <p:spPr>
            <a:xfrm>
              <a:off x="3632777" y="2315493"/>
              <a:ext cx="2291012" cy="1200329"/>
            </a:xfrm>
            <a:prstGeom prst="rect">
              <a:avLst/>
            </a:prstGeom>
            <a:noFill/>
            <a:effectLst/>
          </p:spPr>
          <p:txBody>
            <a:bodyPr wrap="none" rtlCol="0">
              <a:spAutoFit/>
            </a:bodyPr>
            <a:lstStyle/>
            <a:p>
              <a:r>
                <a:rPr lang="en-US" altLang="zh-CN" sz="7200" dirty="0">
                  <a:solidFill>
                    <a:schemeClr val="bg1">
                      <a:lumMod val="90909"/>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90909"/>
                  </a:schemeClr>
                </a:solidFill>
                <a:latin typeface="微软雅黑 Light" panose="020B0502040204020203" pitchFamily="34" charset="-122"/>
                <a:ea typeface="微软雅黑 Light" panose="020B0502040204020203" pitchFamily="34" charset="-122"/>
              </a:endParaRPr>
            </a:p>
          </p:txBody>
        </p:sp>
        <p:sp>
          <p:nvSpPr>
            <p:cNvPr id="39" name="文本框 38">
              <a:extLst>
                <a:ext uri="{FF2B5EF4-FFF2-40B4-BE49-F238E27FC236}">
                  <a16:creationId xmlns:a16="http://schemas.microsoft.com/office/drawing/2014/main" xmlns="" id="{F56D103D-0DF0-4423-93A0-92E4B660CF73}"/>
                </a:ext>
              </a:extLst>
            </p:cNvPr>
            <p:cNvSpPr txBox="1"/>
            <p:nvPr/>
          </p:nvSpPr>
          <p:spPr>
            <a:xfrm>
              <a:off x="3615459" y="2303090"/>
              <a:ext cx="2291012" cy="1200329"/>
            </a:xfrm>
            <a:prstGeom prst="rect">
              <a:avLst/>
            </a:prstGeom>
            <a:noFill/>
            <a:effectLst/>
          </p:spPr>
          <p:txBody>
            <a:bodyPr wrap="none" rtlCol="0">
              <a:spAutoFit/>
            </a:bodyPr>
            <a:lstStyle/>
            <a:p>
              <a:r>
                <a:rPr lang="en-US" altLang="zh-CN" sz="7200" dirty="0">
                  <a:solidFill>
                    <a:schemeClr val="bg1">
                      <a:lumMod val="88636"/>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88636"/>
                  </a:schemeClr>
                </a:solidFill>
                <a:latin typeface="微软雅黑 Light" panose="020B0502040204020203" pitchFamily="34" charset="-122"/>
                <a:ea typeface="微软雅黑 Light" panose="020B0502040204020203" pitchFamily="34" charset="-122"/>
              </a:endParaRPr>
            </a:p>
          </p:txBody>
        </p:sp>
        <p:sp>
          <p:nvSpPr>
            <p:cNvPr id="40" name="文本框 39">
              <a:extLst>
                <a:ext uri="{FF2B5EF4-FFF2-40B4-BE49-F238E27FC236}">
                  <a16:creationId xmlns:a16="http://schemas.microsoft.com/office/drawing/2014/main" xmlns="" id="{DE932032-58CD-4EB3-8E04-BE2B16978470}"/>
                </a:ext>
              </a:extLst>
            </p:cNvPr>
            <p:cNvSpPr txBox="1"/>
            <p:nvPr/>
          </p:nvSpPr>
          <p:spPr>
            <a:xfrm>
              <a:off x="3598141" y="2290687"/>
              <a:ext cx="2291012" cy="1200329"/>
            </a:xfrm>
            <a:prstGeom prst="rect">
              <a:avLst/>
            </a:prstGeom>
            <a:noFill/>
            <a:effectLst/>
          </p:spPr>
          <p:txBody>
            <a:bodyPr wrap="none" rtlCol="0">
              <a:spAutoFit/>
            </a:bodyPr>
            <a:lstStyle/>
            <a:p>
              <a:r>
                <a:rPr lang="en-US" altLang="zh-CN" sz="7200" dirty="0">
                  <a:solidFill>
                    <a:schemeClr val="bg1">
                      <a:lumMod val="86364"/>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86364"/>
                  </a:schemeClr>
                </a:solidFill>
                <a:latin typeface="微软雅黑 Light" panose="020B0502040204020203" pitchFamily="34" charset="-122"/>
                <a:ea typeface="微软雅黑 Light" panose="020B0502040204020203" pitchFamily="34" charset="-122"/>
              </a:endParaRPr>
            </a:p>
          </p:txBody>
        </p:sp>
        <p:sp>
          <p:nvSpPr>
            <p:cNvPr id="41" name="文本框 40">
              <a:extLst>
                <a:ext uri="{FF2B5EF4-FFF2-40B4-BE49-F238E27FC236}">
                  <a16:creationId xmlns:a16="http://schemas.microsoft.com/office/drawing/2014/main" xmlns="" id="{A381EE1D-03D4-41C9-9254-E077835E5B37}"/>
                </a:ext>
              </a:extLst>
            </p:cNvPr>
            <p:cNvSpPr txBox="1"/>
            <p:nvPr/>
          </p:nvSpPr>
          <p:spPr>
            <a:xfrm>
              <a:off x="3580823" y="2278284"/>
              <a:ext cx="2291012" cy="1200329"/>
            </a:xfrm>
            <a:prstGeom prst="rect">
              <a:avLst/>
            </a:prstGeom>
            <a:noFill/>
            <a:effectLst/>
          </p:spPr>
          <p:txBody>
            <a:bodyPr wrap="none" rtlCol="0">
              <a:spAutoFit/>
            </a:bodyPr>
            <a:lstStyle/>
            <a:p>
              <a:r>
                <a:rPr lang="en-US" altLang="zh-CN" sz="7200" dirty="0">
                  <a:solidFill>
                    <a:schemeClr val="bg1">
                      <a:lumMod val="84091"/>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84091"/>
                  </a:schemeClr>
                </a:solidFill>
                <a:latin typeface="微软雅黑 Light" panose="020B0502040204020203" pitchFamily="34" charset="-122"/>
                <a:ea typeface="微软雅黑 Light" panose="020B0502040204020203" pitchFamily="34" charset="-122"/>
              </a:endParaRPr>
            </a:p>
          </p:txBody>
        </p:sp>
        <p:sp>
          <p:nvSpPr>
            <p:cNvPr id="42" name="文本框 41">
              <a:extLst>
                <a:ext uri="{FF2B5EF4-FFF2-40B4-BE49-F238E27FC236}">
                  <a16:creationId xmlns:a16="http://schemas.microsoft.com/office/drawing/2014/main" xmlns="" id="{97075893-3366-4835-8D52-020728D4D2DA}"/>
                </a:ext>
              </a:extLst>
            </p:cNvPr>
            <p:cNvSpPr txBox="1"/>
            <p:nvPr/>
          </p:nvSpPr>
          <p:spPr>
            <a:xfrm>
              <a:off x="3563505" y="2265881"/>
              <a:ext cx="2291012" cy="1200329"/>
            </a:xfrm>
            <a:prstGeom prst="rect">
              <a:avLst/>
            </a:prstGeom>
            <a:noFill/>
            <a:effectLst/>
          </p:spPr>
          <p:txBody>
            <a:bodyPr wrap="none" rtlCol="0">
              <a:spAutoFit/>
            </a:bodyPr>
            <a:lstStyle/>
            <a:p>
              <a:r>
                <a:rPr lang="en-US" altLang="zh-CN" sz="7200" dirty="0">
                  <a:solidFill>
                    <a:schemeClr val="bg1">
                      <a:lumMod val="81818"/>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81818"/>
                  </a:schemeClr>
                </a:solidFill>
                <a:latin typeface="微软雅黑 Light" panose="020B0502040204020203" pitchFamily="34" charset="-122"/>
                <a:ea typeface="微软雅黑 Light" panose="020B0502040204020203" pitchFamily="34" charset="-122"/>
              </a:endParaRPr>
            </a:p>
          </p:txBody>
        </p:sp>
        <p:sp>
          <p:nvSpPr>
            <p:cNvPr id="43" name="文本框 42">
              <a:extLst>
                <a:ext uri="{FF2B5EF4-FFF2-40B4-BE49-F238E27FC236}">
                  <a16:creationId xmlns:a16="http://schemas.microsoft.com/office/drawing/2014/main" xmlns="" id="{4375D21C-F57C-4C81-B354-72EFC139F9BD}"/>
                </a:ext>
              </a:extLst>
            </p:cNvPr>
            <p:cNvSpPr txBox="1"/>
            <p:nvPr/>
          </p:nvSpPr>
          <p:spPr>
            <a:xfrm>
              <a:off x="3546186" y="2253477"/>
              <a:ext cx="2291012" cy="1200329"/>
            </a:xfrm>
            <a:prstGeom prst="rect">
              <a:avLst/>
            </a:prstGeom>
            <a:noFill/>
            <a:effectLst/>
          </p:spPr>
          <p:txBody>
            <a:bodyPr wrap="none" rtlCol="0">
              <a:spAutoFit/>
            </a:bodyPr>
            <a:lstStyle/>
            <a:p>
              <a:r>
                <a:rPr lang="en-US" altLang="zh-CN" sz="7200" dirty="0">
                  <a:solidFill>
                    <a:schemeClr val="bg1">
                      <a:lumMod val="79545"/>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79545"/>
                  </a:schemeClr>
                </a:solidFill>
                <a:latin typeface="微软雅黑 Light" panose="020B0502040204020203" pitchFamily="34" charset="-122"/>
                <a:ea typeface="微软雅黑 Light" panose="020B0502040204020203" pitchFamily="34" charset="-122"/>
              </a:endParaRPr>
            </a:p>
          </p:txBody>
        </p:sp>
        <p:sp>
          <p:nvSpPr>
            <p:cNvPr id="44" name="文本框 43">
              <a:extLst>
                <a:ext uri="{FF2B5EF4-FFF2-40B4-BE49-F238E27FC236}">
                  <a16:creationId xmlns:a16="http://schemas.microsoft.com/office/drawing/2014/main" xmlns="" id="{328F0585-0628-406A-A31D-52D936B4A836}"/>
                </a:ext>
              </a:extLst>
            </p:cNvPr>
            <p:cNvSpPr txBox="1"/>
            <p:nvPr/>
          </p:nvSpPr>
          <p:spPr>
            <a:xfrm>
              <a:off x="3528868" y="2241074"/>
              <a:ext cx="2291012" cy="1200329"/>
            </a:xfrm>
            <a:prstGeom prst="rect">
              <a:avLst/>
            </a:prstGeom>
            <a:noFill/>
            <a:effectLst/>
          </p:spPr>
          <p:txBody>
            <a:bodyPr wrap="none" rtlCol="0">
              <a:spAutoFit/>
            </a:bodyPr>
            <a:lstStyle/>
            <a:p>
              <a:r>
                <a:rPr lang="en-US" altLang="zh-CN" sz="7200" dirty="0">
                  <a:solidFill>
                    <a:schemeClr val="bg1">
                      <a:lumMod val="77273"/>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77273"/>
                  </a:schemeClr>
                </a:solidFill>
                <a:latin typeface="微软雅黑 Light" panose="020B0502040204020203" pitchFamily="34" charset="-122"/>
                <a:ea typeface="微软雅黑 Light" panose="020B0502040204020203" pitchFamily="34" charset="-122"/>
              </a:endParaRPr>
            </a:p>
          </p:txBody>
        </p:sp>
        <p:sp>
          <p:nvSpPr>
            <p:cNvPr id="2" name="文本框 1">
              <a:extLst>
                <a:ext uri="{FF2B5EF4-FFF2-40B4-BE49-F238E27FC236}">
                  <a16:creationId xmlns:a16="http://schemas.microsoft.com/office/drawing/2014/main" xmlns="" id="{0EF7C764-C0E4-49FA-8D6E-8CCB3E105789}"/>
                </a:ext>
              </a:extLst>
            </p:cNvPr>
            <p:cNvSpPr txBox="1"/>
            <p:nvPr/>
          </p:nvSpPr>
          <p:spPr>
            <a:xfrm>
              <a:off x="3511550" y="2228671"/>
              <a:ext cx="2291012" cy="1200329"/>
            </a:xfrm>
            <a:prstGeom prst="rect">
              <a:avLst/>
            </a:prstGeom>
            <a:noFill/>
          </p:spPr>
          <p:txBody>
            <a:bodyPr wrap="none" rtlCol="0">
              <a:spAutoFit/>
            </a:bodyPr>
            <a:lstStyle/>
            <a:p>
              <a:r>
                <a:rPr lang="en-US" altLang="zh-CN" sz="7200" dirty="0">
                  <a:solidFill>
                    <a:schemeClr val="bg1">
                      <a:lumMod val="75000"/>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75000"/>
                  </a:schemeClr>
                </a:solidFill>
                <a:latin typeface="微软雅黑 Light" panose="020B0502040204020203" pitchFamily="34" charset="-122"/>
                <a:ea typeface="微软雅黑 Light" panose="020B0502040204020203" pitchFamily="34" charset="-122"/>
              </a:endParaRPr>
            </a:p>
          </p:txBody>
        </p:sp>
      </p:grpSp>
      <p:grpSp>
        <p:nvGrpSpPr>
          <p:cNvPr id="57" name="组合 56">
            <a:extLst>
              <a:ext uri="{FF2B5EF4-FFF2-40B4-BE49-F238E27FC236}">
                <a16:creationId xmlns:a16="http://schemas.microsoft.com/office/drawing/2014/main" xmlns="" id="{F6BE1137-F476-452E-9A52-05B1939A5FD8}"/>
              </a:ext>
            </a:extLst>
          </p:cNvPr>
          <p:cNvGrpSpPr/>
          <p:nvPr/>
        </p:nvGrpSpPr>
        <p:grpSpPr>
          <a:xfrm>
            <a:off x="3918286" y="3101566"/>
            <a:ext cx="1578588" cy="1779131"/>
            <a:chOff x="6381750" y="1958566"/>
            <a:chExt cx="1578588" cy="1779131"/>
          </a:xfrm>
        </p:grpSpPr>
        <p:sp>
          <p:nvSpPr>
            <p:cNvPr id="46" name="文本框 45">
              <a:extLst>
                <a:ext uri="{FF2B5EF4-FFF2-40B4-BE49-F238E27FC236}">
                  <a16:creationId xmlns:a16="http://schemas.microsoft.com/office/drawing/2014/main" xmlns="" id="{972FF70D-9315-43F0-AC99-859C391E61F0}"/>
                </a:ext>
              </a:extLst>
            </p:cNvPr>
            <p:cNvSpPr txBox="1"/>
            <p:nvPr/>
          </p:nvSpPr>
          <p:spPr>
            <a:xfrm>
              <a:off x="6616700" y="2168037"/>
              <a:ext cx="1343638" cy="1569660"/>
            </a:xfrm>
            <a:prstGeom prst="rect">
              <a:avLst/>
            </a:prstGeom>
            <a:noFill/>
          </p:spPr>
          <p:txBody>
            <a:bodyPr wrap="none" rtlCol="0">
              <a:spAutoFit/>
            </a:bodyPr>
            <a:lstStyle/>
            <a:p>
              <a:r>
                <a:rPr lang="en-US" altLang="zh-CN" sz="9600" dirty="0">
                  <a:solidFill>
                    <a:schemeClr val="bg1"/>
                  </a:solidFill>
                  <a:latin typeface="微软雅黑 Light" panose="020B0502040204020203" pitchFamily="34" charset="-122"/>
                  <a:ea typeface="微软雅黑 Light" panose="020B0502040204020203" pitchFamily="34" charset="-122"/>
                </a:rPr>
                <a:t>01</a:t>
              </a:r>
              <a:endParaRPr lang="zh-CN" altLang="en-US" sz="9600" dirty="0">
                <a:solidFill>
                  <a:schemeClr val="bg1"/>
                </a:solidFill>
                <a:latin typeface="微软雅黑 Light" panose="020B0502040204020203" pitchFamily="34" charset="-122"/>
                <a:ea typeface="微软雅黑 Light" panose="020B0502040204020203" pitchFamily="34" charset="-122"/>
              </a:endParaRPr>
            </a:p>
          </p:txBody>
        </p:sp>
        <p:sp>
          <p:nvSpPr>
            <p:cNvPr id="47" name="文本框 46">
              <a:extLst>
                <a:ext uri="{FF2B5EF4-FFF2-40B4-BE49-F238E27FC236}">
                  <a16:creationId xmlns:a16="http://schemas.microsoft.com/office/drawing/2014/main" xmlns="" id="{9511B395-192B-409A-A2F4-E71DB99A4FD4}"/>
                </a:ext>
              </a:extLst>
            </p:cNvPr>
            <p:cNvSpPr txBox="1"/>
            <p:nvPr/>
          </p:nvSpPr>
          <p:spPr>
            <a:xfrm>
              <a:off x="6595341" y="2148994"/>
              <a:ext cx="1343638" cy="1569660"/>
            </a:xfrm>
            <a:prstGeom prst="rect">
              <a:avLst/>
            </a:prstGeom>
            <a:noFill/>
            <a:effectLst/>
          </p:spPr>
          <p:txBody>
            <a:bodyPr wrap="none" rtlCol="0">
              <a:spAutoFit/>
            </a:bodyPr>
            <a:lstStyle/>
            <a:p>
              <a:r>
                <a:rPr lang="en-US" altLang="zh-CN" sz="9600" dirty="0">
                  <a:solidFill>
                    <a:srgbClr val="ECECEC"/>
                  </a:solidFill>
                  <a:latin typeface="微软雅黑 Light" panose="020B0502040204020203" pitchFamily="34" charset="-122"/>
                  <a:ea typeface="微软雅黑 Light" panose="020B0502040204020203" pitchFamily="34" charset="-122"/>
                </a:rPr>
                <a:t>01</a:t>
              </a:r>
              <a:endParaRPr lang="zh-CN" altLang="en-US" sz="9600" dirty="0">
                <a:solidFill>
                  <a:srgbClr val="ECECEC"/>
                </a:solidFill>
                <a:latin typeface="微软雅黑 Light" panose="020B0502040204020203" pitchFamily="34" charset="-122"/>
                <a:ea typeface="微软雅黑 Light" panose="020B0502040204020203" pitchFamily="34" charset="-122"/>
              </a:endParaRPr>
            </a:p>
          </p:txBody>
        </p:sp>
        <p:sp>
          <p:nvSpPr>
            <p:cNvPr id="48" name="文本框 47">
              <a:extLst>
                <a:ext uri="{FF2B5EF4-FFF2-40B4-BE49-F238E27FC236}">
                  <a16:creationId xmlns:a16="http://schemas.microsoft.com/office/drawing/2014/main" xmlns="" id="{9BB128F1-C328-4EBA-9102-380D8E801C9E}"/>
                </a:ext>
              </a:extLst>
            </p:cNvPr>
            <p:cNvSpPr txBox="1"/>
            <p:nvPr/>
          </p:nvSpPr>
          <p:spPr>
            <a:xfrm>
              <a:off x="6573982" y="2129951"/>
              <a:ext cx="1343638" cy="1569660"/>
            </a:xfrm>
            <a:prstGeom prst="rect">
              <a:avLst/>
            </a:prstGeom>
            <a:noFill/>
            <a:effectLst/>
          </p:spPr>
          <p:txBody>
            <a:bodyPr wrap="none" rtlCol="0">
              <a:spAutoFit/>
            </a:bodyPr>
            <a:lstStyle/>
            <a:p>
              <a:r>
                <a:rPr lang="en-US" altLang="zh-CN" sz="9600" dirty="0">
                  <a:solidFill>
                    <a:srgbClr val="D9D9D9"/>
                  </a:solidFill>
                  <a:latin typeface="微软雅黑 Light" panose="020B0502040204020203" pitchFamily="34" charset="-122"/>
                  <a:ea typeface="微软雅黑 Light" panose="020B0502040204020203" pitchFamily="34" charset="-122"/>
                </a:rPr>
                <a:t>01</a:t>
              </a:r>
              <a:endParaRPr lang="zh-CN" altLang="en-US" sz="9600" dirty="0">
                <a:solidFill>
                  <a:srgbClr val="D9D9D9"/>
                </a:solidFill>
                <a:latin typeface="微软雅黑 Light" panose="020B0502040204020203" pitchFamily="34" charset="-122"/>
                <a:ea typeface="微软雅黑 Light" panose="020B0502040204020203" pitchFamily="34" charset="-122"/>
              </a:endParaRPr>
            </a:p>
          </p:txBody>
        </p:sp>
        <p:sp>
          <p:nvSpPr>
            <p:cNvPr id="49" name="文本框 48">
              <a:extLst>
                <a:ext uri="{FF2B5EF4-FFF2-40B4-BE49-F238E27FC236}">
                  <a16:creationId xmlns:a16="http://schemas.microsoft.com/office/drawing/2014/main" xmlns="" id="{E67DDAAF-3F6A-4475-AF6A-A5925EB1D8B9}"/>
                </a:ext>
              </a:extLst>
            </p:cNvPr>
            <p:cNvSpPr txBox="1"/>
            <p:nvPr/>
          </p:nvSpPr>
          <p:spPr>
            <a:xfrm>
              <a:off x="6552623" y="2110908"/>
              <a:ext cx="1343638" cy="1569660"/>
            </a:xfrm>
            <a:prstGeom prst="rect">
              <a:avLst/>
            </a:prstGeom>
            <a:noFill/>
            <a:effectLst/>
          </p:spPr>
          <p:txBody>
            <a:bodyPr wrap="none" rtlCol="0">
              <a:spAutoFit/>
            </a:bodyPr>
            <a:lstStyle/>
            <a:p>
              <a:r>
                <a:rPr lang="en-US" altLang="zh-CN" sz="9600" dirty="0">
                  <a:solidFill>
                    <a:srgbClr val="C7C7C7"/>
                  </a:solidFill>
                  <a:latin typeface="微软雅黑 Light" panose="020B0502040204020203" pitchFamily="34" charset="-122"/>
                  <a:ea typeface="微软雅黑 Light" panose="020B0502040204020203" pitchFamily="34" charset="-122"/>
                </a:rPr>
                <a:t>01</a:t>
              </a:r>
              <a:endParaRPr lang="zh-CN" altLang="en-US" sz="9600" dirty="0">
                <a:solidFill>
                  <a:srgbClr val="C7C7C7"/>
                </a:solidFill>
                <a:latin typeface="微软雅黑 Light" panose="020B0502040204020203" pitchFamily="34" charset="-122"/>
                <a:ea typeface="微软雅黑 Light" panose="020B0502040204020203" pitchFamily="34" charset="-122"/>
              </a:endParaRPr>
            </a:p>
          </p:txBody>
        </p:sp>
        <p:sp>
          <p:nvSpPr>
            <p:cNvPr id="50" name="文本框 49">
              <a:extLst>
                <a:ext uri="{FF2B5EF4-FFF2-40B4-BE49-F238E27FC236}">
                  <a16:creationId xmlns:a16="http://schemas.microsoft.com/office/drawing/2014/main" xmlns="" id="{AB8FCBC0-7156-48A3-8A9A-6C5D2682C21B}"/>
                </a:ext>
              </a:extLst>
            </p:cNvPr>
            <p:cNvSpPr txBox="1"/>
            <p:nvPr/>
          </p:nvSpPr>
          <p:spPr>
            <a:xfrm>
              <a:off x="6531264" y="2091866"/>
              <a:ext cx="1343638" cy="1569660"/>
            </a:xfrm>
            <a:prstGeom prst="rect">
              <a:avLst/>
            </a:prstGeom>
            <a:noFill/>
            <a:effectLst/>
          </p:spPr>
          <p:txBody>
            <a:bodyPr wrap="none" rtlCol="0">
              <a:spAutoFit/>
            </a:bodyPr>
            <a:lstStyle/>
            <a:p>
              <a:r>
                <a:rPr lang="en-US" altLang="zh-CN" sz="9600" dirty="0">
                  <a:solidFill>
                    <a:srgbClr val="B4B4B4"/>
                  </a:solidFill>
                  <a:latin typeface="微软雅黑 Light" panose="020B0502040204020203" pitchFamily="34" charset="-122"/>
                  <a:ea typeface="微软雅黑 Light" panose="020B0502040204020203" pitchFamily="34" charset="-122"/>
                </a:rPr>
                <a:t>01</a:t>
              </a:r>
              <a:endParaRPr lang="zh-CN" altLang="en-US" sz="9600" dirty="0">
                <a:solidFill>
                  <a:srgbClr val="B4B4B4"/>
                </a:solidFill>
                <a:latin typeface="微软雅黑 Light" panose="020B0502040204020203" pitchFamily="34" charset="-122"/>
                <a:ea typeface="微软雅黑 Light" panose="020B0502040204020203" pitchFamily="34" charset="-122"/>
              </a:endParaRPr>
            </a:p>
          </p:txBody>
        </p:sp>
        <p:sp>
          <p:nvSpPr>
            <p:cNvPr id="51" name="文本框 50">
              <a:extLst>
                <a:ext uri="{FF2B5EF4-FFF2-40B4-BE49-F238E27FC236}">
                  <a16:creationId xmlns:a16="http://schemas.microsoft.com/office/drawing/2014/main" xmlns="" id="{B6CE382C-692A-4CD2-92D5-7936789DA964}"/>
                </a:ext>
              </a:extLst>
            </p:cNvPr>
            <p:cNvSpPr txBox="1"/>
            <p:nvPr/>
          </p:nvSpPr>
          <p:spPr>
            <a:xfrm>
              <a:off x="6509905" y="2072823"/>
              <a:ext cx="1343638" cy="1569660"/>
            </a:xfrm>
            <a:prstGeom prst="rect">
              <a:avLst/>
            </a:prstGeom>
            <a:noFill/>
            <a:effectLst/>
          </p:spPr>
          <p:txBody>
            <a:bodyPr wrap="none" rtlCol="0">
              <a:spAutoFit/>
            </a:bodyPr>
            <a:lstStyle/>
            <a:p>
              <a:r>
                <a:rPr lang="en-US" altLang="zh-CN" sz="9600" dirty="0">
                  <a:solidFill>
                    <a:srgbClr val="A1A1A1"/>
                  </a:solidFill>
                  <a:latin typeface="微软雅黑 Light" panose="020B0502040204020203" pitchFamily="34" charset="-122"/>
                  <a:ea typeface="微软雅黑 Light" panose="020B0502040204020203" pitchFamily="34" charset="-122"/>
                </a:rPr>
                <a:t>01</a:t>
              </a:r>
              <a:endParaRPr lang="zh-CN" altLang="en-US" sz="9600" dirty="0">
                <a:solidFill>
                  <a:srgbClr val="A1A1A1"/>
                </a:solidFill>
                <a:latin typeface="微软雅黑 Light" panose="020B0502040204020203" pitchFamily="34" charset="-122"/>
                <a:ea typeface="微软雅黑 Light" panose="020B0502040204020203" pitchFamily="34" charset="-122"/>
              </a:endParaRPr>
            </a:p>
          </p:txBody>
        </p:sp>
        <p:sp>
          <p:nvSpPr>
            <p:cNvPr id="52" name="文本框 51">
              <a:extLst>
                <a:ext uri="{FF2B5EF4-FFF2-40B4-BE49-F238E27FC236}">
                  <a16:creationId xmlns:a16="http://schemas.microsoft.com/office/drawing/2014/main" xmlns="" id="{5BD57AE9-32CB-4569-80FF-9F0D8AF62154}"/>
                </a:ext>
              </a:extLst>
            </p:cNvPr>
            <p:cNvSpPr txBox="1"/>
            <p:nvPr/>
          </p:nvSpPr>
          <p:spPr>
            <a:xfrm>
              <a:off x="6488545" y="2053780"/>
              <a:ext cx="1343638" cy="1569660"/>
            </a:xfrm>
            <a:prstGeom prst="rect">
              <a:avLst/>
            </a:prstGeom>
            <a:noFill/>
            <a:effectLst/>
          </p:spPr>
          <p:txBody>
            <a:bodyPr wrap="none" rtlCol="0">
              <a:spAutoFit/>
            </a:bodyPr>
            <a:lstStyle/>
            <a:p>
              <a:r>
                <a:rPr lang="en-US" altLang="zh-CN" sz="9600" dirty="0">
                  <a:solidFill>
                    <a:srgbClr val="8F8F8F"/>
                  </a:solidFill>
                  <a:latin typeface="微软雅黑 Light" panose="020B0502040204020203" pitchFamily="34" charset="-122"/>
                  <a:ea typeface="微软雅黑 Light" panose="020B0502040204020203" pitchFamily="34" charset="-122"/>
                </a:rPr>
                <a:t>01</a:t>
              </a:r>
              <a:endParaRPr lang="zh-CN" altLang="en-US" sz="9600" dirty="0">
                <a:solidFill>
                  <a:srgbClr val="8F8F8F"/>
                </a:solidFill>
                <a:latin typeface="微软雅黑 Light" panose="020B0502040204020203" pitchFamily="34" charset="-122"/>
                <a:ea typeface="微软雅黑 Light" panose="020B0502040204020203" pitchFamily="34" charset="-122"/>
              </a:endParaRPr>
            </a:p>
          </p:txBody>
        </p:sp>
        <p:sp>
          <p:nvSpPr>
            <p:cNvPr id="53" name="文本框 52">
              <a:extLst>
                <a:ext uri="{FF2B5EF4-FFF2-40B4-BE49-F238E27FC236}">
                  <a16:creationId xmlns:a16="http://schemas.microsoft.com/office/drawing/2014/main" xmlns="" id="{9615C232-BB35-414E-A300-CBB2B3C7E87F}"/>
                </a:ext>
              </a:extLst>
            </p:cNvPr>
            <p:cNvSpPr txBox="1"/>
            <p:nvPr/>
          </p:nvSpPr>
          <p:spPr>
            <a:xfrm>
              <a:off x="6467186" y="2034737"/>
              <a:ext cx="1343638" cy="1569660"/>
            </a:xfrm>
            <a:prstGeom prst="rect">
              <a:avLst/>
            </a:prstGeom>
            <a:noFill/>
            <a:effectLst/>
          </p:spPr>
          <p:txBody>
            <a:bodyPr wrap="none" rtlCol="0">
              <a:spAutoFit/>
            </a:bodyPr>
            <a:lstStyle/>
            <a:p>
              <a:r>
                <a:rPr lang="en-US" altLang="zh-CN" sz="9600" dirty="0">
                  <a:solidFill>
                    <a:srgbClr val="7C7C7C"/>
                  </a:solidFill>
                  <a:latin typeface="微软雅黑 Light" panose="020B0502040204020203" pitchFamily="34" charset="-122"/>
                  <a:ea typeface="微软雅黑 Light" panose="020B0502040204020203" pitchFamily="34" charset="-122"/>
                </a:rPr>
                <a:t>01</a:t>
              </a:r>
              <a:endParaRPr lang="zh-CN" altLang="en-US" sz="9600" dirty="0">
                <a:solidFill>
                  <a:srgbClr val="7C7C7C"/>
                </a:solidFill>
                <a:latin typeface="微软雅黑 Light" panose="020B0502040204020203" pitchFamily="34" charset="-122"/>
                <a:ea typeface="微软雅黑 Light" panose="020B0502040204020203" pitchFamily="34" charset="-122"/>
              </a:endParaRPr>
            </a:p>
          </p:txBody>
        </p:sp>
        <p:sp>
          <p:nvSpPr>
            <p:cNvPr id="54" name="文本框 53">
              <a:extLst>
                <a:ext uri="{FF2B5EF4-FFF2-40B4-BE49-F238E27FC236}">
                  <a16:creationId xmlns:a16="http://schemas.microsoft.com/office/drawing/2014/main" xmlns="" id="{53AF16E2-F83B-487A-A6BF-B3B01781ABA4}"/>
                </a:ext>
              </a:extLst>
            </p:cNvPr>
            <p:cNvSpPr txBox="1"/>
            <p:nvPr/>
          </p:nvSpPr>
          <p:spPr>
            <a:xfrm>
              <a:off x="6445827" y="2015694"/>
              <a:ext cx="1343638" cy="1569660"/>
            </a:xfrm>
            <a:prstGeom prst="rect">
              <a:avLst/>
            </a:prstGeom>
            <a:noFill/>
            <a:effectLst/>
          </p:spPr>
          <p:txBody>
            <a:bodyPr wrap="none" rtlCol="0">
              <a:spAutoFit/>
            </a:bodyPr>
            <a:lstStyle/>
            <a:p>
              <a:r>
                <a:rPr lang="en-US" altLang="zh-CN" sz="9600" dirty="0">
                  <a:solidFill>
                    <a:srgbClr val="696969"/>
                  </a:solidFill>
                  <a:latin typeface="微软雅黑 Light" panose="020B0502040204020203" pitchFamily="34" charset="-122"/>
                  <a:ea typeface="微软雅黑 Light" panose="020B0502040204020203" pitchFamily="34" charset="-122"/>
                </a:rPr>
                <a:t>01</a:t>
              </a:r>
              <a:endParaRPr lang="zh-CN" altLang="en-US" sz="9600" dirty="0">
                <a:solidFill>
                  <a:srgbClr val="696969"/>
                </a:solidFill>
                <a:latin typeface="微软雅黑 Light" panose="020B0502040204020203" pitchFamily="34" charset="-122"/>
                <a:ea typeface="微软雅黑 Light" panose="020B0502040204020203" pitchFamily="34" charset="-122"/>
              </a:endParaRPr>
            </a:p>
          </p:txBody>
        </p:sp>
        <p:sp>
          <p:nvSpPr>
            <p:cNvPr id="55" name="文本框 54">
              <a:extLst>
                <a:ext uri="{FF2B5EF4-FFF2-40B4-BE49-F238E27FC236}">
                  <a16:creationId xmlns:a16="http://schemas.microsoft.com/office/drawing/2014/main" xmlns="" id="{63BF45BA-9B40-4FF2-9B85-45094C689F5C}"/>
                </a:ext>
              </a:extLst>
            </p:cNvPr>
            <p:cNvSpPr txBox="1"/>
            <p:nvPr/>
          </p:nvSpPr>
          <p:spPr>
            <a:xfrm>
              <a:off x="6424468" y="1996652"/>
              <a:ext cx="1343638" cy="1569660"/>
            </a:xfrm>
            <a:prstGeom prst="rect">
              <a:avLst/>
            </a:prstGeom>
            <a:noFill/>
            <a:effectLst/>
          </p:spPr>
          <p:txBody>
            <a:bodyPr wrap="none" rtlCol="0">
              <a:spAutoFit/>
            </a:bodyPr>
            <a:lstStyle/>
            <a:p>
              <a:r>
                <a:rPr lang="en-US" altLang="zh-CN" sz="9600" dirty="0">
                  <a:solidFill>
                    <a:srgbClr val="575757"/>
                  </a:solidFill>
                  <a:latin typeface="微软雅黑 Light" panose="020B0502040204020203" pitchFamily="34" charset="-122"/>
                  <a:ea typeface="微软雅黑 Light" panose="020B0502040204020203" pitchFamily="34" charset="-122"/>
                </a:rPr>
                <a:t>01</a:t>
              </a:r>
              <a:endParaRPr lang="zh-CN" altLang="en-US" sz="9600" dirty="0">
                <a:solidFill>
                  <a:srgbClr val="575757"/>
                </a:solidFill>
                <a:latin typeface="微软雅黑 Light" panose="020B0502040204020203" pitchFamily="34" charset="-122"/>
                <a:ea typeface="微软雅黑 Light" panose="020B0502040204020203" pitchFamily="34" charset="-122"/>
              </a:endParaRPr>
            </a:p>
          </p:txBody>
        </p:sp>
        <p:sp>
          <p:nvSpPr>
            <p:cNvPr id="56" name="文本框 55">
              <a:extLst>
                <a:ext uri="{FF2B5EF4-FFF2-40B4-BE49-F238E27FC236}">
                  <a16:creationId xmlns:a16="http://schemas.microsoft.com/office/drawing/2014/main" xmlns="" id="{27E6901E-D042-45FA-980A-0FD3A66F612A}"/>
                </a:ext>
              </a:extLst>
            </p:cNvPr>
            <p:cNvSpPr txBox="1"/>
            <p:nvPr/>
          </p:nvSpPr>
          <p:spPr>
            <a:xfrm>
              <a:off x="6403109" y="1977609"/>
              <a:ext cx="1343638" cy="1569660"/>
            </a:xfrm>
            <a:prstGeom prst="rect">
              <a:avLst/>
            </a:prstGeom>
            <a:noFill/>
            <a:effectLst/>
          </p:spPr>
          <p:txBody>
            <a:bodyPr wrap="none" rtlCol="0">
              <a:spAutoFit/>
            </a:bodyPr>
            <a:lstStyle/>
            <a:p>
              <a:r>
                <a:rPr lang="en-US" altLang="zh-CN" sz="9600" dirty="0">
                  <a:solidFill>
                    <a:srgbClr val="444444"/>
                  </a:solidFill>
                  <a:latin typeface="微软雅黑 Light" panose="020B0502040204020203" pitchFamily="34" charset="-122"/>
                  <a:ea typeface="微软雅黑 Light" panose="020B0502040204020203" pitchFamily="34" charset="-122"/>
                </a:rPr>
                <a:t>01</a:t>
              </a:r>
              <a:endParaRPr lang="zh-CN" altLang="en-US" sz="9600" dirty="0">
                <a:solidFill>
                  <a:srgbClr val="444444"/>
                </a:solidFill>
                <a:latin typeface="微软雅黑 Light" panose="020B0502040204020203" pitchFamily="34" charset="-122"/>
                <a:ea typeface="微软雅黑 Light" panose="020B0502040204020203" pitchFamily="34" charset="-122"/>
              </a:endParaRPr>
            </a:p>
          </p:txBody>
        </p:sp>
        <p:sp>
          <p:nvSpPr>
            <p:cNvPr id="45" name="文本框 44">
              <a:extLst>
                <a:ext uri="{FF2B5EF4-FFF2-40B4-BE49-F238E27FC236}">
                  <a16:creationId xmlns:a16="http://schemas.microsoft.com/office/drawing/2014/main" xmlns="" id="{D004FBA2-B973-4752-9FB9-87BED857DE6C}"/>
                </a:ext>
              </a:extLst>
            </p:cNvPr>
            <p:cNvSpPr txBox="1"/>
            <p:nvPr/>
          </p:nvSpPr>
          <p:spPr>
            <a:xfrm>
              <a:off x="6381750" y="1958566"/>
              <a:ext cx="1343638" cy="1569660"/>
            </a:xfrm>
            <a:prstGeom prst="rect">
              <a:avLst/>
            </a:prstGeom>
            <a:noFill/>
          </p:spPr>
          <p:txBody>
            <a:bodyPr wrap="none" rtlCol="0">
              <a:spAutoFit/>
            </a:bodyPr>
            <a:lstStyle/>
            <a:p>
              <a:r>
                <a:rPr lang="en-US" altLang="zh-CN" sz="9600" dirty="0">
                  <a:solidFill>
                    <a:srgbClr val="323232"/>
                  </a:solidFill>
                  <a:latin typeface="微软雅黑 Light" panose="020B0502040204020203" pitchFamily="34" charset="-122"/>
                  <a:ea typeface="微软雅黑 Light" panose="020B0502040204020203" pitchFamily="34" charset="-122"/>
                </a:rPr>
                <a:t>01</a:t>
              </a:r>
              <a:endParaRPr lang="zh-CN" altLang="en-US" sz="9600" dirty="0">
                <a:solidFill>
                  <a:srgbClr val="323232"/>
                </a:solidFill>
                <a:latin typeface="微软雅黑 Light" panose="020B0502040204020203" pitchFamily="34" charset="-122"/>
                <a:ea typeface="微软雅黑 Light" panose="020B0502040204020203" pitchFamily="34" charset="-122"/>
              </a:endParaRPr>
            </a:p>
          </p:txBody>
        </p:sp>
      </p:grpSp>
      <p:sp>
        <p:nvSpPr>
          <p:cNvPr id="60" name="矩形 59">
            <a:extLst>
              <a:ext uri="{FF2B5EF4-FFF2-40B4-BE49-F238E27FC236}">
                <a16:creationId xmlns:a16="http://schemas.microsoft.com/office/drawing/2014/main" xmlns="" id="{6248F79E-D821-4234-8536-5AE6949EC16A}"/>
              </a:ext>
            </a:extLst>
          </p:cNvPr>
          <p:cNvSpPr/>
          <p:nvPr/>
        </p:nvSpPr>
        <p:spPr>
          <a:xfrm>
            <a:off x="6574134" y="2788763"/>
            <a:ext cx="3382665" cy="1569660"/>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dirty="0">
                <a:solidFill>
                  <a:schemeClr val="tx1">
                    <a:lumMod val="65000"/>
                    <a:lumOff val="35000"/>
                  </a:schemeClr>
                </a:solidFill>
                <a:latin typeface="微软雅黑 Light" panose="020B0502040204020203" pitchFamily="34" charset="-122"/>
                <a:ea typeface="微软雅黑 Light" panose="020B0502040204020203" pitchFamily="34" charset="-122"/>
              </a:rPr>
              <a:t>Lorem ipsum dolor sit amet </a:t>
            </a:r>
          </a:p>
          <a:p>
            <a:pPr marL="285750" indent="-285750">
              <a:lnSpc>
                <a:spcPct val="150000"/>
              </a:lnSpc>
              <a:buFont typeface="Arial" panose="020B0604020202020204" pitchFamily="34" charset="0"/>
              <a:buChar char="•"/>
            </a:pPr>
            <a:r>
              <a:rPr lang="en-US" altLang="zh-CN" sz="1600" dirty="0">
                <a:solidFill>
                  <a:schemeClr val="tx1">
                    <a:lumMod val="65000"/>
                    <a:lumOff val="35000"/>
                  </a:schemeClr>
                </a:solidFill>
                <a:latin typeface="微软雅黑 Light" panose="020B0502040204020203" pitchFamily="34" charset="-122"/>
                <a:ea typeface="微软雅黑 Light" panose="020B0502040204020203" pitchFamily="34" charset="-122"/>
              </a:rPr>
              <a:t>consectetur adipiscing elit</a:t>
            </a:r>
          </a:p>
          <a:p>
            <a:pPr marL="285750" indent="-285750">
              <a:lnSpc>
                <a:spcPct val="150000"/>
              </a:lnSpc>
              <a:buFont typeface="Arial" panose="020B0604020202020204" pitchFamily="34" charset="0"/>
              <a:buChar char="•"/>
            </a:pPr>
            <a:r>
              <a:rPr lang="en-US" altLang="zh-CN" sz="1600" dirty="0">
                <a:solidFill>
                  <a:schemeClr val="tx1">
                    <a:lumMod val="65000"/>
                    <a:lumOff val="35000"/>
                  </a:schemeClr>
                </a:solidFill>
                <a:latin typeface="微软雅黑 Light" panose="020B0502040204020203" pitchFamily="34" charset="-122"/>
                <a:ea typeface="微软雅黑 Light" panose="020B0502040204020203" pitchFamily="34" charset="-122"/>
              </a:rPr>
              <a:t>Praesent venenatis rutrum feugiat</a:t>
            </a:r>
          </a:p>
        </p:txBody>
      </p:sp>
    </p:spTree>
    <p:extLst>
      <p:ext uri="{BB962C8B-B14F-4D97-AF65-F5344CB8AC3E}">
        <p14:creationId xmlns:p14="http://schemas.microsoft.com/office/powerpoint/2010/main" val="93643549"/>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5AAB518E-EAB7-4C20-A559-D7D29131E4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20517"/>
            <a:ext cx="12192000" cy="4036365"/>
          </a:xfrm>
          <a:prstGeom prst="rect">
            <a:avLst/>
          </a:prstGeom>
        </p:spPr>
      </p:pic>
      <p:grpSp>
        <p:nvGrpSpPr>
          <p:cNvPr id="15" name="组合 14">
            <a:extLst>
              <a:ext uri="{FF2B5EF4-FFF2-40B4-BE49-F238E27FC236}">
                <a16:creationId xmlns:a16="http://schemas.microsoft.com/office/drawing/2014/main" xmlns="" id="{76572FD5-1B3A-4F59-83E9-FC85889543AC}"/>
              </a:ext>
            </a:extLst>
          </p:cNvPr>
          <p:cNvGrpSpPr/>
          <p:nvPr/>
        </p:nvGrpSpPr>
        <p:grpSpPr>
          <a:xfrm>
            <a:off x="260234" y="-721292"/>
            <a:ext cx="4026016" cy="4730218"/>
            <a:chOff x="1045222" y="0"/>
            <a:chExt cx="1922640" cy="2258934"/>
          </a:xfrm>
        </p:grpSpPr>
        <p:sp>
          <p:nvSpPr>
            <p:cNvPr id="5" name="图形 1">
              <a:extLst>
                <a:ext uri="{FF2B5EF4-FFF2-40B4-BE49-F238E27FC236}">
                  <a16:creationId xmlns:a16="http://schemas.microsoft.com/office/drawing/2014/main" xmlns="" id="{6B34E744-07D6-4540-A2E1-916412585C99}"/>
                </a:ext>
              </a:extLst>
            </p:cNvPr>
            <p:cNvSpPr/>
            <p:nvPr/>
          </p:nvSpPr>
          <p:spPr>
            <a:xfrm rot="1387572">
              <a:off x="1045222" y="0"/>
              <a:ext cx="1922640" cy="22589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3175" cap="flat">
              <a:solidFill>
                <a:schemeClr val="bg1">
                  <a:lumMod val="85000"/>
                  <a:alpha val="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6" name="图形 1">
              <a:extLst>
                <a:ext uri="{FF2B5EF4-FFF2-40B4-BE49-F238E27FC236}">
                  <a16:creationId xmlns:a16="http://schemas.microsoft.com/office/drawing/2014/main" xmlns="" id="{8119A8F9-49A0-4033-99F1-7E67F64C06CA}"/>
                </a:ext>
              </a:extLst>
            </p:cNvPr>
            <p:cNvSpPr/>
            <p:nvPr/>
          </p:nvSpPr>
          <p:spPr>
            <a:xfrm rot="1387572">
              <a:off x="1128373" y="97695"/>
              <a:ext cx="1756338" cy="206354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alpha val="0"/>
                    <a:lumMod val="5000"/>
                    <a:lumOff val="95000"/>
                  </a:schemeClr>
                </a:gs>
                <a:gs pos="100000">
                  <a:schemeClr val="bg1">
                    <a:lumMod val="85000"/>
                    <a:alpha val="0"/>
                  </a:schemeClr>
                </a:gs>
              </a:gsLst>
              <a:lin ang="10800000" scaled="1"/>
              <a:tileRect/>
            </a:gradFill>
            <a:ln w="3175" cap="flat" cmpd="sng" algn="ctr">
              <a:solidFill>
                <a:schemeClr val="bg1">
                  <a:lumMod val="85000"/>
                  <a:alpha val="1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7" name="图形 1">
              <a:extLst>
                <a:ext uri="{FF2B5EF4-FFF2-40B4-BE49-F238E27FC236}">
                  <a16:creationId xmlns:a16="http://schemas.microsoft.com/office/drawing/2014/main" xmlns="" id="{987E41CC-0EC3-402F-B6EF-10CF459EC0AC}"/>
                </a:ext>
              </a:extLst>
            </p:cNvPr>
            <p:cNvSpPr/>
            <p:nvPr/>
          </p:nvSpPr>
          <p:spPr>
            <a:xfrm rot="1387572">
              <a:off x="1211524" y="195390"/>
              <a:ext cx="1590037" cy="186815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alpha val="0"/>
                    <a:lumMod val="5000"/>
                    <a:lumOff val="95000"/>
                  </a:schemeClr>
                </a:gs>
                <a:gs pos="100000">
                  <a:schemeClr val="bg1">
                    <a:lumMod val="85000"/>
                    <a:alpha val="0"/>
                  </a:schemeClr>
                </a:gs>
              </a:gsLst>
              <a:lin ang="10800000" scaled="1"/>
              <a:tileRect/>
            </a:gradFill>
            <a:ln w="3175" cap="flat" cmpd="sng" algn="ctr">
              <a:solidFill>
                <a:schemeClr val="bg1">
                  <a:lumMod val="85000"/>
                  <a:alpha val="3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 name="图形 1">
              <a:extLst>
                <a:ext uri="{FF2B5EF4-FFF2-40B4-BE49-F238E27FC236}">
                  <a16:creationId xmlns:a16="http://schemas.microsoft.com/office/drawing/2014/main" xmlns="" id="{63690B01-0E7C-4088-B931-846A794B3AD8}"/>
                </a:ext>
              </a:extLst>
            </p:cNvPr>
            <p:cNvSpPr/>
            <p:nvPr/>
          </p:nvSpPr>
          <p:spPr>
            <a:xfrm rot="1387572">
              <a:off x="1294674" y="293085"/>
              <a:ext cx="1423735" cy="167276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alpha val="0"/>
                    <a:lumMod val="5000"/>
                    <a:lumOff val="95000"/>
                  </a:schemeClr>
                </a:gs>
                <a:gs pos="100000">
                  <a:schemeClr val="bg1">
                    <a:lumMod val="85000"/>
                    <a:alpha val="0"/>
                  </a:schemeClr>
                </a:gs>
              </a:gsLst>
              <a:lin ang="10800000" scaled="1"/>
              <a:tileRect/>
            </a:gradFill>
            <a:ln w="3175" cap="flat" cmpd="sng" algn="ctr">
              <a:solidFill>
                <a:schemeClr val="bg1">
                  <a:lumMod val="85000"/>
                  <a:alpha val="50000"/>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 name="图形 1">
              <a:extLst>
                <a:ext uri="{FF2B5EF4-FFF2-40B4-BE49-F238E27FC236}">
                  <a16:creationId xmlns:a16="http://schemas.microsoft.com/office/drawing/2014/main" xmlns="" id="{1FD98734-FCC7-47A9-96D6-D54EF875D5C2}"/>
                </a:ext>
              </a:extLst>
            </p:cNvPr>
            <p:cNvSpPr/>
            <p:nvPr/>
          </p:nvSpPr>
          <p:spPr>
            <a:xfrm rot="1387572">
              <a:off x="1377825" y="390780"/>
              <a:ext cx="1257433" cy="147737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alpha val="0"/>
                    <a:lumMod val="5000"/>
                    <a:lumOff val="95000"/>
                  </a:schemeClr>
                </a:gs>
                <a:gs pos="100000">
                  <a:schemeClr val="bg1">
                    <a:lumMod val="85000"/>
                    <a:alpha val="0"/>
                  </a:schemeClr>
                </a:gs>
              </a:gsLst>
              <a:lin ang="10800000" scaled="1"/>
              <a:tileRect/>
            </a:gradFill>
            <a:ln w="3175" cap="flat" cmpd="sng" algn="ctr">
              <a:solidFill>
                <a:schemeClr val="bg1">
                  <a:lumMod val="85000"/>
                  <a:alpha val="6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0" name="图形 1">
              <a:extLst>
                <a:ext uri="{FF2B5EF4-FFF2-40B4-BE49-F238E27FC236}">
                  <a16:creationId xmlns:a16="http://schemas.microsoft.com/office/drawing/2014/main" xmlns="" id="{6A020E01-5CFF-4B7E-99D4-4665E3213325}"/>
                </a:ext>
              </a:extLst>
            </p:cNvPr>
            <p:cNvSpPr/>
            <p:nvPr/>
          </p:nvSpPr>
          <p:spPr>
            <a:xfrm rot="1387572">
              <a:off x="1460976" y="488475"/>
              <a:ext cx="1091132" cy="128198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alpha val="0"/>
                    <a:lumMod val="5000"/>
                    <a:lumOff val="95000"/>
                  </a:schemeClr>
                </a:gs>
                <a:gs pos="100000">
                  <a:schemeClr val="bg1">
                    <a:lumMod val="85000"/>
                    <a:alpha val="0"/>
                  </a:schemeClr>
                </a:gs>
              </a:gsLst>
              <a:lin ang="10800000" scaled="1"/>
              <a:tileRect/>
            </a:gradFill>
            <a:ln w="3175" cap="flat" cmpd="sng" algn="ctr">
              <a:solidFill>
                <a:schemeClr val="bg1">
                  <a:lumMod val="85000"/>
                  <a:alpha val="8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1" name="图形 1">
              <a:extLst>
                <a:ext uri="{FF2B5EF4-FFF2-40B4-BE49-F238E27FC236}">
                  <a16:creationId xmlns:a16="http://schemas.microsoft.com/office/drawing/2014/main" xmlns="" id="{C0BE5B18-C613-431D-A123-8B9578AF7372}"/>
                </a:ext>
              </a:extLst>
            </p:cNvPr>
            <p:cNvSpPr/>
            <p:nvPr/>
          </p:nvSpPr>
          <p:spPr>
            <a:xfrm rot="1387572">
              <a:off x="1544127" y="586170"/>
              <a:ext cx="924830" cy="108659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3175" cap="flat">
              <a:gradFill flip="none" rotWithShape="1">
                <a:gsLst>
                  <a:gs pos="0">
                    <a:schemeClr val="accent1">
                      <a:lumMod val="5000"/>
                      <a:lumOff val="95000"/>
                    </a:schemeClr>
                  </a:gs>
                  <a:gs pos="100000">
                    <a:schemeClr val="bg1">
                      <a:lumMod val="75000"/>
                      <a:alpha val="0"/>
                    </a:schemeClr>
                  </a:gs>
                </a:gsLst>
                <a:lin ang="10800000" scaled="1"/>
                <a:tileRect/>
              </a:gra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12" name="图形 1">
              <a:extLst>
                <a:ext uri="{FF2B5EF4-FFF2-40B4-BE49-F238E27FC236}">
                  <a16:creationId xmlns:a16="http://schemas.microsoft.com/office/drawing/2014/main" xmlns="" id="{86C5F190-1277-4832-9277-74A3E05FDB67}"/>
                </a:ext>
              </a:extLst>
            </p:cNvPr>
            <p:cNvSpPr/>
            <p:nvPr/>
          </p:nvSpPr>
          <p:spPr>
            <a:xfrm rot="1387572">
              <a:off x="1544127" y="586170"/>
              <a:ext cx="924830" cy="108659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chemeClr val="bg1"/>
            </a:solidFill>
            <a:ln w="3175" cap="flat">
              <a:noFill/>
              <a:prstDash val="solid"/>
              <a:miter/>
            </a:ln>
            <a:effectLst>
              <a:outerShdw blurRad="190500" dist="38100" dir="13500000" algn="br" rotWithShape="0">
                <a:prstClr val="black">
                  <a:alpha val="20000"/>
                </a:prstClr>
              </a:outerShdw>
            </a:effectLst>
          </p:spPr>
          <p:txBody>
            <a:bodyPr rtlCol="0" anchor="ctr"/>
            <a:lstStyle/>
            <a:p>
              <a:endParaRPr lang="zh-CN" altLang="en-US"/>
            </a:p>
          </p:txBody>
        </p:sp>
      </p:grpSp>
      <p:sp>
        <p:nvSpPr>
          <p:cNvPr id="16" name="文本框 15">
            <a:extLst>
              <a:ext uri="{FF2B5EF4-FFF2-40B4-BE49-F238E27FC236}">
                <a16:creationId xmlns:a16="http://schemas.microsoft.com/office/drawing/2014/main" xmlns="" id="{308F8FF9-4BA1-4591-94CE-230445819CB8}"/>
              </a:ext>
            </a:extLst>
          </p:cNvPr>
          <p:cNvSpPr txBox="1"/>
          <p:nvPr/>
        </p:nvSpPr>
        <p:spPr>
          <a:xfrm>
            <a:off x="1547219" y="1289873"/>
            <a:ext cx="2544286" cy="707886"/>
          </a:xfrm>
          <a:prstGeom prst="rect">
            <a:avLst/>
          </a:prstGeom>
          <a:noFill/>
        </p:spPr>
        <p:txBody>
          <a:bodyPr wrap="none" rtlCol="0">
            <a:spAutoFit/>
          </a:bodyPr>
          <a:lstStyle/>
          <a:p>
            <a:r>
              <a:rPr lang="zh-CN" altLang="en-US" sz="4000" b="1" spc="600" dirty="0">
                <a:solidFill>
                  <a:srgbClr val="323232"/>
                </a:solidFill>
                <a:effectLst>
                  <a:outerShdw blurRad="63500" sx="102000" sy="102000" algn="ctr" rotWithShape="0">
                    <a:prstClr val="black">
                      <a:alpha val="40000"/>
                    </a:prstClr>
                  </a:outerShdw>
                </a:effectLst>
                <a:latin typeface="微软雅黑 Light" panose="020B0502040204020203" pitchFamily="34" charset="-122"/>
                <a:ea typeface="微软雅黑 Light" panose="020B0502040204020203" pitchFamily="34" charset="-122"/>
              </a:rPr>
              <a:t>添加标题</a:t>
            </a:r>
          </a:p>
        </p:txBody>
      </p:sp>
      <p:sp>
        <p:nvSpPr>
          <p:cNvPr id="17" name="矩形 16">
            <a:extLst>
              <a:ext uri="{FF2B5EF4-FFF2-40B4-BE49-F238E27FC236}">
                <a16:creationId xmlns:a16="http://schemas.microsoft.com/office/drawing/2014/main" xmlns="" id="{8E675AA1-2BFE-476E-B2BC-18036099C6AE}"/>
              </a:ext>
            </a:extLst>
          </p:cNvPr>
          <p:cNvSpPr/>
          <p:nvPr/>
        </p:nvSpPr>
        <p:spPr>
          <a:xfrm>
            <a:off x="3970396" y="1891693"/>
            <a:ext cx="8007101" cy="1200329"/>
          </a:xfrm>
          <a:prstGeom prst="rect">
            <a:avLst/>
          </a:prstGeom>
        </p:spPr>
        <p:txBody>
          <a:bodyPr wrap="square">
            <a:spAutoFit/>
          </a:bodyPr>
          <a:lstStyle/>
          <a:p>
            <a:pPr>
              <a:lnSpc>
                <a:spcPct val="150000"/>
              </a:lnSpc>
            </a:pPr>
            <a:r>
              <a:rPr lang="en-US" altLang="zh-CN" sz="1600" dirty="0">
                <a:solidFill>
                  <a:schemeClr val="tx1">
                    <a:lumMod val="65000"/>
                    <a:lumOff val="35000"/>
                  </a:schemeClr>
                </a:solidFill>
                <a:latin typeface="微软雅黑 Light" panose="020B0502040204020203" pitchFamily="34" charset="-122"/>
                <a:ea typeface="微软雅黑 Light" panose="020B0502040204020203" pitchFamily="34" charset="-122"/>
              </a:rPr>
              <a:t>Lorem ipsum dolor sit amet, consectetur adipiscing elit. Praesent venenatis rutrum feugiat. Vestibulum ornare, nunc sit amet pharetra facilisis, nisl libero tristique eros, ac tempus est nisi ac justo. Sed luctus elit ac risus feugiat.</a:t>
            </a:r>
            <a:endParaRPr lang="zh-CN" altLang="en-US" sz="16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71169273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ppt_x"/>
                                          </p:val>
                                        </p:tav>
                                        <p:tav tm="100000">
                                          <p:val>
                                            <p:strVal val="#ppt_x"/>
                                          </p:val>
                                        </p:tav>
                                      </p:tavLst>
                                    </p:anim>
                                    <p:anim calcmode="lin" valueType="num">
                                      <p:cBhvr additive="base">
                                        <p:cTn id="13"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anim calcmode="lin" valueType="num">
                                      <p:cBhvr>
                                        <p:cTn id="19" dur="500" fill="hold"/>
                                        <p:tgtEl>
                                          <p:spTgt spid="17"/>
                                        </p:tgtEl>
                                        <p:attrNameLst>
                                          <p:attrName>ppt_x</p:attrName>
                                        </p:attrNameLst>
                                      </p:cBhvr>
                                      <p:tavLst>
                                        <p:tav tm="0">
                                          <p:val>
                                            <p:strVal val="#ppt_x"/>
                                          </p:val>
                                        </p:tav>
                                        <p:tav tm="100000">
                                          <p:val>
                                            <p:strVal val="#ppt_x"/>
                                          </p:val>
                                        </p:tav>
                                      </p:tavLst>
                                    </p:anim>
                                    <p:anim calcmode="lin" valueType="num">
                                      <p:cBhvr>
                                        <p:cTn id="20" dur="5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5" name="组合 114">
            <a:extLst>
              <a:ext uri="{FF2B5EF4-FFF2-40B4-BE49-F238E27FC236}">
                <a16:creationId xmlns:a16="http://schemas.microsoft.com/office/drawing/2014/main" xmlns="" id="{03271D0E-3831-45C8-B750-77F72CB45017}"/>
              </a:ext>
            </a:extLst>
          </p:cNvPr>
          <p:cNvGrpSpPr/>
          <p:nvPr/>
        </p:nvGrpSpPr>
        <p:grpSpPr>
          <a:xfrm>
            <a:off x="9098097" y="-1282691"/>
            <a:ext cx="5948978" cy="5063335"/>
            <a:chOff x="-2344603" y="-3324499"/>
            <a:chExt cx="5948978" cy="5063335"/>
          </a:xfrm>
        </p:grpSpPr>
        <p:sp>
          <p:nvSpPr>
            <p:cNvPr id="116" name="图形 1">
              <a:extLst>
                <a:ext uri="{FF2B5EF4-FFF2-40B4-BE49-F238E27FC236}">
                  <a16:creationId xmlns:a16="http://schemas.microsoft.com/office/drawing/2014/main" xmlns="" id="{026A6FCD-30FE-4690-810D-8DEA5AC9B919}"/>
                </a:ext>
              </a:extLst>
            </p:cNvPr>
            <p:cNvSpPr/>
            <p:nvPr/>
          </p:nvSpPr>
          <p:spPr>
            <a:xfrm rot="14887572">
              <a:off x="-1901782" y="-3767320"/>
              <a:ext cx="5063335" cy="594897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7222"/>
                  <a:alpha val="11111"/>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grpSp>
          <p:nvGrpSpPr>
            <p:cNvPr id="117" name="组合 116">
              <a:extLst>
                <a:ext uri="{FF2B5EF4-FFF2-40B4-BE49-F238E27FC236}">
                  <a16:creationId xmlns:a16="http://schemas.microsoft.com/office/drawing/2014/main" xmlns="" id="{C3D982B6-B2F7-4B1D-A103-81AE1E9B5921}"/>
                </a:ext>
              </a:extLst>
            </p:cNvPr>
            <p:cNvGrpSpPr/>
            <p:nvPr/>
          </p:nvGrpSpPr>
          <p:grpSpPr>
            <a:xfrm>
              <a:off x="-2162584" y="-3169579"/>
              <a:ext cx="5584942" cy="4753495"/>
              <a:chOff x="-2162584" y="-3169579"/>
              <a:chExt cx="5584942" cy="4753495"/>
            </a:xfrm>
          </p:grpSpPr>
          <p:sp>
            <p:nvSpPr>
              <p:cNvPr id="118" name="图形 1">
                <a:extLst>
                  <a:ext uri="{FF2B5EF4-FFF2-40B4-BE49-F238E27FC236}">
                    <a16:creationId xmlns:a16="http://schemas.microsoft.com/office/drawing/2014/main" xmlns="" id="{4112CF56-9BD8-4541-987B-D0134399DE16}"/>
                  </a:ext>
                </a:extLst>
              </p:cNvPr>
              <p:cNvSpPr/>
              <p:nvPr/>
            </p:nvSpPr>
            <p:spPr>
              <a:xfrm rot="14887572">
                <a:off x="-1746861" y="-3585302"/>
                <a:ext cx="4753495" cy="558494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4444"/>
                    <a:alpha val="22222"/>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19" name="图形 1">
                <a:extLst>
                  <a:ext uri="{FF2B5EF4-FFF2-40B4-BE49-F238E27FC236}">
                    <a16:creationId xmlns:a16="http://schemas.microsoft.com/office/drawing/2014/main" xmlns="" id="{20B5BCAD-5D50-477A-89DC-E75635BF8E2B}"/>
                  </a:ext>
                </a:extLst>
              </p:cNvPr>
              <p:cNvSpPr/>
              <p:nvPr/>
            </p:nvSpPr>
            <p:spPr>
              <a:xfrm rot="14887572">
                <a:off x="-1591941" y="-3403284"/>
                <a:ext cx="4443654" cy="522090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1667"/>
                    <a:alpha val="3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20" name="图形 1">
                <a:extLst>
                  <a:ext uri="{FF2B5EF4-FFF2-40B4-BE49-F238E27FC236}">
                    <a16:creationId xmlns:a16="http://schemas.microsoft.com/office/drawing/2014/main" xmlns="" id="{4D9B3342-034E-4290-978A-E075AC992A1D}"/>
                  </a:ext>
                </a:extLst>
              </p:cNvPr>
              <p:cNvSpPr/>
              <p:nvPr/>
            </p:nvSpPr>
            <p:spPr>
              <a:xfrm rot="14887572">
                <a:off x="-1437021" y="-3221266"/>
                <a:ext cx="4133813" cy="485687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8889"/>
                    <a:alpha val="44444"/>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21" name="图形 1">
                <a:extLst>
                  <a:ext uri="{FF2B5EF4-FFF2-40B4-BE49-F238E27FC236}">
                    <a16:creationId xmlns:a16="http://schemas.microsoft.com/office/drawing/2014/main" xmlns="" id="{C67514E7-F1B0-4E5E-97BD-7D5640C017D2}"/>
                  </a:ext>
                </a:extLst>
              </p:cNvPr>
              <p:cNvSpPr/>
              <p:nvPr/>
            </p:nvSpPr>
            <p:spPr>
              <a:xfrm rot="14887572">
                <a:off x="-1282100" y="-3039248"/>
                <a:ext cx="3823973" cy="44928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6111"/>
                    <a:alpha val="55556"/>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22" name="图形 1">
                <a:extLst>
                  <a:ext uri="{FF2B5EF4-FFF2-40B4-BE49-F238E27FC236}">
                    <a16:creationId xmlns:a16="http://schemas.microsoft.com/office/drawing/2014/main" xmlns="" id="{10F25557-224F-4445-B9EC-7A35F270850B}"/>
                  </a:ext>
                </a:extLst>
              </p:cNvPr>
              <p:cNvSpPr/>
              <p:nvPr/>
            </p:nvSpPr>
            <p:spPr>
              <a:xfrm rot="14887572">
                <a:off x="-1127180" y="-2857230"/>
                <a:ext cx="3514132" cy="412879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3333"/>
                    <a:alpha val="6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23" name="图形 1">
                <a:extLst>
                  <a:ext uri="{FF2B5EF4-FFF2-40B4-BE49-F238E27FC236}">
                    <a16:creationId xmlns:a16="http://schemas.microsoft.com/office/drawing/2014/main" xmlns="" id="{FC63EC08-025B-4402-A2AB-B873F7659793}"/>
                  </a:ext>
                </a:extLst>
              </p:cNvPr>
              <p:cNvSpPr/>
              <p:nvPr/>
            </p:nvSpPr>
            <p:spPr>
              <a:xfrm rot="14887572">
                <a:off x="-972260" y="-2675212"/>
                <a:ext cx="3204291" cy="376476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0556"/>
                    <a:alpha val="77778"/>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24" name="图形 1">
                <a:extLst>
                  <a:ext uri="{FF2B5EF4-FFF2-40B4-BE49-F238E27FC236}">
                    <a16:creationId xmlns:a16="http://schemas.microsoft.com/office/drawing/2014/main" xmlns="" id="{F94F3FC1-6B27-4B25-9B4F-38D11444F20B}"/>
                  </a:ext>
                </a:extLst>
              </p:cNvPr>
              <p:cNvSpPr/>
              <p:nvPr/>
            </p:nvSpPr>
            <p:spPr>
              <a:xfrm rot="14887572">
                <a:off x="-817339" y="-2493194"/>
                <a:ext cx="2894451" cy="340072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77778"/>
                    <a:alpha val="88889"/>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25" name="图形 1">
                <a:extLst>
                  <a:ext uri="{FF2B5EF4-FFF2-40B4-BE49-F238E27FC236}">
                    <a16:creationId xmlns:a16="http://schemas.microsoft.com/office/drawing/2014/main" xmlns="" id="{936AC54A-DB12-4817-BCD7-DCB5A1A76EC7}"/>
                  </a:ext>
                </a:extLst>
              </p:cNvPr>
              <p:cNvSpPr/>
              <p:nvPr/>
            </p:nvSpPr>
            <p:spPr>
              <a:xfrm rot="14887572">
                <a:off x="-662419" y="-231117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chemeClr val="bg1">
                    <a:lumMod val="7500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126" name="图形 1">
                <a:extLst>
                  <a:ext uri="{FF2B5EF4-FFF2-40B4-BE49-F238E27FC236}">
                    <a16:creationId xmlns:a16="http://schemas.microsoft.com/office/drawing/2014/main" xmlns="" id="{06C674FF-1F6D-496B-8931-2DA866E50E58}"/>
                  </a:ext>
                </a:extLst>
              </p:cNvPr>
              <p:cNvSpPr/>
              <p:nvPr/>
            </p:nvSpPr>
            <p:spPr>
              <a:xfrm rot="14887572">
                <a:off x="-652248" y="-231433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chemeClr val="bg1"/>
              </a:solidFill>
              <a:ln w="9525" cap="flat">
                <a:solidFill>
                  <a:schemeClr val="bg1"/>
                </a:solidFill>
                <a:prstDash val="solid"/>
                <a:miter/>
              </a:ln>
              <a:effectLst>
                <a:outerShdw blurRad="190500" dist="38100" dir="13500000" algn="br" rotWithShape="0">
                  <a:prstClr val="black">
                    <a:alpha val="20000"/>
                  </a:prstClr>
                </a:outerShdw>
              </a:effectLst>
            </p:spPr>
            <p:txBody>
              <a:bodyPr rtlCol="0" anchor="ctr"/>
              <a:lstStyle/>
              <a:p>
                <a:endParaRPr lang="zh-CN" altLang="en-US"/>
              </a:p>
            </p:txBody>
          </p:sp>
        </p:grpSp>
      </p:grpSp>
      <p:grpSp>
        <p:nvGrpSpPr>
          <p:cNvPr id="66" name="组合 65">
            <a:extLst>
              <a:ext uri="{FF2B5EF4-FFF2-40B4-BE49-F238E27FC236}">
                <a16:creationId xmlns:a16="http://schemas.microsoft.com/office/drawing/2014/main" xmlns="" id="{27AB16A6-92E1-4074-9990-17863869CDDC}"/>
              </a:ext>
            </a:extLst>
          </p:cNvPr>
          <p:cNvGrpSpPr/>
          <p:nvPr/>
        </p:nvGrpSpPr>
        <p:grpSpPr>
          <a:xfrm>
            <a:off x="229886" y="1837781"/>
            <a:ext cx="5060140" cy="4413988"/>
            <a:chOff x="179086" y="1875881"/>
            <a:chExt cx="5060140" cy="4413988"/>
          </a:xfrm>
        </p:grpSpPr>
        <p:sp>
          <p:nvSpPr>
            <p:cNvPr id="4" name="矩形 3">
              <a:extLst>
                <a:ext uri="{FF2B5EF4-FFF2-40B4-BE49-F238E27FC236}">
                  <a16:creationId xmlns:a16="http://schemas.microsoft.com/office/drawing/2014/main" xmlns="" id="{DAD0B513-B407-480E-9D71-E376078793C0}"/>
                </a:ext>
              </a:extLst>
            </p:cNvPr>
            <p:cNvSpPr/>
            <p:nvPr/>
          </p:nvSpPr>
          <p:spPr>
            <a:xfrm>
              <a:off x="1228724" y="1875881"/>
              <a:ext cx="2513025" cy="3792038"/>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xmlns="" id="{B90D6B91-1366-4FB6-B09E-D5FC44A41C40}"/>
                </a:ext>
              </a:extLst>
            </p:cNvPr>
            <p:cNvSpPr/>
            <p:nvPr/>
          </p:nvSpPr>
          <p:spPr>
            <a:xfrm rot="499308">
              <a:off x="2708632" y="1952821"/>
              <a:ext cx="2472341" cy="3730647"/>
            </a:xfrm>
            <a:prstGeom prst="rect">
              <a:avLst/>
            </a:prstGeom>
            <a:noFill/>
            <a:ln w="9525" cap="flat" cmpd="sng" algn="ctr">
              <a:solidFill>
                <a:schemeClr val="bg1">
                  <a:lumMod val="7561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7" name="矩形 26">
              <a:extLst>
                <a:ext uri="{FF2B5EF4-FFF2-40B4-BE49-F238E27FC236}">
                  <a16:creationId xmlns:a16="http://schemas.microsoft.com/office/drawing/2014/main" xmlns="" id="{B38DE9B9-EB56-4204-86C9-0FD5949474F5}"/>
                </a:ext>
              </a:extLst>
            </p:cNvPr>
            <p:cNvSpPr/>
            <p:nvPr/>
          </p:nvSpPr>
          <p:spPr>
            <a:xfrm rot="998617">
              <a:off x="2645490" y="2029761"/>
              <a:ext cx="2431656" cy="3669255"/>
            </a:xfrm>
            <a:prstGeom prst="rect">
              <a:avLst/>
            </a:prstGeom>
            <a:noFill/>
            <a:ln w="9525" cap="flat" cmpd="sng" algn="ctr">
              <a:solidFill>
                <a:schemeClr val="bg1">
                  <a:lumMod val="7622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8" name="矩形 27">
              <a:extLst>
                <a:ext uri="{FF2B5EF4-FFF2-40B4-BE49-F238E27FC236}">
                  <a16:creationId xmlns:a16="http://schemas.microsoft.com/office/drawing/2014/main" xmlns="" id="{8B62C4CB-265A-496A-BDE2-DD9E1C421662}"/>
                </a:ext>
              </a:extLst>
            </p:cNvPr>
            <p:cNvSpPr/>
            <p:nvPr/>
          </p:nvSpPr>
          <p:spPr>
            <a:xfrm rot="1497925">
              <a:off x="2582348" y="2106701"/>
              <a:ext cx="2390971" cy="3607864"/>
            </a:xfrm>
            <a:prstGeom prst="rect">
              <a:avLst/>
            </a:prstGeom>
            <a:noFill/>
            <a:ln w="9525" cap="flat" cmpd="sng" algn="ctr">
              <a:solidFill>
                <a:schemeClr val="bg1">
                  <a:lumMod val="7682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9" name="矩形 28">
              <a:extLst>
                <a:ext uri="{FF2B5EF4-FFF2-40B4-BE49-F238E27FC236}">
                  <a16:creationId xmlns:a16="http://schemas.microsoft.com/office/drawing/2014/main" xmlns="" id="{0AACB136-1881-4E00-A8DF-CD612DD93A9A}"/>
                </a:ext>
              </a:extLst>
            </p:cNvPr>
            <p:cNvSpPr/>
            <p:nvPr/>
          </p:nvSpPr>
          <p:spPr>
            <a:xfrm rot="1997233">
              <a:off x="2519206" y="2183641"/>
              <a:ext cx="2350287" cy="3546473"/>
            </a:xfrm>
            <a:prstGeom prst="rect">
              <a:avLst/>
            </a:prstGeom>
            <a:noFill/>
            <a:ln w="9525" cap="flat" cmpd="sng" algn="ctr">
              <a:solidFill>
                <a:schemeClr val="bg1">
                  <a:lumMod val="7743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0" name="矩形 29">
              <a:extLst>
                <a:ext uri="{FF2B5EF4-FFF2-40B4-BE49-F238E27FC236}">
                  <a16:creationId xmlns:a16="http://schemas.microsoft.com/office/drawing/2014/main" xmlns="" id="{60B8E230-4666-479D-B258-D96A054F79D9}"/>
                </a:ext>
              </a:extLst>
            </p:cNvPr>
            <p:cNvSpPr/>
            <p:nvPr/>
          </p:nvSpPr>
          <p:spPr>
            <a:xfrm rot="2496542">
              <a:off x="2456064" y="2260581"/>
              <a:ext cx="2309602" cy="3485082"/>
            </a:xfrm>
            <a:prstGeom prst="rect">
              <a:avLst/>
            </a:prstGeom>
            <a:noFill/>
            <a:ln w="9525" cap="flat" cmpd="sng" algn="ctr">
              <a:solidFill>
                <a:schemeClr val="bg1">
                  <a:lumMod val="7804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1" name="矩形 30">
              <a:extLst>
                <a:ext uri="{FF2B5EF4-FFF2-40B4-BE49-F238E27FC236}">
                  <a16:creationId xmlns:a16="http://schemas.microsoft.com/office/drawing/2014/main" xmlns="" id="{FE9218FE-FCC4-41E8-8CAE-46F4B472A03F}"/>
                </a:ext>
              </a:extLst>
            </p:cNvPr>
            <p:cNvSpPr/>
            <p:nvPr/>
          </p:nvSpPr>
          <p:spPr>
            <a:xfrm rot="2995850">
              <a:off x="2392922" y="2337521"/>
              <a:ext cx="2268918" cy="3423691"/>
            </a:xfrm>
            <a:prstGeom prst="rect">
              <a:avLst/>
            </a:prstGeom>
            <a:noFill/>
            <a:ln w="9525" cap="flat" cmpd="sng" algn="ctr">
              <a:solidFill>
                <a:schemeClr val="bg1">
                  <a:lumMod val="7865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2" name="矩形 31">
              <a:extLst>
                <a:ext uri="{FF2B5EF4-FFF2-40B4-BE49-F238E27FC236}">
                  <a16:creationId xmlns:a16="http://schemas.microsoft.com/office/drawing/2014/main" xmlns="" id="{52B4DB2F-F168-449A-8C5E-14ED40D30EA4}"/>
                </a:ext>
              </a:extLst>
            </p:cNvPr>
            <p:cNvSpPr/>
            <p:nvPr/>
          </p:nvSpPr>
          <p:spPr>
            <a:xfrm rot="3495159">
              <a:off x="2329780" y="2414461"/>
              <a:ext cx="2228233" cy="3362299"/>
            </a:xfrm>
            <a:prstGeom prst="rect">
              <a:avLst/>
            </a:prstGeom>
            <a:noFill/>
            <a:ln w="9525" cap="flat" cmpd="sng" algn="ctr">
              <a:solidFill>
                <a:schemeClr val="bg1">
                  <a:lumMod val="7926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3" name="矩形 32">
              <a:extLst>
                <a:ext uri="{FF2B5EF4-FFF2-40B4-BE49-F238E27FC236}">
                  <a16:creationId xmlns:a16="http://schemas.microsoft.com/office/drawing/2014/main" xmlns="" id="{2BFD5102-7E7C-4D6C-95AB-6EA22B290603}"/>
                </a:ext>
              </a:extLst>
            </p:cNvPr>
            <p:cNvSpPr/>
            <p:nvPr/>
          </p:nvSpPr>
          <p:spPr>
            <a:xfrm rot="3994467">
              <a:off x="2266638" y="2491401"/>
              <a:ext cx="2187548" cy="3300908"/>
            </a:xfrm>
            <a:prstGeom prst="rect">
              <a:avLst/>
            </a:prstGeom>
            <a:noFill/>
            <a:ln w="9525" cap="flat" cmpd="sng" algn="ctr">
              <a:solidFill>
                <a:schemeClr val="bg1">
                  <a:lumMod val="7987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4" name="矩形 33">
              <a:extLst>
                <a:ext uri="{FF2B5EF4-FFF2-40B4-BE49-F238E27FC236}">
                  <a16:creationId xmlns:a16="http://schemas.microsoft.com/office/drawing/2014/main" xmlns="" id="{F14BE2E4-B3FC-4798-A484-D72B233953FD}"/>
                </a:ext>
              </a:extLst>
            </p:cNvPr>
            <p:cNvSpPr/>
            <p:nvPr/>
          </p:nvSpPr>
          <p:spPr>
            <a:xfrm rot="4493775">
              <a:off x="2203496" y="2568341"/>
              <a:ext cx="2146864" cy="3239517"/>
            </a:xfrm>
            <a:prstGeom prst="rect">
              <a:avLst/>
            </a:prstGeom>
            <a:noFill/>
            <a:ln w="9525" cap="flat" cmpd="sng" algn="ctr">
              <a:solidFill>
                <a:schemeClr val="bg1">
                  <a:lumMod val="8048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5" name="矩形 34">
              <a:extLst>
                <a:ext uri="{FF2B5EF4-FFF2-40B4-BE49-F238E27FC236}">
                  <a16:creationId xmlns:a16="http://schemas.microsoft.com/office/drawing/2014/main" xmlns="" id="{A5B912CE-6D55-44CD-BFAE-7DA68840B0C2}"/>
                </a:ext>
              </a:extLst>
            </p:cNvPr>
            <p:cNvSpPr/>
            <p:nvPr/>
          </p:nvSpPr>
          <p:spPr>
            <a:xfrm rot="4993084">
              <a:off x="2140354" y="2645281"/>
              <a:ext cx="2106179" cy="3178126"/>
            </a:xfrm>
            <a:prstGeom prst="rect">
              <a:avLst/>
            </a:prstGeom>
            <a:noFill/>
            <a:ln w="9525" cap="flat" cmpd="sng" algn="ctr">
              <a:solidFill>
                <a:schemeClr val="bg1">
                  <a:lumMod val="8109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6" name="矩形 35">
              <a:extLst>
                <a:ext uri="{FF2B5EF4-FFF2-40B4-BE49-F238E27FC236}">
                  <a16:creationId xmlns:a16="http://schemas.microsoft.com/office/drawing/2014/main" xmlns="" id="{AE088A77-E591-49A5-B0BB-7E2251C44A0E}"/>
                </a:ext>
              </a:extLst>
            </p:cNvPr>
            <p:cNvSpPr/>
            <p:nvPr/>
          </p:nvSpPr>
          <p:spPr>
            <a:xfrm rot="5492392">
              <a:off x="2077212" y="2722221"/>
              <a:ext cx="2065494" cy="3116735"/>
            </a:xfrm>
            <a:prstGeom prst="rect">
              <a:avLst/>
            </a:prstGeom>
            <a:noFill/>
            <a:ln w="9525" cap="flat" cmpd="sng" algn="ctr">
              <a:solidFill>
                <a:schemeClr val="bg1">
                  <a:lumMod val="8170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7" name="矩形 36">
              <a:extLst>
                <a:ext uri="{FF2B5EF4-FFF2-40B4-BE49-F238E27FC236}">
                  <a16:creationId xmlns:a16="http://schemas.microsoft.com/office/drawing/2014/main" xmlns="" id="{557E6F1D-F7CB-4159-BC8E-AEF17BF12E44}"/>
                </a:ext>
              </a:extLst>
            </p:cNvPr>
            <p:cNvSpPr/>
            <p:nvPr/>
          </p:nvSpPr>
          <p:spPr>
            <a:xfrm rot="5991701">
              <a:off x="2014070" y="2799161"/>
              <a:ext cx="2024810" cy="3055343"/>
            </a:xfrm>
            <a:prstGeom prst="rect">
              <a:avLst/>
            </a:prstGeom>
            <a:noFill/>
            <a:ln w="9525" cap="flat" cmpd="sng" algn="ctr">
              <a:solidFill>
                <a:schemeClr val="bg1">
                  <a:lumMod val="8231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8" name="矩形 37">
              <a:extLst>
                <a:ext uri="{FF2B5EF4-FFF2-40B4-BE49-F238E27FC236}">
                  <a16:creationId xmlns:a16="http://schemas.microsoft.com/office/drawing/2014/main" xmlns="" id="{AD241846-5CB4-4D7C-9A81-8799FB2C7251}"/>
                </a:ext>
              </a:extLst>
            </p:cNvPr>
            <p:cNvSpPr/>
            <p:nvPr/>
          </p:nvSpPr>
          <p:spPr>
            <a:xfrm rot="6491009">
              <a:off x="1950928" y="2876101"/>
              <a:ext cx="1984125" cy="2993952"/>
            </a:xfrm>
            <a:prstGeom prst="rect">
              <a:avLst/>
            </a:prstGeom>
            <a:noFill/>
            <a:ln w="9525" cap="flat" cmpd="sng" algn="ctr">
              <a:solidFill>
                <a:schemeClr val="bg1">
                  <a:lumMod val="8292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9" name="矩形 38">
              <a:extLst>
                <a:ext uri="{FF2B5EF4-FFF2-40B4-BE49-F238E27FC236}">
                  <a16:creationId xmlns:a16="http://schemas.microsoft.com/office/drawing/2014/main" xmlns="" id="{FC128EB6-0285-4D52-B8B9-A270A3B2C685}"/>
                </a:ext>
              </a:extLst>
            </p:cNvPr>
            <p:cNvSpPr/>
            <p:nvPr/>
          </p:nvSpPr>
          <p:spPr>
            <a:xfrm rot="6990317">
              <a:off x="1887786" y="2953041"/>
              <a:ext cx="1943440" cy="2932561"/>
            </a:xfrm>
            <a:prstGeom prst="rect">
              <a:avLst/>
            </a:prstGeom>
            <a:noFill/>
            <a:ln w="9525" cap="flat" cmpd="sng" algn="ctr">
              <a:solidFill>
                <a:schemeClr val="bg1">
                  <a:lumMod val="8353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0" name="矩形 39">
              <a:extLst>
                <a:ext uri="{FF2B5EF4-FFF2-40B4-BE49-F238E27FC236}">
                  <a16:creationId xmlns:a16="http://schemas.microsoft.com/office/drawing/2014/main" xmlns="" id="{76C20290-8F2A-43F1-B99E-AFB4D8F2A96B}"/>
                </a:ext>
              </a:extLst>
            </p:cNvPr>
            <p:cNvSpPr/>
            <p:nvPr/>
          </p:nvSpPr>
          <p:spPr>
            <a:xfrm rot="7489626">
              <a:off x="1824644" y="3029981"/>
              <a:ext cx="1902756" cy="2871170"/>
            </a:xfrm>
            <a:prstGeom prst="rect">
              <a:avLst/>
            </a:prstGeom>
            <a:noFill/>
            <a:ln w="9525" cap="flat" cmpd="sng" algn="ctr">
              <a:solidFill>
                <a:schemeClr val="bg1">
                  <a:lumMod val="8414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1" name="矩形 40">
              <a:extLst>
                <a:ext uri="{FF2B5EF4-FFF2-40B4-BE49-F238E27FC236}">
                  <a16:creationId xmlns:a16="http://schemas.microsoft.com/office/drawing/2014/main" xmlns="" id="{DC56B4F4-9632-400A-B684-341E6A2EE93B}"/>
                </a:ext>
              </a:extLst>
            </p:cNvPr>
            <p:cNvSpPr/>
            <p:nvPr/>
          </p:nvSpPr>
          <p:spPr>
            <a:xfrm rot="7988934">
              <a:off x="1761502" y="3106921"/>
              <a:ext cx="1862071" cy="2809778"/>
            </a:xfrm>
            <a:prstGeom prst="rect">
              <a:avLst/>
            </a:prstGeom>
            <a:noFill/>
            <a:ln w="9525" cap="flat" cmpd="sng" algn="ctr">
              <a:solidFill>
                <a:schemeClr val="bg1">
                  <a:lumMod val="8475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2" name="矩形 41">
              <a:extLst>
                <a:ext uri="{FF2B5EF4-FFF2-40B4-BE49-F238E27FC236}">
                  <a16:creationId xmlns:a16="http://schemas.microsoft.com/office/drawing/2014/main" xmlns="" id="{7D44884C-B8F5-430B-9117-FAC78B7C81EF}"/>
                </a:ext>
              </a:extLst>
            </p:cNvPr>
            <p:cNvSpPr/>
            <p:nvPr/>
          </p:nvSpPr>
          <p:spPr>
            <a:xfrm rot="8488242">
              <a:off x="1698360" y="3183861"/>
              <a:ext cx="1821387" cy="2748387"/>
            </a:xfrm>
            <a:prstGeom prst="rect">
              <a:avLst/>
            </a:prstGeom>
            <a:noFill/>
            <a:ln w="9525" cap="flat" cmpd="sng" algn="ctr">
              <a:solidFill>
                <a:schemeClr val="bg1">
                  <a:lumMod val="8536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3" name="矩形 42">
              <a:extLst>
                <a:ext uri="{FF2B5EF4-FFF2-40B4-BE49-F238E27FC236}">
                  <a16:creationId xmlns:a16="http://schemas.microsoft.com/office/drawing/2014/main" xmlns="" id="{21A67D47-2860-4A63-8FD0-8AF06ADDF049}"/>
                </a:ext>
              </a:extLst>
            </p:cNvPr>
            <p:cNvSpPr/>
            <p:nvPr/>
          </p:nvSpPr>
          <p:spPr>
            <a:xfrm rot="8987551">
              <a:off x="1635218" y="3260801"/>
              <a:ext cx="1780702" cy="2686996"/>
            </a:xfrm>
            <a:prstGeom prst="rect">
              <a:avLst/>
            </a:prstGeom>
            <a:noFill/>
            <a:ln w="9525" cap="flat" cmpd="sng" algn="ctr">
              <a:solidFill>
                <a:schemeClr val="bg1">
                  <a:lumMod val="8597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4" name="矩形 43">
              <a:extLst>
                <a:ext uri="{FF2B5EF4-FFF2-40B4-BE49-F238E27FC236}">
                  <a16:creationId xmlns:a16="http://schemas.microsoft.com/office/drawing/2014/main" xmlns="" id="{42BD61F3-A437-43EF-B8CD-493E48BD8D68}"/>
                </a:ext>
              </a:extLst>
            </p:cNvPr>
            <p:cNvSpPr/>
            <p:nvPr/>
          </p:nvSpPr>
          <p:spPr>
            <a:xfrm rot="9486859">
              <a:off x="1572077" y="3337740"/>
              <a:ext cx="1740017" cy="2625605"/>
            </a:xfrm>
            <a:prstGeom prst="rect">
              <a:avLst/>
            </a:prstGeom>
            <a:noFill/>
            <a:ln w="9525" cap="flat" cmpd="sng" algn="ctr">
              <a:solidFill>
                <a:schemeClr val="bg1">
                  <a:lumMod val="8658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5" name="矩形 44">
              <a:extLst>
                <a:ext uri="{FF2B5EF4-FFF2-40B4-BE49-F238E27FC236}">
                  <a16:creationId xmlns:a16="http://schemas.microsoft.com/office/drawing/2014/main" xmlns="" id="{153654B6-16DE-4887-83AC-5EB9DFFCF6B3}"/>
                </a:ext>
              </a:extLst>
            </p:cNvPr>
            <p:cNvSpPr/>
            <p:nvPr/>
          </p:nvSpPr>
          <p:spPr>
            <a:xfrm rot="9986168">
              <a:off x="1508935" y="3414681"/>
              <a:ext cx="1699333" cy="2564214"/>
            </a:xfrm>
            <a:prstGeom prst="rect">
              <a:avLst/>
            </a:prstGeom>
            <a:noFill/>
            <a:ln w="9525" cap="flat" cmpd="sng" algn="ctr">
              <a:solidFill>
                <a:schemeClr val="bg1">
                  <a:lumMod val="8719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6" name="矩形 45">
              <a:extLst>
                <a:ext uri="{FF2B5EF4-FFF2-40B4-BE49-F238E27FC236}">
                  <a16:creationId xmlns:a16="http://schemas.microsoft.com/office/drawing/2014/main" xmlns="" id="{B4A31DCC-3465-4DA9-B8C8-B4BAA584BA4C}"/>
                </a:ext>
              </a:extLst>
            </p:cNvPr>
            <p:cNvSpPr/>
            <p:nvPr/>
          </p:nvSpPr>
          <p:spPr>
            <a:xfrm rot="10485476">
              <a:off x="1445793" y="3491621"/>
              <a:ext cx="1658648" cy="2502822"/>
            </a:xfrm>
            <a:prstGeom prst="rect">
              <a:avLst/>
            </a:prstGeom>
            <a:noFill/>
            <a:ln w="9525" cap="flat" cmpd="sng" algn="ctr">
              <a:solidFill>
                <a:schemeClr val="bg1">
                  <a:lumMod val="8780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7" name="矩形 46">
              <a:extLst>
                <a:ext uri="{FF2B5EF4-FFF2-40B4-BE49-F238E27FC236}">
                  <a16:creationId xmlns:a16="http://schemas.microsoft.com/office/drawing/2014/main" xmlns="" id="{986662B2-D510-49C4-9AF0-CCB558DE8DE8}"/>
                </a:ext>
              </a:extLst>
            </p:cNvPr>
            <p:cNvSpPr/>
            <p:nvPr/>
          </p:nvSpPr>
          <p:spPr>
            <a:xfrm rot="10984785">
              <a:off x="1382651" y="3568560"/>
              <a:ext cx="1617964" cy="2441431"/>
            </a:xfrm>
            <a:prstGeom prst="rect">
              <a:avLst/>
            </a:prstGeom>
            <a:noFill/>
            <a:ln w="9525" cap="flat" cmpd="sng" algn="ctr">
              <a:solidFill>
                <a:schemeClr val="bg1">
                  <a:lumMod val="8841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8" name="矩形 47">
              <a:extLst>
                <a:ext uri="{FF2B5EF4-FFF2-40B4-BE49-F238E27FC236}">
                  <a16:creationId xmlns:a16="http://schemas.microsoft.com/office/drawing/2014/main" xmlns="" id="{4B15D3E2-5C26-4A81-AE0F-D041FB322399}"/>
                </a:ext>
              </a:extLst>
            </p:cNvPr>
            <p:cNvSpPr/>
            <p:nvPr/>
          </p:nvSpPr>
          <p:spPr>
            <a:xfrm rot="11484093">
              <a:off x="1319509" y="3645500"/>
              <a:ext cx="1577279" cy="2380040"/>
            </a:xfrm>
            <a:prstGeom prst="rect">
              <a:avLst/>
            </a:prstGeom>
            <a:noFill/>
            <a:ln w="9525" cap="flat" cmpd="sng" algn="ctr">
              <a:solidFill>
                <a:schemeClr val="bg1">
                  <a:lumMod val="8902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9" name="矩形 48">
              <a:extLst>
                <a:ext uri="{FF2B5EF4-FFF2-40B4-BE49-F238E27FC236}">
                  <a16:creationId xmlns:a16="http://schemas.microsoft.com/office/drawing/2014/main" xmlns="" id="{5F1B48E3-12A7-4412-B7B0-98F937FF51FA}"/>
                </a:ext>
              </a:extLst>
            </p:cNvPr>
            <p:cNvSpPr/>
            <p:nvPr/>
          </p:nvSpPr>
          <p:spPr>
            <a:xfrm rot="11983401">
              <a:off x="1256367" y="3722441"/>
              <a:ext cx="1536594" cy="2318649"/>
            </a:xfrm>
            <a:prstGeom prst="rect">
              <a:avLst/>
            </a:prstGeom>
            <a:noFill/>
            <a:ln w="9525" cap="flat" cmpd="sng" algn="ctr">
              <a:solidFill>
                <a:schemeClr val="bg1">
                  <a:lumMod val="8963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0" name="矩形 49">
              <a:extLst>
                <a:ext uri="{FF2B5EF4-FFF2-40B4-BE49-F238E27FC236}">
                  <a16:creationId xmlns:a16="http://schemas.microsoft.com/office/drawing/2014/main" xmlns="" id="{DA5D19E1-FF38-4630-8A81-9D3175F032B0}"/>
                </a:ext>
              </a:extLst>
            </p:cNvPr>
            <p:cNvSpPr/>
            <p:nvPr/>
          </p:nvSpPr>
          <p:spPr>
            <a:xfrm rot="12482710">
              <a:off x="1193225" y="3799380"/>
              <a:ext cx="1495910" cy="2257258"/>
            </a:xfrm>
            <a:prstGeom prst="rect">
              <a:avLst/>
            </a:prstGeom>
            <a:noFill/>
            <a:ln w="9525" cap="flat" cmpd="sng" algn="ctr">
              <a:solidFill>
                <a:schemeClr val="bg1">
                  <a:lumMod val="9024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1" name="矩形 50">
              <a:extLst>
                <a:ext uri="{FF2B5EF4-FFF2-40B4-BE49-F238E27FC236}">
                  <a16:creationId xmlns:a16="http://schemas.microsoft.com/office/drawing/2014/main" xmlns="" id="{7CE8E60A-FEF7-4875-9CC1-C32B410A0BBA}"/>
                </a:ext>
              </a:extLst>
            </p:cNvPr>
            <p:cNvSpPr/>
            <p:nvPr/>
          </p:nvSpPr>
          <p:spPr>
            <a:xfrm rot="12982018">
              <a:off x="1130083" y="3876320"/>
              <a:ext cx="1455225" cy="2195866"/>
            </a:xfrm>
            <a:prstGeom prst="rect">
              <a:avLst/>
            </a:prstGeom>
            <a:noFill/>
            <a:ln w="9525" cap="flat" cmpd="sng" algn="ctr">
              <a:solidFill>
                <a:schemeClr val="bg1">
                  <a:lumMod val="9085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2" name="矩形 51">
              <a:extLst>
                <a:ext uri="{FF2B5EF4-FFF2-40B4-BE49-F238E27FC236}">
                  <a16:creationId xmlns:a16="http://schemas.microsoft.com/office/drawing/2014/main" xmlns="" id="{E5E667C8-CB9E-4A53-B6E2-5B3E31B13B0A}"/>
                </a:ext>
              </a:extLst>
            </p:cNvPr>
            <p:cNvSpPr/>
            <p:nvPr/>
          </p:nvSpPr>
          <p:spPr>
            <a:xfrm rot="13481326">
              <a:off x="1066941" y="3953260"/>
              <a:ext cx="1414541" cy="2134475"/>
            </a:xfrm>
            <a:prstGeom prst="rect">
              <a:avLst/>
            </a:prstGeom>
            <a:noFill/>
            <a:ln w="9525" cap="flat" cmpd="sng" algn="ctr">
              <a:solidFill>
                <a:schemeClr val="bg1">
                  <a:lumMod val="9146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3" name="矩形 52">
              <a:extLst>
                <a:ext uri="{FF2B5EF4-FFF2-40B4-BE49-F238E27FC236}">
                  <a16:creationId xmlns:a16="http://schemas.microsoft.com/office/drawing/2014/main" xmlns="" id="{93B63ADF-80B3-4B91-AD49-A9B3DC7BFD00}"/>
                </a:ext>
              </a:extLst>
            </p:cNvPr>
            <p:cNvSpPr/>
            <p:nvPr/>
          </p:nvSpPr>
          <p:spPr>
            <a:xfrm rot="13980634">
              <a:off x="1003799" y="4030201"/>
              <a:ext cx="1373856" cy="2073084"/>
            </a:xfrm>
            <a:prstGeom prst="rect">
              <a:avLst/>
            </a:prstGeom>
            <a:noFill/>
            <a:ln w="9525" cap="flat" cmpd="sng" algn="ctr">
              <a:solidFill>
                <a:schemeClr val="bg1">
                  <a:lumMod val="9207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4" name="矩形 53">
              <a:extLst>
                <a:ext uri="{FF2B5EF4-FFF2-40B4-BE49-F238E27FC236}">
                  <a16:creationId xmlns:a16="http://schemas.microsoft.com/office/drawing/2014/main" xmlns="" id="{F30AAFF7-283E-4BF7-81D8-250ACF075D23}"/>
                </a:ext>
              </a:extLst>
            </p:cNvPr>
            <p:cNvSpPr/>
            <p:nvPr/>
          </p:nvSpPr>
          <p:spPr>
            <a:xfrm rot="14479943">
              <a:off x="940657" y="4107140"/>
              <a:ext cx="1333171" cy="2011693"/>
            </a:xfrm>
            <a:prstGeom prst="rect">
              <a:avLst/>
            </a:prstGeom>
            <a:noFill/>
            <a:ln w="9525" cap="flat" cmpd="sng" algn="ctr">
              <a:solidFill>
                <a:schemeClr val="bg1">
                  <a:lumMod val="9268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5" name="矩形 54">
              <a:extLst>
                <a:ext uri="{FF2B5EF4-FFF2-40B4-BE49-F238E27FC236}">
                  <a16:creationId xmlns:a16="http://schemas.microsoft.com/office/drawing/2014/main" xmlns="" id="{FB27B1C7-5B42-41FD-B279-E19D56680794}"/>
                </a:ext>
              </a:extLst>
            </p:cNvPr>
            <p:cNvSpPr/>
            <p:nvPr/>
          </p:nvSpPr>
          <p:spPr>
            <a:xfrm rot="14979251">
              <a:off x="877515" y="4184080"/>
              <a:ext cx="1292487" cy="1950301"/>
            </a:xfrm>
            <a:prstGeom prst="rect">
              <a:avLst/>
            </a:prstGeom>
            <a:noFill/>
            <a:ln w="9525" cap="flat" cmpd="sng" algn="ctr">
              <a:solidFill>
                <a:schemeClr val="bg1">
                  <a:lumMod val="9329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6" name="矩形 55">
              <a:extLst>
                <a:ext uri="{FF2B5EF4-FFF2-40B4-BE49-F238E27FC236}">
                  <a16:creationId xmlns:a16="http://schemas.microsoft.com/office/drawing/2014/main" xmlns="" id="{5B489220-2BD1-4E74-861C-23F6FAB094D1}"/>
                </a:ext>
              </a:extLst>
            </p:cNvPr>
            <p:cNvSpPr/>
            <p:nvPr/>
          </p:nvSpPr>
          <p:spPr>
            <a:xfrm rot="15478559">
              <a:off x="814373" y="4261020"/>
              <a:ext cx="1251802" cy="1888910"/>
            </a:xfrm>
            <a:prstGeom prst="rect">
              <a:avLst/>
            </a:prstGeom>
            <a:noFill/>
            <a:ln w="9525" cap="flat" cmpd="sng" algn="ctr">
              <a:solidFill>
                <a:schemeClr val="bg1">
                  <a:lumMod val="9390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7" name="矩形 56">
              <a:extLst>
                <a:ext uri="{FF2B5EF4-FFF2-40B4-BE49-F238E27FC236}">
                  <a16:creationId xmlns:a16="http://schemas.microsoft.com/office/drawing/2014/main" xmlns="" id="{9C7B0CC4-1BB4-4193-A8FE-EB10AD5CACC1}"/>
                </a:ext>
              </a:extLst>
            </p:cNvPr>
            <p:cNvSpPr/>
            <p:nvPr/>
          </p:nvSpPr>
          <p:spPr>
            <a:xfrm rot="15977867">
              <a:off x="751231" y="4337960"/>
              <a:ext cx="1211117" cy="1827519"/>
            </a:xfrm>
            <a:prstGeom prst="rect">
              <a:avLst/>
            </a:prstGeom>
            <a:noFill/>
            <a:ln w="9525" cap="flat" cmpd="sng" algn="ctr">
              <a:solidFill>
                <a:schemeClr val="bg1">
                  <a:lumMod val="9451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8" name="矩形 57">
              <a:extLst>
                <a:ext uri="{FF2B5EF4-FFF2-40B4-BE49-F238E27FC236}">
                  <a16:creationId xmlns:a16="http://schemas.microsoft.com/office/drawing/2014/main" xmlns="" id="{F7D826B1-32B9-4C5E-8292-CBA9256B42FD}"/>
                </a:ext>
              </a:extLst>
            </p:cNvPr>
            <p:cNvSpPr/>
            <p:nvPr/>
          </p:nvSpPr>
          <p:spPr>
            <a:xfrm rot="16477176">
              <a:off x="688089" y="4414900"/>
              <a:ext cx="1170433" cy="1766128"/>
            </a:xfrm>
            <a:prstGeom prst="rect">
              <a:avLst/>
            </a:prstGeom>
            <a:noFill/>
            <a:ln w="9525" cap="flat" cmpd="sng" algn="ctr">
              <a:solidFill>
                <a:schemeClr val="bg1">
                  <a:lumMod val="9512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9" name="矩形 58">
              <a:extLst>
                <a:ext uri="{FF2B5EF4-FFF2-40B4-BE49-F238E27FC236}">
                  <a16:creationId xmlns:a16="http://schemas.microsoft.com/office/drawing/2014/main" xmlns="" id="{88F0A08B-B77A-4D9C-9600-18FA50F3CFA2}"/>
                </a:ext>
              </a:extLst>
            </p:cNvPr>
            <p:cNvSpPr/>
            <p:nvPr/>
          </p:nvSpPr>
          <p:spPr>
            <a:xfrm rot="16976484">
              <a:off x="624947" y="4491840"/>
              <a:ext cx="1129748" cy="1704737"/>
            </a:xfrm>
            <a:prstGeom prst="rect">
              <a:avLst/>
            </a:prstGeom>
            <a:noFill/>
            <a:ln w="9525" cap="flat" cmpd="sng" algn="ctr">
              <a:solidFill>
                <a:schemeClr val="bg1">
                  <a:lumMod val="9573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0" name="矩形 59">
              <a:extLst>
                <a:ext uri="{FF2B5EF4-FFF2-40B4-BE49-F238E27FC236}">
                  <a16:creationId xmlns:a16="http://schemas.microsoft.com/office/drawing/2014/main" xmlns="" id="{C664ECC7-4278-428B-A4DF-1DB49599865D}"/>
                </a:ext>
              </a:extLst>
            </p:cNvPr>
            <p:cNvSpPr/>
            <p:nvPr/>
          </p:nvSpPr>
          <p:spPr>
            <a:xfrm rot="17475793">
              <a:off x="561805" y="4568780"/>
              <a:ext cx="1089064" cy="1643345"/>
            </a:xfrm>
            <a:prstGeom prst="rect">
              <a:avLst/>
            </a:prstGeom>
            <a:noFill/>
            <a:ln w="9525" cap="flat" cmpd="sng" algn="ctr">
              <a:solidFill>
                <a:schemeClr val="bg1">
                  <a:lumMod val="9634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1" name="矩形 60">
              <a:extLst>
                <a:ext uri="{FF2B5EF4-FFF2-40B4-BE49-F238E27FC236}">
                  <a16:creationId xmlns:a16="http://schemas.microsoft.com/office/drawing/2014/main" xmlns="" id="{660039D3-B7AB-474A-ABB2-EE6F16D81055}"/>
                </a:ext>
              </a:extLst>
            </p:cNvPr>
            <p:cNvSpPr/>
            <p:nvPr/>
          </p:nvSpPr>
          <p:spPr>
            <a:xfrm rot="17975101">
              <a:off x="498663" y="4645720"/>
              <a:ext cx="1048379" cy="1581954"/>
            </a:xfrm>
            <a:prstGeom prst="rect">
              <a:avLst/>
            </a:prstGeom>
            <a:noFill/>
            <a:ln w="9525" cap="flat" cmpd="sng" algn="ctr">
              <a:solidFill>
                <a:schemeClr val="bg1">
                  <a:lumMod val="9695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2" name="矩形 61">
              <a:extLst>
                <a:ext uri="{FF2B5EF4-FFF2-40B4-BE49-F238E27FC236}">
                  <a16:creationId xmlns:a16="http://schemas.microsoft.com/office/drawing/2014/main" xmlns="" id="{1B046AAA-B4AE-455E-AFAF-0FF0305D62B4}"/>
                </a:ext>
              </a:extLst>
            </p:cNvPr>
            <p:cNvSpPr/>
            <p:nvPr/>
          </p:nvSpPr>
          <p:spPr>
            <a:xfrm rot="18474410">
              <a:off x="435521" y="4722660"/>
              <a:ext cx="1007694" cy="1520563"/>
            </a:xfrm>
            <a:prstGeom prst="rect">
              <a:avLst/>
            </a:prstGeom>
            <a:noFill/>
            <a:ln w="9525" cap="flat" cmpd="sng" algn="ctr">
              <a:solidFill>
                <a:schemeClr val="bg1">
                  <a:lumMod val="9756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3" name="矩形 62">
              <a:extLst>
                <a:ext uri="{FF2B5EF4-FFF2-40B4-BE49-F238E27FC236}">
                  <a16:creationId xmlns:a16="http://schemas.microsoft.com/office/drawing/2014/main" xmlns="" id="{3F9886C6-B684-4127-95A0-8907BAD157AB}"/>
                </a:ext>
              </a:extLst>
            </p:cNvPr>
            <p:cNvSpPr/>
            <p:nvPr/>
          </p:nvSpPr>
          <p:spPr>
            <a:xfrm rot="18973718">
              <a:off x="372379" y="4799600"/>
              <a:ext cx="967010" cy="1459172"/>
            </a:xfrm>
            <a:prstGeom prst="rect">
              <a:avLst/>
            </a:prstGeom>
            <a:noFill/>
            <a:ln w="9525" cap="flat" cmpd="sng" algn="ctr">
              <a:solidFill>
                <a:schemeClr val="bg1">
                  <a:lumMod val="9817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4" name="矩形 63">
              <a:extLst>
                <a:ext uri="{FF2B5EF4-FFF2-40B4-BE49-F238E27FC236}">
                  <a16:creationId xmlns:a16="http://schemas.microsoft.com/office/drawing/2014/main" xmlns="" id="{F6D445E8-F377-4884-A17D-ACE1B23F3230}"/>
                </a:ext>
              </a:extLst>
            </p:cNvPr>
            <p:cNvSpPr/>
            <p:nvPr/>
          </p:nvSpPr>
          <p:spPr>
            <a:xfrm rot="19473027">
              <a:off x="309237" y="4876540"/>
              <a:ext cx="926325" cy="1397780"/>
            </a:xfrm>
            <a:prstGeom prst="rect">
              <a:avLst/>
            </a:prstGeom>
            <a:noFill/>
            <a:ln w="9525" cap="flat" cmpd="sng" algn="ctr">
              <a:solidFill>
                <a:schemeClr val="bg1">
                  <a:lumMod val="9878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5" name="矩形 64">
              <a:extLst>
                <a:ext uri="{FF2B5EF4-FFF2-40B4-BE49-F238E27FC236}">
                  <a16:creationId xmlns:a16="http://schemas.microsoft.com/office/drawing/2014/main" xmlns="" id="{5358F4BD-18F0-43EF-AF67-AB7D6C56116F}"/>
                </a:ext>
              </a:extLst>
            </p:cNvPr>
            <p:cNvSpPr/>
            <p:nvPr/>
          </p:nvSpPr>
          <p:spPr>
            <a:xfrm rot="19972335">
              <a:off x="246095" y="4953480"/>
              <a:ext cx="885641" cy="1336389"/>
            </a:xfrm>
            <a:prstGeom prst="rect">
              <a:avLst/>
            </a:prstGeom>
            <a:noFill/>
            <a:ln w="9525" cap="flat" cmpd="sng" algn="ctr">
              <a:solidFill>
                <a:schemeClr val="bg1">
                  <a:lumMod val="9939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pic>
        <p:nvPicPr>
          <p:cNvPr id="3" name="图片 2">
            <a:extLst>
              <a:ext uri="{FF2B5EF4-FFF2-40B4-BE49-F238E27FC236}">
                <a16:creationId xmlns:a16="http://schemas.microsoft.com/office/drawing/2014/main" xmlns="" id="{20E54A80-9810-4D48-ABD3-7EC1BDA036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3153" y="1837781"/>
            <a:ext cx="2507736" cy="3792038"/>
          </a:xfrm>
          <a:prstGeom prst="rect">
            <a:avLst/>
          </a:prstGeom>
        </p:spPr>
      </p:pic>
      <p:grpSp>
        <p:nvGrpSpPr>
          <p:cNvPr id="67" name="组合 66">
            <a:extLst>
              <a:ext uri="{FF2B5EF4-FFF2-40B4-BE49-F238E27FC236}">
                <a16:creationId xmlns:a16="http://schemas.microsoft.com/office/drawing/2014/main" xmlns="" id="{A82AB7DF-44B9-459E-9807-C0C3D35E8E0E}"/>
              </a:ext>
            </a:extLst>
          </p:cNvPr>
          <p:cNvGrpSpPr/>
          <p:nvPr/>
        </p:nvGrpSpPr>
        <p:grpSpPr>
          <a:xfrm>
            <a:off x="6096000" y="2041166"/>
            <a:ext cx="978409" cy="663745"/>
            <a:chOff x="10559571" y="3739839"/>
            <a:chExt cx="1216152" cy="690261"/>
          </a:xfrm>
        </p:grpSpPr>
        <p:sp>
          <p:nvSpPr>
            <p:cNvPr id="68" name="平行四边形 67">
              <a:extLst>
                <a:ext uri="{FF2B5EF4-FFF2-40B4-BE49-F238E27FC236}">
                  <a16:creationId xmlns:a16="http://schemas.microsoft.com/office/drawing/2014/main" xmlns="" id="{86882986-6578-4C75-B904-8B7B35C7EBB9}"/>
                </a:ext>
              </a:extLst>
            </p:cNvPr>
            <p:cNvSpPr/>
            <p:nvPr/>
          </p:nvSpPr>
          <p:spPr>
            <a:xfrm>
              <a:off x="10559571" y="3775188"/>
              <a:ext cx="1216152" cy="301422"/>
            </a:xfrm>
            <a:prstGeom prst="parallelogram">
              <a:avLst>
                <a:gd name="adj" fmla="val 99787"/>
              </a:avLst>
            </a:prstGeom>
            <a:noFill/>
            <a:ln w="9525" cap="flat" cmpd="sng" algn="ctr">
              <a:solidFill>
                <a:schemeClr val="bg1">
                  <a:lumMod val="7727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9" name="平行四边形 68">
              <a:extLst>
                <a:ext uri="{FF2B5EF4-FFF2-40B4-BE49-F238E27FC236}">
                  <a16:creationId xmlns:a16="http://schemas.microsoft.com/office/drawing/2014/main" xmlns="" id="{88F6A013-C1A5-46E6-9CAC-401669C61510}"/>
                </a:ext>
              </a:extLst>
            </p:cNvPr>
            <p:cNvSpPr/>
            <p:nvPr/>
          </p:nvSpPr>
          <p:spPr>
            <a:xfrm>
              <a:off x="10559571" y="3810537"/>
              <a:ext cx="1216152" cy="301422"/>
            </a:xfrm>
            <a:prstGeom prst="parallelogram">
              <a:avLst>
                <a:gd name="adj" fmla="val 99787"/>
              </a:avLst>
            </a:prstGeom>
            <a:noFill/>
            <a:ln w="9525" cap="flat" cmpd="sng" algn="ctr">
              <a:solidFill>
                <a:schemeClr val="bg1">
                  <a:lumMod val="7954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0" name="平行四边形 69">
              <a:extLst>
                <a:ext uri="{FF2B5EF4-FFF2-40B4-BE49-F238E27FC236}">
                  <a16:creationId xmlns:a16="http://schemas.microsoft.com/office/drawing/2014/main" xmlns="" id="{4E01EEC1-7FA6-44B7-A07D-FCEC62551537}"/>
                </a:ext>
              </a:extLst>
            </p:cNvPr>
            <p:cNvSpPr/>
            <p:nvPr/>
          </p:nvSpPr>
          <p:spPr>
            <a:xfrm>
              <a:off x="10559571" y="3845886"/>
              <a:ext cx="1216152" cy="301422"/>
            </a:xfrm>
            <a:prstGeom prst="parallelogram">
              <a:avLst>
                <a:gd name="adj" fmla="val 99787"/>
              </a:avLst>
            </a:prstGeom>
            <a:noFill/>
            <a:ln w="9525" cap="flat" cmpd="sng" algn="ctr">
              <a:solidFill>
                <a:schemeClr val="bg1">
                  <a:lumMod val="8181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1" name="平行四边形 70">
              <a:extLst>
                <a:ext uri="{FF2B5EF4-FFF2-40B4-BE49-F238E27FC236}">
                  <a16:creationId xmlns:a16="http://schemas.microsoft.com/office/drawing/2014/main" xmlns="" id="{F02FE68C-0363-40DB-BF6D-A9C2FABF46FF}"/>
                </a:ext>
              </a:extLst>
            </p:cNvPr>
            <p:cNvSpPr/>
            <p:nvPr/>
          </p:nvSpPr>
          <p:spPr>
            <a:xfrm>
              <a:off x="10559571" y="3881235"/>
              <a:ext cx="1216152" cy="301422"/>
            </a:xfrm>
            <a:prstGeom prst="parallelogram">
              <a:avLst>
                <a:gd name="adj" fmla="val 99787"/>
              </a:avLst>
            </a:prstGeom>
            <a:noFill/>
            <a:ln w="9525" cap="flat" cmpd="sng" algn="ctr">
              <a:solidFill>
                <a:schemeClr val="bg1">
                  <a:lumMod val="8409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2" name="平行四边形 71">
              <a:extLst>
                <a:ext uri="{FF2B5EF4-FFF2-40B4-BE49-F238E27FC236}">
                  <a16:creationId xmlns:a16="http://schemas.microsoft.com/office/drawing/2014/main" xmlns="" id="{A47BF061-9A59-4416-82D3-906262495BA5}"/>
                </a:ext>
              </a:extLst>
            </p:cNvPr>
            <p:cNvSpPr/>
            <p:nvPr/>
          </p:nvSpPr>
          <p:spPr>
            <a:xfrm>
              <a:off x="10559571" y="3916584"/>
              <a:ext cx="1216152" cy="301422"/>
            </a:xfrm>
            <a:prstGeom prst="parallelogram">
              <a:avLst>
                <a:gd name="adj" fmla="val 99787"/>
              </a:avLst>
            </a:prstGeom>
            <a:noFill/>
            <a:ln w="9525" cap="flat" cmpd="sng" algn="ctr">
              <a:solidFill>
                <a:schemeClr val="bg1">
                  <a:lumMod val="8636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3" name="平行四边形 72">
              <a:extLst>
                <a:ext uri="{FF2B5EF4-FFF2-40B4-BE49-F238E27FC236}">
                  <a16:creationId xmlns:a16="http://schemas.microsoft.com/office/drawing/2014/main" xmlns="" id="{E71F1BA0-B638-47D9-B302-B2CCA2DE25C0}"/>
                </a:ext>
              </a:extLst>
            </p:cNvPr>
            <p:cNvSpPr/>
            <p:nvPr/>
          </p:nvSpPr>
          <p:spPr>
            <a:xfrm>
              <a:off x="10559571" y="3951933"/>
              <a:ext cx="1216152" cy="301422"/>
            </a:xfrm>
            <a:prstGeom prst="parallelogram">
              <a:avLst>
                <a:gd name="adj" fmla="val 99787"/>
              </a:avLst>
            </a:prstGeom>
            <a:noFill/>
            <a:ln w="9525" cap="flat" cmpd="sng" algn="ctr">
              <a:solidFill>
                <a:schemeClr val="bg1">
                  <a:lumMod val="8863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4" name="平行四边形 73">
              <a:extLst>
                <a:ext uri="{FF2B5EF4-FFF2-40B4-BE49-F238E27FC236}">
                  <a16:creationId xmlns:a16="http://schemas.microsoft.com/office/drawing/2014/main" xmlns="" id="{BC99761E-1988-46B0-A73F-018EA2160A7E}"/>
                </a:ext>
              </a:extLst>
            </p:cNvPr>
            <p:cNvSpPr/>
            <p:nvPr/>
          </p:nvSpPr>
          <p:spPr>
            <a:xfrm>
              <a:off x="10559571" y="3987282"/>
              <a:ext cx="1216152" cy="301422"/>
            </a:xfrm>
            <a:prstGeom prst="parallelogram">
              <a:avLst>
                <a:gd name="adj" fmla="val 99787"/>
              </a:avLst>
            </a:prstGeom>
            <a:noFill/>
            <a:ln w="9525" cap="flat" cmpd="sng" algn="ctr">
              <a:solidFill>
                <a:schemeClr val="bg1">
                  <a:lumMod val="9090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5" name="平行四边形 74">
              <a:extLst>
                <a:ext uri="{FF2B5EF4-FFF2-40B4-BE49-F238E27FC236}">
                  <a16:creationId xmlns:a16="http://schemas.microsoft.com/office/drawing/2014/main" xmlns="" id="{4675EA6E-4485-4C0E-A0B6-DA5891D00251}"/>
                </a:ext>
              </a:extLst>
            </p:cNvPr>
            <p:cNvSpPr/>
            <p:nvPr/>
          </p:nvSpPr>
          <p:spPr>
            <a:xfrm>
              <a:off x="10559571" y="4022631"/>
              <a:ext cx="1216152" cy="301422"/>
            </a:xfrm>
            <a:prstGeom prst="parallelogram">
              <a:avLst>
                <a:gd name="adj" fmla="val 99787"/>
              </a:avLst>
            </a:prstGeom>
            <a:noFill/>
            <a:ln w="9525" cap="flat" cmpd="sng" algn="ctr">
              <a:solidFill>
                <a:schemeClr val="bg1">
                  <a:lumMod val="9318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6" name="平行四边形 75">
              <a:extLst>
                <a:ext uri="{FF2B5EF4-FFF2-40B4-BE49-F238E27FC236}">
                  <a16:creationId xmlns:a16="http://schemas.microsoft.com/office/drawing/2014/main" xmlns="" id="{31219C9C-521E-4001-A104-C519FDAC71ED}"/>
                </a:ext>
              </a:extLst>
            </p:cNvPr>
            <p:cNvSpPr/>
            <p:nvPr/>
          </p:nvSpPr>
          <p:spPr>
            <a:xfrm>
              <a:off x="10559571" y="4057980"/>
              <a:ext cx="1216152" cy="301422"/>
            </a:xfrm>
            <a:prstGeom prst="parallelogram">
              <a:avLst>
                <a:gd name="adj" fmla="val 99787"/>
              </a:avLst>
            </a:prstGeom>
            <a:noFill/>
            <a:ln w="9525" cap="flat" cmpd="sng" algn="ctr">
              <a:solidFill>
                <a:schemeClr val="bg1">
                  <a:lumMod val="9545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7" name="平行四边形 76">
              <a:extLst>
                <a:ext uri="{FF2B5EF4-FFF2-40B4-BE49-F238E27FC236}">
                  <a16:creationId xmlns:a16="http://schemas.microsoft.com/office/drawing/2014/main" xmlns="" id="{E296D99F-25EC-4393-AA6C-F923C44000A1}"/>
                </a:ext>
              </a:extLst>
            </p:cNvPr>
            <p:cNvSpPr/>
            <p:nvPr/>
          </p:nvSpPr>
          <p:spPr>
            <a:xfrm>
              <a:off x="10559571" y="4093329"/>
              <a:ext cx="1216152" cy="301422"/>
            </a:xfrm>
            <a:prstGeom prst="parallelogram">
              <a:avLst>
                <a:gd name="adj" fmla="val 99787"/>
              </a:avLst>
            </a:prstGeom>
            <a:noFill/>
            <a:ln w="9525" cap="flat" cmpd="sng" algn="ctr">
              <a:solidFill>
                <a:schemeClr val="bg1">
                  <a:lumMod val="9772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8" name="平行四边形 77">
              <a:extLst>
                <a:ext uri="{FF2B5EF4-FFF2-40B4-BE49-F238E27FC236}">
                  <a16:creationId xmlns:a16="http://schemas.microsoft.com/office/drawing/2014/main" xmlns="" id="{2D1F5870-F8D2-4964-AF53-73C94C0DAD79}"/>
                </a:ext>
              </a:extLst>
            </p:cNvPr>
            <p:cNvSpPr/>
            <p:nvPr/>
          </p:nvSpPr>
          <p:spPr>
            <a:xfrm>
              <a:off x="10559571" y="4128678"/>
              <a:ext cx="1216152" cy="301422"/>
            </a:xfrm>
            <a:prstGeom prst="parallelogram">
              <a:avLst>
                <a:gd name="adj" fmla="val 99787"/>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平行四边形 78">
              <a:extLst>
                <a:ext uri="{FF2B5EF4-FFF2-40B4-BE49-F238E27FC236}">
                  <a16:creationId xmlns:a16="http://schemas.microsoft.com/office/drawing/2014/main" xmlns="" id="{A6C71353-FBD6-4D9A-A1F4-381CF1EED79C}"/>
                </a:ext>
              </a:extLst>
            </p:cNvPr>
            <p:cNvSpPr/>
            <p:nvPr/>
          </p:nvSpPr>
          <p:spPr>
            <a:xfrm>
              <a:off x="10559571" y="3739839"/>
              <a:ext cx="1216152" cy="301422"/>
            </a:xfrm>
            <a:prstGeom prst="parallelogram">
              <a:avLst>
                <a:gd name="adj" fmla="val 99787"/>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0" name="组合 79">
            <a:extLst>
              <a:ext uri="{FF2B5EF4-FFF2-40B4-BE49-F238E27FC236}">
                <a16:creationId xmlns:a16="http://schemas.microsoft.com/office/drawing/2014/main" xmlns="" id="{6B8F889C-3AC0-43BF-A968-7F79CD2DC91D}"/>
              </a:ext>
            </a:extLst>
          </p:cNvPr>
          <p:cNvGrpSpPr/>
          <p:nvPr/>
        </p:nvGrpSpPr>
        <p:grpSpPr>
          <a:xfrm>
            <a:off x="7347864" y="1882312"/>
            <a:ext cx="4298036" cy="1215064"/>
            <a:chOff x="2566570" y="747847"/>
            <a:chExt cx="4298036" cy="1215064"/>
          </a:xfrm>
        </p:grpSpPr>
        <p:sp>
          <p:nvSpPr>
            <p:cNvPr id="81" name="文本框 80">
              <a:extLst>
                <a:ext uri="{FF2B5EF4-FFF2-40B4-BE49-F238E27FC236}">
                  <a16:creationId xmlns:a16="http://schemas.microsoft.com/office/drawing/2014/main" xmlns="" id="{908681F4-373B-44CE-AE9A-32DBF4A34AFC}"/>
                </a:ext>
              </a:extLst>
            </p:cNvPr>
            <p:cNvSpPr txBox="1"/>
            <p:nvPr/>
          </p:nvSpPr>
          <p:spPr>
            <a:xfrm>
              <a:off x="2566570" y="747847"/>
              <a:ext cx="1569660" cy="461665"/>
            </a:xfrm>
            <a:prstGeom prst="rect">
              <a:avLst/>
            </a:prstGeom>
            <a:noFill/>
          </p:spPr>
          <p:txBody>
            <a:bodyPr wrap="none" rtlCol="0">
              <a:spAutoFit/>
            </a:bodyPr>
            <a:lstStyle/>
            <a:p>
              <a:r>
                <a:rPr lang="zh-CN" altLang="en-US" sz="2400" b="1" spc="300" dirty="0">
                  <a:solidFill>
                    <a:srgbClr val="323232"/>
                  </a:solidFill>
                  <a:latin typeface="微软雅黑 Light" panose="020B0502040204020203" pitchFamily="34" charset="-122"/>
                  <a:ea typeface="微软雅黑 Light" panose="020B0502040204020203" pitchFamily="34" charset="-122"/>
                </a:rPr>
                <a:t>输入标题</a:t>
              </a:r>
            </a:p>
          </p:txBody>
        </p:sp>
        <p:sp>
          <p:nvSpPr>
            <p:cNvPr id="82" name="文本框 81">
              <a:extLst>
                <a:ext uri="{FF2B5EF4-FFF2-40B4-BE49-F238E27FC236}">
                  <a16:creationId xmlns:a16="http://schemas.microsoft.com/office/drawing/2014/main" xmlns="" id="{BBDD42C5-01D2-4061-A2DD-396B841E9F38}"/>
                </a:ext>
              </a:extLst>
            </p:cNvPr>
            <p:cNvSpPr txBox="1"/>
            <p:nvPr/>
          </p:nvSpPr>
          <p:spPr>
            <a:xfrm>
              <a:off x="2566570" y="1171412"/>
              <a:ext cx="4298036" cy="791499"/>
            </a:xfrm>
            <a:prstGeom prst="rect">
              <a:avLst/>
            </a:prstGeom>
            <a:noFill/>
          </p:spPr>
          <p:txBody>
            <a:bodyPr wrap="square" rtlCol="0">
              <a:spAutoFit/>
            </a:bodyPr>
            <a:lstStyle/>
            <a:p>
              <a:pPr>
                <a:lnSpc>
                  <a:spcPct val="150000"/>
                </a:lnSpc>
              </a:pPr>
              <a:r>
                <a:rPr lang="en-US" altLang="zh-CN" sz="1600" dirty="0">
                  <a:solidFill>
                    <a:schemeClr val="tx1">
                      <a:lumMod val="65000"/>
                      <a:lumOff val="35000"/>
                    </a:schemeClr>
                  </a:solidFill>
                  <a:latin typeface="微软雅黑 Light" panose="020B0502040204020203" pitchFamily="34" charset="-122"/>
                  <a:ea typeface="微软雅黑 Light" panose="020B0502040204020203" pitchFamily="34" charset="-122"/>
                </a:rPr>
                <a:t>Lorem ipsum dolor sit amet, consectetur adipiscing elit. </a:t>
              </a:r>
              <a:endParaRPr lang="zh-CN" altLang="en-US" sz="16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grpSp>
      <p:grpSp>
        <p:nvGrpSpPr>
          <p:cNvPr id="83" name="组合 82">
            <a:extLst>
              <a:ext uri="{FF2B5EF4-FFF2-40B4-BE49-F238E27FC236}">
                <a16:creationId xmlns:a16="http://schemas.microsoft.com/office/drawing/2014/main" xmlns="" id="{DEBDDFB2-46D4-4C21-A695-8DAEE6C6DBFA}"/>
              </a:ext>
            </a:extLst>
          </p:cNvPr>
          <p:cNvGrpSpPr/>
          <p:nvPr/>
        </p:nvGrpSpPr>
        <p:grpSpPr>
          <a:xfrm>
            <a:off x="6096000" y="3601368"/>
            <a:ext cx="978409" cy="663745"/>
            <a:chOff x="10559571" y="3739839"/>
            <a:chExt cx="1216152" cy="690261"/>
          </a:xfrm>
        </p:grpSpPr>
        <p:sp>
          <p:nvSpPr>
            <p:cNvPr id="84" name="平行四边形 83">
              <a:extLst>
                <a:ext uri="{FF2B5EF4-FFF2-40B4-BE49-F238E27FC236}">
                  <a16:creationId xmlns:a16="http://schemas.microsoft.com/office/drawing/2014/main" xmlns="" id="{3C9C2BAD-5EED-4D0B-8030-1B0BF555BDD2}"/>
                </a:ext>
              </a:extLst>
            </p:cNvPr>
            <p:cNvSpPr/>
            <p:nvPr/>
          </p:nvSpPr>
          <p:spPr>
            <a:xfrm>
              <a:off x="10559571" y="3775188"/>
              <a:ext cx="1216152" cy="301422"/>
            </a:xfrm>
            <a:prstGeom prst="parallelogram">
              <a:avLst>
                <a:gd name="adj" fmla="val 99787"/>
              </a:avLst>
            </a:prstGeom>
            <a:noFill/>
            <a:ln w="9525" cap="flat" cmpd="sng" algn="ctr">
              <a:solidFill>
                <a:schemeClr val="bg1">
                  <a:lumMod val="7727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5" name="平行四边形 84">
              <a:extLst>
                <a:ext uri="{FF2B5EF4-FFF2-40B4-BE49-F238E27FC236}">
                  <a16:creationId xmlns:a16="http://schemas.microsoft.com/office/drawing/2014/main" xmlns="" id="{DF7F9A81-2AC2-4EEC-BE6B-8E5D3ACC8B5B}"/>
                </a:ext>
              </a:extLst>
            </p:cNvPr>
            <p:cNvSpPr/>
            <p:nvPr/>
          </p:nvSpPr>
          <p:spPr>
            <a:xfrm>
              <a:off x="10559571" y="3810537"/>
              <a:ext cx="1216152" cy="301422"/>
            </a:xfrm>
            <a:prstGeom prst="parallelogram">
              <a:avLst>
                <a:gd name="adj" fmla="val 99787"/>
              </a:avLst>
            </a:prstGeom>
            <a:noFill/>
            <a:ln w="9525" cap="flat" cmpd="sng" algn="ctr">
              <a:solidFill>
                <a:schemeClr val="bg1">
                  <a:lumMod val="7954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6" name="平行四边形 85">
              <a:extLst>
                <a:ext uri="{FF2B5EF4-FFF2-40B4-BE49-F238E27FC236}">
                  <a16:creationId xmlns:a16="http://schemas.microsoft.com/office/drawing/2014/main" xmlns="" id="{1B5BAFEB-4251-47B9-A012-3644BD4D2ABE}"/>
                </a:ext>
              </a:extLst>
            </p:cNvPr>
            <p:cNvSpPr/>
            <p:nvPr/>
          </p:nvSpPr>
          <p:spPr>
            <a:xfrm>
              <a:off x="10559571" y="3845886"/>
              <a:ext cx="1216152" cy="301422"/>
            </a:xfrm>
            <a:prstGeom prst="parallelogram">
              <a:avLst>
                <a:gd name="adj" fmla="val 99787"/>
              </a:avLst>
            </a:prstGeom>
            <a:noFill/>
            <a:ln w="9525" cap="flat" cmpd="sng" algn="ctr">
              <a:solidFill>
                <a:schemeClr val="bg1">
                  <a:lumMod val="8181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7" name="平行四边形 86">
              <a:extLst>
                <a:ext uri="{FF2B5EF4-FFF2-40B4-BE49-F238E27FC236}">
                  <a16:creationId xmlns:a16="http://schemas.microsoft.com/office/drawing/2014/main" xmlns="" id="{17065F47-2C21-41FF-A5CC-B4A55A7E1C8C}"/>
                </a:ext>
              </a:extLst>
            </p:cNvPr>
            <p:cNvSpPr/>
            <p:nvPr/>
          </p:nvSpPr>
          <p:spPr>
            <a:xfrm>
              <a:off x="10559571" y="3881235"/>
              <a:ext cx="1216152" cy="301422"/>
            </a:xfrm>
            <a:prstGeom prst="parallelogram">
              <a:avLst>
                <a:gd name="adj" fmla="val 99787"/>
              </a:avLst>
            </a:prstGeom>
            <a:noFill/>
            <a:ln w="9525" cap="flat" cmpd="sng" algn="ctr">
              <a:solidFill>
                <a:schemeClr val="bg1">
                  <a:lumMod val="8409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8" name="平行四边形 87">
              <a:extLst>
                <a:ext uri="{FF2B5EF4-FFF2-40B4-BE49-F238E27FC236}">
                  <a16:creationId xmlns:a16="http://schemas.microsoft.com/office/drawing/2014/main" xmlns="" id="{A02E4EDA-C62E-4A7B-B53D-EC0D75215F61}"/>
                </a:ext>
              </a:extLst>
            </p:cNvPr>
            <p:cNvSpPr/>
            <p:nvPr/>
          </p:nvSpPr>
          <p:spPr>
            <a:xfrm>
              <a:off x="10559571" y="3916584"/>
              <a:ext cx="1216152" cy="301422"/>
            </a:xfrm>
            <a:prstGeom prst="parallelogram">
              <a:avLst>
                <a:gd name="adj" fmla="val 99787"/>
              </a:avLst>
            </a:prstGeom>
            <a:noFill/>
            <a:ln w="9525" cap="flat" cmpd="sng" algn="ctr">
              <a:solidFill>
                <a:schemeClr val="bg1">
                  <a:lumMod val="8636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9" name="平行四边形 88">
              <a:extLst>
                <a:ext uri="{FF2B5EF4-FFF2-40B4-BE49-F238E27FC236}">
                  <a16:creationId xmlns:a16="http://schemas.microsoft.com/office/drawing/2014/main" xmlns="" id="{2FE28026-FCF7-4D78-A49D-B966C2DD1B1B}"/>
                </a:ext>
              </a:extLst>
            </p:cNvPr>
            <p:cNvSpPr/>
            <p:nvPr/>
          </p:nvSpPr>
          <p:spPr>
            <a:xfrm>
              <a:off x="10559571" y="3951933"/>
              <a:ext cx="1216152" cy="301422"/>
            </a:xfrm>
            <a:prstGeom prst="parallelogram">
              <a:avLst>
                <a:gd name="adj" fmla="val 99787"/>
              </a:avLst>
            </a:prstGeom>
            <a:noFill/>
            <a:ln w="9525" cap="flat" cmpd="sng" algn="ctr">
              <a:solidFill>
                <a:schemeClr val="bg1">
                  <a:lumMod val="8863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90" name="平行四边形 89">
              <a:extLst>
                <a:ext uri="{FF2B5EF4-FFF2-40B4-BE49-F238E27FC236}">
                  <a16:creationId xmlns:a16="http://schemas.microsoft.com/office/drawing/2014/main" xmlns="" id="{AA2AFDCB-D273-44EF-9B3C-5397743CF914}"/>
                </a:ext>
              </a:extLst>
            </p:cNvPr>
            <p:cNvSpPr/>
            <p:nvPr/>
          </p:nvSpPr>
          <p:spPr>
            <a:xfrm>
              <a:off x="10559571" y="3987282"/>
              <a:ext cx="1216152" cy="301422"/>
            </a:xfrm>
            <a:prstGeom prst="parallelogram">
              <a:avLst>
                <a:gd name="adj" fmla="val 99787"/>
              </a:avLst>
            </a:prstGeom>
            <a:noFill/>
            <a:ln w="9525" cap="flat" cmpd="sng" algn="ctr">
              <a:solidFill>
                <a:schemeClr val="bg1">
                  <a:lumMod val="9090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91" name="平行四边形 90">
              <a:extLst>
                <a:ext uri="{FF2B5EF4-FFF2-40B4-BE49-F238E27FC236}">
                  <a16:creationId xmlns:a16="http://schemas.microsoft.com/office/drawing/2014/main" xmlns="" id="{7B479B21-1104-4312-9ADC-084C70A318C3}"/>
                </a:ext>
              </a:extLst>
            </p:cNvPr>
            <p:cNvSpPr/>
            <p:nvPr/>
          </p:nvSpPr>
          <p:spPr>
            <a:xfrm>
              <a:off x="10559571" y="4022631"/>
              <a:ext cx="1216152" cy="301422"/>
            </a:xfrm>
            <a:prstGeom prst="parallelogram">
              <a:avLst>
                <a:gd name="adj" fmla="val 99787"/>
              </a:avLst>
            </a:prstGeom>
            <a:noFill/>
            <a:ln w="9525" cap="flat" cmpd="sng" algn="ctr">
              <a:solidFill>
                <a:schemeClr val="bg1">
                  <a:lumMod val="9318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92" name="平行四边形 91">
              <a:extLst>
                <a:ext uri="{FF2B5EF4-FFF2-40B4-BE49-F238E27FC236}">
                  <a16:creationId xmlns:a16="http://schemas.microsoft.com/office/drawing/2014/main" xmlns="" id="{1F0B8A71-CEB5-4C53-84EE-A2D49F18CCC4}"/>
                </a:ext>
              </a:extLst>
            </p:cNvPr>
            <p:cNvSpPr/>
            <p:nvPr/>
          </p:nvSpPr>
          <p:spPr>
            <a:xfrm>
              <a:off x="10559571" y="4057980"/>
              <a:ext cx="1216152" cy="301422"/>
            </a:xfrm>
            <a:prstGeom prst="parallelogram">
              <a:avLst>
                <a:gd name="adj" fmla="val 99787"/>
              </a:avLst>
            </a:prstGeom>
            <a:noFill/>
            <a:ln w="9525" cap="flat" cmpd="sng" algn="ctr">
              <a:solidFill>
                <a:schemeClr val="bg1">
                  <a:lumMod val="9545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93" name="平行四边形 92">
              <a:extLst>
                <a:ext uri="{FF2B5EF4-FFF2-40B4-BE49-F238E27FC236}">
                  <a16:creationId xmlns:a16="http://schemas.microsoft.com/office/drawing/2014/main" xmlns="" id="{D25904BA-130C-4566-B635-27FA73D3AFCA}"/>
                </a:ext>
              </a:extLst>
            </p:cNvPr>
            <p:cNvSpPr/>
            <p:nvPr/>
          </p:nvSpPr>
          <p:spPr>
            <a:xfrm>
              <a:off x="10559571" y="4093329"/>
              <a:ext cx="1216152" cy="301422"/>
            </a:xfrm>
            <a:prstGeom prst="parallelogram">
              <a:avLst>
                <a:gd name="adj" fmla="val 99787"/>
              </a:avLst>
            </a:prstGeom>
            <a:noFill/>
            <a:ln w="9525" cap="flat" cmpd="sng" algn="ctr">
              <a:solidFill>
                <a:schemeClr val="bg1">
                  <a:lumMod val="9772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94" name="平行四边形 93">
              <a:extLst>
                <a:ext uri="{FF2B5EF4-FFF2-40B4-BE49-F238E27FC236}">
                  <a16:creationId xmlns:a16="http://schemas.microsoft.com/office/drawing/2014/main" xmlns="" id="{22955A00-9357-4E2B-B105-B9B24DD4E01F}"/>
                </a:ext>
              </a:extLst>
            </p:cNvPr>
            <p:cNvSpPr/>
            <p:nvPr/>
          </p:nvSpPr>
          <p:spPr>
            <a:xfrm>
              <a:off x="10559571" y="4128678"/>
              <a:ext cx="1216152" cy="301422"/>
            </a:xfrm>
            <a:prstGeom prst="parallelogram">
              <a:avLst>
                <a:gd name="adj" fmla="val 99787"/>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平行四边形 94">
              <a:extLst>
                <a:ext uri="{FF2B5EF4-FFF2-40B4-BE49-F238E27FC236}">
                  <a16:creationId xmlns:a16="http://schemas.microsoft.com/office/drawing/2014/main" xmlns="" id="{DDE2DFE6-E60B-4CE1-8D80-39EE76F13A1E}"/>
                </a:ext>
              </a:extLst>
            </p:cNvPr>
            <p:cNvSpPr/>
            <p:nvPr/>
          </p:nvSpPr>
          <p:spPr>
            <a:xfrm>
              <a:off x="10559571" y="3739839"/>
              <a:ext cx="1216152" cy="301422"/>
            </a:xfrm>
            <a:prstGeom prst="parallelogram">
              <a:avLst>
                <a:gd name="adj" fmla="val 99787"/>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6" name="组合 95">
            <a:extLst>
              <a:ext uri="{FF2B5EF4-FFF2-40B4-BE49-F238E27FC236}">
                <a16:creationId xmlns:a16="http://schemas.microsoft.com/office/drawing/2014/main" xmlns="" id="{608DE601-8056-4612-B71F-B54A959BB90D}"/>
              </a:ext>
            </a:extLst>
          </p:cNvPr>
          <p:cNvGrpSpPr/>
          <p:nvPr/>
        </p:nvGrpSpPr>
        <p:grpSpPr>
          <a:xfrm>
            <a:off x="7347864" y="3442514"/>
            <a:ext cx="4298036" cy="1215064"/>
            <a:chOff x="2566570" y="747847"/>
            <a:chExt cx="4298036" cy="1215064"/>
          </a:xfrm>
        </p:grpSpPr>
        <p:sp>
          <p:nvSpPr>
            <p:cNvPr id="97" name="文本框 96">
              <a:extLst>
                <a:ext uri="{FF2B5EF4-FFF2-40B4-BE49-F238E27FC236}">
                  <a16:creationId xmlns:a16="http://schemas.microsoft.com/office/drawing/2014/main" xmlns="" id="{2D54C37C-5D80-4F8E-8164-13058E108EF9}"/>
                </a:ext>
              </a:extLst>
            </p:cNvPr>
            <p:cNvSpPr txBox="1"/>
            <p:nvPr/>
          </p:nvSpPr>
          <p:spPr>
            <a:xfrm>
              <a:off x="2566570" y="747847"/>
              <a:ext cx="1569660" cy="461665"/>
            </a:xfrm>
            <a:prstGeom prst="rect">
              <a:avLst/>
            </a:prstGeom>
            <a:noFill/>
          </p:spPr>
          <p:txBody>
            <a:bodyPr wrap="none" rtlCol="0">
              <a:spAutoFit/>
            </a:bodyPr>
            <a:lstStyle/>
            <a:p>
              <a:r>
                <a:rPr lang="zh-CN" altLang="en-US" sz="2400" b="1" spc="300" dirty="0">
                  <a:solidFill>
                    <a:srgbClr val="323232"/>
                  </a:solidFill>
                  <a:latin typeface="微软雅黑 Light" panose="020B0502040204020203" pitchFamily="34" charset="-122"/>
                  <a:ea typeface="微软雅黑 Light" panose="020B0502040204020203" pitchFamily="34" charset="-122"/>
                </a:rPr>
                <a:t>输入标题</a:t>
              </a:r>
            </a:p>
          </p:txBody>
        </p:sp>
        <p:sp>
          <p:nvSpPr>
            <p:cNvPr id="98" name="文本框 97">
              <a:extLst>
                <a:ext uri="{FF2B5EF4-FFF2-40B4-BE49-F238E27FC236}">
                  <a16:creationId xmlns:a16="http://schemas.microsoft.com/office/drawing/2014/main" xmlns="" id="{E68A7935-EC83-44F0-84C6-0B262CAABE0C}"/>
                </a:ext>
              </a:extLst>
            </p:cNvPr>
            <p:cNvSpPr txBox="1"/>
            <p:nvPr/>
          </p:nvSpPr>
          <p:spPr>
            <a:xfrm>
              <a:off x="2566570" y="1171412"/>
              <a:ext cx="4298036" cy="791499"/>
            </a:xfrm>
            <a:prstGeom prst="rect">
              <a:avLst/>
            </a:prstGeom>
            <a:noFill/>
          </p:spPr>
          <p:txBody>
            <a:bodyPr wrap="square" rtlCol="0">
              <a:spAutoFit/>
            </a:bodyPr>
            <a:lstStyle/>
            <a:p>
              <a:pPr>
                <a:lnSpc>
                  <a:spcPct val="150000"/>
                </a:lnSpc>
              </a:pPr>
              <a:r>
                <a:rPr lang="en-US" altLang="zh-CN" sz="1600" dirty="0">
                  <a:solidFill>
                    <a:schemeClr val="tx1">
                      <a:lumMod val="65000"/>
                      <a:lumOff val="35000"/>
                    </a:schemeClr>
                  </a:solidFill>
                  <a:latin typeface="微软雅黑 Light" panose="020B0502040204020203" pitchFamily="34" charset="-122"/>
                  <a:ea typeface="微软雅黑 Light" panose="020B0502040204020203" pitchFamily="34" charset="-122"/>
                </a:rPr>
                <a:t>Lorem ipsum dolor sit amet, consectetur adipiscing elit. </a:t>
              </a:r>
              <a:endParaRPr lang="zh-CN" altLang="en-US" sz="16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grpSp>
      <p:grpSp>
        <p:nvGrpSpPr>
          <p:cNvPr id="99" name="组合 98">
            <a:extLst>
              <a:ext uri="{FF2B5EF4-FFF2-40B4-BE49-F238E27FC236}">
                <a16:creationId xmlns:a16="http://schemas.microsoft.com/office/drawing/2014/main" xmlns="" id="{F97E4145-7539-442C-AA20-20817F2E6F72}"/>
              </a:ext>
            </a:extLst>
          </p:cNvPr>
          <p:cNvGrpSpPr/>
          <p:nvPr/>
        </p:nvGrpSpPr>
        <p:grpSpPr>
          <a:xfrm>
            <a:off x="6096000" y="5283458"/>
            <a:ext cx="978409" cy="663745"/>
            <a:chOff x="10559571" y="3739839"/>
            <a:chExt cx="1216152" cy="690261"/>
          </a:xfrm>
        </p:grpSpPr>
        <p:sp>
          <p:nvSpPr>
            <p:cNvPr id="100" name="平行四边形 99">
              <a:extLst>
                <a:ext uri="{FF2B5EF4-FFF2-40B4-BE49-F238E27FC236}">
                  <a16:creationId xmlns:a16="http://schemas.microsoft.com/office/drawing/2014/main" xmlns="" id="{8C9F95D0-DC2D-49F5-81AE-FA98D15BAAA8}"/>
                </a:ext>
              </a:extLst>
            </p:cNvPr>
            <p:cNvSpPr/>
            <p:nvPr/>
          </p:nvSpPr>
          <p:spPr>
            <a:xfrm>
              <a:off x="10559571" y="3775188"/>
              <a:ext cx="1216152" cy="301422"/>
            </a:xfrm>
            <a:prstGeom prst="parallelogram">
              <a:avLst>
                <a:gd name="adj" fmla="val 99787"/>
              </a:avLst>
            </a:prstGeom>
            <a:noFill/>
            <a:ln w="9525" cap="flat" cmpd="sng" algn="ctr">
              <a:solidFill>
                <a:schemeClr val="bg1">
                  <a:lumMod val="7727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01" name="平行四边形 100">
              <a:extLst>
                <a:ext uri="{FF2B5EF4-FFF2-40B4-BE49-F238E27FC236}">
                  <a16:creationId xmlns:a16="http://schemas.microsoft.com/office/drawing/2014/main" xmlns="" id="{87E4EA35-EB9E-4921-A47E-7697CD1A7885}"/>
                </a:ext>
              </a:extLst>
            </p:cNvPr>
            <p:cNvSpPr/>
            <p:nvPr/>
          </p:nvSpPr>
          <p:spPr>
            <a:xfrm>
              <a:off x="10559571" y="3810537"/>
              <a:ext cx="1216152" cy="301422"/>
            </a:xfrm>
            <a:prstGeom prst="parallelogram">
              <a:avLst>
                <a:gd name="adj" fmla="val 99787"/>
              </a:avLst>
            </a:prstGeom>
            <a:noFill/>
            <a:ln w="9525" cap="flat" cmpd="sng" algn="ctr">
              <a:solidFill>
                <a:schemeClr val="bg1">
                  <a:lumMod val="7954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02" name="平行四边形 101">
              <a:extLst>
                <a:ext uri="{FF2B5EF4-FFF2-40B4-BE49-F238E27FC236}">
                  <a16:creationId xmlns:a16="http://schemas.microsoft.com/office/drawing/2014/main" xmlns="" id="{07EAEDA5-BCBC-4A68-AB04-21CA3D0BF2A7}"/>
                </a:ext>
              </a:extLst>
            </p:cNvPr>
            <p:cNvSpPr/>
            <p:nvPr/>
          </p:nvSpPr>
          <p:spPr>
            <a:xfrm>
              <a:off x="10559571" y="3845886"/>
              <a:ext cx="1216152" cy="301422"/>
            </a:xfrm>
            <a:prstGeom prst="parallelogram">
              <a:avLst>
                <a:gd name="adj" fmla="val 99787"/>
              </a:avLst>
            </a:prstGeom>
            <a:noFill/>
            <a:ln w="9525" cap="flat" cmpd="sng" algn="ctr">
              <a:solidFill>
                <a:schemeClr val="bg1">
                  <a:lumMod val="8181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03" name="平行四边形 102">
              <a:extLst>
                <a:ext uri="{FF2B5EF4-FFF2-40B4-BE49-F238E27FC236}">
                  <a16:creationId xmlns:a16="http://schemas.microsoft.com/office/drawing/2014/main" xmlns="" id="{EE2ECA8F-F142-4B03-996B-6BA63BB4881F}"/>
                </a:ext>
              </a:extLst>
            </p:cNvPr>
            <p:cNvSpPr/>
            <p:nvPr/>
          </p:nvSpPr>
          <p:spPr>
            <a:xfrm>
              <a:off x="10559571" y="3881235"/>
              <a:ext cx="1216152" cy="301422"/>
            </a:xfrm>
            <a:prstGeom prst="parallelogram">
              <a:avLst>
                <a:gd name="adj" fmla="val 99787"/>
              </a:avLst>
            </a:prstGeom>
            <a:noFill/>
            <a:ln w="9525" cap="flat" cmpd="sng" algn="ctr">
              <a:solidFill>
                <a:schemeClr val="bg1">
                  <a:lumMod val="8409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04" name="平行四边形 103">
              <a:extLst>
                <a:ext uri="{FF2B5EF4-FFF2-40B4-BE49-F238E27FC236}">
                  <a16:creationId xmlns:a16="http://schemas.microsoft.com/office/drawing/2014/main" xmlns="" id="{BF45F909-9206-4CEA-B971-740EBD52DCBB}"/>
                </a:ext>
              </a:extLst>
            </p:cNvPr>
            <p:cNvSpPr/>
            <p:nvPr/>
          </p:nvSpPr>
          <p:spPr>
            <a:xfrm>
              <a:off x="10559571" y="3916584"/>
              <a:ext cx="1216152" cy="301422"/>
            </a:xfrm>
            <a:prstGeom prst="parallelogram">
              <a:avLst>
                <a:gd name="adj" fmla="val 99787"/>
              </a:avLst>
            </a:prstGeom>
            <a:noFill/>
            <a:ln w="9525" cap="flat" cmpd="sng" algn="ctr">
              <a:solidFill>
                <a:schemeClr val="bg1">
                  <a:lumMod val="8636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05" name="平行四边形 104">
              <a:extLst>
                <a:ext uri="{FF2B5EF4-FFF2-40B4-BE49-F238E27FC236}">
                  <a16:creationId xmlns:a16="http://schemas.microsoft.com/office/drawing/2014/main" xmlns="" id="{43228893-D220-4BA9-9D60-EB6D25DBE368}"/>
                </a:ext>
              </a:extLst>
            </p:cNvPr>
            <p:cNvSpPr/>
            <p:nvPr/>
          </p:nvSpPr>
          <p:spPr>
            <a:xfrm>
              <a:off x="10559571" y="3951933"/>
              <a:ext cx="1216152" cy="301422"/>
            </a:xfrm>
            <a:prstGeom prst="parallelogram">
              <a:avLst>
                <a:gd name="adj" fmla="val 99787"/>
              </a:avLst>
            </a:prstGeom>
            <a:noFill/>
            <a:ln w="9525" cap="flat" cmpd="sng" algn="ctr">
              <a:solidFill>
                <a:schemeClr val="bg1">
                  <a:lumMod val="8863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06" name="平行四边形 105">
              <a:extLst>
                <a:ext uri="{FF2B5EF4-FFF2-40B4-BE49-F238E27FC236}">
                  <a16:creationId xmlns:a16="http://schemas.microsoft.com/office/drawing/2014/main" xmlns="" id="{BE52D54C-BA0B-4159-B120-4C0AA5177E18}"/>
                </a:ext>
              </a:extLst>
            </p:cNvPr>
            <p:cNvSpPr/>
            <p:nvPr/>
          </p:nvSpPr>
          <p:spPr>
            <a:xfrm>
              <a:off x="10559571" y="3987282"/>
              <a:ext cx="1216152" cy="301422"/>
            </a:xfrm>
            <a:prstGeom prst="parallelogram">
              <a:avLst>
                <a:gd name="adj" fmla="val 99787"/>
              </a:avLst>
            </a:prstGeom>
            <a:noFill/>
            <a:ln w="9525" cap="flat" cmpd="sng" algn="ctr">
              <a:solidFill>
                <a:schemeClr val="bg1">
                  <a:lumMod val="9090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07" name="平行四边形 106">
              <a:extLst>
                <a:ext uri="{FF2B5EF4-FFF2-40B4-BE49-F238E27FC236}">
                  <a16:creationId xmlns:a16="http://schemas.microsoft.com/office/drawing/2014/main" xmlns="" id="{F7F48CAA-3167-418F-A24D-2D198B95738A}"/>
                </a:ext>
              </a:extLst>
            </p:cNvPr>
            <p:cNvSpPr/>
            <p:nvPr/>
          </p:nvSpPr>
          <p:spPr>
            <a:xfrm>
              <a:off x="10559571" y="4022631"/>
              <a:ext cx="1216152" cy="301422"/>
            </a:xfrm>
            <a:prstGeom prst="parallelogram">
              <a:avLst>
                <a:gd name="adj" fmla="val 99787"/>
              </a:avLst>
            </a:prstGeom>
            <a:noFill/>
            <a:ln w="9525" cap="flat" cmpd="sng" algn="ctr">
              <a:solidFill>
                <a:schemeClr val="bg1">
                  <a:lumMod val="9318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08" name="平行四边形 107">
              <a:extLst>
                <a:ext uri="{FF2B5EF4-FFF2-40B4-BE49-F238E27FC236}">
                  <a16:creationId xmlns:a16="http://schemas.microsoft.com/office/drawing/2014/main" xmlns="" id="{CD9979CA-683D-4C12-B566-ED6FF9F6DEB7}"/>
                </a:ext>
              </a:extLst>
            </p:cNvPr>
            <p:cNvSpPr/>
            <p:nvPr/>
          </p:nvSpPr>
          <p:spPr>
            <a:xfrm>
              <a:off x="10559571" y="4057980"/>
              <a:ext cx="1216152" cy="301422"/>
            </a:xfrm>
            <a:prstGeom prst="parallelogram">
              <a:avLst>
                <a:gd name="adj" fmla="val 99787"/>
              </a:avLst>
            </a:prstGeom>
            <a:noFill/>
            <a:ln w="9525" cap="flat" cmpd="sng" algn="ctr">
              <a:solidFill>
                <a:schemeClr val="bg1">
                  <a:lumMod val="9545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09" name="平行四边形 108">
              <a:extLst>
                <a:ext uri="{FF2B5EF4-FFF2-40B4-BE49-F238E27FC236}">
                  <a16:creationId xmlns:a16="http://schemas.microsoft.com/office/drawing/2014/main" xmlns="" id="{73F7C60D-B01B-4F44-9BCF-C88483BB29C4}"/>
                </a:ext>
              </a:extLst>
            </p:cNvPr>
            <p:cNvSpPr/>
            <p:nvPr/>
          </p:nvSpPr>
          <p:spPr>
            <a:xfrm>
              <a:off x="10559571" y="4093329"/>
              <a:ext cx="1216152" cy="301422"/>
            </a:xfrm>
            <a:prstGeom prst="parallelogram">
              <a:avLst>
                <a:gd name="adj" fmla="val 99787"/>
              </a:avLst>
            </a:prstGeom>
            <a:noFill/>
            <a:ln w="9525" cap="flat" cmpd="sng" algn="ctr">
              <a:solidFill>
                <a:schemeClr val="bg1">
                  <a:lumMod val="9772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10" name="平行四边形 109">
              <a:extLst>
                <a:ext uri="{FF2B5EF4-FFF2-40B4-BE49-F238E27FC236}">
                  <a16:creationId xmlns:a16="http://schemas.microsoft.com/office/drawing/2014/main" xmlns="" id="{B432B767-2ACA-42A5-923E-650158FD974A}"/>
                </a:ext>
              </a:extLst>
            </p:cNvPr>
            <p:cNvSpPr/>
            <p:nvPr/>
          </p:nvSpPr>
          <p:spPr>
            <a:xfrm>
              <a:off x="10559571" y="4128678"/>
              <a:ext cx="1216152" cy="301422"/>
            </a:xfrm>
            <a:prstGeom prst="parallelogram">
              <a:avLst>
                <a:gd name="adj" fmla="val 99787"/>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平行四边形 110">
              <a:extLst>
                <a:ext uri="{FF2B5EF4-FFF2-40B4-BE49-F238E27FC236}">
                  <a16:creationId xmlns:a16="http://schemas.microsoft.com/office/drawing/2014/main" xmlns="" id="{A1DF6502-DB7E-427F-B7D7-11014DF26A53}"/>
                </a:ext>
              </a:extLst>
            </p:cNvPr>
            <p:cNvSpPr/>
            <p:nvPr/>
          </p:nvSpPr>
          <p:spPr>
            <a:xfrm>
              <a:off x="10559571" y="3739839"/>
              <a:ext cx="1216152" cy="301422"/>
            </a:xfrm>
            <a:prstGeom prst="parallelogram">
              <a:avLst>
                <a:gd name="adj" fmla="val 99787"/>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2" name="组合 111">
            <a:extLst>
              <a:ext uri="{FF2B5EF4-FFF2-40B4-BE49-F238E27FC236}">
                <a16:creationId xmlns:a16="http://schemas.microsoft.com/office/drawing/2014/main" xmlns="" id="{9BC9D6A7-35DC-4519-BBDD-50AD8FE00765}"/>
              </a:ext>
            </a:extLst>
          </p:cNvPr>
          <p:cNvGrpSpPr/>
          <p:nvPr/>
        </p:nvGrpSpPr>
        <p:grpSpPr>
          <a:xfrm>
            <a:off x="7347864" y="5124604"/>
            <a:ext cx="4298036" cy="1215064"/>
            <a:chOff x="2566570" y="747847"/>
            <a:chExt cx="4298036" cy="1215064"/>
          </a:xfrm>
        </p:grpSpPr>
        <p:sp>
          <p:nvSpPr>
            <p:cNvPr id="113" name="文本框 112">
              <a:extLst>
                <a:ext uri="{FF2B5EF4-FFF2-40B4-BE49-F238E27FC236}">
                  <a16:creationId xmlns:a16="http://schemas.microsoft.com/office/drawing/2014/main" xmlns="" id="{51E2EF1C-8AE5-438D-AA02-C2C0CA684DA1}"/>
                </a:ext>
              </a:extLst>
            </p:cNvPr>
            <p:cNvSpPr txBox="1"/>
            <p:nvPr/>
          </p:nvSpPr>
          <p:spPr>
            <a:xfrm>
              <a:off x="2566570" y="747847"/>
              <a:ext cx="1569660" cy="461665"/>
            </a:xfrm>
            <a:prstGeom prst="rect">
              <a:avLst/>
            </a:prstGeom>
            <a:noFill/>
          </p:spPr>
          <p:txBody>
            <a:bodyPr wrap="none" rtlCol="0">
              <a:spAutoFit/>
            </a:bodyPr>
            <a:lstStyle/>
            <a:p>
              <a:r>
                <a:rPr lang="zh-CN" altLang="en-US" sz="2400" b="1" spc="300" dirty="0">
                  <a:solidFill>
                    <a:srgbClr val="323232"/>
                  </a:solidFill>
                  <a:latin typeface="微软雅黑 Light" panose="020B0502040204020203" pitchFamily="34" charset="-122"/>
                  <a:ea typeface="微软雅黑 Light" panose="020B0502040204020203" pitchFamily="34" charset="-122"/>
                </a:rPr>
                <a:t>输入标题</a:t>
              </a:r>
            </a:p>
          </p:txBody>
        </p:sp>
        <p:sp>
          <p:nvSpPr>
            <p:cNvPr id="114" name="文本框 113">
              <a:extLst>
                <a:ext uri="{FF2B5EF4-FFF2-40B4-BE49-F238E27FC236}">
                  <a16:creationId xmlns:a16="http://schemas.microsoft.com/office/drawing/2014/main" xmlns="" id="{CE3E106B-0863-49B8-A3E9-C12C10367488}"/>
                </a:ext>
              </a:extLst>
            </p:cNvPr>
            <p:cNvSpPr txBox="1"/>
            <p:nvPr/>
          </p:nvSpPr>
          <p:spPr>
            <a:xfrm>
              <a:off x="2566570" y="1171412"/>
              <a:ext cx="4298036" cy="791499"/>
            </a:xfrm>
            <a:prstGeom prst="rect">
              <a:avLst/>
            </a:prstGeom>
            <a:noFill/>
          </p:spPr>
          <p:txBody>
            <a:bodyPr wrap="square" rtlCol="0">
              <a:spAutoFit/>
            </a:bodyPr>
            <a:lstStyle/>
            <a:p>
              <a:pPr>
                <a:lnSpc>
                  <a:spcPct val="150000"/>
                </a:lnSpc>
              </a:pPr>
              <a:r>
                <a:rPr lang="en-US" altLang="zh-CN" sz="1600" dirty="0">
                  <a:solidFill>
                    <a:schemeClr val="tx1">
                      <a:lumMod val="65000"/>
                      <a:lumOff val="35000"/>
                    </a:schemeClr>
                  </a:solidFill>
                  <a:latin typeface="微软雅黑 Light" panose="020B0502040204020203" pitchFamily="34" charset="-122"/>
                  <a:ea typeface="微软雅黑 Light" panose="020B0502040204020203" pitchFamily="34" charset="-122"/>
                </a:rPr>
                <a:t>Lorem ipsum dolor sit amet, consectetur adipiscing elit. </a:t>
              </a:r>
              <a:endParaRPr lang="zh-CN" altLang="en-US" sz="16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grpSp>
      <p:sp>
        <p:nvSpPr>
          <p:cNvPr id="127" name="文本框 126">
            <a:extLst>
              <a:ext uri="{FF2B5EF4-FFF2-40B4-BE49-F238E27FC236}">
                <a16:creationId xmlns:a16="http://schemas.microsoft.com/office/drawing/2014/main" xmlns="" id="{EB097338-AE4D-4144-8D12-94A16000E750}"/>
              </a:ext>
            </a:extLst>
          </p:cNvPr>
          <p:cNvSpPr txBox="1"/>
          <p:nvPr/>
        </p:nvSpPr>
        <p:spPr>
          <a:xfrm>
            <a:off x="8822295" y="768560"/>
            <a:ext cx="2544286" cy="707886"/>
          </a:xfrm>
          <a:prstGeom prst="rect">
            <a:avLst/>
          </a:prstGeom>
          <a:noFill/>
        </p:spPr>
        <p:txBody>
          <a:bodyPr wrap="none" rtlCol="0">
            <a:spAutoFit/>
          </a:bodyPr>
          <a:lstStyle/>
          <a:p>
            <a:r>
              <a:rPr lang="zh-CN" altLang="en-US" sz="4000" b="1" spc="600" dirty="0">
                <a:solidFill>
                  <a:srgbClr val="323232"/>
                </a:solidFill>
                <a:effectLst>
                  <a:outerShdw blurRad="63500" sx="102000" sy="102000" algn="ctr" rotWithShape="0">
                    <a:prstClr val="black">
                      <a:alpha val="40000"/>
                    </a:prstClr>
                  </a:outerShdw>
                </a:effectLst>
                <a:latin typeface="微软雅黑 Light" panose="020B0502040204020203" pitchFamily="34" charset="-122"/>
                <a:ea typeface="微软雅黑 Light" panose="020B0502040204020203" pitchFamily="34" charset="-122"/>
              </a:rPr>
              <a:t>添加标题</a:t>
            </a:r>
          </a:p>
        </p:txBody>
      </p:sp>
      <p:sp>
        <p:nvSpPr>
          <p:cNvPr id="128" name="矩形 127">
            <a:extLst>
              <a:ext uri="{FF2B5EF4-FFF2-40B4-BE49-F238E27FC236}">
                <a16:creationId xmlns:a16="http://schemas.microsoft.com/office/drawing/2014/main" xmlns="" id="{45B94BD1-755B-4CEF-A023-DA5488ACCCF2}"/>
              </a:ext>
            </a:extLst>
          </p:cNvPr>
          <p:cNvSpPr/>
          <p:nvPr/>
        </p:nvSpPr>
        <p:spPr>
          <a:xfrm>
            <a:off x="1231796" y="952963"/>
            <a:ext cx="2591173" cy="1157625"/>
          </a:xfrm>
          <a:prstGeom prst="rect">
            <a:avLst/>
          </a:prstGeom>
        </p:spPr>
        <p:txBody>
          <a:bodyPr wrap="square">
            <a:spAutoFit/>
          </a:bodyPr>
          <a:lstStyle/>
          <a:p>
            <a:pPr>
              <a:lnSpc>
                <a:spcPct val="150000"/>
              </a:lnSpc>
            </a:pPr>
            <a:r>
              <a:rPr lang="en-US" altLang="zh-CN" sz="1600" dirty="0">
                <a:solidFill>
                  <a:schemeClr val="tx1">
                    <a:lumMod val="65000"/>
                    <a:lumOff val="35000"/>
                  </a:schemeClr>
                </a:solidFill>
                <a:latin typeface="微软雅黑 Light" panose="020B0502040204020203" pitchFamily="34" charset="-122"/>
                <a:ea typeface="微软雅黑 Light" panose="020B0502040204020203" pitchFamily="34" charset="-122"/>
              </a:rPr>
              <a:t>Lorem ipsum dolor sit amet, consectetur adipiscing elit. </a:t>
            </a:r>
            <a:endParaRPr lang="zh-CN" altLang="en-US" sz="16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82481092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7"/>
                                        </p:tgtEl>
                                        <p:attrNameLst>
                                          <p:attrName>style.visibility</p:attrName>
                                        </p:attrNameLst>
                                      </p:cBhvr>
                                      <p:to>
                                        <p:strVal val="visible"/>
                                      </p:to>
                                    </p:set>
                                    <p:anim calcmode="lin" valueType="num">
                                      <p:cBhvr additive="base">
                                        <p:cTn id="7" dur="500" fill="hold"/>
                                        <p:tgtEl>
                                          <p:spTgt spid="127"/>
                                        </p:tgtEl>
                                        <p:attrNameLst>
                                          <p:attrName>ppt_x</p:attrName>
                                        </p:attrNameLst>
                                      </p:cBhvr>
                                      <p:tavLst>
                                        <p:tav tm="0">
                                          <p:val>
                                            <p:strVal val="1+#ppt_w/2"/>
                                          </p:val>
                                        </p:tav>
                                        <p:tav tm="100000">
                                          <p:val>
                                            <p:strVal val="#ppt_x"/>
                                          </p:val>
                                        </p:tav>
                                      </p:tavLst>
                                    </p:anim>
                                    <p:anim calcmode="lin" valueType="num">
                                      <p:cBhvr additive="base">
                                        <p:cTn id="8" dur="500" fill="hold"/>
                                        <p:tgtEl>
                                          <p:spTgt spid="1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66"/>
                                        </p:tgtEl>
                                        <p:attrNameLst>
                                          <p:attrName>style.visibility</p:attrName>
                                        </p:attrNameLst>
                                      </p:cBhvr>
                                      <p:to>
                                        <p:strVal val="visible"/>
                                      </p:to>
                                    </p:set>
                                    <p:animEffect transition="in" filter="randombar(horizontal)">
                                      <p:cBhvr>
                                        <p:cTn id="13" dur="500"/>
                                        <p:tgtEl>
                                          <p:spTgt spid="66"/>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randombar(horizontal)">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8"/>
                                        </p:tgtEl>
                                        <p:attrNameLst>
                                          <p:attrName>style.visibility</p:attrName>
                                        </p:attrNameLst>
                                      </p:cBhvr>
                                      <p:to>
                                        <p:strVal val="visible"/>
                                      </p:to>
                                    </p:set>
                                    <p:animEffect transition="in" filter="fade">
                                      <p:cBhvr>
                                        <p:cTn id="21" dur="500"/>
                                        <p:tgtEl>
                                          <p:spTgt spid="128"/>
                                        </p:tgtEl>
                                      </p:cBhvr>
                                    </p:animEffect>
                                    <p:anim calcmode="lin" valueType="num">
                                      <p:cBhvr>
                                        <p:cTn id="22" dur="500" fill="hold"/>
                                        <p:tgtEl>
                                          <p:spTgt spid="128"/>
                                        </p:tgtEl>
                                        <p:attrNameLst>
                                          <p:attrName>ppt_x</p:attrName>
                                        </p:attrNameLst>
                                      </p:cBhvr>
                                      <p:tavLst>
                                        <p:tav tm="0">
                                          <p:val>
                                            <p:strVal val="#ppt_x"/>
                                          </p:val>
                                        </p:tav>
                                        <p:tav tm="100000">
                                          <p:val>
                                            <p:strVal val="#ppt_x"/>
                                          </p:val>
                                        </p:tav>
                                      </p:tavLst>
                                    </p:anim>
                                    <p:anim calcmode="lin" valueType="num">
                                      <p:cBhvr>
                                        <p:cTn id="23" dur="500" fill="hold"/>
                                        <p:tgtEl>
                                          <p:spTgt spid="12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7"/>
                                        </p:tgtEl>
                                        <p:attrNameLst>
                                          <p:attrName>style.visibility</p:attrName>
                                        </p:attrNameLst>
                                      </p:cBhvr>
                                      <p:to>
                                        <p:strVal val="visible"/>
                                      </p:to>
                                    </p:set>
                                    <p:animEffect transition="in" filter="fade">
                                      <p:cBhvr>
                                        <p:cTn id="28" dur="500"/>
                                        <p:tgtEl>
                                          <p:spTgt spid="67"/>
                                        </p:tgtEl>
                                      </p:cBhvr>
                                    </p:animEffect>
                                    <p:anim calcmode="lin" valueType="num">
                                      <p:cBhvr>
                                        <p:cTn id="29" dur="500" fill="hold"/>
                                        <p:tgtEl>
                                          <p:spTgt spid="67"/>
                                        </p:tgtEl>
                                        <p:attrNameLst>
                                          <p:attrName>ppt_x</p:attrName>
                                        </p:attrNameLst>
                                      </p:cBhvr>
                                      <p:tavLst>
                                        <p:tav tm="0">
                                          <p:val>
                                            <p:strVal val="#ppt_x"/>
                                          </p:val>
                                        </p:tav>
                                        <p:tav tm="100000">
                                          <p:val>
                                            <p:strVal val="#ppt_x"/>
                                          </p:val>
                                        </p:tav>
                                      </p:tavLst>
                                    </p:anim>
                                    <p:anim calcmode="lin" valueType="num">
                                      <p:cBhvr>
                                        <p:cTn id="30" dur="500" fill="hold"/>
                                        <p:tgtEl>
                                          <p:spTgt spid="67"/>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80"/>
                                        </p:tgtEl>
                                        <p:attrNameLst>
                                          <p:attrName>style.visibility</p:attrName>
                                        </p:attrNameLst>
                                      </p:cBhvr>
                                      <p:to>
                                        <p:strVal val="visible"/>
                                      </p:to>
                                    </p:set>
                                    <p:animEffect transition="in" filter="fade">
                                      <p:cBhvr>
                                        <p:cTn id="33" dur="500"/>
                                        <p:tgtEl>
                                          <p:spTgt spid="80"/>
                                        </p:tgtEl>
                                      </p:cBhvr>
                                    </p:animEffect>
                                    <p:anim calcmode="lin" valueType="num">
                                      <p:cBhvr>
                                        <p:cTn id="34" dur="500" fill="hold"/>
                                        <p:tgtEl>
                                          <p:spTgt spid="80"/>
                                        </p:tgtEl>
                                        <p:attrNameLst>
                                          <p:attrName>ppt_x</p:attrName>
                                        </p:attrNameLst>
                                      </p:cBhvr>
                                      <p:tavLst>
                                        <p:tav tm="0">
                                          <p:val>
                                            <p:strVal val="#ppt_x"/>
                                          </p:val>
                                        </p:tav>
                                        <p:tav tm="100000">
                                          <p:val>
                                            <p:strVal val="#ppt_x"/>
                                          </p:val>
                                        </p:tav>
                                      </p:tavLst>
                                    </p:anim>
                                    <p:anim calcmode="lin" valueType="num">
                                      <p:cBhvr>
                                        <p:cTn id="35" dur="500" fill="hold"/>
                                        <p:tgtEl>
                                          <p:spTgt spid="80"/>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83"/>
                                        </p:tgtEl>
                                        <p:attrNameLst>
                                          <p:attrName>style.visibility</p:attrName>
                                        </p:attrNameLst>
                                      </p:cBhvr>
                                      <p:to>
                                        <p:strVal val="visible"/>
                                      </p:to>
                                    </p:set>
                                    <p:animEffect transition="in" filter="fade">
                                      <p:cBhvr>
                                        <p:cTn id="40" dur="500"/>
                                        <p:tgtEl>
                                          <p:spTgt spid="83"/>
                                        </p:tgtEl>
                                      </p:cBhvr>
                                    </p:animEffect>
                                    <p:anim calcmode="lin" valueType="num">
                                      <p:cBhvr>
                                        <p:cTn id="41" dur="500" fill="hold"/>
                                        <p:tgtEl>
                                          <p:spTgt spid="83"/>
                                        </p:tgtEl>
                                        <p:attrNameLst>
                                          <p:attrName>ppt_x</p:attrName>
                                        </p:attrNameLst>
                                      </p:cBhvr>
                                      <p:tavLst>
                                        <p:tav tm="0">
                                          <p:val>
                                            <p:strVal val="#ppt_x"/>
                                          </p:val>
                                        </p:tav>
                                        <p:tav tm="100000">
                                          <p:val>
                                            <p:strVal val="#ppt_x"/>
                                          </p:val>
                                        </p:tav>
                                      </p:tavLst>
                                    </p:anim>
                                    <p:anim calcmode="lin" valueType="num">
                                      <p:cBhvr>
                                        <p:cTn id="42" dur="500" fill="hold"/>
                                        <p:tgtEl>
                                          <p:spTgt spid="83"/>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96"/>
                                        </p:tgtEl>
                                        <p:attrNameLst>
                                          <p:attrName>style.visibility</p:attrName>
                                        </p:attrNameLst>
                                      </p:cBhvr>
                                      <p:to>
                                        <p:strVal val="visible"/>
                                      </p:to>
                                    </p:set>
                                    <p:animEffect transition="in" filter="fade">
                                      <p:cBhvr>
                                        <p:cTn id="45" dur="500"/>
                                        <p:tgtEl>
                                          <p:spTgt spid="96"/>
                                        </p:tgtEl>
                                      </p:cBhvr>
                                    </p:animEffect>
                                    <p:anim calcmode="lin" valueType="num">
                                      <p:cBhvr>
                                        <p:cTn id="46" dur="500" fill="hold"/>
                                        <p:tgtEl>
                                          <p:spTgt spid="96"/>
                                        </p:tgtEl>
                                        <p:attrNameLst>
                                          <p:attrName>ppt_x</p:attrName>
                                        </p:attrNameLst>
                                      </p:cBhvr>
                                      <p:tavLst>
                                        <p:tav tm="0">
                                          <p:val>
                                            <p:strVal val="#ppt_x"/>
                                          </p:val>
                                        </p:tav>
                                        <p:tav tm="100000">
                                          <p:val>
                                            <p:strVal val="#ppt_x"/>
                                          </p:val>
                                        </p:tav>
                                      </p:tavLst>
                                    </p:anim>
                                    <p:anim calcmode="lin" valueType="num">
                                      <p:cBhvr>
                                        <p:cTn id="47" dur="500" fill="hold"/>
                                        <p:tgtEl>
                                          <p:spTgt spid="96"/>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99"/>
                                        </p:tgtEl>
                                        <p:attrNameLst>
                                          <p:attrName>style.visibility</p:attrName>
                                        </p:attrNameLst>
                                      </p:cBhvr>
                                      <p:to>
                                        <p:strVal val="visible"/>
                                      </p:to>
                                    </p:set>
                                    <p:animEffect transition="in" filter="fade">
                                      <p:cBhvr>
                                        <p:cTn id="52" dur="500"/>
                                        <p:tgtEl>
                                          <p:spTgt spid="99"/>
                                        </p:tgtEl>
                                      </p:cBhvr>
                                    </p:animEffect>
                                    <p:anim calcmode="lin" valueType="num">
                                      <p:cBhvr>
                                        <p:cTn id="53" dur="500" fill="hold"/>
                                        <p:tgtEl>
                                          <p:spTgt spid="99"/>
                                        </p:tgtEl>
                                        <p:attrNameLst>
                                          <p:attrName>ppt_x</p:attrName>
                                        </p:attrNameLst>
                                      </p:cBhvr>
                                      <p:tavLst>
                                        <p:tav tm="0">
                                          <p:val>
                                            <p:strVal val="#ppt_x"/>
                                          </p:val>
                                        </p:tav>
                                        <p:tav tm="100000">
                                          <p:val>
                                            <p:strVal val="#ppt_x"/>
                                          </p:val>
                                        </p:tav>
                                      </p:tavLst>
                                    </p:anim>
                                    <p:anim calcmode="lin" valueType="num">
                                      <p:cBhvr>
                                        <p:cTn id="54" dur="500" fill="hold"/>
                                        <p:tgtEl>
                                          <p:spTgt spid="99"/>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112"/>
                                        </p:tgtEl>
                                        <p:attrNameLst>
                                          <p:attrName>style.visibility</p:attrName>
                                        </p:attrNameLst>
                                      </p:cBhvr>
                                      <p:to>
                                        <p:strVal val="visible"/>
                                      </p:to>
                                    </p:set>
                                    <p:animEffect transition="in" filter="fade">
                                      <p:cBhvr>
                                        <p:cTn id="57" dur="500"/>
                                        <p:tgtEl>
                                          <p:spTgt spid="112"/>
                                        </p:tgtEl>
                                      </p:cBhvr>
                                    </p:animEffect>
                                    <p:anim calcmode="lin" valueType="num">
                                      <p:cBhvr>
                                        <p:cTn id="58" dur="500" fill="hold"/>
                                        <p:tgtEl>
                                          <p:spTgt spid="112"/>
                                        </p:tgtEl>
                                        <p:attrNameLst>
                                          <p:attrName>ppt_x</p:attrName>
                                        </p:attrNameLst>
                                      </p:cBhvr>
                                      <p:tavLst>
                                        <p:tav tm="0">
                                          <p:val>
                                            <p:strVal val="#ppt_x"/>
                                          </p:val>
                                        </p:tav>
                                        <p:tav tm="100000">
                                          <p:val>
                                            <p:strVal val="#ppt_x"/>
                                          </p:val>
                                        </p:tav>
                                      </p:tavLst>
                                    </p:anim>
                                    <p:anim calcmode="lin" valueType="num">
                                      <p:cBhvr>
                                        <p:cTn id="59" dur="500" fill="hold"/>
                                        <p:tgtEl>
                                          <p:spTgt spid="1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p:bldP spid="1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xmlns="" id="{5A4CBB11-DD06-4E6B-B96D-C6BD11E6F0DE}"/>
              </a:ext>
            </a:extLst>
          </p:cNvPr>
          <p:cNvCxnSpPr/>
          <p:nvPr/>
        </p:nvCxnSpPr>
        <p:spPr>
          <a:xfrm>
            <a:off x="0" y="3429000"/>
            <a:ext cx="12192000" cy="0"/>
          </a:xfrm>
          <a:prstGeom prst="line">
            <a:avLst/>
          </a:prstGeom>
          <a:ln w="38100">
            <a:gradFill flip="none" rotWithShape="1">
              <a:gsLst>
                <a:gs pos="83000">
                  <a:srgbClr val="7F7F7F"/>
                </a:gs>
                <a:gs pos="17000">
                  <a:schemeClr val="bg1">
                    <a:lumMod val="50000"/>
                  </a:schemeClr>
                </a:gs>
                <a:gs pos="0">
                  <a:schemeClr val="bg1">
                    <a:lumMod val="50000"/>
                    <a:alpha val="0"/>
                  </a:schemeClr>
                </a:gs>
                <a:gs pos="100000">
                  <a:schemeClr val="bg1">
                    <a:lumMod val="50000"/>
                    <a:alpha val="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pic>
        <p:nvPicPr>
          <p:cNvPr id="24" name="图片 23">
            <a:extLst>
              <a:ext uri="{FF2B5EF4-FFF2-40B4-BE49-F238E27FC236}">
                <a16:creationId xmlns:a16="http://schemas.microsoft.com/office/drawing/2014/main" xmlns="" id="{3A9641E1-48A4-4E2B-9293-8D7CB29CEDD9}"/>
              </a:ext>
            </a:extLst>
          </p:cNvPr>
          <p:cNvPicPr>
            <a:picLocks noChangeAspect="1"/>
          </p:cNvPicPr>
          <p:nvPr/>
        </p:nvPicPr>
        <p:blipFill>
          <a:blip r:embed="rId3">
            <a:alphaModFix amt="70000"/>
          </a:blip>
          <a:stretch>
            <a:fillRect/>
          </a:stretch>
        </p:blipFill>
        <p:spPr>
          <a:xfrm>
            <a:off x="-3577" y="-3181"/>
            <a:ext cx="12199153" cy="3054361"/>
          </a:xfrm>
          <a:prstGeom prst="rect">
            <a:avLst/>
          </a:prstGeom>
        </p:spPr>
      </p:pic>
      <p:pic>
        <p:nvPicPr>
          <p:cNvPr id="25" name="图片 24">
            <a:extLst>
              <a:ext uri="{FF2B5EF4-FFF2-40B4-BE49-F238E27FC236}">
                <a16:creationId xmlns:a16="http://schemas.microsoft.com/office/drawing/2014/main" xmlns="" id="{A4261E84-8B68-4089-A9A3-CF3277DC8564}"/>
              </a:ext>
            </a:extLst>
          </p:cNvPr>
          <p:cNvPicPr>
            <a:picLocks noChangeAspect="1"/>
          </p:cNvPicPr>
          <p:nvPr/>
        </p:nvPicPr>
        <p:blipFill>
          <a:blip r:embed="rId4">
            <a:alphaModFix amt="70000"/>
          </a:blip>
          <a:stretch>
            <a:fillRect/>
          </a:stretch>
        </p:blipFill>
        <p:spPr>
          <a:xfrm>
            <a:off x="-3577" y="3806820"/>
            <a:ext cx="12199153" cy="3054361"/>
          </a:xfrm>
          <a:prstGeom prst="rect">
            <a:avLst/>
          </a:prstGeom>
        </p:spPr>
      </p:pic>
      <p:grpSp>
        <p:nvGrpSpPr>
          <p:cNvPr id="37" name="组合 36">
            <a:extLst>
              <a:ext uri="{FF2B5EF4-FFF2-40B4-BE49-F238E27FC236}">
                <a16:creationId xmlns:a16="http://schemas.microsoft.com/office/drawing/2014/main" xmlns="" id="{C2F67143-3AA4-4590-98F1-F1BEFD415AF0}"/>
              </a:ext>
            </a:extLst>
          </p:cNvPr>
          <p:cNvGrpSpPr/>
          <p:nvPr/>
        </p:nvGrpSpPr>
        <p:grpSpPr>
          <a:xfrm>
            <a:off x="1114041" y="2736814"/>
            <a:ext cx="1626514" cy="1384372"/>
            <a:chOff x="1927089" y="5203788"/>
            <a:chExt cx="1626514" cy="1384372"/>
          </a:xfrm>
        </p:grpSpPr>
        <p:sp>
          <p:nvSpPr>
            <p:cNvPr id="26" name="图形 1">
              <a:extLst>
                <a:ext uri="{FF2B5EF4-FFF2-40B4-BE49-F238E27FC236}">
                  <a16:creationId xmlns:a16="http://schemas.microsoft.com/office/drawing/2014/main" xmlns="" id="{0FA31F13-1269-484E-A0D9-126638F359BD}"/>
                </a:ext>
              </a:extLst>
            </p:cNvPr>
            <p:cNvSpPr/>
            <p:nvPr/>
          </p:nvSpPr>
          <p:spPr>
            <a:xfrm rot="15837948">
              <a:off x="2048160" y="5082717"/>
              <a:ext cx="1384372" cy="162651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chemeClr val="bg1">
                  <a:alpha val="0"/>
                </a:schemeClr>
              </a:solidFill>
              <a:prstDash val="solid"/>
              <a:miter/>
            </a:ln>
            <a:effectLst/>
          </p:spPr>
          <p:txBody>
            <a:bodyPr rtlCol="0" anchor="ctr"/>
            <a:lstStyle/>
            <a:p>
              <a:endParaRPr lang="zh-CN" altLang="en-US"/>
            </a:p>
          </p:txBody>
        </p:sp>
        <p:sp>
          <p:nvSpPr>
            <p:cNvPr id="32" name="图形 1">
              <a:extLst>
                <a:ext uri="{FF2B5EF4-FFF2-40B4-BE49-F238E27FC236}">
                  <a16:creationId xmlns:a16="http://schemas.microsoft.com/office/drawing/2014/main" xmlns="" id="{A12BE7FA-7D8C-48A9-835F-3FB93F650F37}"/>
                </a:ext>
              </a:extLst>
            </p:cNvPr>
            <p:cNvSpPr/>
            <p:nvPr/>
          </p:nvSpPr>
          <p:spPr>
            <a:xfrm rot="15837947">
              <a:off x="2083621" y="5124381"/>
              <a:ext cx="1313450" cy="1543187"/>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cmpd="sng" algn="ctr">
              <a:solidFill>
                <a:schemeClr val="bg1">
                  <a:lumMod val="95833"/>
                  <a:alpha val="16667"/>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33" name="图形 1">
              <a:extLst>
                <a:ext uri="{FF2B5EF4-FFF2-40B4-BE49-F238E27FC236}">
                  <a16:creationId xmlns:a16="http://schemas.microsoft.com/office/drawing/2014/main" xmlns="" id="{35F3B6A2-A5B3-4A9D-A462-8FF606D5CC05}"/>
                </a:ext>
              </a:extLst>
            </p:cNvPr>
            <p:cNvSpPr/>
            <p:nvPr/>
          </p:nvSpPr>
          <p:spPr>
            <a:xfrm rot="15837947">
              <a:off x="2119082" y="5166044"/>
              <a:ext cx="1242528" cy="145986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cmpd="sng" algn="ctr">
              <a:solidFill>
                <a:schemeClr val="bg1">
                  <a:lumMod val="91667"/>
                  <a:alpha val="3333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34" name="图形 1">
              <a:extLst>
                <a:ext uri="{FF2B5EF4-FFF2-40B4-BE49-F238E27FC236}">
                  <a16:creationId xmlns:a16="http://schemas.microsoft.com/office/drawing/2014/main" xmlns="" id="{9C953BC9-B424-4DED-AC1B-D21D407E2A9D}"/>
                </a:ext>
              </a:extLst>
            </p:cNvPr>
            <p:cNvSpPr/>
            <p:nvPr/>
          </p:nvSpPr>
          <p:spPr>
            <a:xfrm rot="15837947">
              <a:off x="2154543" y="5207708"/>
              <a:ext cx="1171605" cy="1376533"/>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cmpd="sng" algn="ctr">
              <a:solidFill>
                <a:schemeClr val="bg1">
                  <a:lumMod val="87500"/>
                  <a:alpha val="5000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35" name="图形 1">
              <a:extLst>
                <a:ext uri="{FF2B5EF4-FFF2-40B4-BE49-F238E27FC236}">
                  <a16:creationId xmlns:a16="http://schemas.microsoft.com/office/drawing/2014/main" xmlns="" id="{FA0C33D8-67A7-4DE5-8C3D-0C6D0C8C1835}"/>
                </a:ext>
              </a:extLst>
            </p:cNvPr>
            <p:cNvSpPr/>
            <p:nvPr/>
          </p:nvSpPr>
          <p:spPr>
            <a:xfrm rot="15837947">
              <a:off x="2190004" y="5249371"/>
              <a:ext cx="1100683" cy="1293205"/>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cmpd="sng" algn="ctr">
              <a:solidFill>
                <a:schemeClr val="bg1">
                  <a:lumMod val="83333"/>
                  <a:alpha val="66667"/>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36" name="图形 1">
              <a:extLst>
                <a:ext uri="{FF2B5EF4-FFF2-40B4-BE49-F238E27FC236}">
                  <a16:creationId xmlns:a16="http://schemas.microsoft.com/office/drawing/2014/main" xmlns="" id="{CECC69F6-92F4-438D-A700-2D66FDD93E34}"/>
                </a:ext>
              </a:extLst>
            </p:cNvPr>
            <p:cNvSpPr/>
            <p:nvPr/>
          </p:nvSpPr>
          <p:spPr>
            <a:xfrm rot="15837947">
              <a:off x="2225465" y="5291035"/>
              <a:ext cx="1029761" cy="120987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cmpd="sng" algn="ctr">
              <a:solidFill>
                <a:schemeClr val="bg1">
                  <a:lumMod val="79167"/>
                  <a:alpha val="8333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31" name="图形 1">
              <a:extLst>
                <a:ext uri="{FF2B5EF4-FFF2-40B4-BE49-F238E27FC236}">
                  <a16:creationId xmlns:a16="http://schemas.microsoft.com/office/drawing/2014/main" xmlns="" id="{57FDBA3F-9759-4033-8DB8-B96615A88D6E}"/>
                </a:ext>
              </a:extLst>
            </p:cNvPr>
            <p:cNvSpPr/>
            <p:nvPr/>
          </p:nvSpPr>
          <p:spPr>
            <a:xfrm rot="15837948">
              <a:off x="2260926" y="5332699"/>
              <a:ext cx="958839" cy="1126551"/>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chemeClr val="bg1"/>
            </a:solidFill>
            <a:ln w="9525" cap="flat">
              <a:solidFill>
                <a:schemeClr val="bg1">
                  <a:lumMod val="75000"/>
                </a:schemeClr>
              </a:solidFill>
              <a:prstDash val="solid"/>
              <a:miter/>
            </a:ln>
            <a:effectLst/>
          </p:spPr>
          <p:txBody>
            <a:bodyPr rtlCol="0" anchor="ctr"/>
            <a:lstStyle/>
            <a:p>
              <a:endParaRPr lang="zh-CN" altLang="en-US"/>
            </a:p>
          </p:txBody>
        </p:sp>
      </p:grpSp>
      <p:grpSp>
        <p:nvGrpSpPr>
          <p:cNvPr id="38" name="组合 37">
            <a:extLst>
              <a:ext uri="{FF2B5EF4-FFF2-40B4-BE49-F238E27FC236}">
                <a16:creationId xmlns:a16="http://schemas.microsoft.com/office/drawing/2014/main" xmlns="" id="{D25A7851-9848-4492-A5EA-99A3362A71F8}"/>
              </a:ext>
            </a:extLst>
          </p:cNvPr>
          <p:cNvGrpSpPr/>
          <p:nvPr/>
        </p:nvGrpSpPr>
        <p:grpSpPr>
          <a:xfrm>
            <a:off x="3893176" y="2736814"/>
            <a:ext cx="1626514" cy="1384372"/>
            <a:chOff x="1927089" y="5203788"/>
            <a:chExt cx="1626514" cy="1384372"/>
          </a:xfrm>
        </p:grpSpPr>
        <p:sp>
          <p:nvSpPr>
            <p:cNvPr id="39" name="图形 1">
              <a:extLst>
                <a:ext uri="{FF2B5EF4-FFF2-40B4-BE49-F238E27FC236}">
                  <a16:creationId xmlns:a16="http://schemas.microsoft.com/office/drawing/2014/main" xmlns="" id="{8DD186A9-16D6-4570-9413-EF8FC3E69ED9}"/>
                </a:ext>
              </a:extLst>
            </p:cNvPr>
            <p:cNvSpPr/>
            <p:nvPr/>
          </p:nvSpPr>
          <p:spPr>
            <a:xfrm rot="15837948">
              <a:off x="2048160" y="5082717"/>
              <a:ext cx="1384372" cy="162651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chemeClr val="bg1">
                  <a:alpha val="0"/>
                </a:schemeClr>
              </a:solidFill>
              <a:prstDash val="solid"/>
              <a:miter/>
            </a:ln>
            <a:effectLst/>
          </p:spPr>
          <p:txBody>
            <a:bodyPr rtlCol="0" anchor="ctr"/>
            <a:lstStyle/>
            <a:p>
              <a:endParaRPr lang="zh-CN" altLang="en-US"/>
            </a:p>
          </p:txBody>
        </p:sp>
        <p:sp>
          <p:nvSpPr>
            <p:cNvPr id="40" name="图形 1">
              <a:extLst>
                <a:ext uri="{FF2B5EF4-FFF2-40B4-BE49-F238E27FC236}">
                  <a16:creationId xmlns:a16="http://schemas.microsoft.com/office/drawing/2014/main" xmlns="" id="{86B9A71B-4CB1-42CC-86FC-661FBF74DCE5}"/>
                </a:ext>
              </a:extLst>
            </p:cNvPr>
            <p:cNvSpPr/>
            <p:nvPr/>
          </p:nvSpPr>
          <p:spPr>
            <a:xfrm rot="15837947">
              <a:off x="2083621" y="5124381"/>
              <a:ext cx="1313450" cy="1543187"/>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cmpd="sng" algn="ctr">
              <a:solidFill>
                <a:schemeClr val="bg1">
                  <a:lumMod val="95833"/>
                  <a:alpha val="16667"/>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41" name="图形 1">
              <a:extLst>
                <a:ext uri="{FF2B5EF4-FFF2-40B4-BE49-F238E27FC236}">
                  <a16:creationId xmlns:a16="http://schemas.microsoft.com/office/drawing/2014/main" xmlns="" id="{B1872866-0545-4998-8AC5-5FE000C7FEF1}"/>
                </a:ext>
              </a:extLst>
            </p:cNvPr>
            <p:cNvSpPr/>
            <p:nvPr/>
          </p:nvSpPr>
          <p:spPr>
            <a:xfrm rot="15837947">
              <a:off x="2119082" y="5166044"/>
              <a:ext cx="1242528" cy="145986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cmpd="sng" algn="ctr">
              <a:solidFill>
                <a:schemeClr val="bg1">
                  <a:lumMod val="91667"/>
                  <a:alpha val="3333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42" name="图形 1">
              <a:extLst>
                <a:ext uri="{FF2B5EF4-FFF2-40B4-BE49-F238E27FC236}">
                  <a16:creationId xmlns:a16="http://schemas.microsoft.com/office/drawing/2014/main" xmlns="" id="{7875045E-867C-4DFC-827F-AB01C32C40F3}"/>
                </a:ext>
              </a:extLst>
            </p:cNvPr>
            <p:cNvSpPr/>
            <p:nvPr/>
          </p:nvSpPr>
          <p:spPr>
            <a:xfrm rot="15837947">
              <a:off x="2154543" y="5207708"/>
              <a:ext cx="1171605" cy="1376533"/>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cmpd="sng" algn="ctr">
              <a:solidFill>
                <a:schemeClr val="bg1">
                  <a:lumMod val="87500"/>
                  <a:alpha val="5000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43" name="图形 1">
              <a:extLst>
                <a:ext uri="{FF2B5EF4-FFF2-40B4-BE49-F238E27FC236}">
                  <a16:creationId xmlns:a16="http://schemas.microsoft.com/office/drawing/2014/main" xmlns="" id="{FC7013C9-A175-4FEA-BB89-691B9C3BDB42}"/>
                </a:ext>
              </a:extLst>
            </p:cNvPr>
            <p:cNvSpPr/>
            <p:nvPr/>
          </p:nvSpPr>
          <p:spPr>
            <a:xfrm rot="15837947">
              <a:off x="2190004" y="5249371"/>
              <a:ext cx="1100683" cy="1293205"/>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cmpd="sng" algn="ctr">
              <a:solidFill>
                <a:schemeClr val="bg1">
                  <a:lumMod val="83333"/>
                  <a:alpha val="66667"/>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44" name="图形 1">
              <a:extLst>
                <a:ext uri="{FF2B5EF4-FFF2-40B4-BE49-F238E27FC236}">
                  <a16:creationId xmlns:a16="http://schemas.microsoft.com/office/drawing/2014/main" xmlns="" id="{CFDECA2A-7C57-44D0-8733-C3D87EFFBBB9}"/>
                </a:ext>
              </a:extLst>
            </p:cNvPr>
            <p:cNvSpPr/>
            <p:nvPr/>
          </p:nvSpPr>
          <p:spPr>
            <a:xfrm rot="15837947">
              <a:off x="2225465" y="5291035"/>
              <a:ext cx="1029761" cy="120987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cmpd="sng" algn="ctr">
              <a:solidFill>
                <a:schemeClr val="bg1">
                  <a:lumMod val="79167"/>
                  <a:alpha val="8333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45" name="图形 1">
              <a:extLst>
                <a:ext uri="{FF2B5EF4-FFF2-40B4-BE49-F238E27FC236}">
                  <a16:creationId xmlns:a16="http://schemas.microsoft.com/office/drawing/2014/main" xmlns="" id="{B0D508F3-D86F-4CE3-B6F6-9A83878DEB63}"/>
                </a:ext>
              </a:extLst>
            </p:cNvPr>
            <p:cNvSpPr/>
            <p:nvPr/>
          </p:nvSpPr>
          <p:spPr>
            <a:xfrm rot="15837948">
              <a:off x="2260926" y="5332699"/>
              <a:ext cx="958839" cy="1126551"/>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chemeClr val="bg1"/>
            </a:solidFill>
            <a:ln w="9525" cap="flat">
              <a:solidFill>
                <a:schemeClr val="bg1">
                  <a:lumMod val="75000"/>
                </a:schemeClr>
              </a:solidFill>
              <a:prstDash val="solid"/>
              <a:miter/>
            </a:ln>
            <a:effectLst/>
          </p:spPr>
          <p:txBody>
            <a:bodyPr rtlCol="0" anchor="ctr"/>
            <a:lstStyle/>
            <a:p>
              <a:endParaRPr lang="zh-CN" altLang="en-US"/>
            </a:p>
          </p:txBody>
        </p:sp>
      </p:grpSp>
      <p:grpSp>
        <p:nvGrpSpPr>
          <p:cNvPr id="46" name="组合 45">
            <a:extLst>
              <a:ext uri="{FF2B5EF4-FFF2-40B4-BE49-F238E27FC236}">
                <a16:creationId xmlns:a16="http://schemas.microsoft.com/office/drawing/2014/main" xmlns="" id="{79031FD2-C403-42B0-B27A-5366500D16DA}"/>
              </a:ext>
            </a:extLst>
          </p:cNvPr>
          <p:cNvGrpSpPr/>
          <p:nvPr/>
        </p:nvGrpSpPr>
        <p:grpSpPr>
          <a:xfrm>
            <a:off x="6672311" y="2736814"/>
            <a:ext cx="1626514" cy="1384372"/>
            <a:chOff x="1927089" y="5203788"/>
            <a:chExt cx="1626514" cy="1384372"/>
          </a:xfrm>
        </p:grpSpPr>
        <p:sp>
          <p:nvSpPr>
            <p:cNvPr id="47" name="图形 1">
              <a:extLst>
                <a:ext uri="{FF2B5EF4-FFF2-40B4-BE49-F238E27FC236}">
                  <a16:creationId xmlns:a16="http://schemas.microsoft.com/office/drawing/2014/main" xmlns="" id="{4EA6910A-DA47-4B42-8E3E-BB124FA85851}"/>
                </a:ext>
              </a:extLst>
            </p:cNvPr>
            <p:cNvSpPr/>
            <p:nvPr/>
          </p:nvSpPr>
          <p:spPr>
            <a:xfrm rot="15837948">
              <a:off x="2048160" y="5082717"/>
              <a:ext cx="1384372" cy="162651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chemeClr val="bg1">
                  <a:alpha val="0"/>
                </a:schemeClr>
              </a:solidFill>
              <a:prstDash val="solid"/>
              <a:miter/>
            </a:ln>
            <a:effectLst/>
          </p:spPr>
          <p:txBody>
            <a:bodyPr rtlCol="0" anchor="ctr"/>
            <a:lstStyle/>
            <a:p>
              <a:endParaRPr lang="zh-CN" altLang="en-US"/>
            </a:p>
          </p:txBody>
        </p:sp>
        <p:sp>
          <p:nvSpPr>
            <p:cNvPr id="48" name="图形 1">
              <a:extLst>
                <a:ext uri="{FF2B5EF4-FFF2-40B4-BE49-F238E27FC236}">
                  <a16:creationId xmlns:a16="http://schemas.microsoft.com/office/drawing/2014/main" xmlns="" id="{CBDBEF79-6D18-4E1E-A19E-26AE78F21A63}"/>
                </a:ext>
              </a:extLst>
            </p:cNvPr>
            <p:cNvSpPr/>
            <p:nvPr/>
          </p:nvSpPr>
          <p:spPr>
            <a:xfrm rot="15837947">
              <a:off x="2083621" y="5124381"/>
              <a:ext cx="1313450" cy="1543187"/>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cmpd="sng" algn="ctr">
              <a:solidFill>
                <a:schemeClr val="bg1">
                  <a:lumMod val="95833"/>
                  <a:alpha val="16667"/>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49" name="图形 1">
              <a:extLst>
                <a:ext uri="{FF2B5EF4-FFF2-40B4-BE49-F238E27FC236}">
                  <a16:creationId xmlns:a16="http://schemas.microsoft.com/office/drawing/2014/main" xmlns="" id="{D9071DB7-7A19-4788-9839-54B385BAA9F8}"/>
                </a:ext>
              </a:extLst>
            </p:cNvPr>
            <p:cNvSpPr/>
            <p:nvPr/>
          </p:nvSpPr>
          <p:spPr>
            <a:xfrm rot="15837947">
              <a:off x="2119082" y="5166044"/>
              <a:ext cx="1242528" cy="145986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cmpd="sng" algn="ctr">
              <a:solidFill>
                <a:schemeClr val="bg1">
                  <a:lumMod val="91667"/>
                  <a:alpha val="3333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50" name="图形 1">
              <a:extLst>
                <a:ext uri="{FF2B5EF4-FFF2-40B4-BE49-F238E27FC236}">
                  <a16:creationId xmlns:a16="http://schemas.microsoft.com/office/drawing/2014/main" xmlns="" id="{A00F3209-3361-4CCC-B328-E319D9840597}"/>
                </a:ext>
              </a:extLst>
            </p:cNvPr>
            <p:cNvSpPr/>
            <p:nvPr/>
          </p:nvSpPr>
          <p:spPr>
            <a:xfrm rot="15837947">
              <a:off x="2154543" y="5207708"/>
              <a:ext cx="1171605" cy="1376533"/>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cmpd="sng" algn="ctr">
              <a:solidFill>
                <a:schemeClr val="bg1">
                  <a:lumMod val="87500"/>
                  <a:alpha val="5000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51" name="图形 1">
              <a:extLst>
                <a:ext uri="{FF2B5EF4-FFF2-40B4-BE49-F238E27FC236}">
                  <a16:creationId xmlns:a16="http://schemas.microsoft.com/office/drawing/2014/main" xmlns="" id="{2DCA866A-13FC-495D-88C0-749483366241}"/>
                </a:ext>
              </a:extLst>
            </p:cNvPr>
            <p:cNvSpPr/>
            <p:nvPr/>
          </p:nvSpPr>
          <p:spPr>
            <a:xfrm rot="15837947">
              <a:off x="2190004" y="5249371"/>
              <a:ext cx="1100683" cy="1293205"/>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cmpd="sng" algn="ctr">
              <a:solidFill>
                <a:schemeClr val="bg1">
                  <a:lumMod val="83333"/>
                  <a:alpha val="66667"/>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52" name="图形 1">
              <a:extLst>
                <a:ext uri="{FF2B5EF4-FFF2-40B4-BE49-F238E27FC236}">
                  <a16:creationId xmlns:a16="http://schemas.microsoft.com/office/drawing/2014/main" xmlns="" id="{E1A4BB32-91A4-4676-9897-823677D7F5DA}"/>
                </a:ext>
              </a:extLst>
            </p:cNvPr>
            <p:cNvSpPr/>
            <p:nvPr/>
          </p:nvSpPr>
          <p:spPr>
            <a:xfrm rot="15837947">
              <a:off x="2225465" y="5291035"/>
              <a:ext cx="1029761" cy="120987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cmpd="sng" algn="ctr">
              <a:solidFill>
                <a:schemeClr val="bg1">
                  <a:lumMod val="79167"/>
                  <a:alpha val="8333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53" name="图形 1">
              <a:extLst>
                <a:ext uri="{FF2B5EF4-FFF2-40B4-BE49-F238E27FC236}">
                  <a16:creationId xmlns:a16="http://schemas.microsoft.com/office/drawing/2014/main" xmlns="" id="{AFEF7F28-D67F-4C91-B431-8FD2B6A77E50}"/>
                </a:ext>
              </a:extLst>
            </p:cNvPr>
            <p:cNvSpPr/>
            <p:nvPr/>
          </p:nvSpPr>
          <p:spPr>
            <a:xfrm rot="15837948">
              <a:off x="2260926" y="5332699"/>
              <a:ext cx="958839" cy="1126551"/>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chemeClr val="bg1"/>
            </a:solidFill>
            <a:ln w="9525" cap="flat">
              <a:solidFill>
                <a:schemeClr val="bg1">
                  <a:lumMod val="75000"/>
                </a:schemeClr>
              </a:solidFill>
              <a:prstDash val="solid"/>
              <a:miter/>
            </a:ln>
            <a:effectLst/>
          </p:spPr>
          <p:txBody>
            <a:bodyPr rtlCol="0" anchor="ctr"/>
            <a:lstStyle/>
            <a:p>
              <a:endParaRPr lang="zh-CN" altLang="en-US"/>
            </a:p>
          </p:txBody>
        </p:sp>
      </p:grpSp>
      <p:grpSp>
        <p:nvGrpSpPr>
          <p:cNvPr id="54" name="组合 53">
            <a:extLst>
              <a:ext uri="{FF2B5EF4-FFF2-40B4-BE49-F238E27FC236}">
                <a16:creationId xmlns:a16="http://schemas.microsoft.com/office/drawing/2014/main" xmlns="" id="{2D74AD78-913B-4951-B667-936BFDC1E406}"/>
              </a:ext>
            </a:extLst>
          </p:cNvPr>
          <p:cNvGrpSpPr/>
          <p:nvPr/>
        </p:nvGrpSpPr>
        <p:grpSpPr>
          <a:xfrm>
            <a:off x="9451445" y="2736814"/>
            <a:ext cx="1626514" cy="1384372"/>
            <a:chOff x="1927089" y="5203788"/>
            <a:chExt cx="1626514" cy="1384372"/>
          </a:xfrm>
        </p:grpSpPr>
        <p:sp>
          <p:nvSpPr>
            <p:cNvPr id="55" name="图形 1">
              <a:extLst>
                <a:ext uri="{FF2B5EF4-FFF2-40B4-BE49-F238E27FC236}">
                  <a16:creationId xmlns:a16="http://schemas.microsoft.com/office/drawing/2014/main" xmlns="" id="{6034D117-0EB9-4CE0-92A8-BA2ACD56B1B3}"/>
                </a:ext>
              </a:extLst>
            </p:cNvPr>
            <p:cNvSpPr/>
            <p:nvPr/>
          </p:nvSpPr>
          <p:spPr>
            <a:xfrm rot="15837948">
              <a:off x="2048160" y="5082717"/>
              <a:ext cx="1384372" cy="162651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chemeClr val="bg1">
                  <a:alpha val="0"/>
                </a:schemeClr>
              </a:solidFill>
              <a:prstDash val="solid"/>
              <a:miter/>
            </a:ln>
            <a:effectLst/>
          </p:spPr>
          <p:txBody>
            <a:bodyPr rtlCol="0" anchor="ctr"/>
            <a:lstStyle/>
            <a:p>
              <a:endParaRPr lang="zh-CN" altLang="en-US"/>
            </a:p>
          </p:txBody>
        </p:sp>
        <p:sp>
          <p:nvSpPr>
            <p:cNvPr id="56" name="图形 1">
              <a:extLst>
                <a:ext uri="{FF2B5EF4-FFF2-40B4-BE49-F238E27FC236}">
                  <a16:creationId xmlns:a16="http://schemas.microsoft.com/office/drawing/2014/main" xmlns="" id="{8AB17241-5C04-40D6-AA28-D4B91784A486}"/>
                </a:ext>
              </a:extLst>
            </p:cNvPr>
            <p:cNvSpPr/>
            <p:nvPr/>
          </p:nvSpPr>
          <p:spPr>
            <a:xfrm rot="15837947">
              <a:off x="2083621" y="5124381"/>
              <a:ext cx="1313450" cy="1543187"/>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cmpd="sng" algn="ctr">
              <a:solidFill>
                <a:schemeClr val="bg1">
                  <a:lumMod val="95833"/>
                  <a:alpha val="16667"/>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57" name="图形 1">
              <a:extLst>
                <a:ext uri="{FF2B5EF4-FFF2-40B4-BE49-F238E27FC236}">
                  <a16:creationId xmlns:a16="http://schemas.microsoft.com/office/drawing/2014/main" xmlns="" id="{B2C3C24D-3A27-4AD7-97F0-0D3CC8ADC2C2}"/>
                </a:ext>
              </a:extLst>
            </p:cNvPr>
            <p:cNvSpPr/>
            <p:nvPr/>
          </p:nvSpPr>
          <p:spPr>
            <a:xfrm rot="15837947">
              <a:off x="2119082" y="5166044"/>
              <a:ext cx="1242528" cy="145986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cmpd="sng" algn="ctr">
              <a:solidFill>
                <a:schemeClr val="bg1">
                  <a:lumMod val="91667"/>
                  <a:alpha val="3333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58" name="图形 1">
              <a:extLst>
                <a:ext uri="{FF2B5EF4-FFF2-40B4-BE49-F238E27FC236}">
                  <a16:creationId xmlns:a16="http://schemas.microsoft.com/office/drawing/2014/main" xmlns="" id="{AC403C78-4FCA-416C-B05E-EB537FEB7DD9}"/>
                </a:ext>
              </a:extLst>
            </p:cNvPr>
            <p:cNvSpPr/>
            <p:nvPr/>
          </p:nvSpPr>
          <p:spPr>
            <a:xfrm rot="15837947">
              <a:off x="2154543" y="5207708"/>
              <a:ext cx="1171605" cy="1376533"/>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cmpd="sng" algn="ctr">
              <a:solidFill>
                <a:schemeClr val="bg1">
                  <a:lumMod val="87500"/>
                  <a:alpha val="5000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59" name="图形 1">
              <a:extLst>
                <a:ext uri="{FF2B5EF4-FFF2-40B4-BE49-F238E27FC236}">
                  <a16:creationId xmlns:a16="http://schemas.microsoft.com/office/drawing/2014/main" xmlns="" id="{33C1AE2C-1DFD-4862-B011-CE327D388593}"/>
                </a:ext>
              </a:extLst>
            </p:cNvPr>
            <p:cNvSpPr/>
            <p:nvPr/>
          </p:nvSpPr>
          <p:spPr>
            <a:xfrm rot="15837947">
              <a:off x="2190004" y="5249371"/>
              <a:ext cx="1100683" cy="1293205"/>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cmpd="sng" algn="ctr">
              <a:solidFill>
                <a:schemeClr val="bg1">
                  <a:lumMod val="83333"/>
                  <a:alpha val="66667"/>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0" name="图形 1">
              <a:extLst>
                <a:ext uri="{FF2B5EF4-FFF2-40B4-BE49-F238E27FC236}">
                  <a16:creationId xmlns:a16="http://schemas.microsoft.com/office/drawing/2014/main" xmlns="" id="{72D7CF5B-55FD-4EDA-8A72-14F0EE42A4CA}"/>
                </a:ext>
              </a:extLst>
            </p:cNvPr>
            <p:cNvSpPr/>
            <p:nvPr/>
          </p:nvSpPr>
          <p:spPr>
            <a:xfrm rot="15837947">
              <a:off x="2225465" y="5291035"/>
              <a:ext cx="1029761" cy="120987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cmpd="sng" algn="ctr">
              <a:solidFill>
                <a:schemeClr val="bg1">
                  <a:lumMod val="79167"/>
                  <a:alpha val="8333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1" name="图形 1">
              <a:extLst>
                <a:ext uri="{FF2B5EF4-FFF2-40B4-BE49-F238E27FC236}">
                  <a16:creationId xmlns:a16="http://schemas.microsoft.com/office/drawing/2014/main" xmlns="" id="{6B93E7B1-A4FF-47AA-A836-5B417763C2C0}"/>
                </a:ext>
              </a:extLst>
            </p:cNvPr>
            <p:cNvSpPr/>
            <p:nvPr/>
          </p:nvSpPr>
          <p:spPr>
            <a:xfrm rot="15837948">
              <a:off x="2260926" y="5332699"/>
              <a:ext cx="958839" cy="1126551"/>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chemeClr val="bg1"/>
            </a:solidFill>
            <a:ln w="9525" cap="flat">
              <a:solidFill>
                <a:schemeClr val="bg1">
                  <a:lumMod val="75000"/>
                </a:schemeClr>
              </a:solidFill>
              <a:prstDash val="solid"/>
              <a:miter/>
            </a:ln>
            <a:effectLst/>
          </p:spPr>
          <p:txBody>
            <a:bodyPr rtlCol="0" anchor="ctr"/>
            <a:lstStyle/>
            <a:p>
              <a:endParaRPr lang="zh-CN" altLang="en-US"/>
            </a:p>
          </p:txBody>
        </p:sp>
      </p:grpSp>
      <p:sp>
        <p:nvSpPr>
          <p:cNvPr id="63" name="文本框 62">
            <a:extLst>
              <a:ext uri="{FF2B5EF4-FFF2-40B4-BE49-F238E27FC236}">
                <a16:creationId xmlns:a16="http://schemas.microsoft.com/office/drawing/2014/main" xmlns="" id="{2DA85E6F-577D-4C4E-B8FB-773524AC1A56}"/>
              </a:ext>
            </a:extLst>
          </p:cNvPr>
          <p:cNvSpPr txBox="1"/>
          <p:nvPr/>
        </p:nvSpPr>
        <p:spPr>
          <a:xfrm>
            <a:off x="1335614" y="3198167"/>
            <a:ext cx="1151277" cy="461665"/>
          </a:xfrm>
          <a:prstGeom prst="rect">
            <a:avLst/>
          </a:prstGeom>
          <a:noFill/>
        </p:spPr>
        <p:txBody>
          <a:bodyPr wrap="square" rtlCol="0">
            <a:spAutoFit/>
          </a:bodyPr>
          <a:lstStyle/>
          <a:p>
            <a:pPr algn="ctr"/>
            <a:r>
              <a:rPr lang="en-US" altLang="zh-CN" sz="2400" b="1" dirty="0">
                <a:solidFill>
                  <a:schemeClr val="bg1">
                    <a:lumMod val="65000"/>
                  </a:schemeClr>
                </a:solidFill>
                <a:effectLst>
                  <a:outerShdw sx="102000" sy="102000" algn="ctr" rotWithShape="0">
                    <a:prstClr val="black">
                      <a:alpha val="24000"/>
                    </a:prstClr>
                  </a:outerShdw>
                </a:effectLst>
                <a:latin typeface="微软雅黑 Light" panose="020B0502040204020203" pitchFamily="34" charset="-122"/>
                <a:ea typeface="微软雅黑 Light" panose="020B0502040204020203" pitchFamily="34" charset="-122"/>
              </a:rPr>
              <a:t>2016</a:t>
            </a:r>
            <a:endParaRPr lang="zh-CN" altLang="en-US" sz="2400" b="1" dirty="0">
              <a:solidFill>
                <a:schemeClr val="bg1">
                  <a:lumMod val="65000"/>
                </a:schemeClr>
              </a:solidFill>
              <a:effectLst>
                <a:outerShdw sx="102000" sy="102000" algn="ctr" rotWithShape="0">
                  <a:prstClr val="black">
                    <a:alpha val="24000"/>
                  </a:prstClr>
                </a:outerShdw>
              </a:effectLst>
              <a:latin typeface="微软雅黑 Light" panose="020B0502040204020203" pitchFamily="34" charset="-122"/>
              <a:ea typeface="微软雅黑 Light" panose="020B0502040204020203" pitchFamily="34" charset="-122"/>
            </a:endParaRPr>
          </a:p>
        </p:txBody>
      </p:sp>
      <p:sp>
        <p:nvSpPr>
          <p:cNvPr id="64" name="文本框 63">
            <a:extLst>
              <a:ext uri="{FF2B5EF4-FFF2-40B4-BE49-F238E27FC236}">
                <a16:creationId xmlns:a16="http://schemas.microsoft.com/office/drawing/2014/main" xmlns="" id="{72422145-CF2D-49F9-83D0-EFA9170EB899}"/>
              </a:ext>
            </a:extLst>
          </p:cNvPr>
          <p:cNvSpPr txBox="1"/>
          <p:nvPr/>
        </p:nvSpPr>
        <p:spPr>
          <a:xfrm>
            <a:off x="4130793" y="3198167"/>
            <a:ext cx="1151277" cy="461665"/>
          </a:xfrm>
          <a:prstGeom prst="rect">
            <a:avLst/>
          </a:prstGeom>
          <a:noFill/>
        </p:spPr>
        <p:txBody>
          <a:bodyPr wrap="square" rtlCol="0">
            <a:spAutoFit/>
          </a:bodyPr>
          <a:lstStyle/>
          <a:p>
            <a:pPr algn="ctr"/>
            <a:r>
              <a:rPr lang="en-US" altLang="zh-CN" sz="2400" b="1" dirty="0">
                <a:solidFill>
                  <a:schemeClr val="tx1">
                    <a:lumMod val="50000"/>
                    <a:lumOff val="50000"/>
                  </a:schemeClr>
                </a:solidFill>
                <a:effectLst>
                  <a:outerShdw sx="102000" sy="102000" algn="ctr" rotWithShape="0">
                    <a:prstClr val="black">
                      <a:alpha val="24000"/>
                    </a:prstClr>
                  </a:outerShdw>
                </a:effectLst>
                <a:latin typeface="微软雅黑 Light" panose="020B0502040204020203" pitchFamily="34" charset="-122"/>
                <a:ea typeface="微软雅黑 Light" panose="020B0502040204020203" pitchFamily="34" charset="-122"/>
              </a:rPr>
              <a:t>2017</a:t>
            </a:r>
            <a:endParaRPr lang="zh-CN" altLang="en-US" sz="2400" b="1" dirty="0">
              <a:solidFill>
                <a:schemeClr val="tx1">
                  <a:lumMod val="50000"/>
                  <a:lumOff val="50000"/>
                </a:schemeClr>
              </a:solidFill>
              <a:effectLst>
                <a:outerShdw sx="102000" sy="102000" algn="ctr" rotWithShape="0">
                  <a:prstClr val="black">
                    <a:alpha val="24000"/>
                  </a:prstClr>
                </a:outerShdw>
              </a:effectLst>
              <a:latin typeface="微软雅黑 Light" panose="020B0502040204020203" pitchFamily="34" charset="-122"/>
              <a:ea typeface="微软雅黑 Light" panose="020B0502040204020203" pitchFamily="34" charset="-122"/>
            </a:endParaRPr>
          </a:p>
        </p:txBody>
      </p:sp>
      <p:sp>
        <p:nvSpPr>
          <p:cNvPr id="65" name="文本框 64">
            <a:extLst>
              <a:ext uri="{FF2B5EF4-FFF2-40B4-BE49-F238E27FC236}">
                <a16:creationId xmlns:a16="http://schemas.microsoft.com/office/drawing/2014/main" xmlns="" id="{83E341D3-017F-4930-834A-33AB5EB2FA82}"/>
              </a:ext>
            </a:extLst>
          </p:cNvPr>
          <p:cNvSpPr txBox="1"/>
          <p:nvPr/>
        </p:nvSpPr>
        <p:spPr>
          <a:xfrm>
            <a:off x="6904309" y="3198167"/>
            <a:ext cx="1151277" cy="461665"/>
          </a:xfrm>
          <a:prstGeom prst="rect">
            <a:avLst/>
          </a:prstGeom>
          <a:noFill/>
        </p:spPr>
        <p:txBody>
          <a:bodyPr wrap="square" rtlCol="0">
            <a:spAutoFit/>
          </a:bodyPr>
          <a:lstStyle/>
          <a:p>
            <a:pPr algn="ctr"/>
            <a:r>
              <a:rPr lang="en-US" altLang="zh-CN" sz="2400" b="1" dirty="0">
                <a:solidFill>
                  <a:schemeClr val="tx1">
                    <a:lumMod val="65000"/>
                    <a:lumOff val="35000"/>
                  </a:schemeClr>
                </a:solidFill>
                <a:effectLst>
                  <a:outerShdw sx="102000" sy="102000" algn="ctr" rotWithShape="0">
                    <a:prstClr val="black">
                      <a:alpha val="24000"/>
                    </a:prstClr>
                  </a:outerShdw>
                </a:effectLst>
                <a:latin typeface="微软雅黑 Light" panose="020B0502040204020203" pitchFamily="34" charset="-122"/>
                <a:ea typeface="微软雅黑 Light" panose="020B0502040204020203" pitchFamily="34" charset="-122"/>
              </a:rPr>
              <a:t>2018</a:t>
            </a:r>
            <a:endParaRPr lang="zh-CN" altLang="en-US" sz="2400" b="1" dirty="0">
              <a:solidFill>
                <a:schemeClr val="tx1">
                  <a:lumMod val="65000"/>
                  <a:lumOff val="35000"/>
                </a:schemeClr>
              </a:solidFill>
              <a:effectLst>
                <a:outerShdw sx="102000" sy="102000" algn="ctr" rotWithShape="0">
                  <a:prstClr val="black">
                    <a:alpha val="24000"/>
                  </a:prstClr>
                </a:outerShdw>
              </a:effectLst>
              <a:latin typeface="微软雅黑 Light" panose="020B0502040204020203" pitchFamily="34" charset="-122"/>
              <a:ea typeface="微软雅黑 Light" panose="020B0502040204020203" pitchFamily="34" charset="-122"/>
            </a:endParaRPr>
          </a:p>
        </p:txBody>
      </p:sp>
      <p:sp>
        <p:nvSpPr>
          <p:cNvPr id="66" name="文本框 65">
            <a:extLst>
              <a:ext uri="{FF2B5EF4-FFF2-40B4-BE49-F238E27FC236}">
                <a16:creationId xmlns:a16="http://schemas.microsoft.com/office/drawing/2014/main" xmlns="" id="{D977DE4C-8260-4747-A245-8AB7E4810DDD}"/>
              </a:ext>
            </a:extLst>
          </p:cNvPr>
          <p:cNvSpPr txBox="1"/>
          <p:nvPr/>
        </p:nvSpPr>
        <p:spPr>
          <a:xfrm>
            <a:off x="9689062" y="3198167"/>
            <a:ext cx="1151277" cy="461665"/>
          </a:xfrm>
          <a:prstGeom prst="rect">
            <a:avLst/>
          </a:prstGeom>
          <a:noFill/>
        </p:spPr>
        <p:txBody>
          <a:bodyPr wrap="square" rtlCol="0">
            <a:spAutoFit/>
          </a:bodyPr>
          <a:lstStyle/>
          <a:p>
            <a:pPr algn="ctr"/>
            <a:r>
              <a:rPr lang="en-US" altLang="zh-CN" sz="2400" b="1" dirty="0">
                <a:solidFill>
                  <a:srgbClr val="323232"/>
                </a:solidFill>
                <a:effectLst>
                  <a:outerShdw sx="102000" sy="102000" algn="ctr" rotWithShape="0">
                    <a:prstClr val="black">
                      <a:alpha val="24000"/>
                    </a:prstClr>
                  </a:outerShdw>
                </a:effectLst>
                <a:latin typeface="微软雅黑 Light" panose="020B0502040204020203" pitchFamily="34" charset="-122"/>
                <a:ea typeface="微软雅黑 Light" panose="020B0502040204020203" pitchFamily="34" charset="-122"/>
              </a:rPr>
              <a:t>2019</a:t>
            </a:r>
            <a:endParaRPr lang="zh-CN" altLang="en-US" sz="2400" b="1" dirty="0">
              <a:solidFill>
                <a:srgbClr val="323232"/>
              </a:solidFill>
              <a:effectLst>
                <a:outerShdw sx="102000" sy="102000" algn="ctr" rotWithShape="0">
                  <a:prstClr val="black">
                    <a:alpha val="24000"/>
                  </a:prstClr>
                </a:outerShdw>
              </a:effectLst>
              <a:latin typeface="微软雅黑 Light" panose="020B0502040204020203" pitchFamily="34" charset="-122"/>
              <a:ea typeface="微软雅黑 Light" panose="020B0502040204020203" pitchFamily="34" charset="-122"/>
            </a:endParaRPr>
          </a:p>
        </p:txBody>
      </p:sp>
      <p:cxnSp>
        <p:nvCxnSpPr>
          <p:cNvPr id="67" name="直接连接符 66">
            <a:extLst>
              <a:ext uri="{FF2B5EF4-FFF2-40B4-BE49-F238E27FC236}">
                <a16:creationId xmlns:a16="http://schemas.microsoft.com/office/drawing/2014/main" xmlns="" id="{86226C0E-A75F-49FE-90FE-218160C812E3}"/>
              </a:ext>
            </a:extLst>
          </p:cNvPr>
          <p:cNvCxnSpPr/>
          <p:nvPr/>
        </p:nvCxnSpPr>
        <p:spPr>
          <a:xfrm flipV="1">
            <a:off x="1934845" y="1998363"/>
            <a:ext cx="680198" cy="953498"/>
          </a:xfrm>
          <a:prstGeom prst="line">
            <a:avLst/>
          </a:prstGeom>
          <a:ln w="25400" cap="rnd">
            <a:gradFill flip="none" rotWithShape="1">
              <a:gsLst>
                <a:gs pos="33000">
                  <a:schemeClr val="bg1">
                    <a:lumMod val="65000"/>
                  </a:schemeClr>
                </a:gs>
                <a:gs pos="100000">
                  <a:schemeClr val="bg1">
                    <a:alpha val="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nvGrpSpPr>
          <p:cNvPr id="68" name="组合 67">
            <a:extLst>
              <a:ext uri="{FF2B5EF4-FFF2-40B4-BE49-F238E27FC236}">
                <a16:creationId xmlns:a16="http://schemas.microsoft.com/office/drawing/2014/main" xmlns="" id="{62D9210A-1979-4D45-90BE-6CD026DCE39D}"/>
              </a:ext>
            </a:extLst>
          </p:cNvPr>
          <p:cNvGrpSpPr/>
          <p:nvPr/>
        </p:nvGrpSpPr>
        <p:grpSpPr>
          <a:xfrm>
            <a:off x="1528094" y="796874"/>
            <a:ext cx="2928098" cy="1083426"/>
            <a:chOff x="2006601" y="747847"/>
            <a:chExt cx="2928098" cy="1083426"/>
          </a:xfrm>
        </p:grpSpPr>
        <p:sp>
          <p:nvSpPr>
            <p:cNvPr id="69" name="文本框 68">
              <a:extLst>
                <a:ext uri="{FF2B5EF4-FFF2-40B4-BE49-F238E27FC236}">
                  <a16:creationId xmlns:a16="http://schemas.microsoft.com/office/drawing/2014/main" xmlns="" id="{AE3A5F1F-8D60-4C92-A852-2F5E184B9D95}"/>
                </a:ext>
              </a:extLst>
            </p:cNvPr>
            <p:cNvSpPr txBox="1"/>
            <p:nvPr/>
          </p:nvSpPr>
          <p:spPr>
            <a:xfrm>
              <a:off x="2566570" y="747847"/>
              <a:ext cx="1569660" cy="461665"/>
            </a:xfrm>
            <a:prstGeom prst="rect">
              <a:avLst/>
            </a:prstGeom>
            <a:noFill/>
          </p:spPr>
          <p:txBody>
            <a:bodyPr wrap="none" rtlCol="0">
              <a:spAutoFit/>
            </a:bodyPr>
            <a:lstStyle/>
            <a:p>
              <a:r>
                <a:rPr lang="zh-CN" altLang="en-US" sz="2400" b="1" spc="300" dirty="0">
                  <a:solidFill>
                    <a:schemeClr val="bg1">
                      <a:lumMod val="65000"/>
                    </a:schemeClr>
                  </a:solidFill>
                  <a:latin typeface="微软雅黑 Light" panose="020B0502040204020203" pitchFamily="34" charset="-122"/>
                  <a:ea typeface="微软雅黑 Light" panose="020B0502040204020203" pitchFamily="34" charset="-122"/>
                </a:rPr>
                <a:t>输入标题</a:t>
              </a:r>
            </a:p>
          </p:txBody>
        </p:sp>
        <p:sp>
          <p:nvSpPr>
            <p:cNvPr id="70" name="文本框 69">
              <a:extLst>
                <a:ext uri="{FF2B5EF4-FFF2-40B4-BE49-F238E27FC236}">
                  <a16:creationId xmlns:a16="http://schemas.microsoft.com/office/drawing/2014/main" xmlns="" id="{D6EBE7F5-9E5B-4220-B472-4080ADC2A4A7}"/>
                </a:ext>
              </a:extLst>
            </p:cNvPr>
            <p:cNvSpPr txBox="1"/>
            <p:nvPr/>
          </p:nvSpPr>
          <p:spPr>
            <a:xfrm>
              <a:off x="2006601" y="1171412"/>
              <a:ext cx="2928098" cy="659861"/>
            </a:xfrm>
            <a:prstGeom prst="rect">
              <a:avLst/>
            </a:prstGeom>
            <a:noFill/>
          </p:spPr>
          <p:txBody>
            <a:bodyPr wrap="square" rtlCol="0">
              <a:spAutoFit/>
            </a:bodyPr>
            <a:lstStyle/>
            <a:p>
              <a:pPr algn="ctr">
                <a:lnSpc>
                  <a:spcPct val="120000"/>
                </a:lnSpc>
              </a:pPr>
              <a:r>
                <a:rPr lang="zh-CN" altLang="en-US" sz="1600" spc="300" dirty="0">
                  <a:solidFill>
                    <a:schemeClr val="bg1">
                      <a:lumMod val="65000"/>
                    </a:schemeClr>
                  </a:solidFill>
                  <a:latin typeface="微软雅黑 Light" panose="020B0502040204020203" pitchFamily="34" charset="-122"/>
                  <a:ea typeface="微软雅黑 Light" panose="020B0502040204020203" pitchFamily="34" charset="-122"/>
                </a:rPr>
                <a:t>输入内容，请输入内容，请在这里输入内容。</a:t>
              </a:r>
            </a:p>
          </p:txBody>
        </p:sp>
      </p:grpSp>
      <p:cxnSp>
        <p:nvCxnSpPr>
          <p:cNvPr id="71" name="直接连接符 70">
            <a:extLst>
              <a:ext uri="{FF2B5EF4-FFF2-40B4-BE49-F238E27FC236}">
                <a16:creationId xmlns:a16="http://schemas.microsoft.com/office/drawing/2014/main" xmlns="" id="{7B7D4771-5B4E-48A3-86FF-94046A4C36B3}"/>
              </a:ext>
            </a:extLst>
          </p:cNvPr>
          <p:cNvCxnSpPr/>
          <p:nvPr/>
        </p:nvCxnSpPr>
        <p:spPr>
          <a:xfrm flipV="1">
            <a:off x="3824916" y="4105180"/>
            <a:ext cx="680198" cy="953498"/>
          </a:xfrm>
          <a:prstGeom prst="line">
            <a:avLst/>
          </a:prstGeom>
          <a:ln w="25400" cap="rnd">
            <a:gradFill flip="none" rotWithShape="1">
              <a:gsLst>
                <a:gs pos="0">
                  <a:schemeClr val="bg1">
                    <a:alpha val="0"/>
                  </a:schemeClr>
                </a:gs>
                <a:gs pos="77000">
                  <a:schemeClr val="tx1">
                    <a:lumMod val="50000"/>
                    <a:lumOff val="5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nvGrpSpPr>
          <p:cNvPr id="72" name="组合 71">
            <a:extLst>
              <a:ext uri="{FF2B5EF4-FFF2-40B4-BE49-F238E27FC236}">
                <a16:creationId xmlns:a16="http://schemas.microsoft.com/office/drawing/2014/main" xmlns="" id="{722FA07C-52BE-4497-A078-03ACF8403969}"/>
              </a:ext>
            </a:extLst>
          </p:cNvPr>
          <p:cNvGrpSpPr/>
          <p:nvPr/>
        </p:nvGrpSpPr>
        <p:grpSpPr>
          <a:xfrm>
            <a:off x="2224401" y="5134949"/>
            <a:ext cx="2928098" cy="1083426"/>
            <a:chOff x="2006601" y="747847"/>
            <a:chExt cx="2928098" cy="1083426"/>
          </a:xfrm>
        </p:grpSpPr>
        <p:sp>
          <p:nvSpPr>
            <p:cNvPr id="73" name="文本框 72">
              <a:extLst>
                <a:ext uri="{FF2B5EF4-FFF2-40B4-BE49-F238E27FC236}">
                  <a16:creationId xmlns:a16="http://schemas.microsoft.com/office/drawing/2014/main" xmlns="" id="{E4182F12-0F21-4A24-AA9E-0482ED664695}"/>
                </a:ext>
              </a:extLst>
            </p:cNvPr>
            <p:cNvSpPr txBox="1"/>
            <p:nvPr/>
          </p:nvSpPr>
          <p:spPr>
            <a:xfrm>
              <a:off x="2566570" y="747847"/>
              <a:ext cx="1569660" cy="461665"/>
            </a:xfrm>
            <a:prstGeom prst="rect">
              <a:avLst/>
            </a:prstGeom>
            <a:noFill/>
          </p:spPr>
          <p:txBody>
            <a:bodyPr wrap="none" rtlCol="0">
              <a:spAutoFit/>
            </a:bodyPr>
            <a:lstStyle/>
            <a:p>
              <a:r>
                <a:rPr lang="zh-CN" altLang="en-US" sz="2400" b="1" spc="300" dirty="0">
                  <a:solidFill>
                    <a:schemeClr val="tx1">
                      <a:lumMod val="50000"/>
                      <a:lumOff val="50000"/>
                    </a:schemeClr>
                  </a:solidFill>
                  <a:latin typeface="微软雅黑 Light" panose="020B0502040204020203" pitchFamily="34" charset="-122"/>
                  <a:ea typeface="微软雅黑 Light" panose="020B0502040204020203" pitchFamily="34" charset="-122"/>
                </a:rPr>
                <a:t>输入标题</a:t>
              </a:r>
            </a:p>
          </p:txBody>
        </p:sp>
        <p:sp>
          <p:nvSpPr>
            <p:cNvPr id="74" name="文本框 73">
              <a:extLst>
                <a:ext uri="{FF2B5EF4-FFF2-40B4-BE49-F238E27FC236}">
                  <a16:creationId xmlns:a16="http://schemas.microsoft.com/office/drawing/2014/main" xmlns="" id="{3D16CF12-9AFC-4A69-9BD9-5D81F973C716}"/>
                </a:ext>
              </a:extLst>
            </p:cNvPr>
            <p:cNvSpPr txBox="1"/>
            <p:nvPr/>
          </p:nvSpPr>
          <p:spPr>
            <a:xfrm>
              <a:off x="2006601" y="1171412"/>
              <a:ext cx="2928098" cy="659861"/>
            </a:xfrm>
            <a:prstGeom prst="rect">
              <a:avLst/>
            </a:prstGeom>
            <a:noFill/>
          </p:spPr>
          <p:txBody>
            <a:bodyPr wrap="square" rtlCol="0">
              <a:spAutoFit/>
            </a:bodyPr>
            <a:lstStyle/>
            <a:p>
              <a:pPr algn="ctr">
                <a:lnSpc>
                  <a:spcPct val="120000"/>
                </a:lnSpc>
              </a:pPr>
              <a:r>
                <a:rPr lang="zh-CN" altLang="en-US" sz="1600" spc="300" dirty="0">
                  <a:solidFill>
                    <a:schemeClr val="tx1">
                      <a:lumMod val="50000"/>
                      <a:lumOff val="50000"/>
                    </a:schemeClr>
                  </a:solidFill>
                  <a:latin typeface="微软雅黑 Light" panose="020B0502040204020203" pitchFamily="34" charset="-122"/>
                  <a:ea typeface="微软雅黑 Light" panose="020B0502040204020203" pitchFamily="34" charset="-122"/>
                </a:rPr>
                <a:t>输入内容，请输入内容，请在这里输入内容。</a:t>
              </a:r>
            </a:p>
          </p:txBody>
        </p:sp>
      </p:grpSp>
      <p:cxnSp>
        <p:nvCxnSpPr>
          <p:cNvPr id="75" name="直接连接符 74">
            <a:extLst>
              <a:ext uri="{FF2B5EF4-FFF2-40B4-BE49-F238E27FC236}">
                <a16:creationId xmlns:a16="http://schemas.microsoft.com/office/drawing/2014/main" xmlns="" id="{DDB03A47-EFA0-4CE5-82BF-A052353C59F0}"/>
              </a:ext>
            </a:extLst>
          </p:cNvPr>
          <p:cNvCxnSpPr/>
          <p:nvPr/>
        </p:nvCxnSpPr>
        <p:spPr>
          <a:xfrm flipV="1">
            <a:off x="9609973" y="4105180"/>
            <a:ext cx="680198" cy="953498"/>
          </a:xfrm>
          <a:prstGeom prst="line">
            <a:avLst/>
          </a:prstGeom>
          <a:ln w="25400" cap="rnd">
            <a:gradFill flip="none" rotWithShape="1">
              <a:gsLst>
                <a:gs pos="0">
                  <a:schemeClr val="bg1">
                    <a:alpha val="0"/>
                  </a:schemeClr>
                </a:gs>
                <a:gs pos="77000">
                  <a:srgbClr val="323232"/>
                </a:gs>
              </a:gsLst>
              <a:lin ang="10800000" scaled="1"/>
              <a:tileRect/>
            </a:gradFill>
          </a:ln>
        </p:spPr>
        <p:style>
          <a:lnRef idx="1">
            <a:schemeClr val="accent1"/>
          </a:lnRef>
          <a:fillRef idx="0">
            <a:schemeClr val="accent1"/>
          </a:fillRef>
          <a:effectRef idx="0">
            <a:schemeClr val="accent1"/>
          </a:effectRef>
          <a:fontRef idx="minor">
            <a:schemeClr val="tx1"/>
          </a:fontRef>
        </p:style>
      </p:cxnSp>
      <p:grpSp>
        <p:nvGrpSpPr>
          <p:cNvPr id="76" name="组合 75">
            <a:extLst>
              <a:ext uri="{FF2B5EF4-FFF2-40B4-BE49-F238E27FC236}">
                <a16:creationId xmlns:a16="http://schemas.microsoft.com/office/drawing/2014/main" xmlns="" id="{715A7D8C-C017-481B-8628-0BA60A92F04B}"/>
              </a:ext>
            </a:extLst>
          </p:cNvPr>
          <p:cNvGrpSpPr/>
          <p:nvPr/>
        </p:nvGrpSpPr>
        <p:grpSpPr>
          <a:xfrm>
            <a:off x="8009458" y="5134949"/>
            <a:ext cx="2928098" cy="1083426"/>
            <a:chOff x="2006601" y="747847"/>
            <a:chExt cx="2928098" cy="1083426"/>
          </a:xfrm>
        </p:grpSpPr>
        <p:sp>
          <p:nvSpPr>
            <p:cNvPr id="77" name="文本框 76">
              <a:extLst>
                <a:ext uri="{FF2B5EF4-FFF2-40B4-BE49-F238E27FC236}">
                  <a16:creationId xmlns:a16="http://schemas.microsoft.com/office/drawing/2014/main" xmlns="" id="{006057B0-8244-44B0-83AC-D0C7C8FD4EA3}"/>
                </a:ext>
              </a:extLst>
            </p:cNvPr>
            <p:cNvSpPr txBox="1"/>
            <p:nvPr/>
          </p:nvSpPr>
          <p:spPr>
            <a:xfrm>
              <a:off x="2566570" y="747847"/>
              <a:ext cx="1569660" cy="461665"/>
            </a:xfrm>
            <a:prstGeom prst="rect">
              <a:avLst/>
            </a:prstGeom>
            <a:noFill/>
          </p:spPr>
          <p:txBody>
            <a:bodyPr wrap="none" rtlCol="0">
              <a:spAutoFit/>
            </a:bodyPr>
            <a:lstStyle/>
            <a:p>
              <a:r>
                <a:rPr lang="zh-CN" altLang="en-US" sz="2400" b="1" spc="300" dirty="0">
                  <a:solidFill>
                    <a:srgbClr val="323232"/>
                  </a:solidFill>
                  <a:latin typeface="微软雅黑 Light" panose="020B0502040204020203" pitchFamily="34" charset="-122"/>
                  <a:ea typeface="微软雅黑 Light" panose="020B0502040204020203" pitchFamily="34" charset="-122"/>
                </a:rPr>
                <a:t>输入标题</a:t>
              </a:r>
            </a:p>
          </p:txBody>
        </p:sp>
        <p:sp>
          <p:nvSpPr>
            <p:cNvPr id="78" name="文本框 77">
              <a:extLst>
                <a:ext uri="{FF2B5EF4-FFF2-40B4-BE49-F238E27FC236}">
                  <a16:creationId xmlns:a16="http://schemas.microsoft.com/office/drawing/2014/main" xmlns="" id="{7A7365ED-3E17-4598-B9A8-1692665A3DC2}"/>
                </a:ext>
              </a:extLst>
            </p:cNvPr>
            <p:cNvSpPr txBox="1"/>
            <p:nvPr/>
          </p:nvSpPr>
          <p:spPr>
            <a:xfrm>
              <a:off x="2006601" y="1171412"/>
              <a:ext cx="2928098" cy="659861"/>
            </a:xfrm>
            <a:prstGeom prst="rect">
              <a:avLst/>
            </a:prstGeom>
            <a:noFill/>
          </p:spPr>
          <p:txBody>
            <a:bodyPr wrap="square" rtlCol="0">
              <a:spAutoFit/>
            </a:bodyPr>
            <a:lstStyle/>
            <a:p>
              <a:pPr algn="ctr">
                <a:lnSpc>
                  <a:spcPct val="120000"/>
                </a:lnSpc>
              </a:pPr>
              <a:r>
                <a:rPr lang="zh-CN" altLang="en-US" sz="1600" spc="300" dirty="0">
                  <a:solidFill>
                    <a:srgbClr val="323232"/>
                  </a:solidFill>
                  <a:latin typeface="微软雅黑 Light" panose="020B0502040204020203" pitchFamily="34" charset="-122"/>
                  <a:ea typeface="微软雅黑 Light" panose="020B0502040204020203" pitchFamily="34" charset="-122"/>
                </a:rPr>
                <a:t>输入内容，请输入内容，请在这里输入内容。</a:t>
              </a:r>
            </a:p>
          </p:txBody>
        </p:sp>
      </p:grpSp>
      <p:cxnSp>
        <p:nvCxnSpPr>
          <p:cNvPr id="79" name="直接连接符 78">
            <a:extLst>
              <a:ext uri="{FF2B5EF4-FFF2-40B4-BE49-F238E27FC236}">
                <a16:creationId xmlns:a16="http://schemas.microsoft.com/office/drawing/2014/main" xmlns="" id="{2A23E854-D1AE-4016-91AA-45F461FFEABE}"/>
              </a:ext>
            </a:extLst>
          </p:cNvPr>
          <p:cNvCxnSpPr/>
          <p:nvPr/>
        </p:nvCxnSpPr>
        <p:spPr>
          <a:xfrm flipV="1">
            <a:off x="7325395" y="1998363"/>
            <a:ext cx="680198" cy="953498"/>
          </a:xfrm>
          <a:prstGeom prst="line">
            <a:avLst/>
          </a:prstGeom>
          <a:ln w="25400" cap="rnd">
            <a:gradFill flip="none" rotWithShape="1">
              <a:gsLst>
                <a:gs pos="33000">
                  <a:schemeClr val="tx1">
                    <a:lumMod val="65000"/>
                    <a:lumOff val="35000"/>
                  </a:schemeClr>
                </a:gs>
                <a:gs pos="100000">
                  <a:schemeClr val="bg1">
                    <a:alpha val="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nvGrpSpPr>
          <p:cNvPr id="80" name="组合 79">
            <a:extLst>
              <a:ext uri="{FF2B5EF4-FFF2-40B4-BE49-F238E27FC236}">
                <a16:creationId xmlns:a16="http://schemas.microsoft.com/office/drawing/2014/main" xmlns="" id="{72DD6DA1-3C0C-41A8-B7AD-89BF3B1A90F6}"/>
              </a:ext>
            </a:extLst>
          </p:cNvPr>
          <p:cNvGrpSpPr/>
          <p:nvPr/>
        </p:nvGrpSpPr>
        <p:grpSpPr>
          <a:xfrm>
            <a:off x="6918644" y="796874"/>
            <a:ext cx="2928098" cy="1083426"/>
            <a:chOff x="2006601" y="747847"/>
            <a:chExt cx="2928098" cy="1083426"/>
          </a:xfrm>
        </p:grpSpPr>
        <p:sp>
          <p:nvSpPr>
            <p:cNvPr id="81" name="文本框 80">
              <a:extLst>
                <a:ext uri="{FF2B5EF4-FFF2-40B4-BE49-F238E27FC236}">
                  <a16:creationId xmlns:a16="http://schemas.microsoft.com/office/drawing/2014/main" xmlns="" id="{313B7DFE-AA92-4FDD-A690-A526505A6BF7}"/>
                </a:ext>
              </a:extLst>
            </p:cNvPr>
            <p:cNvSpPr txBox="1"/>
            <p:nvPr/>
          </p:nvSpPr>
          <p:spPr>
            <a:xfrm>
              <a:off x="2566570" y="747847"/>
              <a:ext cx="1569660" cy="461665"/>
            </a:xfrm>
            <a:prstGeom prst="rect">
              <a:avLst/>
            </a:prstGeom>
            <a:noFill/>
          </p:spPr>
          <p:txBody>
            <a:bodyPr wrap="none" rtlCol="0">
              <a:spAutoFit/>
            </a:bodyPr>
            <a:lstStyle/>
            <a:p>
              <a:r>
                <a:rPr lang="zh-CN" altLang="en-US" sz="2400" b="1" spc="300" dirty="0">
                  <a:solidFill>
                    <a:schemeClr val="tx1">
                      <a:lumMod val="65000"/>
                      <a:lumOff val="35000"/>
                    </a:schemeClr>
                  </a:solidFill>
                  <a:latin typeface="微软雅黑 Light" panose="020B0502040204020203" pitchFamily="34" charset="-122"/>
                  <a:ea typeface="微软雅黑 Light" panose="020B0502040204020203" pitchFamily="34" charset="-122"/>
                </a:rPr>
                <a:t>输入标题</a:t>
              </a:r>
            </a:p>
          </p:txBody>
        </p:sp>
        <p:sp>
          <p:nvSpPr>
            <p:cNvPr id="82" name="文本框 81">
              <a:extLst>
                <a:ext uri="{FF2B5EF4-FFF2-40B4-BE49-F238E27FC236}">
                  <a16:creationId xmlns:a16="http://schemas.microsoft.com/office/drawing/2014/main" xmlns="" id="{25D79D37-56D0-4E91-B9D3-8B36D293E5C6}"/>
                </a:ext>
              </a:extLst>
            </p:cNvPr>
            <p:cNvSpPr txBox="1"/>
            <p:nvPr/>
          </p:nvSpPr>
          <p:spPr>
            <a:xfrm>
              <a:off x="2006601" y="1171412"/>
              <a:ext cx="2928098" cy="659861"/>
            </a:xfrm>
            <a:prstGeom prst="rect">
              <a:avLst/>
            </a:prstGeom>
            <a:noFill/>
          </p:spPr>
          <p:txBody>
            <a:bodyPr wrap="square" rtlCol="0">
              <a:spAutoFit/>
            </a:bodyPr>
            <a:lstStyle/>
            <a:p>
              <a:pPr algn="ctr">
                <a:lnSpc>
                  <a:spcPct val="120000"/>
                </a:lnSpc>
              </a:pPr>
              <a:r>
                <a:rPr lang="zh-CN" altLang="en-US" sz="1600" spc="300" dirty="0">
                  <a:solidFill>
                    <a:schemeClr val="tx1">
                      <a:lumMod val="65000"/>
                      <a:lumOff val="35000"/>
                    </a:schemeClr>
                  </a:solidFill>
                  <a:latin typeface="微软雅黑 Light" panose="020B0502040204020203" pitchFamily="34" charset="-122"/>
                  <a:ea typeface="微软雅黑 Light" panose="020B0502040204020203" pitchFamily="34" charset="-122"/>
                </a:rPr>
                <a:t>输入内容，请输入内容，请在这里输入内容。</a:t>
              </a:r>
            </a:p>
          </p:txBody>
        </p:sp>
      </p:grpSp>
    </p:spTree>
    <p:extLst>
      <p:ext uri="{BB962C8B-B14F-4D97-AF65-F5344CB8AC3E}">
        <p14:creationId xmlns:p14="http://schemas.microsoft.com/office/powerpoint/2010/main" val="97599933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75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fade">
                                      <p:cBhvr>
                                        <p:cTn id="10" dur="500"/>
                                        <p:tgtEl>
                                          <p:spTgt spid="63"/>
                                        </p:tgtEl>
                                      </p:cBhvr>
                                    </p:animEffect>
                                  </p:childTnLst>
                                </p:cTn>
                              </p:par>
                              <p:par>
                                <p:cTn id="11" presetID="10"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22" presetClass="entr" presetSubtype="4" fill="hold" nodeType="withEffect">
                                  <p:stCondLst>
                                    <p:cond delay="250"/>
                                  </p:stCondLst>
                                  <p:childTnLst>
                                    <p:set>
                                      <p:cBhvr>
                                        <p:cTn id="15" dur="1" fill="hold">
                                          <p:stCondLst>
                                            <p:cond delay="0"/>
                                          </p:stCondLst>
                                        </p:cTn>
                                        <p:tgtEl>
                                          <p:spTgt spid="67"/>
                                        </p:tgtEl>
                                        <p:attrNameLst>
                                          <p:attrName>style.visibility</p:attrName>
                                        </p:attrNameLst>
                                      </p:cBhvr>
                                      <p:to>
                                        <p:strVal val="visible"/>
                                      </p:to>
                                    </p:set>
                                    <p:animEffect transition="in" filter="wipe(down)">
                                      <p:cBhvr>
                                        <p:cTn id="16" dur="500"/>
                                        <p:tgtEl>
                                          <p:spTgt spid="67"/>
                                        </p:tgtEl>
                                      </p:cBhvr>
                                    </p:animEffect>
                                  </p:childTnLst>
                                </p:cTn>
                              </p:par>
                              <p:par>
                                <p:cTn id="17" presetID="42" presetClass="entr" presetSubtype="0" fill="hold" nodeType="withEffect">
                                  <p:stCondLst>
                                    <p:cond delay="500"/>
                                  </p:stCondLst>
                                  <p:childTnLst>
                                    <p:set>
                                      <p:cBhvr>
                                        <p:cTn id="18" dur="1" fill="hold">
                                          <p:stCondLst>
                                            <p:cond delay="0"/>
                                          </p:stCondLst>
                                        </p:cTn>
                                        <p:tgtEl>
                                          <p:spTgt spid="68"/>
                                        </p:tgtEl>
                                        <p:attrNameLst>
                                          <p:attrName>style.visibility</p:attrName>
                                        </p:attrNameLst>
                                      </p:cBhvr>
                                      <p:to>
                                        <p:strVal val="visible"/>
                                      </p:to>
                                    </p:set>
                                    <p:animEffect transition="in" filter="fade">
                                      <p:cBhvr>
                                        <p:cTn id="19" dur="500"/>
                                        <p:tgtEl>
                                          <p:spTgt spid="68"/>
                                        </p:tgtEl>
                                      </p:cBhvr>
                                    </p:animEffect>
                                    <p:anim calcmode="lin" valueType="num">
                                      <p:cBhvr>
                                        <p:cTn id="20" dur="500" fill="hold"/>
                                        <p:tgtEl>
                                          <p:spTgt spid="68"/>
                                        </p:tgtEl>
                                        <p:attrNameLst>
                                          <p:attrName>ppt_x</p:attrName>
                                        </p:attrNameLst>
                                      </p:cBhvr>
                                      <p:tavLst>
                                        <p:tav tm="0">
                                          <p:val>
                                            <p:strVal val="#ppt_x"/>
                                          </p:val>
                                        </p:tav>
                                        <p:tav tm="100000">
                                          <p:val>
                                            <p:strVal val="#ppt_x"/>
                                          </p:val>
                                        </p:tav>
                                      </p:tavLst>
                                    </p:anim>
                                    <p:anim calcmode="lin" valueType="num">
                                      <p:cBhvr>
                                        <p:cTn id="21" dur="500" fill="hold"/>
                                        <p:tgtEl>
                                          <p:spTgt spid="68"/>
                                        </p:tgtEl>
                                        <p:attrNameLst>
                                          <p:attrName>ppt_y</p:attrName>
                                        </p:attrNameLst>
                                      </p:cBhvr>
                                      <p:tavLst>
                                        <p:tav tm="0">
                                          <p:val>
                                            <p:strVal val="#ppt_y+.1"/>
                                          </p:val>
                                        </p:tav>
                                        <p:tav tm="100000">
                                          <p:val>
                                            <p:strVal val="#ppt_y"/>
                                          </p:val>
                                        </p:tav>
                                      </p:tavLst>
                                    </p:anim>
                                  </p:childTnLst>
                                </p:cTn>
                              </p:par>
                              <p:par>
                                <p:cTn id="22" presetID="10" presetClass="entr" presetSubtype="0" fill="hold" grpId="0" nodeType="withEffect">
                                  <p:stCondLst>
                                    <p:cond delay="750"/>
                                  </p:stCondLst>
                                  <p:childTnLst>
                                    <p:set>
                                      <p:cBhvr>
                                        <p:cTn id="23" dur="1" fill="hold">
                                          <p:stCondLst>
                                            <p:cond delay="0"/>
                                          </p:stCondLst>
                                        </p:cTn>
                                        <p:tgtEl>
                                          <p:spTgt spid="64"/>
                                        </p:tgtEl>
                                        <p:attrNameLst>
                                          <p:attrName>style.visibility</p:attrName>
                                        </p:attrNameLst>
                                      </p:cBhvr>
                                      <p:to>
                                        <p:strVal val="visible"/>
                                      </p:to>
                                    </p:set>
                                    <p:animEffect transition="in" filter="fade">
                                      <p:cBhvr>
                                        <p:cTn id="24" dur="500"/>
                                        <p:tgtEl>
                                          <p:spTgt spid="64"/>
                                        </p:tgtEl>
                                      </p:cBhvr>
                                    </p:animEffect>
                                  </p:childTnLst>
                                </p:cTn>
                              </p:par>
                              <p:par>
                                <p:cTn id="25" presetID="10" presetClass="entr" presetSubtype="0" fill="hold" nodeType="withEffect">
                                  <p:stCondLst>
                                    <p:cond delay="75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par>
                                <p:cTn id="28" presetID="22" presetClass="entr" presetSubtype="1" fill="hold" nodeType="withEffect">
                                  <p:stCondLst>
                                    <p:cond delay="1000"/>
                                  </p:stCondLst>
                                  <p:childTnLst>
                                    <p:set>
                                      <p:cBhvr>
                                        <p:cTn id="29" dur="1" fill="hold">
                                          <p:stCondLst>
                                            <p:cond delay="0"/>
                                          </p:stCondLst>
                                        </p:cTn>
                                        <p:tgtEl>
                                          <p:spTgt spid="71"/>
                                        </p:tgtEl>
                                        <p:attrNameLst>
                                          <p:attrName>style.visibility</p:attrName>
                                        </p:attrNameLst>
                                      </p:cBhvr>
                                      <p:to>
                                        <p:strVal val="visible"/>
                                      </p:to>
                                    </p:set>
                                    <p:animEffect transition="in" filter="wipe(up)">
                                      <p:cBhvr>
                                        <p:cTn id="30" dur="500"/>
                                        <p:tgtEl>
                                          <p:spTgt spid="71"/>
                                        </p:tgtEl>
                                      </p:cBhvr>
                                    </p:animEffect>
                                  </p:childTnLst>
                                </p:cTn>
                              </p:par>
                              <p:par>
                                <p:cTn id="31" presetID="42" presetClass="entr" presetSubtype="0" fill="hold" nodeType="withEffect">
                                  <p:stCondLst>
                                    <p:cond delay="1250"/>
                                  </p:stCondLst>
                                  <p:childTnLst>
                                    <p:set>
                                      <p:cBhvr>
                                        <p:cTn id="32" dur="1" fill="hold">
                                          <p:stCondLst>
                                            <p:cond delay="0"/>
                                          </p:stCondLst>
                                        </p:cTn>
                                        <p:tgtEl>
                                          <p:spTgt spid="72"/>
                                        </p:tgtEl>
                                        <p:attrNameLst>
                                          <p:attrName>style.visibility</p:attrName>
                                        </p:attrNameLst>
                                      </p:cBhvr>
                                      <p:to>
                                        <p:strVal val="visible"/>
                                      </p:to>
                                    </p:set>
                                    <p:animEffect transition="in" filter="fade">
                                      <p:cBhvr>
                                        <p:cTn id="33" dur="500"/>
                                        <p:tgtEl>
                                          <p:spTgt spid="72"/>
                                        </p:tgtEl>
                                      </p:cBhvr>
                                    </p:animEffect>
                                    <p:anim calcmode="lin" valueType="num">
                                      <p:cBhvr>
                                        <p:cTn id="34" dur="500" fill="hold"/>
                                        <p:tgtEl>
                                          <p:spTgt spid="72"/>
                                        </p:tgtEl>
                                        <p:attrNameLst>
                                          <p:attrName>ppt_x</p:attrName>
                                        </p:attrNameLst>
                                      </p:cBhvr>
                                      <p:tavLst>
                                        <p:tav tm="0">
                                          <p:val>
                                            <p:strVal val="#ppt_x"/>
                                          </p:val>
                                        </p:tav>
                                        <p:tav tm="100000">
                                          <p:val>
                                            <p:strVal val="#ppt_x"/>
                                          </p:val>
                                        </p:tav>
                                      </p:tavLst>
                                    </p:anim>
                                    <p:anim calcmode="lin" valueType="num">
                                      <p:cBhvr>
                                        <p:cTn id="35" dur="500" fill="hold"/>
                                        <p:tgtEl>
                                          <p:spTgt spid="72"/>
                                        </p:tgtEl>
                                        <p:attrNameLst>
                                          <p:attrName>ppt_y</p:attrName>
                                        </p:attrNameLst>
                                      </p:cBhvr>
                                      <p:tavLst>
                                        <p:tav tm="0">
                                          <p:val>
                                            <p:strVal val="#ppt_y+.1"/>
                                          </p:val>
                                        </p:tav>
                                        <p:tav tm="100000">
                                          <p:val>
                                            <p:strVal val="#ppt_y"/>
                                          </p:val>
                                        </p:tav>
                                      </p:tavLst>
                                    </p:anim>
                                  </p:childTnLst>
                                </p:cTn>
                              </p:par>
                              <p:par>
                                <p:cTn id="36" presetID="10" presetClass="entr" presetSubtype="0" fill="hold" grpId="0" nodeType="withEffect">
                                  <p:stCondLst>
                                    <p:cond delay="1500"/>
                                  </p:stCondLst>
                                  <p:childTnLst>
                                    <p:set>
                                      <p:cBhvr>
                                        <p:cTn id="37" dur="1" fill="hold">
                                          <p:stCondLst>
                                            <p:cond delay="0"/>
                                          </p:stCondLst>
                                        </p:cTn>
                                        <p:tgtEl>
                                          <p:spTgt spid="65"/>
                                        </p:tgtEl>
                                        <p:attrNameLst>
                                          <p:attrName>style.visibility</p:attrName>
                                        </p:attrNameLst>
                                      </p:cBhvr>
                                      <p:to>
                                        <p:strVal val="visible"/>
                                      </p:to>
                                    </p:set>
                                    <p:animEffect transition="in" filter="fade">
                                      <p:cBhvr>
                                        <p:cTn id="38" dur="500"/>
                                        <p:tgtEl>
                                          <p:spTgt spid="65"/>
                                        </p:tgtEl>
                                      </p:cBhvr>
                                    </p:animEffect>
                                  </p:childTnLst>
                                </p:cTn>
                              </p:par>
                              <p:par>
                                <p:cTn id="39" presetID="10" presetClass="entr" presetSubtype="0" fill="hold" nodeType="withEffect">
                                  <p:stCondLst>
                                    <p:cond delay="1500"/>
                                  </p:stCondLst>
                                  <p:childTnLst>
                                    <p:set>
                                      <p:cBhvr>
                                        <p:cTn id="40" dur="1" fill="hold">
                                          <p:stCondLst>
                                            <p:cond delay="0"/>
                                          </p:stCondLst>
                                        </p:cTn>
                                        <p:tgtEl>
                                          <p:spTgt spid="46"/>
                                        </p:tgtEl>
                                        <p:attrNameLst>
                                          <p:attrName>style.visibility</p:attrName>
                                        </p:attrNameLst>
                                      </p:cBhvr>
                                      <p:to>
                                        <p:strVal val="visible"/>
                                      </p:to>
                                    </p:set>
                                    <p:animEffect transition="in" filter="fade">
                                      <p:cBhvr>
                                        <p:cTn id="41" dur="500"/>
                                        <p:tgtEl>
                                          <p:spTgt spid="46"/>
                                        </p:tgtEl>
                                      </p:cBhvr>
                                    </p:animEffect>
                                  </p:childTnLst>
                                </p:cTn>
                              </p:par>
                              <p:par>
                                <p:cTn id="42" presetID="22" presetClass="entr" presetSubtype="4" fill="hold" nodeType="withEffect">
                                  <p:stCondLst>
                                    <p:cond delay="1750"/>
                                  </p:stCondLst>
                                  <p:childTnLst>
                                    <p:set>
                                      <p:cBhvr>
                                        <p:cTn id="43" dur="1" fill="hold">
                                          <p:stCondLst>
                                            <p:cond delay="0"/>
                                          </p:stCondLst>
                                        </p:cTn>
                                        <p:tgtEl>
                                          <p:spTgt spid="79"/>
                                        </p:tgtEl>
                                        <p:attrNameLst>
                                          <p:attrName>style.visibility</p:attrName>
                                        </p:attrNameLst>
                                      </p:cBhvr>
                                      <p:to>
                                        <p:strVal val="visible"/>
                                      </p:to>
                                    </p:set>
                                    <p:animEffect transition="in" filter="wipe(down)">
                                      <p:cBhvr>
                                        <p:cTn id="44" dur="500"/>
                                        <p:tgtEl>
                                          <p:spTgt spid="79"/>
                                        </p:tgtEl>
                                      </p:cBhvr>
                                    </p:animEffect>
                                  </p:childTnLst>
                                </p:cTn>
                              </p:par>
                              <p:par>
                                <p:cTn id="45" presetID="42" presetClass="entr" presetSubtype="0" fill="hold" nodeType="withEffect">
                                  <p:stCondLst>
                                    <p:cond delay="2000"/>
                                  </p:stCondLst>
                                  <p:childTnLst>
                                    <p:set>
                                      <p:cBhvr>
                                        <p:cTn id="46" dur="1" fill="hold">
                                          <p:stCondLst>
                                            <p:cond delay="0"/>
                                          </p:stCondLst>
                                        </p:cTn>
                                        <p:tgtEl>
                                          <p:spTgt spid="80"/>
                                        </p:tgtEl>
                                        <p:attrNameLst>
                                          <p:attrName>style.visibility</p:attrName>
                                        </p:attrNameLst>
                                      </p:cBhvr>
                                      <p:to>
                                        <p:strVal val="visible"/>
                                      </p:to>
                                    </p:set>
                                    <p:animEffect transition="in" filter="fade">
                                      <p:cBhvr>
                                        <p:cTn id="47" dur="500"/>
                                        <p:tgtEl>
                                          <p:spTgt spid="80"/>
                                        </p:tgtEl>
                                      </p:cBhvr>
                                    </p:animEffect>
                                    <p:anim calcmode="lin" valueType="num">
                                      <p:cBhvr>
                                        <p:cTn id="48" dur="500" fill="hold"/>
                                        <p:tgtEl>
                                          <p:spTgt spid="80"/>
                                        </p:tgtEl>
                                        <p:attrNameLst>
                                          <p:attrName>ppt_x</p:attrName>
                                        </p:attrNameLst>
                                      </p:cBhvr>
                                      <p:tavLst>
                                        <p:tav tm="0">
                                          <p:val>
                                            <p:strVal val="#ppt_x"/>
                                          </p:val>
                                        </p:tav>
                                        <p:tav tm="100000">
                                          <p:val>
                                            <p:strVal val="#ppt_x"/>
                                          </p:val>
                                        </p:tav>
                                      </p:tavLst>
                                    </p:anim>
                                    <p:anim calcmode="lin" valueType="num">
                                      <p:cBhvr>
                                        <p:cTn id="49" dur="500" fill="hold"/>
                                        <p:tgtEl>
                                          <p:spTgt spid="80"/>
                                        </p:tgtEl>
                                        <p:attrNameLst>
                                          <p:attrName>ppt_y</p:attrName>
                                        </p:attrNameLst>
                                      </p:cBhvr>
                                      <p:tavLst>
                                        <p:tav tm="0">
                                          <p:val>
                                            <p:strVal val="#ppt_y+.1"/>
                                          </p:val>
                                        </p:tav>
                                        <p:tav tm="100000">
                                          <p:val>
                                            <p:strVal val="#ppt_y"/>
                                          </p:val>
                                        </p:tav>
                                      </p:tavLst>
                                    </p:anim>
                                  </p:childTnLst>
                                </p:cTn>
                              </p:par>
                              <p:par>
                                <p:cTn id="50" presetID="10" presetClass="entr" presetSubtype="0" fill="hold" grpId="0" nodeType="withEffect">
                                  <p:stCondLst>
                                    <p:cond delay="2250"/>
                                  </p:stCondLst>
                                  <p:childTnLst>
                                    <p:set>
                                      <p:cBhvr>
                                        <p:cTn id="51" dur="1" fill="hold">
                                          <p:stCondLst>
                                            <p:cond delay="0"/>
                                          </p:stCondLst>
                                        </p:cTn>
                                        <p:tgtEl>
                                          <p:spTgt spid="66"/>
                                        </p:tgtEl>
                                        <p:attrNameLst>
                                          <p:attrName>style.visibility</p:attrName>
                                        </p:attrNameLst>
                                      </p:cBhvr>
                                      <p:to>
                                        <p:strVal val="visible"/>
                                      </p:to>
                                    </p:set>
                                    <p:animEffect transition="in" filter="fade">
                                      <p:cBhvr>
                                        <p:cTn id="52" dur="500"/>
                                        <p:tgtEl>
                                          <p:spTgt spid="66"/>
                                        </p:tgtEl>
                                      </p:cBhvr>
                                    </p:animEffect>
                                  </p:childTnLst>
                                </p:cTn>
                              </p:par>
                              <p:par>
                                <p:cTn id="53" presetID="10" presetClass="entr" presetSubtype="0" fill="hold" nodeType="withEffect">
                                  <p:stCondLst>
                                    <p:cond delay="2250"/>
                                  </p:stCondLst>
                                  <p:childTnLst>
                                    <p:set>
                                      <p:cBhvr>
                                        <p:cTn id="54" dur="1" fill="hold">
                                          <p:stCondLst>
                                            <p:cond delay="0"/>
                                          </p:stCondLst>
                                        </p:cTn>
                                        <p:tgtEl>
                                          <p:spTgt spid="54"/>
                                        </p:tgtEl>
                                        <p:attrNameLst>
                                          <p:attrName>style.visibility</p:attrName>
                                        </p:attrNameLst>
                                      </p:cBhvr>
                                      <p:to>
                                        <p:strVal val="visible"/>
                                      </p:to>
                                    </p:set>
                                    <p:animEffect transition="in" filter="fade">
                                      <p:cBhvr>
                                        <p:cTn id="55" dur="500"/>
                                        <p:tgtEl>
                                          <p:spTgt spid="54"/>
                                        </p:tgtEl>
                                      </p:cBhvr>
                                    </p:animEffect>
                                  </p:childTnLst>
                                </p:cTn>
                              </p:par>
                              <p:par>
                                <p:cTn id="56" presetID="22" presetClass="entr" presetSubtype="1" fill="hold" nodeType="withEffect">
                                  <p:stCondLst>
                                    <p:cond delay="2500"/>
                                  </p:stCondLst>
                                  <p:childTnLst>
                                    <p:set>
                                      <p:cBhvr>
                                        <p:cTn id="57" dur="1" fill="hold">
                                          <p:stCondLst>
                                            <p:cond delay="0"/>
                                          </p:stCondLst>
                                        </p:cTn>
                                        <p:tgtEl>
                                          <p:spTgt spid="75"/>
                                        </p:tgtEl>
                                        <p:attrNameLst>
                                          <p:attrName>style.visibility</p:attrName>
                                        </p:attrNameLst>
                                      </p:cBhvr>
                                      <p:to>
                                        <p:strVal val="visible"/>
                                      </p:to>
                                    </p:set>
                                    <p:animEffect transition="in" filter="wipe(up)">
                                      <p:cBhvr>
                                        <p:cTn id="58" dur="500"/>
                                        <p:tgtEl>
                                          <p:spTgt spid="75"/>
                                        </p:tgtEl>
                                      </p:cBhvr>
                                    </p:animEffect>
                                  </p:childTnLst>
                                </p:cTn>
                              </p:par>
                              <p:par>
                                <p:cTn id="59" presetID="42" presetClass="entr" presetSubtype="0" fill="hold" nodeType="withEffect">
                                  <p:stCondLst>
                                    <p:cond delay="2750"/>
                                  </p:stCondLst>
                                  <p:childTnLst>
                                    <p:set>
                                      <p:cBhvr>
                                        <p:cTn id="60" dur="1" fill="hold">
                                          <p:stCondLst>
                                            <p:cond delay="0"/>
                                          </p:stCondLst>
                                        </p:cTn>
                                        <p:tgtEl>
                                          <p:spTgt spid="76"/>
                                        </p:tgtEl>
                                        <p:attrNameLst>
                                          <p:attrName>style.visibility</p:attrName>
                                        </p:attrNameLst>
                                      </p:cBhvr>
                                      <p:to>
                                        <p:strVal val="visible"/>
                                      </p:to>
                                    </p:set>
                                    <p:animEffect transition="in" filter="fade">
                                      <p:cBhvr>
                                        <p:cTn id="61" dur="500"/>
                                        <p:tgtEl>
                                          <p:spTgt spid="76"/>
                                        </p:tgtEl>
                                      </p:cBhvr>
                                    </p:animEffect>
                                    <p:anim calcmode="lin" valueType="num">
                                      <p:cBhvr>
                                        <p:cTn id="62" dur="500" fill="hold"/>
                                        <p:tgtEl>
                                          <p:spTgt spid="76"/>
                                        </p:tgtEl>
                                        <p:attrNameLst>
                                          <p:attrName>ppt_x</p:attrName>
                                        </p:attrNameLst>
                                      </p:cBhvr>
                                      <p:tavLst>
                                        <p:tav tm="0">
                                          <p:val>
                                            <p:strVal val="#ppt_x"/>
                                          </p:val>
                                        </p:tav>
                                        <p:tav tm="100000">
                                          <p:val>
                                            <p:strVal val="#ppt_x"/>
                                          </p:val>
                                        </p:tav>
                                      </p:tavLst>
                                    </p:anim>
                                    <p:anim calcmode="lin" valueType="num">
                                      <p:cBhvr>
                                        <p:cTn id="63" dur="500" fill="hold"/>
                                        <p:tgtEl>
                                          <p:spTgt spid="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4" grpId="0"/>
      <p:bldP spid="65" grpId="0"/>
      <p:bldP spid="6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组合 75">
            <a:extLst>
              <a:ext uri="{FF2B5EF4-FFF2-40B4-BE49-F238E27FC236}">
                <a16:creationId xmlns:a16="http://schemas.microsoft.com/office/drawing/2014/main" xmlns="" id="{29AB016A-968C-4445-A788-B7CD7A20181C}"/>
              </a:ext>
            </a:extLst>
          </p:cNvPr>
          <p:cNvGrpSpPr/>
          <p:nvPr/>
        </p:nvGrpSpPr>
        <p:grpSpPr>
          <a:xfrm>
            <a:off x="-2344603" y="-1512542"/>
            <a:ext cx="5948978" cy="5063335"/>
            <a:chOff x="-2344603" y="-3324499"/>
            <a:chExt cx="5948978" cy="5063335"/>
          </a:xfrm>
        </p:grpSpPr>
        <p:sp>
          <p:nvSpPr>
            <p:cNvPr id="77" name="图形 1">
              <a:extLst>
                <a:ext uri="{FF2B5EF4-FFF2-40B4-BE49-F238E27FC236}">
                  <a16:creationId xmlns:a16="http://schemas.microsoft.com/office/drawing/2014/main" xmlns="" id="{21EE5C84-CA7E-42EF-B3F5-CBF3F383A06B}"/>
                </a:ext>
              </a:extLst>
            </p:cNvPr>
            <p:cNvSpPr/>
            <p:nvPr/>
          </p:nvSpPr>
          <p:spPr>
            <a:xfrm rot="14887572">
              <a:off x="-1901782" y="-3767320"/>
              <a:ext cx="5063335" cy="594897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7222"/>
                  <a:alpha val="11111"/>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grpSp>
          <p:nvGrpSpPr>
            <p:cNvPr id="78" name="组合 77">
              <a:extLst>
                <a:ext uri="{FF2B5EF4-FFF2-40B4-BE49-F238E27FC236}">
                  <a16:creationId xmlns:a16="http://schemas.microsoft.com/office/drawing/2014/main" xmlns="" id="{D254A4E2-9986-44B7-9B66-80D224D258D2}"/>
                </a:ext>
              </a:extLst>
            </p:cNvPr>
            <p:cNvGrpSpPr/>
            <p:nvPr/>
          </p:nvGrpSpPr>
          <p:grpSpPr>
            <a:xfrm>
              <a:off x="-2162584" y="-3169579"/>
              <a:ext cx="5584942" cy="4753495"/>
              <a:chOff x="-2162584" y="-3169579"/>
              <a:chExt cx="5584942" cy="4753495"/>
            </a:xfrm>
          </p:grpSpPr>
          <p:sp>
            <p:nvSpPr>
              <p:cNvPr id="79" name="图形 1">
                <a:extLst>
                  <a:ext uri="{FF2B5EF4-FFF2-40B4-BE49-F238E27FC236}">
                    <a16:creationId xmlns:a16="http://schemas.microsoft.com/office/drawing/2014/main" xmlns="" id="{C7E27CF4-2121-46F9-8E08-3DF371EA9DEE}"/>
                  </a:ext>
                </a:extLst>
              </p:cNvPr>
              <p:cNvSpPr/>
              <p:nvPr/>
            </p:nvSpPr>
            <p:spPr>
              <a:xfrm rot="14887572">
                <a:off x="-1746861" y="-3585302"/>
                <a:ext cx="4753495" cy="558494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4444"/>
                    <a:alpha val="22222"/>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0" name="图形 1">
                <a:extLst>
                  <a:ext uri="{FF2B5EF4-FFF2-40B4-BE49-F238E27FC236}">
                    <a16:creationId xmlns:a16="http://schemas.microsoft.com/office/drawing/2014/main" xmlns="" id="{CA8D257E-F35C-4420-8DBF-03073E391DA4}"/>
                  </a:ext>
                </a:extLst>
              </p:cNvPr>
              <p:cNvSpPr/>
              <p:nvPr/>
            </p:nvSpPr>
            <p:spPr>
              <a:xfrm rot="14887572">
                <a:off x="-1591941" y="-3403284"/>
                <a:ext cx="4443654" cy="522090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1667"/>
                    <a:alpha val="3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1" name="图形 1">
                <a:extLst>
                  <a:ext uri="{FF2B5EF4-FFF2-40B4-BE49-F238E27FC236}">
                    <a16:creationId xmlns:a16="http://schemas.microsoft.com/office/drawing/2014/main" xmlns="" id="{44B2A8B2-CC4F-4AD4-9E61-BD3BF579AA83}"/>
                  </a:ext>
                </a:extLst>
              </p:cNvPr>
              <p:cNvSpPr/>
              <p:nvPr/>
            </p:nvSpPr>
            <p:spPr>
              <a:xfrm rot="14887572">
                <a:off x="-1437021" y="-3221266"/>
                <a:ext cx="4133813" cy="485687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8889"/>
                    <a:alpha val="44444"/>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2" name="图形 1">
                <a:extLst>
                  <a:ext uri="{FF2B5EF4-FFF2-40B4-BE49-F238E27FC236}">
                    <a16:creationId xmlns:a16="http://schemas.microsoft.com/office/drawing/2014/main" xmlns="" id="{A183A1D5-20A9-41B4-9947-1C6C401F6C26}"/>
                  </a:ext>
                </a:extLst>
              </p:cNvPr>
              <p:cNvSpPr/>
              <p:nvPr/>
            </p:nvSpPr>
            <p:spPr>
              <a:xfrm rot="14887572">
                <a:off x="-1282100" y="-3039248"/>
                <a:ext cx="3823973" cy="44928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6111"/>
                    <a:alpha val="55556"/>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3" name="图形 1">
                <a:extLst>
                  <a:ext uri="{FF2B5EF4-FFF2-40B4-BE49-F238E27FC236}">
                    <a16:creationId xmlns:a16="http://schemas.microsoft.com/office/drawing/2014/main" xmlns="" id="{38BFDB9A-4B35-445C-9CC8-570A0E4692DD}"/>
                  </a:ext>
                </a:extLst>
              </p:cNvPr>
              <p:cNvSpPr/>
              <p:nvPr/>
            </p:nvSpPr>
            <p:spPr>
              <a:xfrm rot="14887572">
                <a:off x="-1127180" y="-2857230"/>
                <a:ext cx="3514132" cy="412879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3333"/>
                    <a:alpha val="6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4" name="图形 1">
                <a:extLst>
                  <a:ext uri="{FF2B5EF4-FFF2-40B4-BE49-F238E27FC236}">
                    <a16:creationId xmlns:a16="http://schemas.microsoft.com/office/drawing/2014/main" xmlns="" id="{DD4BFA58-F322-493E-931F-0A42D7D5DB5F}"/>
                  </a:ext>
                </a:extLst>
              </p:cNvPr>
              <p:cNvSpPr/>
              <p:nvPr/>
            </p:nvSpPr>
            <p:spPr>
              <a:xfrm rot="14887572">
                <a:off x="-972260" y="-2675212"/>
                <a:ext cx="3204291" cy="376476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0556"/>
                    <a:alpha val="77778"/>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5" name="图形 1">
                <a:extLst>
                  <a:ext uri="{FF2B5EF4-FFF2-40B4-BE49-F238E27FC236}">
                    <a16:creationId xmlns:a16="http://schemas.microsoft.com/office/drawing/2014/main" xmlns="" id="{4B714464-47CB-4BA4-BEAA-7EBFE6C4C4D6}"/>
                  </a:ext>
                </a:extLst>
              </p:cNvPr>
              <p:cNvSpPr/>
              <p:nvPr/>
            </p:nvSpPr>
            <p:spPr>
              <a:xfrm rot="14887572">
                <a:off x="-817339" y="-2493194"/>
                <a:ext cx="2894451" cy="340072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77778"/>
                    <a:alpha val="88889"/>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6" name="图形 1">
                <a:extLst>
                  <a:ext uri="{FF2B5EF4-FFF2-40B4-BE49-F238E27FC236}">
                    <a16:creationId xmlns:a16="http://schemas.microsoft.com/office/drawing/2014/main" xmlns="" id="{80B3809F-7C0D-46D1-BE15-F407EE30B173}"/>
                  </a:ext>
                </a:extLst>
              </p:cNvPr>
              <p:cNvSpPr/>
              <p:nvPr/>
            </p:nvSpPr>
            <p:spPr>
              <a:xfrm rot="14887572">
                <a:off x="-662419" y="-231117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chemeClr val="bg1">
                    <a:lumMod val="7500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87" name="图形 1">
                <a:extLst>
                  <a:ext uri="{FF2B5EF4-FFF2-40B4-BE49-F238E27FC236}">
                    <a16:creationId xmlns:a16="http://schemas.microsoft.com/office/drawing/2014/main" xmlns="" id="{9619BCF8-CE93-45C6-A997-306488B955D1}"/>
                  </a:ext>
                </a:extLst>
              </p:cNvPr>
              <p:cNvSpPr/>
              <p:nvPr/>
            </p:nvSpPr>
            <p:spPr>
              <a:xfrm rot="14887572">
                <a:off x="-652248" y="-231433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chemeClr val="bg1"/>
              </a:solidFill>
              <a:ln w="9525" cap="flat">
                <a:solidFill>
                  <a:schemeClr val="bg1"/>
                </a:solidFill>
                <a:prstDash val="solid"/>
                <a:miter/>
              </a:ln>
              <a:effectLst>
                <a:outerShdw blurRad="190500" dist="38100" dir="13500000" algn="br" rotWithShape="0">
                  <a:prstClr val="black">
                    <a:alpha val="20000"/>
                  </a:prstClr>
                </a:outerShdw>
              </a:effectLst>
            </p:spPr>
            <p:txBody>
              <a:bodyPr rtlCol="0" anchor="ctr"/>
              <a:lstStyle/>
              <a:p>
                <a:endParaRPr lang="zh-CN" altLang="en-US"/>
              </a:p>
            </p:txBody>
          </p:sp>
        </p:grpSp>
      </p:grpSp>
      <p:sp>
        <p:nvSpPr>
          <p:cNvPr id="88" name="文本框 87">
            <a:extLst>
              <a:ext uri="{FF2B5EF4-FFF2-40B4-BE49-F238E27FC236}">
                <a16:creationId xmlns:a16="http://schemas.microsoft.com/office/drawing/2014/main" xmlns="" id="{3934A097-7A2B-4C3F-BEB0-4C0A985DFFB9}"/>
              </a:ext>
            </a:extLst>
          </p:cNvPr>
          <p:cNvSpPr txBox="1"/>
          <p:nvPr/>
        </p:nvSpPr>
        <p:spPr>
          <a:xfrm>
            <a:off x="369618" y="499293"/>
            <a:ext cx="2544286" cy="707886"/>
          </a:xfrm>
          <a:prstGeom prst="rect">
            <a:avLst/>
          </a:prstGeom>
          <a:noFill/>
        </p:spPr>
        <p:txBody>
          <a:bodyPr wrap="none" rtlCol="0">
            <a:spAutoFit/>
          </a:bodyPr>
          <a:lstStyle/>
          <a:p>
            <a:r>
              <a:rPr lang="zh-CN" altLang="en-US" sz="4000" b="1" spc="600" dirty="0">
                <a:solidFill>
                  <a:srgbClr val="323232"/>
                </a:solidFill>
                <a:effectLst>
                  <a:outerShdw blurRad="63500" sx="102000" sy="102000" algn="ctr" rotWithShape="0">
                    <a:prstClr val="black">
                      <a:alpha val="40000"/>
                    </a:prstClr>
                  </a:outerShdw>
                </a:effectLst>
                <a:latin typeface="微软雅黑 Light" panose="020B0502040204020203" pitchFamily="34" charset="-122"/>
                <a:ea typeface="微软雅黑 Light" panose="020B0502040204020203" pitchFamily="34" charset="-122"/>
              </a:rPr>
              <a:t>添加标题</a:t>
            </a:r>
          </a:p>
        </p:txBody>
      </p:sp>
      <p:sp>
        <p:nvSpPr>
          <p:cNvPr id="89" name="矩形 88">
            <a:extLst>
              <a:ext uri="{FF2B5EF4-FFF2-40B4-BE49-F238E27FC236}">
                <a16:creationId xmlns:a16="http://schemas.microsoft.com/office/drawing/2014/main" xmlns="" id="{509B78F1-2C1D-4B7B-9288-9890327FCF55}"/>
              </a:ext>
            </a:extLst>
          </p:cNvPr>
          <p:cNvSpPr/>
          <p:nvPr/>
        </p:nvSpPr>
        <p:spPr>
          <a:xfrm>
            <a:off x="376135" y="1076033"/>
            <a:ext cx="6167808" cy="422167"/>
          </a:xfrm>
          <a:prstGeom prst="rect">
            <a:avLst/>
          </a:prstGeom>
        </p:spPr>
        <p:txBody>
          <a:bodyPr wrap="square">
            <a:spAutoFit/>
          </a:bodyPr>
          <a:lstStyle/>
          <a:p>
            <a:pPr>
              <a:lnSpc>
                <a:spcPct val="150000"/>
              </a:lnSpc>
            </a:pPr>
            <a:r>
              <a:rPr lang="en-US" altLang="zh-CN" sz="1600" dirty="0">
                <a:solidFill>
                  <a:schemeClr val="tx1">
                    <a:lumMod val="65000"/>
                    <a:lumOff val="35000"/>
                  </a:schemeClr>
                </a:solidFill>
                <a:latin typeface="微软雅黑 Light" panose="020B0502040204020203" pitchFamily="34" charset="-122"/>
                <a:ea typeface="微软雅黑 Light" panose="020B0502040204020203" pitchFamily="34" charset="-122"/>
              </a:rPr>
              <a:t>Lorem ipsum dolor sit amet, consectetur adipiscing elit. </a:t>
            </a:r>
            <a:endParaRPr lang="zh-CN" altLang="en-US" sz="16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grpSp>
        <p:nvGrpSpPr>
          <p:cNvPr id="31" name="组合 30">
            <a:extLst>
              <a:ext uri="{FF2B5EF4-FFF2-40B4-BE49-F238E27FC236}">
                <a16:creationId xmlns:a16="http://schemas.microsoft.com/office/drawing/2014/main" xmlns="" id="{CDE02659-7DE9-46F8-B614-2C1E00740966}"/>
              </a:ext>
            </a:extLst>
          </p:cNvPr>
          <p:cNvGrpSpPr/>
          <p:nvPr/>
        </p:nvGrpSpPr>
        <p:grpSpPr>
          <a:xfrm>
            <a:off x="30303" y="1864211"/>
            <a:ext cx="1897661" cy="4795531"/>
            <a:chOff x="362857" y="410081"/>
            <a:chExt cx="1897661" cy="4795531"/>
          </a:xfrm>
        </p:grpSpPr>
        <p:sp>
          <p:nvSpPr>
            <p:cNvPr id="3" name="文本框 2">
              <a:extLst>
                <a:ext uri="{FF2B5EF4-FFF2-40B4-BE49-F238E27FC236}">
                  <a16:creationId xmlns:a16="http://schemas.microsoft.com/office/drawing/2014/main" xmlns="" id="{CC4B432B-A792-487F-9BD0-61D0E871771E}"/>
                </a:ext>
              </a:extLst>
            </p:cNvPr>
            <p:cNvSpPr txBox="1"/>
            <p:nvPr/>
          </p:nvSpPr>
          <p:spPr>
            <a:xfrm>
              <a:off x="660400" y="410081"/>
              <a:ext cx="1600118" cy="4508927"/>
            </a:xfrm>
            <a:prstGeom prst="rect">
              <a:avLst/>
            </a:prstGeom>
            <a:noFill/>
          </p:spPr>
          <p:txBody>
            <a:bodyPr wrap="none" rtlCol="0">
              <a:spAutoFit/>
            </a:bodyPr>
            <a:lstStyle/>
            <a:p>
              <a:r>
                <a:rPr lang="en-US" altLang="zh-CN" sz="28700" dirty="0">
                  <a:solidFill>
                    <a:schemeClr val="bg1"/>
                  </a:solidFill>
                  <a:latin typeface="微软雅黑 Light" panose="020B0502040204020203" pitchFamily="34" charset="-122"/>
                  <a:ea typeface="微软雅黑 Light" panose="020B0502040204020203" pitchFamily="34" charset="-122"/>
                </a:rPr>
                <a:t>1</a:t>
              </a:r>
              <a:endParaRPr lang="zh-CN" altLang="en-US" sz="28700" dirty="0">
                <a:solidFill>
                  <a:schemeClr val="bg1"/>
                </a:solidFill>
                <a:latin typeface="微软雅黑 Light" panose="020B0502040204020203" pitchFamily="34" charset="-122"/>
                <a:ea typeface="微软雅黑 Light" panose="020B0502040204020203" pitchFamily="34" charset="-122"/>
              </a:endParaRPr>
            </a:p>
          </p:txBody>
        </p:sp>
        <p:sp>
          <p:nvSpPr>
            <p:cNvPr id="4" name="文本框 3">
              <a:extLst>
                <a:ext uri="{FF2B5EF4-FFF2-40B4-BE49-F238E27FC236}">
                  <a16:creationId xmlns:a16="http://schemas.microsoft.com/office/drawing/2014/main" xmlns="" id="{15CD9C3A-4C8D-4F80-B18A-460BD0EF8437}"/>
                </a:ext>
              </a:extLst>
            </p:cNvPr>
            <p:cNvSpPr txBox="1"/>
            <p:nvPr/>
          </p:nvSpPr>
          <p:spPr>
            <a:xfrm>
              <a:off x="610810" y="457848"/>
              <a:ext cx="1600118" cy="4508927"/>
            </a:xfrm>
            <a:prstGeom prst="rect">
              <a:avLst/>
            </a:prstGeom>
            <a:noFill/>
            <a:effectLst/>
          </p:spPr>
          <p:txBody>
            <a:bodyPr wrap="none" rtlCol="0">
              <a:spAutoFit/>
            </a:bodyPr>
            <a:lstStyle/>
            <a:p>
              <a:r>
                <a:rPr lang="en-US" altLang="zh-CN" sz="28700" dirty="0">
                  <a:solidFill>
                    <a:srgbClr val="DCDCDC"/>
                  </a:solidFill>
                  <a:latin typeface="微软雅黑 Light" panose="020B0502040204020203" pitchFamily="34" charset="-122"/>
                  <a:ea typeface="微软雅黑 Light" panose="020B0502040204020203" pitchFamily="34" charset="-122"/>
                </a:rPr>
                <a:t>1</a:t>
              </a:r>
              <a:endParaRPr lang="zh-CN" altLang="en-US" sz="28700" dirty="0">
                <a:solidFill>
                  <a:srgbClr val="DCDCDC"/>
                </a:solidFill>
                <a:latin typeface="微软雅黑 Light" panose="020B0502040204020203" pitchFamily="34" charset="-122"/>
                <a:ea typeface="微软雅黑 Light" panose="020B0502040204020203" pitchFamily="34" charset="-122"/>
              </a:endParaRPr>
            </a:p>
          </p:txBody>
        </p:sp>
        <p:sp>
          <p:nvSpPr>
            <p:cNvPr id="5" name="文本框 4">
              <a:extLst>
                <a:ext uri="{FF2B5EF4-FFF2-40B4-BE49-F238E27FC236}">
                  <a16:creationId xmlns:a16="http://schemas.microsoft.com/office/drawing/2014/main" xmlns="" id="{EC420B12-FB5C-44F1-AA86-395C0EA922D4}"/>
                </a:ext>
              </a:extLst>
            </p:cNvPr>
            <p:cNvSpPr txBox="1"/>
            <p:nvPr/>
          </p:nvSpPr>
          <p:spPr>
            <a:xfrm>
              <a:off x="561219" y="505616"/>
              <a:ext cx="1600118" cy="4508927"/>
            </a:xfrm>
            <a:prstGeom prst="rect">
              <a:avLst/>
            </a:prstGeom>
            <a:noFill/>
            <a:effectLst/>
          </p:spPr>
          <p:txBody>
            <a:bodyPr wrap="none" rtlCol="0">
              <a:spAutoFit/>
            </a:bodyPr>
            <a:lstStyle/>
            <a:p>
              <a:r>
                <a:rPr lang="en-US" altLang="zh-CN" sz="28700" dirty="0">
                  <a:solidFill>
                    <a:srgbClr val="BABABA"/>
                  </a:solidFill>
                  <a:latin typeface="微软雅黑 Light" panose="020B0502040204020203" pitchFamily="34" charset="-122"/>
                  <a:ea typeface="微软雅黑 Light" panose="020B0502040204020203" pitchFamily="34" charset="-122"/>
                </a:rPr>
                <a:t>1</a:t>
              </a:r>
              <a:endParaRPr lang="zh-CN" altLang="en-US" sz="28700" dirty="0">
                <a:solidFill>
                  <a:srgbClr val="BABABA"/>
                </a:solidFill>
                <a:latin typeface="微软雅黑 Light" panose="020B0502040204020203" pitchFamily="34" charset="-122"/>
                <a:ea typeface="微软雅黑 Light" panose="020B0502040204020203" pitchFamily="34" charset="-122"/>
              </a:endParaRPr>
            </a:p>
          </p:txBody>
        </p:sp>
        <p:sp>
          <p:nvSpPr>
            <p:cNvPr id="6" name="文本框 5">
              <a:extLst>
                <a:ext uri="{FF2B5EF4-FFF2-40B4-BE49-F238E27FC236}">
                  <a16:creationId xmlns:a16="http://schemas.microsoft.com/office/drawing/2014/main" xmlns="" id="{D0F92BCA-5983-4490-B2AD-A714A40178E5}"/>
                </a:ext>
              </a:extLst>
            </p:cNvPr>
            <p:cNvSpPr txBox="1"/>
            <p:nvPr/>
          </p:nvSpPr>
          <p:spPr>
            <a:xfrm>
              <a:off x="511629" y="553383"/>
              <a:ext cx="1600118" cy="4508927"/>
            </a:xfrm>
            <a:prstGeom prst="rect">
              <a:avLst/>
            </a:prstGeom>
            <a:noFill/>
            <a:effectLst/>
          </p:spPr>
          <p:txBody>
            <a:bodyPr wrap="none" rtlCol="0">
              <a:spAutoFit/>
            </a:bodyPr>
            <a:lstStyle/>
            <a:p>
              <a:r>
                <a:rPr lang="en-US" altLang="zh-CN" sz="28700" dirty="0">
                  <a:solidFill>
                    <a:srgbClr val="989898"/>
                  </a:solidFill>
                  <a:latin typeface="微软雅黑 Light" panose="020B0502040204020203" pitchFamily="34" charset="-122"/>
                  <a:ea typeface="微软雅黑 Light" panose="020B0502040204020203" pitchFamily="34" charset="-122"/>
                </a:rPr>
                <a:t>1</a:t>
              </a:r>
              <a:endParaRPr lang="zh-CN" altLang="en-US" sz="28700" dirty="0">
                <a:solidFill>
                  <a:srgbClr val="989898"/>
                </a:solidFill>
                <a:latin typeface="微软雅黑 Light" panose="020B0502040204020203" pitchFamily="34" charset="-122"/>
                <a:ea typeface="微软雅黑 Light" panose="020B0502040204020203" pitchFamily="34" charset="-122"/>
              </a:endParaRPr>
            </a:p>
          </p:txBody>
        </p:sp>
        <p:sp>
          <p:nvSpPr>
            <p:cNvPr id="7" name="文本框 6">
              <a:extLst>
                <a:ext uri="{FF2B5EF4-FFF2-40B4-BE49-F238E27FC236}">
                  <a16:creationId xmlns:a16="http://schemas.microsoft.com/office/drawing/2014/main" xmlns="" id="{17A18836-4A9E-41BC-8F5E-E7EFB169871E}"/>
                </a:ext>
              </a:extLst>
            </p:cNvPr>
            <p:cNvSpPr txBox="1"/>
            <p:nvPr/>
          </p:nvSpPr>
          <p:spPr>
            <a:xfrm>
              <a:off x="462038" y="601150"/>
              <a:ext cx="1600118" cy="4508927"/>
            </a:xfrm>
            <a:prstGeom prst="rect">
              <a:avLst/>
            </a:prstGeom>
            <a:noFill/>
            <a:effectLst/>
          </p:spPr>
          <p:txBody>
            <a:bodyPr wrap="none" rtlCol="0">
              <a:spAutoFit/>
            </a:bodyPr>
            <a:lstStyle/>
            <a:p>
              <a:r>
                <a:rPr lang="en-US" altLang="zh-CN" sz="28700" dirty="0">
                  <a:solidFill>
                    <a:srgbClr val="767676"/>
                  </a:solidFill>
                  <a:latin typeface="微软雅黑 Light" panose="020B0502040204020203" pitchFamily="34" charset="-122"/>
                  <a:ea typeface="微软雅黑 Light" panose="020B0502040204020203" pitchFamily="34" charset="-122"/>
                </a:rPr>
                <a:t>1</a:t>
              </a:r>
              <a:endParaRPr lang="zh-CN" altLang="en-US" sz="28700" dirty="0">
                <a:solidFill>
                  <a:srgbClr val="767676"/>
                </a:solidFill>
                <a:latin typeface="微软雅黑 Light" panose="020B0502040204020203" pitchFamily="34" charset="-122"/>
                <a:ea typeface="微软雅黑 Light" panose="020B0502040204020203" pitchFamily="34" charset="-122"/>
              </a:endParaRPr>
            </a:p>
          </p:txBody>
        </p:sp>
        <p:sp>
          <p:nvSpPr>
            <p:cNvPr id="8" name="文本框 7">
              <a:extLst>
                <a:ext uri="{FF2B5EF4-FFF2-40B4-BE49-F238E27FC236}">
                  <a16:creationId xmlns:a16="http://schemas.microsoft.com/office/drawing/2014/main" xmlns="" id="{17B66632-5D53-4A7B-B20F-814C5A3393D9}"/>
                </a:ext>
              </a:extLst>
            </p:cNvPr>
            <p:cNvSpPr txBox="1"/>
            <p:nvPr/>
          </p:nvSpPr>
          <p:spPr>
            <a:xfrm>
              <a:off x="412447" y="648918"/>
              <a:ext cx="1600118" cy="4508927"/>
            </a:xfrm>
            <a:prstGeom prst="rect">
              <a:avLst/>
            </a:prstGeom>
            <a:noFill/>
            <a:effectLst/>
          </p:spPr>
          <p:txBody>
            <a:bodyPr wrap="none" rtlCol="0">
              <a:spAutoFit/>
            </a:bodyPr>
            <a:lstStyle/>
            <a:p>
              <a:r>
                <a:rPr lang="en-US" altLang="zh-CN" sz="28700" dirty="0">
                  <a:solidFill>
                    <a:srgbClr val="545454"/>
                  </a:solidFill>
                  <a:latin typeface="微软雅黑 Light" panose="020B0502040204020203" pitchFamily="34" charset="-122"/>
                  <a:ea typeface="微软雅黑 Light" panose="020B0502040204020203" pitchFamily="34" charset="-122"/>
                </a:rPr>
                <a:t>1</a:t>
              </a:r>
              <a:endParaRPr lang="zh-CN" altLang="en-US" sz="28700" dirty="0">
                <a:solidFill>
                  <a:srgbClr val="545454"/>
                </a:solidFill>
                <a:latin typeface="微软雅黑 Light" panose="020B0502040204020203" pitchFamily="34" charset="-122"/>
                <a:ea typeface="微软雅黑 Light" panose="020B0502040204020203" pitchFamily="34" charset="-122"/>
              </a:endParaRPr>
            </a:p>
          </p:txBody>
        </p:sp>
        <p:sp>
          <p:nvSpPr>
            <p:cNvPr id="2" name="文本框 1">
              <a:extLst>
                <a:ext uri="{FF2B5EF4-FFF2-40B4-BE49-F238E27FC236}">
                  <a16:creationId xmlns:a16="http://schemas.microsoft.com/office/drawing/2014/main" xmlns="" id="{C4784BC9-78E1-4ECA-9278-2A83938A735A}"/>
                </a:ext>
              </a:extLst>
            </p:cNvPr>
            <p:cNvSpPr txBox="1"/>
            <p:nvPr/>
          </p:nvSpPr>
          <p:spPr>
            <a:xfrm>
              <a:off x="362857" y="696685"/>
              <a:ext cx="1600118" cy="4508927"/>
            </a:xfrm>
            <a:prstGeom prst="rect">
              <a:avLst/>
            </a:prstGeom>
            <a:noFill/>
          </p:spPr>
          <p:txBody>
            <a:bodyPr wrap="none" rtlCol="0">
              <a:spAutoFit/>
            </a:bodyPr>
            <a:lstStyle/>
            <a:p>
              <a:r>
                <a:rPr lang="en-US" altLang="zh-CN" sz="28700" dirty="0">
                  <a:solidFill>
                    <a:srgbClr val="323232"/>
                  </a:solidFill>
                  <a:latin typeface="微软雅黑 Light" panose="020B0502040204020203" pitchFamily="34" charset="-122"/>
                  <a:ea typeface="微软雅黑 Light" panose="020B0502040204020203" pitchFamily="34" charset="-122"/>
                </a:rPr>
                <a:t>1</a:t>
              </a:r>
              <a:endParaRPr lang="zh-CN" altLang="en-US" sz="28700" dirty="0">
                <a:solidFill>
                  <a:srgbClr val="323232"/>
                </a:solidFill>
                <a:latin typeface="微软雅黑 Light" panose="020B0502040204020203" pitchFamily="34" charset="-122"/>
                <a:ea typeface="微软雅黑 Light" panose="020B0502040204020203" pitchFamily="34" charset="-122"/>
              </a:endParaRPr>
            </a:p>
          </p:txBody>
        </p:sp>
      </p:grpSp>
      <p:sp>
        <p:nvSpPr>
          <p:cNvPr id="28" name="文本框 27">
            <a:extLst>
              <a:ext uri="{FF2B5EF4-FFF2-40B4-BE49-F238E27FC236}">
                <a16:creationId xmlns:a16="http://schemas.microsoft.com/office/drawing/2014/main" xmlns="" id="{C75AD850-E91A-4322-95F8-353CAD3ED01F}"/>
              </a:ext>
            </a:extLst>
          </p:cNvPr>
          <p:cNvSpPr txBox="1"/>
          <p:nvPr/>
        </p:nvSpPr>
        <p:spPr>
          <a:xfrm>
            <a:off x="1547805" y="3687938"/>
            <a:ext cx="1569660" cy="461665"/>
          </a:xfrm>
          <a:prstGeom prst="rect">
            <a:avLst/>
          </a:prstGeom>
          <a:noFill/>
        </p:spPr>
        <p:txBody>
          <a:bodyPr wrap="none" rtlCol="0">
            <a:spAutoFit/>
          </a:bodyPr>
          <a:lstStyle/>
          <a:p>
            <a:r>
              <a:rPr lang="zh-CN" altLang="en-US" sz="2400" b="1" spc="300" dirty="0">
                <a:solidFill>
                  <a:srgbClr val="323232"/>
                </a:solidFill>
                <a:latin typeface="微软雅黑 Light" panose="020B0502040204020203" pitchFamily="34" charset="-122"/>
                <a:ea typeface="微软雅黑 Light" panose="020B0502040204020203" pitchFamily="34" charset="-122"/>
              </a:rPr>
              <a:t>输入标题</a:t>
            </a:r>
          </a:p>
        </p:txBody>
      </p:sp>
      <p:sp>
        <p:nvSpPr>
          <p:cNvPr id="29" name="文本框 28">
            <a:extLst>
              <a:ext uri="{FF2B5EF4-FFF2-40B4-BE49-F238E27FC236}">
                <a16:creationId xmlns:a16="http://schemas.microsoft.com/office/drawing/2014/main" xmlns="" id="{6E837F6B-AB61-495C-9E8F-3DA028C1D64C}"/>
              </a:ext>
            </a:extLst>
          </p:cNvPr>
          <p:cNvSpPr txBox="1"/>
          <p:nvPr/>
        </p:nvSpPr>
        <p:spPr>
          <a:xfrm>
            <a:off x="1547805" y="4071786"/>
            <a:ext cx="2928098" cy="659861"/>
          </a:xfrm>
          <a:prstGeom prst="rect">
            <a:avLst/>
          </a:prstGeom>
          <a:noFill/>
        </p:spPr>
        <p:txBody>
          <a:bodyPr wrap="square" rtlCol="0">
            <a:spAutoFit/>
          </a:bodyPr>
          <a:lstStyle/>
          <a:p>
            <a:pPr>
              <a:lnSpc>
                <a:spcPct val="120000"/>
              </a:lnSpc>
            </a:pPr>
            <a:r>
              <a:rPr lang="zh-CN" altLang="en-US" sz="1600" spc="300" dirty="0">
                <a:solidFill>
                  <a:srgbClr val="323232"/>
                </a:solidFill>
                <a:latin typeface="微软雅黑 Light" panose="020B0502040204020203" pitchFamily="34" charset="-122"/>
                <a:ea typeface="微软雅黑 Light" panose="020B0502040204020203" pitchFamily="34" charset="-122"/>
              </a:rPr>
              <a:t>输入内容，请输入内容，请在这里输入内容。</a:t>
            </a:r>
          </a:p>
        </p:txBody>
      </p:sp>
      <p:grpSp>
        <p:nvGrpSpPr>
          <p:cNvPr id="45" name="组合 44">
            <a:extLst>
              <a:ext uri="{FF2B5EF4-FFF2-40B4-BE49-F238E27FC236}">
                <a16:creationId xmlns:a16="http://schemas.microsoft.com/office/drawing/2014/main" xmlns="" id="{158A5B71-D64A-479B-BE97-6E848B703AD3}"/>
              </a:ext>
            </a:extLst>
          </p:cNvPr>
          <p:cNvGrpSpPr/>
          <p:nvPr/>
        </p:nvGrpSpPr>
        <p:grpSpPr>
          <a:xfrm>
            <a:off x="3443575" y="1864211"/>
            <a:ext cx="2529244" cy="4795531"/>
            <a:chOff x="4230914" y="391668"/>
            <a:chExt cx="2529244" cy="4795531"/>
          </a:xfrm>
        </p:grpSpPr>
        <p:sp>
          <p:nvSpPr>
            <p:cNvPr id="33" name="文本框 32">
              <a:extLst>
                <a:ext uri="{FF2B5EF4-FFF2-40B4-BE49-F238E27FC236}">
                  <a16:creationId xmlns:a16="http://schemas.microsoft.com/office/drawing/2014/main" xmlns="" id="{A92A751B-5C78-4FD1-9B51-7DCB5D751640}"/>
                </a:ext>
              </a:extLst>
            </p:cNvPr>
            <p:cNvSpPr txBox="1"/>
            <p:nvPr/>
          </p:nvSpPr>
          <p:spPr>
            <a:xfrm>
              <a:off x="4528457" y="391668"/>
              <a:ext cx="2231701" cy="4508927"/>
            </a:xfrm>
            <a:prstGeom prst="rect">
              <a:avLst/>
            </a:prstGeom>
            <a:noFill/>
          </p:spPr>
          <p:txBody>
            <a:bodyPr wrap="none" rtlCol="0">
              <a:spAutoFit/>
            </a:bodyPr>
            <a:lstStyle/>
            <a:p>
              <a:r>
                <a:rPr lang="en-US" altLang="zh-CN" sz="28700" dirty="0">
                  <a:solidFill>
                    <a:schemeClr val="bg1"/>
                  </a:solidFill>
                  <a:latin typeface="微软雅黑 Light" panose="020B0502040204020203" pitchFamily="34" charset="-122"/>
                  <a:ea typeface="微软雅黑 Light" panose="020B0502040204020203" pitchFamily="34" charset="-122"/>
                </a:rPr>
                <a:t>2</a:t>
              </a:r>
              <a:endParaRPr lang="zh-CN" altLang="en-US" sz="28700" dirty="0">
                <a:solidFill>
                  <a:schemeClr val="bg1"/>
                </a:solidFill>
                <a:latin typeface="微软雅黑 Light" panose="020B0502040204020203" pitchFamily="34" charset="-122"/>
                <a:ea typeface="微软雅黑 Light" panose="020B0502040204020203" pitchFamily="34" charset="-122"/>
              </a:endParaRPr>
            </a:p>
          </p:txBody>
        </p:sp>
        <p:sp>
          <p:nvSpPr>
            <p:cNvPr id="40" name="文本框 39">
              <a:extLst>
                <a:ext uri="{FF2B5EF4-FFF2-40B4-BE49-F238E27FC236}">
                  <a16:creationId xmlns:a16="http://schemas.microsoft.com/office/drawing/2014/main" xmlns="" id="{A57C4AE3-A84B-4AFA-8BA9-F91E304E8FC5}"/>
                </a:ext>
              </a:extLst>
            </p:cNvPr>
            <p:cNvSpPr txBox="1"/>
            <p:nvPr/>
          </p:nvSpPr>
          <p:spPr>
            <a:xfrm>
              <a:off x="4478867" y="439435"/>
              <a:ext cx="2231701" cy="4508927"/>
            </a:xfrm>
            <a:prstGeom prst="rect">
              <a:avLst/>
            </a:prstGeom>
            <a:noFill/>
            <a:effectLst/>
          </p:spPr>
          <p:txBody>
            <a:bodyPr wrap="none" rtlCol="0">
              <a:spAutoFit/>
            </a:bodyPr>
            <a:lstStyle/>
            <a:p>
              <a:r>
                <a:rPr lang="en-US" altLang="zh-CN" sz="28700" dirty="0">
                  <a:solidFill>
                    <a:srgbClr val="DCDCDC"/>
                  </a:solidFill>
                  <a:latin typeface="微软雅黑 Light" panose="020B0502040204020203" pitchFamily="34" charset="-122"/>
                  <a:ea typeface="微软雅黑 Light" panose="020B0502040204020203" pitchFamily="34" charset="-122"/>
                </a:rPr>
                <a:t>2</a:t>
              </a:r>
              <a:endParaRPr lang="zh-CN" altLang="en-US" sz="28700" dirty="0">
                <a:solidFill>
                  <a:srgbClr val="DCDCDC"/>
                </a:solidFill>
                <a:latin typeface="微软雅黑 Light" panose="020B0502040204020203" pitchFamily="34" charset="-122"/>
                <a:ea typeface="微软雅黑 Light" panose="020B0502040204020203" pitchFamily="34" charset="-122"/>
              </a:endParaRPr>
            </a:p>
          </p:txBody>
        </p:sp>
        <p:sp>
          <p:nvSpPr>
            <p:cNvPr id="41" name="文本框 40">
              <a:extLst>
                <a:ext uri="{FF2B5EF4-FFF2-40B4-BE49-F238E27FC236}">
                  <a16:creationId xmlns:a16="http://schemas.microsoft.com/office/drawing/2014/main" xmlns="" id="{8EDF2A43-3603-45EA-AA18-61ED5C25D1A9}"/>
                </a:ext>
              </a:extLst>
            </p:cNvPr>
            <p:cNvSpPr txBox="1"/>
            <p:nvPr/>
          </p:nvSpPr>
          <p:spPr>
            <a:xfrm>
              <a:off x="4429276" y="487203"/>
              <a:ext cx="2231701" cy="4508927"/>
            </a:xfrm>
            <a:prstGeom prst="rect">
              <a:avLst/>
            </a:prstGeom>
            <a:noFill/>
            <a:effectLst/>
          </p:spPr>
          <p:txBody>
            <a:bodyPr wrap="none" rtlCol="0">
              <a:spAutoFit/>
            </a:bodyPr>
            <a:lstStyle/>
            <a:p>
              <a:r>
                <a:rPr lang="en-US" altLang="zh-CN" sz="28700" dirty="0">
                  <a:solidFill>
                    <a:srgbClr val="BABABA"/>
                  </a:solidFill>
                  <a:latin typeface="微软雅黑 Light" panose="020B0502040204020203" pitchFamily="34" charset="-122"/>
                  <a:ea typeface="微软雅黑 Light" panose="020B0502040204020203" pitchFamily="34" charset="-122"/>
                </a:rPr>
                <a:t>2</a:t>
              </a:r>
              <a:endParaRPr lang="zh-CN" altLang="en-US" sz="28700" dirty="0">
                <a:solidFill>
                  <a:srgbClr val="BABABA"/>
                </a:solidFill>
                <a:latin typeface="微软雅黑 Light" panose="020B0502040204020203" pitchFamily="34" charset="-122"/>
                <a:ea typeface="微软雅黑 Light" panose="020B0502040204020203" pitchFamily="34" charset="-122"/>
              </a:endParaRPr>
            </a:p>
          </p:txBody>
        </p:sp>
        <p:sp>
          <p:nvSpPr>
            <p:cNvPr id="42" name="文本框 41">
              <a:extLst>
                <a:ext uri="{FF2B5EF4-FFF2-40B4-BE49-F238E27FC236}">
                  <a16:creationId xmlns:a16="http://schemas.microsoft.com/office/drawing/2014/main" xmlns="" id="{26351B81-0AEE-4ED2-91C8-36DFFF20A10E}"/>
                </a:ext>
              </a:extLst>
            </p:cNvPr>
            <p:cNvSpPr txBox="1"/>
            <p:nvPr/>
          </p:nvSpPr>
          <p:spPr>
            <a:xfrm>
              <a:off x="4379685" y="534970"/>
              <a:ext cx="2231701" cy="4508927"/>
            </a:xfrm>
            <a:prstGeom prst="rect">
              <a:avLst/>
            </a:prstGeom>
            <a:noFill/>
            <a:effectLst/>
          </p:spPr>
          <p:txBody>
            <a:bodyPr wrap="none" rtlCol="0">
              <a:spAutoFit/>
            </a:bodyPr>
            <a:lstStyle/>
            <a:p>
              <a:r>
                <a:rPr lang="en-US" altLang="zh-CN" sz="28700" dirty="0">
                  <a:solidFill>
                    <a:srgbClr val="989898"/>
                  </a:solidFill>
                  <a:latin typeface="微软雅黑 Light" panose="020B0502040204020203" pitchFamily="34" charset="-122"/>
                  <a:ea typeface="微软雅黑 Light" panose="020B0502040204020203" pitchFamily="34" charset="-122"/>
                </a:rPr>
                <a:t>2</a:t>
              </a:r>
              <a:endParaRPr lang="zh-CN" altLang="en-US" sz="28700" dirty="0">
                <a:solidFill>
                  <a:srgbClr val="989898"/>
                </a:solidFill>
                <a:latin typeface="微软雅黑 Light" panose="020B0502040204020203" pitchFamily="34" charset="-122"/>
                <a:ea typeface="微软雅黑 Light" panose="020B0502040204020203" pitchFamily="34" charset="-122"/>
              </a:endParaRPr>
            </a:p>
          </p:txBody>
        </p:sp>
        <p:sp>
          <p:nvSpPr>
            <p:cNvPr id="43" name="文本框 42">
              <a:extLst>
                <a:ext uri="{FF2B5EF4-FFF2-40B4-BE49-F238E27FC236}">
                  <a16:creationId xmlns:a16="http://schemas.microsoft.com/office/drawing/2014/main" xmlns="" id="{C6B4596F-62F1-4A80-9C58-4DC5637A0FA7}"/>
                </a:ext>
              </a:extLst>
            </p:cNvPr>
            <p:cNvSpPr txBox="1"/>
            <p:nvPr/>
          </p:nvSpPr>
          <p:spPr>
            <a:xfrm>
              <a:off x="4330095" y="582737"/>
              <a:ext cx="2231701" cy="4508927"/>
            </a:xfrm>
            <a:prstGeom prst="rect">
              <a:avLst/>
            </a:prstGeom>
            <a:noFill/>
            <a:effectLst/>
          </p:spPr>
          <p:txBody>
            <a:bodyPr wrap="none" rtlCol="0">
              <a:spAutoFit/>
            </a:bodyPr>
            <a:lstStyle/>
            <a:p>
              <a:r>
                <a:rPr lang="en-US" altLang="zh-CN" sz="28700" dirty="0">
                  <a:solidFill>
                    <a:srgbClr val="767676"/>
                  </a:solidFill>
                  <a:latin typeface="微软雅黑 Light" panose="020B0502040204020203" pitchFamily="34" charset="-122"/>
                  <a:ea typeface="微软雅黑 Light" panose="020B0502040204020203" pitchFamily="34" charset="-122"/>
                </a:rPr>
                <a:t>2</a:t>
              </a:r>
              <a:endParaRPr lang="zh-CN" altLang="en-US" sz="28700" dirty="0">
                <a:solidFill>
                  <a:srgbClr val="767676"/>
                </a:solidFill>
                <a:latin typeface="微软雅黑 Light" panose="020B0502040204020203" pitchFamily="34" charset="-122"/>
                <a:ea typeface="微软雅黑 Light" panose="020B0502040204020203" pitchFamily="34" charset="-122"/>
              </a:endParaRPr>
            </a:p>
          </p:txBody>
        </p:sp>
        <p:sp>
          <p:nvSpPr>
            <p:cNvPr id="44" name="文本框 43">
              <a:extLst>
                <a:ext uri="{FF2B5EF4-FFF2-40B4-BE49-F238E27FC236}">
                  <a16:creationId xmlns:a16="http://schemas.microsoft.com/office/drawing/2014/main" xmlns="" id="{1AB8BC05-4FE1-4EC6-A0C3-7A7E33BE7E50}"/>
                </a:ext>
              </a:extLst>
            </p:cNvPr>
            <p:cNvSpPr txBox="1"/>
            <p:nvPr/>
          </p:nvSpPr>
          <p:spPr>
            <a:xfrm>
              <a:off x="4280504" y="630505"/>
              <a:ext cx="2231701" cy="4508927"/>
            </a:xfrm>
            <a:prstGeom prst="rect">
              <a:avLst/>
            </a:prstGeom>
            <a:noFill/>
            <a:effectLst/>
          </p:spPr>
          <p:txBody>
            <a:bodyPr wrap="none" rtlCol="0">
              <a:spAutoFit/>
            </a:bodyPr>
            <a:lstStyle/>
            <a:p>
              <a:r>
                <a:rPr lang="en-US" altLang="zh-CN" sz="28700" dirty="0">
                  <a:solidFill>
                    <a:srgbClr val="545454"/>
                  </a:solidFill>
                  <a:latin typeface="微软雅黑 Light" panose="020B0502040204020203" pitchFamily="34" charset="-122"/>
                  <a:ea typeface="微软雅黑 Light" panose="020B0502040204020203" pitchFamily="34" charset="-122"/>
                </a:rPr>
                <a:t>2</a:t>
              </a:r>
              <a:endParaRPr lang="zh-CN" altLang="en-US" sz="28700" dirty="0">
                <a:solidFill>
                  <a:srgbClr val="545454"/>
                </a:solidFill>
                <a:latin typeface="微软雅黑 Light" panose="020B0502040204020203" pitchFamily="34" charset="-122"/>
                <a:ea typeface="微软雅黑 Light" panose="020B0502040204020203" pitchFamily="34" charset="-122"/>
              </a:endParaRPr>
            </a:p>
          </p:txBody>
        </p:sp>
        <p:sp>
          <p:nvSpPr>
            <p:cNvPr id="39" name="文本框 38">
              <a:extLst>
                <a:ext uri="{FF2B5EF4-FFF2-40B4-BE49-F238E27FC236}">
                  <a16:creationId xmlns:a16="http://schemas.microsoft.com/office/drawing/2014/main" xmlns="" id="{FA484225-3FDC-416D-A78B-D89F7BD30167}"/>
                </a:ext>
              </a:extLst>
            </p:cNvPr>
            <p:cNvSpPr txBox="1"/>
            <p:nvPr/>
          </p:nvSpPr>
          <p:spPr>
            <a:xfrm>
              <a:off x="4230914" y="678272"/>
              <a:ext cx="2231701" cy="4508927"/>
            </a:xfrm>
            <a:prstGeom prst="rect">
              <a:avLst/>
            </a:prstGeom>
            <a:noFill/>
          </p:spPr>
          <p:txBody>
            <a:bodyPr wrap="none" rtlCol="0">
              <a:spAutoFit/>
            </a:bodyPr>
            <a:lstStyle/>
            <a:p>
              <a:r>
                <a:rPr lang="en-US" altLang="zh-CN" sz="28700" dirty="0">
                  <a:solidFill>
                    <a:srgbClr val="323232"/>
                  </a:solidFill>
                  <a:latin typeface="微软雅黑 Light" panose="020B0502040204020203" pitchFamily="34" charset="-122"/>
                  <a:ea typeface="微软雅黑 Light" panose="020B0502040204020203" pitchFamily="34" charset="-122"/>
                </a:rPr>
                <a:t>2</a:t>
              </a:r>
              <a:endParaRPr lang="zh-CN" altLang="en-US" sz="28700" dirty="0">
                <a:solidFill>
                  <a:srgbClr val="323232"/>
                </a:solidFill>
                <a:latin typeface="微软雅黑 Light" panose="020B0502040204020203" pitchFamily="34" charset="-122"/>
                <a:ea typeface="微软雅黑 Light" panose="020B0502040204020203" pitchFamily="34" charset="-122"/>
              </a:endParaRPr>
            </a:p>
          </p:txBody>
        </p:sp>
      </p:grpSp>
      <p:grpSp>
        <p:nvGrpSpPr>
          <p:cNvPr id="59" name="组合 58">
            <a:extLst>
              <a:ext uri="{FF2B5EF4-FFF2-40B4-BE49-F238E27FC236}">
                <a16:creationId xmlns:a16="http://schemas.microsoft.com/office/drawing/2014/main" xmlns="" id="{F6DAED85-148F-4F49-A696-B2D69FDD69A4}"/>
              </a:ext>
            </a:extLst>
          </p:cNvPr>
          <p:cNvGrpSpPr/>
          <p:nvPr/>
        </p:nvGrpSpPr>
        <p:grpSpPr>
          <a:xfrm>
            <a:off x="7252441" y="1864211"/>
            <a:ext cx="2529244" cy="4795531"/>
            <a:chOff x="8396514" y="139555"/>
            <a:chExt cx="2529244" cy="4795531"/>
          </a:xfrm>
        </p:grpSpPr>
        <p:sp>
          <p:nvSpPr>
            <p:cNvPr id="47" name="文本框 46">
              <a:extLst>
                <a:ext uri="{FF2B5EF4-FFF2-40B4-BE49-F238E27FC236}">
                  <a16:creationId xmlns:a16="http://schemas.microsoft.com/office/drawing/2014/main" xmlns="" id="{DCD1587A-B1CB-4F3C-BEC0-0993FB031F97}"/>
                </a:ext>
              </a:extLst>
            </p:cNvPr>
            <p:cNvSpPr txBox="1"/>
            <p:nvPr/>
          </p:nvSpPr>
          <p:spPr>
            <a:xfrm>
              <a:off x="8694057" y="139555"/>
              <a:ext cx="2231701" cy="4508927"/>
            </a:xfrm>
            <a:prstGeom prst="rect">
              <a:avLst/>
            </a:prstGeom>
            <a:noFill/>
          </p:spPr>
          <p:txBody>
            <a:bodyPr wrap="none" rtlCol="0">
              <a:spAutoFit/>
            </a:bodyPr>
            <a:lstStyle/>
            <a:p>
              <a:r>
                <a:rPr lang="en-US" altLang="zh-CN" sz="28700" dirty="0">
                  <a:solidFill>
                    <a:schemeClr val="bg1"/>
                  </a:solidFill>
                  <a:latin typeface="微软雅黑 Light" panose="020B0502040204020203" pitchFamily="34" charset="-122"/>
                  <a:ea typeface="微软雅黑 Light" panose="020B0502040204020203" pitchFamily="34" charset="-122"/>
                </a:rPr>
                <a:t>3</a:t>
              </a:r>
              <a:endParaRPr lang="zh-CN" altLang="en-US" sz="28700" dirty="0">
                <a:solidFill>
                  <a:schemeClr val="bg1"/>
                </a:solidFill>
                <a:latin typeface="微软雅黑 Light" panose="020B0502040204020203" pitchFamily="34" charset="-122"/>
                <a:ea typeface="微软雅黑 Light" panose="020B0502040204020203" pitchFamily="34" charset="-122"/>
              </a:endParaRPr>
            </a:p>
          </p:txBody>
        </p:sp>
        <p:sp>
          <p:nvSpPr>
            <p:cNvPr id="54" name="文本框 53">
              <a:extLst>
                <a:ext uri="{FF2B5EF4-FFF2-40B4-BE49-F238E27FC236}">
                  <a16:creationId xmlns:a16="http://schemas.microsoft.com/office/drawing/2014/main" xmlns="" id="{E78DCE4C-0BD0-4E82-835F-164B620F6C24}"/>
                </a:ext>
              </a:extLst>
            </p:cNvPr>
            <p:cNvSpPr txBox="1"/>
            <p:nvPr/>
          </p:nvSpPr>
          <p:spPr>
            <a:xfrm>
              <a:off x="8644466" y="187322"/>
              <a:ext cx="2231701" cy="4508927"/>
            </a:xfrm>
            <a:prstGeom prst="rect">
              <a:avLst/>
            </a:prstGeom>
            <a:noFill/>
            <a:effectLst/>
          </p:spPr>
          <p:txBody>
            <a:bodyPr wrap="none" rtlCol="0">
              <a:spAutoFit/>
            </a:bodyPr>
            <a:lstStyle/>
            <a:p>
              <a:r>
                <a:rPr lang="en-US" altLang="zh-CN" sz="28700" dirty="0">
                  <a:solidFill>
                    <a:srgbClr val="DCDCDC"/>
                  </a:solidFill>
                  <a:latin typeface="微软雅黑 Light" panose="020B0502040204020203" pitchFamily="34" charset="-122"/>
                  <a:ea typeface="微软雅黑 Light" panose="020B0502040204020203" pitchFamily="34" charset="-122"/>
                </a:rPr>
                <a:t>3</a:t>
              </a:r>
              <a:endParaRPr lang="zh-CN" altLang="en-US" sz="28700" dirty="0">
                <a:solidFill>
                  <a:srgbClr val="DCDCDC"/>
                </a:solidFill>
                <a:latin typeface="微软雅黑 Light" panose="020B0502040204020203" pitchFamily="34" charset="-122"/>
                <a:ea typeface="微软雅黑 Light" panose="020B0502040204020203" pitchFamily="34" charset="-122"/>
              </a:endParaRPr>
            </a:p>
          </p:txBody>
        </p:sp>
        <p:sp>
          <p:nvSpPr>
            <p:cNvPr id="55" name="文本框 54">
              <a:extLst>
                <a:ext uri="{FF2B5EF4-FFF2-40B4-BE49-F238E27FC236}">
                  <a16:creationId xmlns:a16="http://schemas.microsoft.com/office/drawing/2014/main" xmlns="" id="{DA25871B-BECB-4C61-96BE-13C9FC76C2A2}"/>
                </a:ext>
              </a:extLst>
            </p:cNvPr>
            <p:cNvSpPr txBox="1"/>
            <p:nvPr/>
          </p:nvSpPr>
          <p:spPr>
            <a:xfrm>
              <a:off x="8594876" y="235090"/>
              <a:ext cx="2231701" cy="4508927"/>
            </a:xfrm>
            <a:prstGeom prst="rect">
              <a:avLst/>
            </a:prstGeom>
            <a:noFill/>
            <a:effectLst/>
          </p:spPr>
          <p:txBody>
            <a:bodyPr wrap="none" rtlCol="0">
              <a:spAutoFit/>
            </a:bodyPr>
            <a:lstStyle/>
            <a:p>
              <a:r>
                <a:rPr lang="en-US" altLang="zh-CN" sz="28700" dirty="0">
                  <a:solidFill>
                    <a:srgbClr val="BABABA"/>
                  </a:solidFill>
                  <a:latin typeface="微软雅黑 Light" panose="020B0502040204020203" pitchFamily="34" charset="-122"/>
                  <a:ea typeface="微软雅黑 Light" panose="020B0502040204020203" pitchFamily="34" charset="-122"/>
                </a:rPr>
                <a:t>3</a:t>
              </a:r>
              <a:endParaRPr lang="zh-CN" altLang="en-US" sz="28700" dirty="0">
                <a:solidFill>
                  <a:srgbClr val="BABABA"/>
                </a:solidFill>
                <a:latin typeface="微软雅黑 Light" panose="020B0502040204020203" pitchFamily="34" charset="-122"/>
                <a:ea typeface="微软雅黑 Light" panose="020B0502040204020203" pitchFamily="34" charset="-122"/>
              </a:endParaRPr>
            </a:p>
          </p:txBody>
        </p:sp>
        <p:sp>
          <p:nvSpPr>
            <p:cNvPr id="56" name="文本框 55">
              <a:extLst>
                <a:ext uri="{FF2B5EF4-FFF2-40B4-BE49-F238E27FC236}">
                  <a16:creationId xmlns:a16="http://schemas.microsoft.com/office/drawing/2014/main" xmlns="" id="{9A5165AB-96C4-434D-B113-2BAF9BCD7AA1}"/>
                </a:ext>
              </a:extLst>
            </p:cNvPr>
            <p:cNvSpPr txBox="1"/>
            <p:nvPr/>
          </p:nvSpPr>
          <p:spPr>
            <a:xfrm>
              <a:off x="8545285" y="282857"/>
              <a:ext cx="2231701" cy="4508927"/>
            </a:xfrm>
            <a:prstGeom prst="rect">
              <a:avLst/>
            </a:prstGeom>
            <a:noFill/>
            <a:effectLst/>
          </p:spPr>
          <p:txBody>
            <a:bodyPr wrap="none" rtlCol="0">
              <a:spAutoFit/>
            </a:bodyPr>
            <a:lstStyle/>
            <a:p>
              <a:r>
                <a:rPr lang="en-US" altLang="zh-CN" sz="28700" dirty="0">
                  <a:solidFill>
                    <a:srgbClr val="989898"/>
                  </a:solidFill>
                  <a:latin typeface="微软雅黑 Light" panose="020B0502040204020203" pitchFamily="34" charset="-122"/>
                  <a:ea typeface="微软雅黑 Light" panose="020B0502040204020203" pitchFamily="34" charset="-122"/>
                </a:rPr>
                <a:t>3</a:t>
              </a:r>
              <a:endParaRPr lang="zh-CN" altLang="en-US" sz="28700" dirty="0">
                <a:solidFill>
                  <a:srgbClr val="989898"/>
                </a:solidFill>
                <a:latin typeface="微软雅黑 Light" panose="020B0502040204020203" pitchFamily="34" charset="-122"/>
                <a:ea typeface="微软雅黑 Light" panose="020B0502040204020203" pitchFamily="34" charset="-122"/>
              </a:endParaRPr>
            </a:p>
          </p:txBody>
        </p:sp>
        <p:sp>
          <p:nvSpPr>
            <p:cNvPr id="57" name="文本框 56">
              <a:extLst>
                <a:ext uri="{FF2B5EF4-FFF2-40B4-BE49-F238E27FC236}">
                  <a16:creationId xmlns:a16="http://schemas.microsoft.com/office/drawing/2014/main" xmlns="" id="{7BFCB67F-E713-4B03-9527-951B035CCB49}"/>
                </a:ext>
              </a:extLst>
            </p:cNvPr>
            <p:cNvSpPr txBox="1"/>
            <p:nvPr/>
          </p:nvSpPr>
          <p:spPr>
            <a:xfrm>
              <a:off x="8495695" y="330624"/>
              <a:ext cx="2231701" cy="4508927"/>
            </a:xfrm>
            <a:prstGeom prst="rect">
              <a:avLst/>
            </a:prstGeom>
            <a:noFill/>
            <a:effectLst/>
          </p:spPr>
          <p:txBody>
            <a:bodyPr wrap="none" rtlCol="0">
              <a:spAutoFit/>
            </a:bodyPr>
            <a:lstStyle/>
            <a:p>
              <a:r>
                <a:rPr lang="en-US" altLang="zh-CN" sz="28700" dirty="0">
                  <a:solidFill>
                    <a:srgbClr val="767676"/>
                  </a:solidFill>
                  <a:latin typeface="微软雅黑 Light" panose="020B0502040204020203" pitchFamily="34" charset="-122"/>
                  <a:ea typeface="微软雅黑 Light" panose="020B0502040204020203" pitchFamily="34" charset="-122"/>
                </a:rPr>
                <a:t>3</a:t>
              </a:r>
              <a:endParaRPr lang="zh-CN" altLang="en-US" sz="28700" dirty="0">
                <a:solidFill>
                  <a:srgbClr val="767676"/>
                </a:solidFill>
                <a:latin typeface="微软雅黑 Light" panose="020B0502040204020203" pitchFamily="34" charset="-122"/>
                <a:ea typeface="微软雅黑 Light" panose="020B0502040204020203" pitchFamily="34" charset="-122"/>
              </a:endParaRPr>
            </a:p>
          </p:txBody>
        </p:sp>
        <p:sp>
          <p:nvSpPr>
            <p:cNvPr id="58" name="文本框 57">
              <a:extLst>
                <a:ext uri="{FF2B5EF4-FFF2-40B4-BE49-F238E27FC236}">
                  <a16:creationId xmlns:a16="http://schemas.microsoft.com/office/drawing/2014/main" xmlns="" id="{AF1DD255-E5B3-4244-8B79-D75432FDC32A}"/>
                </a:ext>
              </a:extLst>
            </p:cNvPr>
            <p:cNvSpPr txBox="1"/>
            <p:nvPr/>
          </p:nvSpPr>
          <p:spPr>
            <a:xfrm>
              <a:off x="8446105" y="378392"/>
              <a:ext cx="2231701" cy="4508927"/>
            </a:xfrm>
            <a:prstGeom prst="rect">
              <a:avLst/>
            </a:prstGeom>
            <a:noFill/>
            <a:effectLst/>
          </p:spPr>
          <p:txBody>
            <a:bodyPr wrap="none" rtlCol="0">
              <a:spAutoFit/>
            </a:bodyPr>
            <a:lstStyle/>
            <a:p>
              <a:r>
                <a:rPr lang="en-US" altLang="zh-CN" sz="28700" dirty="0">
                  <a:solidFill>
                    <a:srgbClr val="545454"/>
                  </a:solidFill>
                  <a:latin typeface="微软雅黑 Light" panose="020B0502040204020203" pitchFamily="34" charset="-122"/>
                  <a:ea typeface="微软雅黑 Light" panose="020B0502040204020203" pitchFamily="34" charset="-122"/>
                </a:rPr>
                <a:t>3</a:t>
              </a:r>
              <a:endParaRPr lang="zh-CN" altLang="en-US" sz="28700" dirty="0">
                <a:solidFill>
                  <a:srgbClr val="545454"/>
                </a:solidFill>
                <a:latin typeface="微软雅黑 Light" panose="020B0502040204020203" pitchFamily="34" charset="-122"/>
                <a:ea typeface="微软雅黑 Light" panose="020B0502040204020203" pitchFamily="34" charset="-122"/>
              </a:endParaRPr>
            </a:p>
          </p:txBody>
        </p:sp>
        <p:sp>
          <p:nvSpPr>
            <p:cNvPr id="53" name="文本框 52">
              <a:extLst>
                <a:ext uri="{FF2B5EF4-FFF2-40B4-BE49-F238E27FC236}">
                  <a16:creationId xmlns:a16="http://schemas.microsoft.com/office/drawing/2014/main" xmlns="" id="{492FE7B9-105A-4BC8-9FAA-BD2B689D5623}"/>
                </a:ext>
              </a:extLst>
            </p:cNvPr>
            <p:cNvSpPr txBox="1"/>
            <p:nvPr/>
          </p:nvSpPr>
          <p:spPr>
            <a:xfrm>
              <a:off x="8396514" y="426159"/>
              <a:ext cx="2231701" cy="4508927"/>
            </a:xfrm>
            <a:prstGeom prst="rect">
              <a:avLst/>
            </a:prstGeom>
            <a:noFill/>
          </p:spPr>
          <p:txBody>
            <a:bodyPr wrap="none" rtlCol="0">
              <a:spAutoFit/>
            </a:bodyPr>
            <a:lstStyle/>
            <a:p>
              <a:r>
                <a:rPr lang="en-US" altLang="zh-CN" sz="28700" dirty="0">
                  <a:solidFill>
                    <a:srgbClr val="323232"/>
                  </a:solidFill>
                  <a:latin typeface="微软雅黑 Light" panose="020B0502040204020203" pitchFamily="34" charset="-122"/>
                  <a:ea typeface="微软雅黑 Light" panose="020B0502040204020203" pitchFamily="34" charset="-122"/>
                </a:rPr>
                <a:t>3</a:t>
              </a:r>
              <a:endParaRPr lang="zh-CN" altLang="en-US" sz="28700" dirty="0">
                <a:solidFill>
                  <a:srgbClr val="323232"/>
                </a:solidFill>
                <a:latin typeface="微软雅黑 Light" panose="020B0502040204020203" pitchFamily="34" charset="-122"/>
                <a:ea typeface="微软雅黑 Light" panose="020B0502040204020203" pitchFamily="34" charset="-122"/>
              </a:endParaRPr>
            </a:p>
          </p:txBody>
        </p:sp>
      </p:grpSp>
      <p:sp>
        <p:nvSpPr>
          <p:cNvPr id="72" name="文本框 71">
            <a:extLst>
              <a:ext uri="{FF2B5EF4-FFF2-40B4-BE49-F238E27FC236}">
                <a16:creationId xmlns:a16="http://schemas.microsoft.com/office/drawing/2014/main" xmlns="" id="{859DBAC3-6E21-4D23-BC18-DE9455395A44}"/>
              </a:ext>
            </a:extLst>
          </p:cNvPr>
          <p:cNvSpPr txBox="1"/>
          <p:nvPr/>
        </p:nvSpPr>
        <p:spPr>
          <a:xfrm>
            <a:off x="5265948" y="3687938"/>
            <a:ext cx="1569660" cy="461665"/>
          </a:xfrm>
          <a:prstGeom prst="rect">
            <a:avLst/>
          </a:prstGeom>
          <a:noFill/>
        </p:spPr>
        <p:txBody>
          <a:bodyPr wrap="none" rtlCol="0">
            <a:spAutoFit/>
          </a:bodyPr>
          <a:lstStyle/>
          <a:p>
            <a:r>
              <a:rPr lang="zh-CN" altLang="en-US" sz="2400" b="1" spc="300" dirty="0">
                <a:solidFill>
                  <a:srgbClr val="323232"/>
                </a:solidFill>
                <a:latin typeface="微软雅黑 Light" panose="020B0502040204020203" pitchFamily="34" charset="-122"/>
                <a:ea typeface="微软雅黑 Light" panose="020B0502040204020203" pitchFamily="34" charset="-122"/>
              </a:rPr>
              <a:t>输入标题</a:t>
            </a:r>
          </a:p>
        </p:txBody>
      </p:sp>
      <p:sp>
        <p:nvSpPr>
          <p:cNvPr id="73" name="文本框 72">
            <a:extLst>
              <a:ext uri="{FF2B5EF4-FFF2-40B4-BE49-F238E27FC236}">
                <a16:creationId xmlns:a16="http://schemas.microsoft.com/office/drawing/2014/main" xmlns="" id="{02623B99-2624-460A-8E19-5CC71861DA7B}"/>
              </a:ext>
            </a:extLst>
          </p:cNvPr>
          <p:cNvSpPr txBox="1"/>
          <p:nvPr/>
        </p:nvSpPr>
        <p:spPr>
          <a:xfrm>
            <a:off x="5265948" y="4071786"/>
            <a:ext cx="2928098" cy="659861"/>
          </a:xfrm>
          <a:prstGeom prst="rect">
            <a:avLst/>
          </a:prstGeom>
          <a:noFill/>
        </p:spPr>
        <p:txBody>
          <a:bodyPr wrap="square" rtlCol="0">
            <a:spAutoFit/>
          </a:bodyPr>
          <a:lstStyle/>
          <a:p>
            <a:pPr>
              <a:lnSpc>
                <a:spcPct val="120000"/>
              </a:lnSpc>
            </a:pPr>
            <a:r>
              <a:rPr lang="zh-CN" altLang="en-US" sz="1600" spc="300" dirty="0">
                <a:solidFill>
                  <a:srgbClr val="323232"/>
                </a:solidFill>
                <a:latin typeface="微软雅黑 Light" panose="020B0502040204020203" pitchFamily="34" charset="-122"/>
                <a:ea typeface="微软雅黑 Light" panose="020B0502040204020203" pitchFamily="34" charset="-122"/>
              </a:rPr>
              <a:t>输入内容，请输入内容，请在这里输入内容。</a:t>
            </a:r>
          </a:p>
        </p:txBody>
      </p:sp>
      <p:sp>
        <p:nvSpPr>
          <p:cNvPr id="74" name="文本框 73">
            <a:extLst>
              <a:ext uri="{FF2B5EF4-FFF2-40B4-BE49-F238E27FC236}">
                <a16:creationId xmlns:a16="http://schemas.microsoft.com/office/drawing/2014/main" xmlns="" id="{35A291DD-FD67-4152-8A26-32C2A5FEECED}"/>
              </a:ext>
            </a:extLst>
          </p:cNvPr>
          <p:cNvSpPr txBox="1"/>
          <p:nvPr/>
        </p:nvSpPr>
        <p:spPr>
          <a:xfrm>
            <a:off x="9263902" y="3687938"/>
            <a:ext cx="1569660" cy="461665"/>
          </a:xfrm>
          <a:prstGeom prst="rect">
            <a:avLst/>
          </a:prstGeom>
          <a:noFill/>
        </p:spPr>
        <p:txBody>
          <a:bodyPr wrap="none" rtlCol="0">
            <a:spAutoFit/>
          </a:bodyPr>
          <a:lstStyle/>
          <a:p>
            <a:r>
              <a:rPr lang="zh-CN" altLang="en-US" sz="2400" b="1" spc="300" dirty="0">
                <a:solidFill>
                  <a:srgbClr val="323232"/>
                </a:solidFill>
                <a:latin typeface="微软雅黑 Light" panose="020B0502040204020203" pitchFamily="34" charset="-122"/>
                <a:ea typeface="微软雅黑 Light" panose="020B0502040204020203" pitchFamily="34" charset="-122"/>
              </a:rPr>
              <a:t>输入标题</a:t>
            </a:r>
          </a:p>
        </p:txBody>
      </p:sp>
      <p:sp>
        <p:nvSpPr>
          <p:cNvPr id="75" name="文本框 74">
            <a:extLst>
              <a:ext uri="{FF2B5EF4-FFF2-40B4-BE49-F238E27FC236}">
                <a16:creationId xmlns:a16="http://schemas.microsoft.com/office/drawing/2014/main" xmlns="" id="{2E7320BB-3D23-4BD0-B0A8-284D8D2CA6F0}"/>
              </a:ext>
            </a:extLst>
          </p:cNvPr>
          <p:cNvSpPr txBox="1"/>
          <p:nvPr/>
        </p:nvSpPr>
        <p:spPr>
          <a:xfrm>
            <a:off x="9263902" y="4071786"/>
            <a:ext cx="2928098" cy="659861"/>
          </a:xfrm>
          <a:prstGeom prst="rect">
            <a:avLst/>
          </a:prstGeom>
          <a:noFill/>
        </p:spPr>
        <p:txBody>
          <a:bodyPr wrap="square" rtlCol="0">
            <a:spAutoFit/>
          </a:bodyPr>
          <a:lstStyle/>
          <a:p>
            <a:pPr>
              <a:lnSpc>
                <a:spcPct val="120000"/>
              </a:lnSpc>
            </a:pPr>
            <a:r>
              <a:rPr lang="zh-CN" altLang="en-US" sz="1600" spc="300" dirty="0">
                <a:solidFill>
                  <a:srgbClr val="323232"/>
                </a:solidFill>
                <a:latin typeface="微软雅黑 Light" panose="020B0502040204020203" pitchFamily="34" charset="-122"/>
                <a:ea typeface="微软雅黑 Light" panose="020B0502040204020203" pitchFamily="34" charset="-122"/>
              </a:rPr>
              <a:t>输入内容，请输入内容，请在这里输入内容。</a:t>
            </a:r>
          </a:p>
        </p:txBody>
      </p:sp>
      <p:sp>
        <p:nvSpPr>
          <p:cNvPr id="90" name="矩形 89">
            <a:extLst>
              <a:ext uri="{FF2B5EF4-FFF2-40B4-BE49-F238E27FC236}">
                <a16:creationId xmlns:a16="http://schemas.microsoft.com/office/drawing/2014/main" xmlns="" id="{5B93ED35-7F73-457F-AB1B-7B508056F048}"/>
              </a:ext>
            </a:extLst>
          </p:cNvPr>
          <p:cNvSpPr/>
          <p:nvPr/>
        </p:nvSpPr>
        <p:spPr>
          <a:xfrm>
            <a:off x="6220111" y="443351"/>
            <a:ext cx="5072004" cy="1896288"/>
          </a:xfrm>
          <a:prstGeom prst="rect">
            <a:avLst/>
          </a:prstGeom>
        </p:spPr>
        <p:txBody>
          <a:bodyPr wrap="square">
            <a:spAutoFit/>
          </a:bodyPr>
          <a:lstStyle/>
          <a:p>
            <a:pPr>
              <a:lnSpc>
                <a:spcPct val="150000"/>
              </a:lnSpc>
            </a:pPr>
            <a:r>
              <a:rPr lang="en-US" altLang="zh-CN" sz="1600" dirty="0">
                <a:solidFill>
                  <a:schemeClr val="tx1">
                    <a:lumMod val="65000"/>
                    <a:lumOff val="35000"/>
                  </a:schemeClr>
                </a:solidFill>
                <a:latin typeface="微软雅黑 Light" panose="020B0502040204020203" pitchFamily="34" charset="-122"/>
                <a:ea typeface="微软雅黑 Light" panose="020B0502040204020203" pitchFamily="34" charset="-122"/>
              </a:rPr>
              <a:t>Lorem ipsum dolor sit amet, consectetur adipiscing elit. Praesent venenatis rutrum feugiat. Vestibulum ornare, nunc sit amet pharetra facilisis, nisl libero tristique eros, ac tempus est nisi ac justo. Sed luctus elit ac risus feugiat.</a:t>
            </a:r>
            <a:endParaRPr lang="zh-CN" altLang="en-US" sz="16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49249669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anim calcmode="lin" valueType="num">
                                      <p:cBhvr additive="base">
                                        <p:cTn id="7" dur="500" fill="hold"/>
                                        <p:tgtEl>
                                          <p:spTgt spid="88"/>
                                        </p:tgtEl>
                                        <p:attrNameLst>
                                          <p:attrName>ppt_x</p:attrName>
                                        </p:attrNameLst>
                                      </p:cBhvr>
                                      <p:tavLst>
                                        <p:tav tm="0">
                                          <p:val>
                                            <p:strVal val="0-#ppt_w/2"/>
                                          </p:val>
                                        </p:tav>
                                        <p:tav tm="100000">
                                          <p:val>
                                            <p:strVal val="#ppt_x"/>
                                          </p:val>
                                        </p:tav>
                                      </p:tavLst>
                                    </p:anim>
                                    <p:anim calcmode="lin" valueType="num">
                                      <p:cBhvr additive="base">
                                        <p:cTn id="8" dur="500" fill="hold"/>
                                        <p:tgtEl>
                                          <p:spTgt spid="8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9"/>
                                        </p:tgtEl>
                                        <p:attrNameLst>
                                          <p:attrName>style.visibility</p:attrName>
                                        </p:attrNameLst>
                                      </p:cBhvr>
                                      <p:to>
                                        <p:strVal val="visible"/>
                                      </p:to>
                                    </p:set>
                                    <p:anim calcmode="lin" valueType="num">
                                      <p:cBhvr additive="base">
                                        <p:cTn id="11" dur="500" fill="hold"/>
                                        <p:tgtEl>
                                          <p:spTgt spid="89"/>
                                        </p:tgtEl>
                                        <p:attrNameLst>
                                          <p:attrName>ppt_x</p:attrName>
                                        </p:attrNameLst>
                                      </p:cBhvr>
                                      <p:tavLst>
                                        <p:tav tm="0">
                                          <p:val>
                                            <p:strVal val="0-#ppt_w/2"/>
                                          </p:val>
                                        </p:tav>
                                        <p:tav tm="100000">
                                          <p:val>
                                            <p:strVal val="#ppt_x"/>
                                          </p:val>
                                        </p:tav>
                                      </p:tavLst>
                                    </p:anim>
                                    <p:anim calcmode="lin" valueType="num">
                                      <p:cBhvr additive="base">
                                        <p:cTn id="12" dur="500" fill="hold"/>
                                        <p:tgtEl>
                                          <p:spTgt spid="89"/>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fade">
                                      <p:cBhvr>
                                        <p:cTn id="17" dur="500"/>
                                        <p:tgtEl>
                                          <p:spTgt spid="90"/>
                                        </p:tgtEl>
                                      </p:cBhvr>
                                    </p:animEffect>
                                    <p:anim calcmode="lin" valueType="num">
                                      <p:cBhvr>
                                        <p:cTn id="18" dur="500" fill="hold"/>
                                        <p:tgtEl>
                                          <p:spTgt spid="90"/>
                                        </p:tgtEl>
                                        <p:attrNameLst>
                                          <p:attrName>ppt_x</p:attrName>
                                        </p:attrNameLst>
                                      </p:cBhvr>
                                      <p:tavLst>
                                        <p:tav tm="0">
                                          <p:val>
                                            <p:strVal val="#ppt_x"/>
                                          </p:val>
                                        </p:tav>
                                        <p:tav tm="100000">
                                          <p:val>
                                            <p:strVal val="#ppt_x"/>
                                          </p:val>
                                        </p:tav>
                                      </p:tavLst>
                                    </p:anim>
                                    <p:anim calcmode="lin" valueType="num">
                                      <p:cBhvr>
                                        <p:cTn id="19" dur="500" fill="hold"/>
                                        <p:tgtEl>
                                          <p:spTgt spid="90"/>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fade">
                                      <p:cBhvr>
                                        <p:cTn id="24" dur="500"/>
                                        <p:tgtEl>
                                          <p:spTgt spid="31"/>
                                        </p:tgtEl>
                                      </p:cBhvr>
                                    </p:animEffect>
                                    <p:anim calcmode="lin" valueType="num">
                                      <p:cBhvr>
                                        <p:cTn id="25" dur="500" fill="hold"/>
                                        <p:tgtEl>
                                          <p:spTgt spid="31"/>
                                        </p:tgtEl>
                                        <p:attrNameLst>
                                          <p:attrName>ppt_x</p:attrName>
                                        </p:attrNameLst>
                                      </p:cBhvr>
                                      <p:tavLst>
                                        <p:tav tm="0">
                                          <p:val>
                                            <p:strVal val="#ppt_x"/>
                                          </p:val>
                                        </p:tav>
                                        <p:tav tm="100000">
                                          <p:val>
                                            <p:strVal val="#ppt_x"/>
                                          </p:val>
                                        </p:tav>
                                      </p:tavLst>
                                    </p:anim>
                                    <p:anim calcmode="lin" valueType="num">
                                      <p:cBhvr>
                                        <p:cTn id="26" dur="500" fill="hold"/>
                                        <p:tgtEl>
                                          <p:spTgt spid="31"/>
                                        </p:tgtEl>
                                        <p:attrNameLst>
                                          <p:attrName>ppt_y</p:attrName>
                                        </p:attrNameLst>
                                      </p:cBhvr>
                                      <p:tavLst>
                                        <p:tav tm="0">
                                          <p:val>
                                            <p:strVal val="#ppt_y+.1"/>
                                          </p:val>
                                        </p:tav>
                                        <p:tav tm="100000">
                                          <p:val>
                                            <p:strVal val="#ppt_y"/>
                                          </p:val>
                                        </p:tav>
                                      </p:tavLst>
                                    </p:anim>
                                  </p:childTnLst>
                                </p:cTn>
                              </p:par>
                              <p:par>
                                <p:cTn id="27" presetID="22" presetClass="entr" presetSubtype="8"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wipe(left)">
                                      <p:cBhvr>
                                        <p:cTn id="29" dur="500"/>
                                        <p:tgtEl>
                                          <p:spTgt spid="28"/>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wipe(left)">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fade">
                                      <p:cBhvr>
                                        <p:cTn id="37" dur="500"/>
                                        <p:tgtEl>
                                          <p:spTgt spid="45"/>
                                        </p:tgtEl>
                                      </p:cBhvr>
                                    </p:animEffect>
                                    <p:anim calcmode="lin" valueType="num">
                                      <p:cBhvr>
                                        <p:cTn id="38" dur="500" fill="hold"/>
                                        <p:tgtEl>
                                          <p:spTgt spid="45"/>
                                        </p:tgtEl>
                                        <p:attrNameLst>
                                          <p:attrName>ppt_x</p:attrName>
                                        </p:attrNameLst>
                                      </p:cBhvr>
                                      <p:tavLst>
                                        <p:tav tm="0">
                                          <p:val>
                                            <p:strVal val="#ppt_x"/>
                                          </p:val>
                                        </p:tav>
                                        <p:tav tm="100000">
                                          <p:val>
                                            <p:strVal val="#ppt_x"/>
                                          </p:val>
                                        </p:tav>
                                      </p:tavLst>
                                    </p:anim>
                                    <p:anim calcmode="lin" valueType="num">
                                      <p:cBhvr>
                                        <p:cTn id="39" dur="500" fill="hold"/>
                                        <p:tgtEl>
                                          <p:spTgt spid="45"/>
                                        </p:tgtEl>
                                        <p:attrNameLst>
                                          <p:attrName>ppt_y</p:attrName>
                                        </p:attrNameLst>
                                      </p:cBhvr>
                                      <p:tavLst>
                                        <p:tav tm="0">
                                          <p:val>
                                            <p:strVal val="#ppt_y+.1"/>
                                          </p:val>
                                        </p:tav>
                                        <p:tav tm="100000">
                                          <p:val>
                                            <p:strVal val="#ppt_y"/>
                                          </p:val>
                                        </p:tav>
                                      </p:tavLst>
                                    </p:anim>
                                  </p:childTnLst>
                                </p:cTn>
                              </p:par>
                              <p:par>
                                <p:cTn id="40" presetID="22" presetClass="entr" presetSubtype="8" fill="hold" grpId="0" nodeType="withEffect">
                                  <p:stCondLst>
                                    <p:cond delay="0"/>
                                  </p:stCondLst>
                                  <p:childTnLst>
                                    <p:set>
                                      <p:cBhvr>
                                        <p:cTn id="41" dur="1" fill="hold">
                                          <p:stCondLst>
                                            <p:cond delay="0"/>
                                          </p:stCondLst>
                                        </p:cTn>
                                        <p:tgtEl>
                                          <p:spTgt spid="72"/>
                                        </p:tgtEl>
                                        <p:attrNameLst>
                                          <p:attrName>style.visibility</p:attrName>
                                        </p:attrNameLst>
                                      </p:cBhvr>
                                      <p:to>
                                        <p:strVal val="visible"/>
                                      </p:to>
                                    </p:set>
                                    <p:animEffect transition="in" filter="wipe(left)">
                                      <p:cBhvr>
                                        <p:cTn id="42" dur="500"/>
                                        <p:tgtEl>
                                          <p:spTgt spid="72"/>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73"/>
                                        </p:tgtEl>
                                        <p:attrNameLst>
                                          <p:attrName>style.visibility</p:attrName>
                                        </p:attrNameLst>
                                      </p:cBhvr>
                                      <p:to>
                                        <p:strVal val="visible"/>
                                      </p:to>
                                    </p:set>
                                    <p:animEffect transition="in" filter="wipe(left)">
                                      <p:cBhvr>
                                        <p:cTn id="45" dur="500"/>
                                        <p:tgtEl>
                                          <p:spTgt spid="73"/>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59"/>
                                        </p:tgtEl>
                                        <p:attrNameLst>
                                          <p:attrName>style.visibility</p:attrName>
                                        </p:attrNameLst>
                                      </p:cBhvr>
                                      <p:to>
                                        <p:strVal val="visible"/>
                                      </p:to>
                                    </p:set>
                                    <p:animEffect transition="in" filter="fade">
                                      <p:cBhvr>
                                        <p:cTn id="50" dur="1000"/>
                                        <p:tgtEl>
                                          <p:spTgt spid="59"/>
                                        </p:tgtEl>
                                      </p:cBhvr>
                                    </p:animEffect>
                                    <p:anim calcmode="lin" valueType="num">
                                      <p:cBhvr>
                                        <p:cTn id="51" dur="1000" fill="hold"/>
                                        <p:tgtEl>
                                          <p:spTgt spid="59"/>
                                        </p:tgtEl>
                                        <p:attrNameLst>
                                          <p:attrName>ppt_x</p:attrName>
                                        </p:attrNameLst>
                                      </p:cBhvr>
                                      <p:tavLst>
                                        <p:tav tm="0">
                                          <p:val>
                                            <p:strVal val="#ppt_x"/>
                                          </p:val>
                                        </p:tav>
                                        <p:tav tm="100000">
                                          <p:val>
                                            <p:strVal val="#ppt_x"/>
                                          </p:val>
                                        </p:tav>
                                      </p:tavLst>
                                    </p:anim>
                                    <p:anim calcmode="lin" valueType="num">
                                      <p:cBhvr>
                                        <p:cTn id="52" dur="1000" fill="hold"/>
                                        <p:tgtEl>
                                          <p:spTgt spid="59"/>
                                        </p:tgtEl>
                                        <p:attrNameLst>
                                          <p:attrName>ppt_y</p:attrName>
                                        </p:attrNameLst>
                                      </p:cBhvr>
                                      <p:tavLst>
                                        <p:tav tm="0">
                                          <p:val>
                                            <p:strVal val="#ppt_y+.1"/>
                                          </p:val>
                                        </p:tav>
                                        <p:tav tm="100000">
                                          <p:val>
                                            <p:strVal val="#ppt_y"/>
                                          </p:val>
                                        </p:tav>
                                      </p:tavLst>
                                    </p:anim>
                                  </p:childTnLst>
                                </p:cTn>
                              </p:par>
                              <p:par>
                                <p:cTn id="53" presetID="22" presetClass="entr" presetSubtype="8" fill="hold" grpId="0" nodeType="withEffect">
                                  <p:stCondLst>
                                    <p:cond delay="0"/>
                                  </p:stCondLst>
                                  <p:childTnLst>
                                    <p:set>
                                      <p:cBhvr>
                                        <p:cTn id="54" dur="1" fill="hold">
                                          <p:stCondLst>
                                            <p:cond delay="0"/>
                                          </p:stCondLst>
                                        </p:cTn>
                                        <p:tgtEl>
                                          <p:spTgt spid="75"/>
                                        </p:tgtEl>
                                        <p:attrNameLst>
                                          <p:attrName>style.visibility</p:attrName>
                                        </p:attrNameLst>
                                      </p:cBhvr>
                                      <p:to>
                                        <p:strVal val="visible"/>
                                      </p:to>
                                    </p:set>
                                    <p:animEffect transition="in" filter="wipe(left)">
                                      <p:cBhvr>
                                        <p:cTn id="55" dur="500"/>
                                        <p:tgtEl>
                                          <p:spTgt spid="75"/>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74"/>
                                        </p:tgtEl>
                                        <p:attrNameLst>
                                          <p:attrName>style.visibility</p:attrName>
                                        </p:attrNameLst>
                                      </p:cBhvr>
                                      <p:to>
                                        <p:strVal val="visible"/>
                                      </p:to>
                                    </p:set>
                                    <p:animEffect transition="in" filter="wipe(left)">
                                      <p:cBhvr>
                                        <p:cTn id="58"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89" grpId="0"/>
      <p:bldP spid="28" grpId="0"/>
      <p:bldP spid="29" grpId="0"/>
      <p:bldP spid="72" grpId="0"/>
      <p:bldP spid="73" grpId="0"/>
      <p:bldP spid="74" grpId="0"/>
      <p:bldP spid="75" grpId="0"/>
      <p:bldP spid="9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81E90C98-3FD3-4570-9737-1BDF3B052386}"/>
              </a:ext>
            </a:extLst>
          </p:cNvPr>
          <p:cNvGrpSpPr/>
          <p:nvPr/>
        </p:nvGrpSpPr>
        <p:grpSpPr>
          <a:xfrm>
            <a:off x="-3679084" y="-4944496"/>
            <a:ext cx="16747384" cy="16747384"/>
            <a:chOff x="-3078555" y="-4343967"/>
            <a:chExt cx="15546326" cy="15546326"/>
          </a:xfrm>
        </p:grpSpPr>
        <p:sp>
          <p:nvSpPr>
            <p:cNvPr id="3" name="椭圆 2">
              <a:extLst>
                <a:ext uri="{FF2B5EF4-FFF2-40B4-BE49-F238E27FC236}">
                  <a16:creationId xmlns:a16="http://schemas.microsoft.com/office/drawing/2014/main" xmlns="" id="{D03DCD12-CE78-432F-AA44-5AEFDE967008}"/>
                </a:ext>
              </a:extLst>
            </p:cNvPr>
            <p:cNvSpPr/>
            <p:nvPr/>
          </p:nvSpPr>
          <p:spPr>
            <a:xfrm>
              <a:off x="-3078555" y="-4343967"/>
              <a:ext cx="15546326" cy="15546326"/>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CD554226-B25B-4F44-842D-57F4299B0431}"/>
                </a:ext>
              </a:extLst>
            </p:cNvPr>
            <p:cNvSpPr/>
            <p:nvPr/>
          </p:nvSpPr>
          <p:spPr>
            <a:xfrm>
              <a:off x="-2744764" y="-4010177"/>
              <a:ext cx="14878745" cy="14878745"/>
            </a:xfrm>
            <a:prstGeom prst="ellipse">
              <a:avLst/>
            </a:prstGeom>
            <a:noFill/>
            <a:ln w="12700" cap="flat" cmpd="sng" algn="ctr">
              <a:solidFill>
                <a:schemeClr val="bg1">
                  <a:lumMod val="66667"/>
                  <a:alpha val="9523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 name="椭圆 4">
              <a:extLst>
                <a:ext uri="{FF2B5EF4-FFF2-40B4-BE49-F238E27FC236}">
                  <a16:creationId xmlns:a16="http://schemas.microsoft.com/office/drawing/2014/main" xmlns="" id="{2193619C-F8EE-467C-87CC-A2940EBEBAF1}"/>
                </a:ext>
              </a:extLst>
            </p:cNvPr>
            <p:cNvSpPr/>
            <p:nvPr/>
          </p:nvSpPr>
          <p:spPr>
            <a:xfrm>
              <a:off x="-2410974" y="-3676386"/>
              <a:ext cx="14211164" cy="14211164"/>
            </a:xfrm>
            <a:prstGeom prst="ellipse">
              <a:avLst/>
            </a:prstGeom>
            <a:noFill/>
            <a:ln w="12700" cap="flat" cmpd="sng" algn="ctr">
              <a:solidFill>
                <a:schemeClr val="bg1">
                  <a:lumMod val="68333"/>
                  <a:alpha val="9047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 name="椭圆 5">
              <a:extLst>
                <a:ext uri="{FF2B5EF4-FFF2-40B4-BE49-F238E27FC236}">
                  <a16:creationId xmlns:a16="http://schemas.microsoft.com/office/drawing/2014/main" xmlns="" id="{F083B3BE-A37D-4515-9246-D2F9A3F17B6D}"/>
                </a:ext>
              </a:extLst>
            </p:cNvPr>
            <p:cNvSpPr/>
            <p:nvPr/>
          </p:nvSpPr>
          <p:spPr>
            <a:xfrm>
              <a:off x="-2077183" y="-3342596"/>
              <a:ext cx="13543583" cy="13543583"/>
            </a:xfrm>
            <a:prstGeom prst="ellipse">
              <a:avLst/>
            </a:prstGeom>
            <a:noFill/>
            <a:ln w="12700" cap="flat" cmpd="sng" algn="ctr">
              <a:solidFill>
                <a:schemeClr val="bg1">
                  <a:lumMod val="70000"/>
                  <a:alpha val="8571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 name="椭圆 6">
              <a:extLst>
                <a:ext uri="{FF2B5EF4-FFF2-40B4-BE49-F238E27FC236}">
                  <a16:creationId xmlns:a16="http://schemas.microsoft.com/office/drawing/2014/main" xmlns="" id="{743581BC-7290-43E5-A671-85E8C190CA85}"/>
                </a:ext>
              </a:extLst>
            </p:cNvPr>
            <p:cNvSpPr/>
            <p:nvPr/>
          </p:nvSpPr>
          <p:spPr>
            <a:xfrm>
              <a:off x="-1743393" y="-3008805"/>
              <a:ext cx="12876002" cy="12876002"/>
            </a:xfrm>
            <a:prstGeom prst="ellipse">
              <a:avLst/>
            </a:prstGeom>
            <a:noFill/>
            <a:ln w="12700" cap="flat" cmpd="sng" algn="ctr">
              <a:solidFill>
                <a:schemeClr val="bg1">
                  <a:lumMod val="71667"/>
                  <a:alpha val="8095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 name="椭圆 7">
              <a:extLst>
                <a:ext uri="{FF2B5EF4-FFF2-40B4-BE49-F238E27FC236}">
                  <a16:creationId xmlns:a16="http://schemas.microsoft.com/office/drawing/2014/main" xmlns="" id="{75544751-F209-4CDE-97CC-EA2E47446F0D}"/>
                </a:ext>
              </a:extLst>
            </p:cNvPr>
            <p:cNvSpPr/>
            <p:nvPr/>
          </p:nvSpPr>
          <p:spPr>
            <a:xfrm>
              <a:off x="-1409603" y="-2675015"/>
              <a:ext cx="12208421" cy="12208421"/>
            </a:xfrm>
            <a:prstGeom prst="ellipse">
              <a:avLst/>
            </a:prstGeom>
            <a:noFill/>
            <a:ln w="12700" cap="flat" cmpd="sng" algn="ctr">
              <a:solidFill>
                <a:schemeClr val="bg1">
                  <a:lumMod val="73333"/>
                  <a:alpha val="7619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9" name="椭圆 8">
              <a:extLst>
                <a:ext uri="{FF2B5EF4-FFF2-40B4-BE49-F238E27FC236}">
                  <a16:creationId xmlns:a16="http://schemas.microsoft.com/office/drawing/2014/main" xmlns="" id="{03A3EA14-70B8-4CB8-8135-52FF9C770874}"/>
                </a:ext>
              </a:extLst>
            </p:cNvPr>
            <p:cNvSpPr/>
            <p:nvPr/>
          </p:nvSpPr>
          <p:spPr>
            <a:xfrm>
              <a:off x="-1075812" y="-2341224"/>
              <a:ext cx="11540840" cy="11540840"/>
            </a:xfrm>
            <a:prstGeom prst="ellipse">
              <a:avLst/>
            </a:prstGeom>
            <a:noFill/>
            <a:ln w="12700" cap="flat" cmpd="sng" algn="ctr">
              <a:solidFill>
                <a:schemeClr val="bg1">
                  <a:lumMod val="75000"/>
                  <a:alpha val="7142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0" name="椭圆 9">
              <a:extLst>
                <a:ext uri="{FF2B5EF4-FFF2-40B4-BE49-F238E27FC236}">
                  <a16:creationId xmlns:a16="http://schemas.microsoft.com/office/drawing/2014/main" xmlns="" id="{3BC6FC4C-5533-4A18-BF53-0095656EB59D}"/>
                </a:ext>
              </a:extLst>
            </p:cNvPr>
            <p:cNvSpPr/>
            <p:nvPr/>
          </p:nvSpPr>
          <p:spPr>
            <a:xfrm>
              <a:off x="-742022" y="-2007434"/>
              <a:ext cx="10873259" cy="10873259"/>
            </a:xfrm>
            <a:prstGeom prst="ellipse">
              <a:avLst/>
            </a:prstGeom>
            <a:noFill/>
            <a:ln w="12700" cap="flat" cmpd="sng" algn="ctr">
              <a:solidFill>
                <a:schemeClr val="bg1">
                  <a:lumMod val="76667"/>
                  <a:alpha val="6666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1" name="椭圆 10">
              <a:extLst>
                <a:ext uri="{FF2B5EF4-FFF2-40B4-BE49-F238E27FC236}">
                  <a16:creationId xmlns:a16="http://schemas.microsoft.com/office/drawing/2014/main" xmlns="" id="{F400AF24-F9C6-41A8-BCD5-E9516ED972BD}"/>
                </a:ext>
              </a:extLst>
            </p:cNvPr>
            <p:cNvSpPr/>
            <p:nvPr/>
          </p:nvSpPr>
          <p:spPr>
            <a:xfrm>
              <a:off x="-408231" y="-1673643"/>
              <a:ext cx="10205678" cy="10205678"/>
            </a:xfrm>
            <a:prstGeom prst="ellipse">
              <a:avLst/>
            </a:prstGeom>
            <a:noFill/>
            <a:ln w="12700" cap="flat" cmpd="sng" algn="ctr">
              <a:solidFill>
                <a:schemeClr val="bg1">
                  <a:lumMod val="78333"/>
                  <a:alpha val="6190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2" name="椭圆 11">
              <a:extLst>
                <a:ext uri="{FF2B5EF4-FFF2-40B4-BE49-F238E27FC236}">
                  <a16:creationId xmlns:a16="http://schemas.microsoft.com/office/drawing/2014/main" xmlns="" id="{2A620888-199B-42CA-9788-A95499326759}"/>
                </a:ext>
              </a:extLst>
            </p:cNvPr>
            <p:cNvSpPr/>
            <p:nvPr/>
          </p:nvSpPr>
          <p:spPr>
            <a:xfrm>
              <a:off x="-74441" y="-1339853"/>
              <a:ext cx="9538097" cy="9538097"/>
            </a:xfrm>
            <a:prstGeom prst="ellipse">
              <a:avLst/>
            </a:prstGeom>
            <a:noFill/>
            <a:ln w="12700" cap="flat" cmpd="sng" algn="ctr">
              <a:solidFill>
                <a:schemeClr val="bg1">
                  <a:lumMod val="80000"/>
                  <a:alpha val="5714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3" name="椭圆 12">
              <a:extLst>
                <a:ext uri="{FF2B5EF4-FFF2-40B4-BE49-F238E27FC236}">
                  <a16:creationId xmlns:a16="http://schemas.microsoft.com/office/drawing/2014/main" xmlns="" id="{2AE8D104-5C69-4C41-9A07-3756ECCCD34A}"/>
                </a:ext>
              </a:extLst>
            </p:cNvPr>
            <p:cNvSpPr/>
            <p:nvPr/>
          </p:nvSpPr>
          <p:spPr>
            <a:xfrm>
              <a:off x="259350" y="-1006062"/>
              <a:ext cx="8870516" cy="8870516"/>
            </a:xfrm>
            <a:prstGeom prst="ellipse">
              <a:avLst/>
            </a:prstGeom>
            <a:noFill/>
            <a:ln w="12700" cap="flat" cmpd="sng" algn="ctr">
              <a:solidFill>
                <a:schemeClr val="bg1">
                  <a:lumMod val="81667"/>
                  <a:alpha val="5238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4" name="椭圆 13">
              <a:extLst>
                <a:ext uri="{FF2B5EF4-FFF2-40B4-BE49-F238E27FC236}">
                  <a16:creationId xmlns:a16="http://schemas.microsoft.com/office/drawing/2014/main" xmlns="" id="{42C96831-FDDA-43C6-B927-EDEE439B1C96}"/>
                </a:ext>
              </a:extLst>
            </p:cNvPr>
            <p:cNvSpPr/>
            <p:nvPr/>
          </p:nvSpPr>
          <p:spPr>
            <a:xfrm>
              <a:off x="593140" y="-672272"/>
              <a:ext cx="8202935" cy="8202935"/>
            </a:xfrm>
            <a:prstGeom prst="ellipse">
              <a:avLst/>
            </a:prstGeom>
            <a:noFill/>
            <a:ln w="12700" cap="flat" cmpd="sng" algn="ctr">
              <a:solidFill>
                <a:schemeClr val="bg1">
                  <a:lumMod val="83333"/>
                  <a:alpha val="4761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5" name="椭圆 14">
              <a:extLst>
                <a:ext uri="{FF2B5EF4-FFF2-40B4-BE49-F238E27FC236}">
                  <a16:creationId xmlns:a16="http://schemas.microsoft.com/office/drawing/2014/main" xmlns="" id="{664B4095-CFBD-43BB-874C-16DA6996073B}"/>
                </a:ext>
              </a:extLst>
            </p:cNvPr>
            <p:cNvSpPr/>
            <p:nvPr/>
          </p:nvSpPr>
          <p:spPr>
            <a:xfrm>
              <a:off x="926931" y="-338481"/>
              <a:ext cx="7535354" cy="7535354"/>
            </a:xfrm>
            <a:prstGeom prst="ellipse">
              <a:avLst/>
            </a:prstGeom>
            <a:noFill/>
            <a:ln w="12700" cap="flat" cmpd="sng" algn="ctr">
              <a:solidFill>
                <a:schemeClr val="bg1">
                  <a:lumMod val="85000"/>
                  <a:alpha val="4285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 name="椭圆 15">
              <a:extLst>
                <a:ext uri="{FF2B5EF4-FFF2-40B4-BE49-F238E27FC236}">
                  <a16:creationId xmlns:a16="http://schemas.microsoft.com/office/drawing/2014/main" xmlns="" id="{D5E043A2-7E6B-41F5-A1F3-FC187D21C004}"/>
                </a:ext>
              </a:extLst>
            </p:cNvPr>
            <p:cNvSpPr/>
            <p:nvPr/>
          </p:nvSpPr>
          <p:spPr>
            <a:xfrm>
              <a:off x="1260721" y="-4691"/>
              <a:ext cx="6867773" cy="6867773"/>
            </a:xfrm>
            <a:prstGeom prst="ellipse">
              <a:avLst/>
            </a:prstGeom>
            <a:noFill/>
            <a:ln w="12700" cap="flat" cmpd="sng" algn="ctr">
              <a:solidFill>
                <a:schemeClr val="bg1">
                  <a:lumMod val="86667"/>
                  <a:alpha val="3809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 name="椭圆 16">
              <a:extLst>
                <a:ext uri="{FF2B5EF4-FFF2-40B4-BE49-F238E27FC236}">
                  <a16:creationId xmlns:a16="http://schemas.microsoft.com/office/drawing/2014/main" xmlns="" id="{F12AC019-3ADD-4765-AAC7-50E12DB7DEE6}"/>
                </a:ext>
              </a:extLst>
            </p:cNvPr>
            <p:cNvSpPr/>
            <p:nvPr/>
          </p:nvSpPr>
          <p:spPr>
            <a:xfrm>
              <a:off x="1594512" y="329100"/>
              <a:ext cx="6200192" cy="6200192"/>
            </a:xfrm>
            <a:prstGeom prst="ellipse">
              <a:avLst/>
            </a:prstGeom>
            <a:noFill/>
            <a:ln w="12700" cap="flat" cmpd="sng" algn="ctr">
              <a:solidFill>
                <a:schemeClr val="bg1">
                  <a:lumMod val="88333"/>
                  <a:alpha val="3333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8" name="椭圆 17">
              <a:extLst>
                <a:ext uri="{FF2B5EF4-FFF2-40B4-BE49-F238E27FC236}">
                  <a16:creationId xmlns:a16="http://schemas.microsoft.com/office/drawing/2014/main" xmlns="" id="{F08A1B9D-AF2D-49AF-A846-E5FCB1B66020}"/>
                </a:ext>
              </a:extLst>
            </p:cNvPr>
            <p:cNvSpPr/>
            <p:nvPr/>
          </p:nvSpPr>
          <p:spPr>
            <a:xfrm>
              <a:off x="1928302" y="662890"/>
              <a:ext cx="5532612" cy="5532612"/>
            </a:xfrm>
            <a:prstGeom prst="ellipse">
              <a:avLst/>
            </a:prstGeom>
            <a:noFill/>
            <a:ln w="12700" cap="flat" cmpd="sng" algn="ctr">
              <a:solidFill>
                <a:schemeClr val="bg1">
                  <a:lumMod val="90000"/>
                  <a:alpha val="2857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9" name="椭圆 18">
              <a:extLst>
                <a:ext uri="{FF2B5EF4-FFF2-40B4-BE49-F238E27FC236}">
                  <a16:creationId xmlns:a16="http://schemas.microsoft.com/office/drawing/2014/main" xmlns="" id="{9CD55A78-B711-4F40-966A-483A446AF2E1}"/>
                </a:ext>
              </a:extLst>
            </p:cNvPr>
            <p:cNvSpPr/>
            <p:nvPr/>
          </p:nvSpPr>
          <p:spPr>
            <a:xfrm>
              <a:off x="2262093" y="996681"/>
              <a:ext cx="4865031" cy="4865031"/>
            </a:xfrm>
            <a:prstGeom prst="ellipse">
              <a:avLst/>
            </a:prstGeom>
            <a:noFill/>
            <a:ln w="12700" cap="flat" cmpd="sng" algn="ctr">
              <a:solidFill>
                <a:schemeClr val="bg1">
                  <a:lumMod val="91667"/>
                  <a:alpha val="2381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0" name="椭圆 19">
              <a:extLst>
                <a:ext uri="{FF2B5EF4-FFF2-40B4-BE49-F238E27FC236}">
                  <a16:creationId xmlns:a16="http://schemas.microsoft.com/office/drawing/2014/main" xmlns="" id="{CA42DADF-5AB1-4762-BBDA-674013AD22CA}"/>
                </a:ext>
              </a:extLst>
            </p:cNvPr>
            <p:cNvSpPr/>
            <p:nvPr/>
          </p:nvSpPr>
          <p:spPr>
            <a:xfrm>
              <a:off x="2595883" y="1330471"/>
              <a:ext cx="4197450" cy="4197450"/>
            </a:xfrm>
            <a:prstGeom prst="ellipse">
              <a:avLst/>
            </a:prstGeom>
            <a:noFill/>
            <a:ln w="12700" cap="flat" cmpd="sng" algn="ctr">
              <a:solidFill>
                <a:schemeClr val="bg1">
                  <a:lumMod val="93333"/>
                  <a:alpha val="1904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1" name="椭圆 20">
              <a:extLst>
                <a:ext uri="{FF2B5EF4-FFF2-40B4-BE49-F238E27FC236}">
                  <a16:creationId xmlns:a16="http://schemas.microsoft.com/office/drawing/2014/main" xmlns="" id="{249F3C49-E020-4581-820C-85B13752B9E5}"/>
                </a:ext>
              </a:extLst>
            </p:cNvPr>
            <p:cNvSpPr/>
            <p:nvPr/>
          </p:nvSpPr>
          <p:spPr>
            <a:xfrm>
              <a:off x="2929674" y="1664262"/>
              <a:ext cx="3529869" cy="3529869"/>
            </a:xfrm>
            <a:prstGeom prst="ellipse">
              <a:avLst/>
            </a:prstGeom>
            <a:noFill/>
            <a:ln w="12700" cap="flat" cmpd="sng" algn="ctr">
              <a:solidFill>
                <a:schemeClr val="bg1">
                  <a:lumMod val="95000"/>
                  <a:alpha val="1428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 name="椭圆 21">
              <a:extLst>
                <a:ext uri="{FF2B5EF4-FFF2-40B4-BE49-F238E27FC236}">
                  <a16:creationId xmlns:a16="http://schemas.microsoft.com/office/drawing/2014/main" xmlns="" id="{EFAFFDB0-F2F3-4918-B8A7-39758659DE8A}"/>
                </a:ext>
              </a:extLst>
            </p:cNvPr>
            <p:cNvSpPr/>
            <p:nvPr/>
          </p:nvSpPr>
          <p:spPr>
            <a:xfrm>
              <a:off x="3263464" y="1998052"/>
              <a:ext cx="2862288" cy="2862288"/>
            </a:xfrm>
            <a:prstGeom prst="ellipse">
              <a:avLst/>
            </a:prstGeom>
            <a:noFill/>
            <a:ln w="12700" cap="flat" cmpd="sng" algn="ctr">
              <a:solidFill>
                <a:schemeClr val="bg1">
                  <a:lumMod val="96667"/>
                  <a:alpha val="952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 name="椭圆 22">
              <a:extLst>
                <a:ext uri="{FF2B5EF4-FFF2-40B4-BE49-F238E27FC236}">
                  <a16:creationId xmlns:a16="http://schemas.microsoft.com/office/drawing/2014/main" xmlns="" id="{8573FF01-9065-4C0F-A537-17ED523DFF93}"/>
                </a:ext>
              </a:extLst>
            </p:cNvPr>
            <p:cNvSpPr/>
            <p:nvPr/>
          </p:nvSpPr>
          <p:spPr>
            <a:xfrm>
              <a:off x="3597254" y="2331843"/>
              <a:ext cx="2194707" cy="2194707"/>
            </a:xfrm>
            <a:prstGeom prst="ellipse">
              <a:avLst/>
            </a:prstGeom>
            <a:noFill/>
            <a:ln w="12700" cap="flat" cmpd="sng" algn="ctr">
              <a:solidFill>
                <a:schemeClr val="bg1">
                  <a:lumMod val="98333"/>
                  <a:alpha val="476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4" name="椭圆 23">
              <a:extLst>
                <a:ext uri="{FF2B5EF4-FFF2-40B4-BE49-F238E27FC236}">
                  <a16:creationId xmlns:a16="http://schemas.microsoft.com/office/drawing/2014/main" xmlns="" id="{B77641C2-87E1-4017-9DB7-DF926E9F6526}"/>
                </a:ext>
              </a:extLst>
            </p:cNvPr>
            <p:cNvSpPr/>
            <p:nvPr/>
          </p:nvSpPr>
          <p:spPr>
            <a:xfrm flipH="1">
              <a:off x="3931045" y="2665633"/>
              <a:ext cx="1527126" cy="1527126"/>
            </a:xfrm>
            <a:prstGeom prst="ellipse">
              <a:avLst/>
            </a:prstGeom>
            <a:noFill/>
            <a:ln>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a:extLst>
              <a:ext uri="{FF2B5EF4-FFF2-40B4-BE49-F238E27FC236}">
                <a16:creationId xmlns:a16="http://schemas.microsoft.com/office/drawing/2014/main" xmlns="" id="{D37C3278-4EA7-4709-8AC6-361C56B071E8}"/>
              </a:ext>
            </a:extLst>
          </p:cNvPr>
          <p:cNvGrpSpPr/>
          <p:nvPr/>
        </p:nvGrpSpPr>
        <p:grpSpPr>
          <a:xfrm>
            <a:off x="3511550" y="2057221"/>
            <a:ext cx="2481512" cy="1336764"/>
            <a:chOff x="3511550" y="2228671"/>
            <a:chExt cx="2481512" cy="1336764"/>
          </a:xfrm>
        </p:grpSpPr>
        <p:sp>
          <p:nvSpPr>
            <p:cNvPr id="26" name="文本框 25">
              <a:extLst>
                <a:ext uri="{FF2B5EF4-FFF2-40B4-BE49-F238E27FC236}">
                  <a16:creationId xmlns:a16="http://schemas.microsoft.com/office/drawing/2014/main" xmlns="" id="{A02964F6-908A-4B11-B60E-7835755D21B6}"/>
                </a:ext>
              </a:extLst>
            </p:cNvPr>
            <p:cNvSpPr txBox="1"/>
            <p:nvPr/>
          </p:nvSpPr>
          <p:spPr>
            <a:xfrm>
              <a:off x="3702050" y="2365106"/>
              <a:ext cx="2291012" cy="1200329"/>
            </a:xfrm>
            <a:prstGeom prst="rect">
              <a:avLst/>
            </a:prstGeom>
            <a:noFill/>
          </p:spPr>
          <p:txBody>
            <a:bodyPr wrap="none" rtlCol="0">
              <a:spAutoFit/>
            </a:bodyPr>
            <a:lstStyle/>
            <a:p>
              <a:r>
                <a:rPr lang="en-US" altLang="zh-CN" sz="7200" dirty="0">
                  <a:solidFill>
                    <a:schemeClr val="bg1"/>
                  </a:solidFill>
                  <a:latin typeface="微软雅黑 Light" panose="020B0502040204020203" pitchFamily="34" charset="-122"/>
                  <a:ea typeface="微软雅黑 Light" panose="020B0502040204020203" pitchFamily="34" charset="-122"/>
                </a:rPr>
                <a:t>PART</a:t>
              </a:r>
              <a:endParaRPr lang="zh-CN" altLang="en-US" sz="7200" dirty="0">
                <a:solidFill>
                  <a:schemeClr val="bg1"/>
                </a:solidFill>
                <a:latin typeface="微软雅黑 Light" panose="020B0502040204020203" pitchFamily="34" charset="-122"/>
                <a:ea typeface="微软雅黑 Light" panose="020B0502040204020203" pitchFamily="34" charset="-122"/>
              </a:endParaRPr>
            </a:p>
          </p:txBody>
        </p:sp>
        <p:sp>
          <p:nvSpPr>
            <p:cNvPr id="27" name="文本框 26">
              <a:extLst>
                <a:ext uri="{FF2B5EF4-FFF2-40B4-BE49-F238E27FC236}">
                  <a16:creationId xmlns:a16="http://schemas.microsoft.com/office/drawing/2014/main" xmlns="" id="{63E97061-D205-41D3-AF88-46AEE531FF29}"/>
                </a:ext>
              </a:extLst>
            </p:cNvPr>
            <p:cNvSpPr txBox="1"/>
            <p:nvPr/>
          </p:nvSpPr>
          <p:spPr>
            <a:xfrm>
              <a:off x="3684732" y="2352703"/>
              <a:ext cx="2291012" cy="1200329"/>
            </a:xfrm>
            <a:prstGeom prst="rect">
              <a:avLst/>
            </a:prstGeom>
            <a:noFill/>
            <a:effectLst/>
          </p:spPr>
          <p:txBody>
            <a:bodyPr wrap="none" rtlCol="0">
              <a:spAutoFit/>
            </a:bodyPr>
            <a:lstStyle/>
            <a:p>
              <a:r>
                <a:rPr lang="en-US" altLang="zh-CN" sz="7200" dirty="0">
                  <a:solidFill>
                    <a:schemeClr val="bg1">
                      <a:lumMod val="97727"/>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97727"/>
                  </a:schemeClr>
                </a:solidFill>
                <a:latin typeface="微软雅黑 Light" panose="020B0502040204020203" pitchFamily="34" charset="-122"/>
                <a:ea typeface="微软雅黑 Light" panose="020B0502040204020203" pitchFamily="34" charset="-122"/>
              </a:endParaRPr>
            </a:p>
          </p:txBody>
        </p:sp>
        <p:sp>
          <p:nvSpPr>
            <p:cNvPr id="28" name="文本框 27">
              <a:extLst>
                <a:ext uri="{FF2B5EF4-FFF2-40B4-BE49-F238E27FC236}">
                  <a16:creationId xmlns:a16="http://schemas.microsoft.com/office/drawing/2014/main" xmlns="" id="{44B0C2FD-2B18-46FF-ADF5-DBAA9C024978}"/>
                </a:ext>
              </a:extLst>
            </p:cNvPr>
            <p:cNvSpPr txBox="1"/>
            <p:nvPr/>
          </p:nvSpPr>
          <p:spPr>
            <a:xfrm>
              <a:off x="3667414" y="2340300"/>
              <a:ext cx="2291012" cy="1200329"/>
            </a:xfrm>
            <a:prstGeom prst="rect">
              <a:avLst/>
            </a:prstGeom>
            <a:noFill/>
            <a:effectLst/>
          </p:spPr>
          <p:txBody>
            <a:bodyPr wrap="none" rtlCol="0">
              <a:spAutoFit/>
            </a:bodyPr>
            <a:lstStyle/>
            <a:p>
              <a:r>
                <a:rPr lang="en-US" altLang="zh-CN" sz="7200" dirty="0">
                  <a:solidFill>
                    <a:schemeClr val="bg1">
                      <a:lumMod val="95455"/>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95455"/>
                  </a:schemeClr>
                </a:solidFill>
                <a:latin typeface="微软雅黑 Light" panose="020B0502040204020203" pitchFamily="34" charset="-122"/>
                <a:ea typeface="微软雅黑 Light" panose="020B0502040204020203" pitchFamily="34" charset="-122"/>
              </a:endParaRPr>
            </a:p>
          </p:txBody>
        </p:sp>
        <p:sp>
          <p:nvSpPr>
            <p:cNvPr id="29" name="文本框 28">
              <a:extLst>
                <a:ext uri="{FF2B5EF4-FFF2-40B4-BE49-F238E27FC236}">
                  <a16:creationId xmlns:a16="http://schemas.microsoft.com/office/drawing/2014/main" xmlns="" id="{E28FC076-5DC7-4792-BCF5-510C079086DB}"/>
                </a:ext>
              </a:extLst>
            </p:cNvPr>
            <p:cNvSpPr txBox="1"/>
            <p:nvPr/>
          </p:nvSpPr>
          <p:spPr>
            <a:xfrm>
              <a:off x="3650095" y="2327897"/>
              <a:ext cx="2291012" cy="1200329"/>
            </a:xfrm>
            <a:prstGeom prst="rect">
              <a:avLst/>
            </a:prstGeom>
            <a:noFill/>
            <a:effectLst/>
          </p:spPr>
          <p:txBody>
            <a:bodyPr wrap="none" rtlCol="0">
              <a:spAutoFit/>
            </a:bodyPr>
            <a:lstStyle/>
            <a:p>
              <a:r>
                <a:rPr lang="en-US" altLang="zh-CN" sz="7200" dirty="0">
                  <a:solidFill>
                    <a:schemeClr val="bg1">
                      <a:lumMod val="93182"/>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93182"/>
                  </a:schemeClr>
                </a:solidFill>
                <a:latin typeface="微软雅黑 Light" panose="020B0502040204020203" pitchFamily="34" charset="-122"/>
                <a:ea typeface="微软雅黑 Light" panose="020B0502040204020203" pitchFamily="34" charset="-122"/>
              </a:endParaRPr>
            </a:p>
          </p:txBody>
        </p:sp>
        <p:sp>
          <p:nvSpPr>
            <p:cNvPr id="30" name="文本框 29">
              <a:extLst>
                <a:ext uri="{FF2B5EF4-FFF2-40B4-BE49-F238E27FC236}">
                  <a16:creationId xmlns:a16="http://schemas.microsoft.com/office/drawing/2014/main" xmlns="" id="{975C7505-AB2F-4B38-9FDB-CDBE9ABE32F1}"/>
                </a:ext>
              </a:extLst>
            </p:cNvPr>
            <p:cNvSpPr txBox="1"/>
            <p:nvPr/>
          </p:nvSpPr>
          <p:spPr>
            <a:xfrm>
              <a:off x="3632777" y="2315493"/>
              <a:ext cx="2291012" cy="1200329"/>
            </a:xfrm>
            <a:prstGeom prst="rect">
              <a:avLst/>
            </a:prstGeom>
            <a:noFill/>
            <a:effectLst/>
          </p:spPr>
          <p:txBody>
            <a:bodyPr wrap="none" rtlCol="0">
              <a:spAutoFit/>
            </a:bodyPr>
            <a:lstStyle/>
            <a:p>
              <a:r>
                <a:rPr lang="en-US" altLang="zh-CN" sz="7200" dirty="0">
                  <a:solidFill>
                    <a:schemeClr val="bg1">
                      <a:lumMod val="90909"/>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90909"/>
                  </a:schemeClr>
                </a:solidFill>
                <a:latin typeface="微软雅黑 Light" panose="020B0502040204020203" pitchFamily="34" charset="-122"/>
                <a:ea typeface="微软雅黑 Light" panose="020B0502040204020203" pitchFamily="34" charset="-122"/>
              </a:endParaRPr>
            </a:p>
          </p:txBody>
        </p:sp>
        <p:sp>
          <p:nvSpPr>
            <p:cNvPr id="31" name="文本框 30">
              <a:extLst>
                <a:ext uri="{FF2B5EF4-FFF2-40B4-BE49-F238E27FC236}">
                  <a16:creationId xmlns:a16="http://schemas.microsoft.com/office/drawing/2014/main" xmlns="" id="{353A577B-6BB9-462A-AED6-66E60AA1E1B0}"/>
                </a:ext>
              </a:extLst>
            </p:cNvPr>
            <p:cNvSpPr txBox="1"/>
            <p:nvPr/>
          </p:nvSpPr>
          <p:spPr>
            <a:xfrm>
              <a:off x="3615459" y="2303090"/>
              <a:ext cx="2291012" cy="1200329"/>
            </a:xfrm>
            <a:prstGeom prst="rect">
              <a:avLst/>
            </a:prstGeom>
            <a:noFill/>
            <a:effectLst/>
          </p:spPr>
          <p:txBody>
            <a:bodyPr wrap="none" rtlCol="0">
              <a:spAutoFit/>
            </a:bodyPr>
            <a:lstStyle/>
            <a:p>
              <a:r>
                <a:rPr lang="en-US" altLang="zh-CN" sz="7200" dirty="0">
                  <a:solidFill>
                    <a:schemeClr val="bg1">
                      <a:lumMod val="88636"/>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88636"/>
                  </a:schemeClr>
                </a:solidFill>
                <a:latin typeface="微软雅黑 Light" panose="020B0502040204020203" pitchFamily="34" charset="-122"/>
                <a:ea typeface="微软雅黑 Light" panose="020B0502040204020203" pitchFamily="34" charset="-122"/>
              </a:endParaRPr>
            </a:p>
          </p:txBody>
        </p:sp>
        <p:sp>
          <p:nvSpPr>
            <p:cNvPr id="32" name="文本框 31">
              <a:extLst>
                <a:ext uri="{FF2B5EF4-FFF2-40B4-BE49-F238E27FC236}">
                  <a16:creationId xmlns:a16="http://schemas.microsoft.com/office/drawing/2014/main" xmlns="" id="{AABD412E-AC43-4BD9-B3CC-1976D42D4A9D}"/>
                </a:ext>
              </a:extLst>
            </p:cNvPr>
            <p:cNvSpPr txBox="1"/>
            <p:nvPr/>
          </p:nvSpPr>
          <p:spPr>
            <a:xfrm>
              <a:off x="3598141" y="2290687"/>
              <a:ext cx="2291012" cy="1200329"/>
            </a:xfrm>
            <a:prstGeom prst="rect">
              <a:avLst/>
            </a:prstGeom>
            <a:noFill/>
            <a:effectLst/>
          </p:spPr>
          <p:txBody>
            <a:bodyPr wrap="none" rtlCol="0">
              <a:spAutoFit/>
            </a:bodyPr>
            <a:lstStyle/>
            <a:p>
              <a:r>
                <a:rPr lang="en-US" altLang="zh-CN" sz="7200" dirty="0">
                  <a:solidFill>
                    <a:schemeClr val="bg1">
                      <a:lumMod val="86364"/>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86364"/>
                  </a:schemeClr>
                </a:solidFill>
                <a:latin typeface="微软雅黑 Light" panose="020B0502040204020203" pitchFamily="34" charset="-122"/>
                <a:ea typeface="微软雅黑 Light" panose="020B0502040204020203" pitchFamily="34" charset="-122"/>
              </a:endParaRPr>
            </a:p>
          </p:txBody>
        </p:sp>
        <p:sp>
          <p:nvSpPr>
            <p:cNvPr id="33" name="文本框 32">
              <a:extLst>
                <a:ext uri="{FF2B5EF4-FFF2-40B4-BE49-F238E27FC236}">
                  <a16:creationId xmlns:a16="http://schemas.microsoft.com/office/drawing/2014/main" xmlns="" id="{0EB2E620-78E8-4C11-8B32-69F97A22F3A1}"/>
                </a:ext>
              </a:extLst>
            </p:cNvPr>
            <p:cNvSpPr txBox="1"/>
            <p:nvPr/>
          </p:nvSpPr>
          <p:spPr>
            <a:xfrm>
              <a:off x="3580823" y="2278284"/>
              <a:ext cx="2291012" cy="1200329"/>
            </a:xfrm>
            <a:prstGeom prst="rect">
              <a:avLst/>
            </a:prstGeom>
            <a:noFill/>
            <a:effectLst/>
          </p:spPr>
          <p:txBody>
            <a:bodyPr wrap="none" rtlCol="0">
              <a:spAutoFit/>
            </a:bodyPr>
            <a:lstStyle/>
            <a:p>
              <a:r>
                <a:rPr lang="en-US" altLang="zh-CN" sz="7200" dirty="0">
                  <a:solidFill>
                    <a:schemeClr val="bg1">
                      <a:lumMod val="84091"/>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84091"/>
                  </a:schemeClr>
                </a:solidFill>
                <a:latin typeface="微软雅黑 Light" panose="020B0502040204020203" pitchFamily="34" charset="-122"/>
                <a:ea typeface="微软雅黑 Light" panose="020B0502040204020203" pitchFamily="34" charset="-122"/>
              </a:endParaRPr>
            </a:p>
          </p:txBody>
        </p:sp>
        <p:sp>
          <p:nvSpPr>
            <p:cNvPr id="34" name="文本框 33">
              <a:extLst>
                <a:ext uri="{FF2B5EF4-FFF2-40B4-BE49-F238E27FC236}">
                  <a16:creationId xmlns:a16="http://schemas.microsoft.com/office/drawing/2014/main" xmlns="" id="{8094BDDD-F415-4924-B2B2-F567455B1C09}"/>
                </a:ext>
              </a:extLst>
            </p:cNvPr>
            <p:cNvSpPr txBox="1"/>
            <p:nvPr/>
          </p:nvSpPr>
          <p:spPr>
            <a:xfrm>
              <a:off x="3563505" y="2265881"/>
              <a:ext cx="2291012" cy="1200329"/>
            </a:xfrm>
            <a:prstGeom prst="rect">
              <a:avLst/>
            </a:prstGeom>
            <a:noFill/>
            <a:effectLst/>
          </p:spPr>
          <p:txBody>
            <a:bodyPr wrap="none" rtlCol="0">
              <a:spAutoFit/>
            </a:bodyPr>
            <a:lstStyle/>
            <a:p>
              <a:r>
                <a:rPr lang="en-US" altLang="zh-CN" sz="7200" dirty="0">
                  <a:solidFill>
                    <a:schemeClr val="bg1">
                      <a:lumMod val="81818"/>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81818"/>
                  </a:schemeClr>
                </a:solidFill>
                <a:latin typeface="微软雅黑 Light" panose="020B0502040204020203" pitchFamily="34" charset="-122"/>
                <a:ea typeface="微软雅黑 Light" panose="020B0502040204020203" pitchFamily="34" charset="-122"/>
              </a:endParaRPr>
            </a:p>
          </p:txBody>
        </p:sp>
        <p:sp>
          <p:nvSpPr>
            <p:cNvPr id="35" name="文本框 34">
              <a:extLst>
                <a:ext uri="{FF2B5EF4-FFF2-40B4-BE49-F238E27FC236}">
                  <a16:creationId xmlns:a16="http://schemas.microsoft.com/office/drawing/2014/main" xmlns="" id="{B0B3E06E-F4B7-4490-A204-58ECED57AA2E}"/>
                </a:ext>
              </a:extLst>
            </p:cNvPr>
            <p:cNvSpPr txBox="1"/>
            <p:nvPr/>
          </p:nvSpPr>
          <p:spPr>
            <a:xfrm>
              <a:off x="3546186" y="2253477"/>
              <a:ext cx="2291012" cy="1200329"/>
            </a:xfrm>
            <a:prstGeom prst="rect">
              <a:avLst/>
            </a:prstGeom>
            <a:noFill/>
            <a:effectLst/>
          </p:spPr>
          <p:txBody>
            <a:bodyPr wrap="none" rtlCol="0">
              <a:spAutoFit/>
            </a:bodyPr>
            <a:lstStyle/>
            <a:p>
              <a:r>
                <a:rPr lang="en-US" altLang="zh-CN" sz="7200" dirty="0">
                  <a:solidFill>
                    <a:schemeClr val="bg1">
                      <a:lumMod val="79545"/>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79545"/>
                  </a:schemeClr>
                </a:solidFill>
                <a:latin typeface="微软雅黑 Light" panose="020B0502040204020203" pitchFamily="34" charset="-122"/>
                <a:ea typeface="微软雅黑 Light" panose="020B0502040204020203" pitchFamily="34" charset="-122"/>
              </a:endParaRPr>
            </a:p>
          </p:txBody>
        </p:sp>
        <p:sp>
          <p:nvSpPr>
            <p:cNvPr id="36" name="文本框 35">
              <a:extLst>
                <a:ext uri="{FF2B5EF4-FFF2-40B4-BE49-F238E27FC236}">
                  <a16:creationId xmlns:a16="http://schemas.microsoft.com/office/drawing/2014/main" xmlns="" id="{1E25463D-456E-43A9-8520-2357E62E379F}"/>
                </a:ext>
              </a:extLst>
            </p:cNvPr>
            <p:cNvSpPr txBox="1"/>
            <p:nvPr/>
          </p:nvSpPr>
          <p:spPr>
            <a:xfrm>
              <a:off x="3528868" y="2241074"/>
              <a:ext cx="2291012" cy="1200329"/>
            </a:xfrm>
            <a:prstGeom prst="rect">
              <a:avLst/>
            </a:prstGeom>
            <a:noFill/>
            <a:effectLst/>
          </p:spPr>
          <p:txBody>
            <a:bodyPr wrap="none" rtlCol="0">
              <a:spAutoFit/>
            </a:bodyPr>
            <a:lstStyle/>
            <a:p>
              <a:r>
                <a:rPr lang="en-US" altLang="zh-CN" sz="7200" dirty="0">
                  <a:solidFill>
                    <a:schemeClr val="bg1">
                      <a:lumMod val="77273"/>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77273"/>
                  </a:schemeClr>
                </a:solidFill>
                <a:latin typeface="微软雅黑 Light" panose="020B0502040204020203" pitchFamily="34" charset="-122"/>
                <a:ea typeface="微软雅黑 Light" panose="020B0502040204020203" pitchFamily="34" charset="-122"/>
              </a:endParaRPr>
            </a:p>
          </p:txBody>
        </p:sp>
        <p:sp>
          <p:nvSpPr>
            <p:cNvPr id="37" name="文本框 36">
              <a:extLst>
                <a:ext uri="{FF2B5EF4-FFF2-40B4-BE49-F238E27FC236}">
                  <a16:creationId xmlns:a16="http://schemas.microsoft.com/office/drawing/2014/main" xmlns="" id="{18ADD292-AB26-4922-8A77-0265829BBF38}"/>
                </a:ext>
              </a:extLst>
            </p:cNvPr>
            <p:cNvSpPr txBox="1"/>
            <p:nvPr/>
          </p:nvSpPr>
          <p:spPr>
            <a:xfrm>
              <a:off x="3511550" y="2228671"/>
              <a:ext cx="2291012" cy="1200329"/>
            </a:xfrm>
            <a:prstGeom prst="rect">
              <a:avLst/>
            </a:prstGeom>
            <a:noFill/>
          </p:spPr>
          <p:txBody>
            <a:bodyPr wrap="none" rtlCol="0">
              <a:spAutoFit/>
            </a:bodyPr>
            <a:lstStyle/>
            <a:p>
              <a:r>
                <a:rPr lang="en-US" altLang="zh-CN" sz="7200" dirty="0">
                  <a:solidFill>
                    <a:schemeClr val="bg1">
                      <a:lumMod val="75000"/>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75000"/>
                  </a:schemeClr>
                </a:solidFill>
                <a:latin typeface="微软雅黑 Light" panose="020B0502040204020203" pitchFamily="34" charset="-122"/>
                <a:ea typeface="微软雅黑 Light" panose="020B0502040204020203" pitchFamily="34" charset="-122"/>
              </a:endParaRPr>
            </a:p>
          </p:txBody>
        </p:sp>
      </p:grpSp>
      <p:grpSp>
        <p:nvGrpSpPr>
          <p:cNvPr id="72" name="组合 71">
            <a:extLst>
              <a:ext uri="{FF2B5EF4-FFF2-40B4-BE49-F238E27FC236}">
                <a16:creationId xmlns:a16="http://schemas.microsoft.com/office/drawing/2014/main" xmlns="" id="{59594E0A-D219-49C6-AF1E-A40B919FE2B1}"/>
              </a:ext>
            </a:extLst>
          </p:cNvPr>
          <p:cNvGrpSpPr/>
          <p:nvPr/>
        </p:nvGrpSpPr>
        <p:grpSpPr>
          <a:xfrm>
            <a:off x="3918286" y="3101566"/>
            <a:ext cx="1788580" cy="1779131"/>
            <a:chOff x="3918286" y="3101566"/>
            <a:chExt cx="1788580" cy="1779131"/>
          </a:xfrm>
        </p:grpSpPr>
        <p:sp>
          <p:nvSpPr>
            <p:cNvPr id="39" name="文本框 38">
              <a:extLst>
                <a:ext uri="{FF2B5EF4-FFF2-40B4-BE49-F238E27FC236}">
                  <a16:creationId xmlns:a16="http://schemas.microsoft.com/office/drawing/2014/main" xmlns="" id="{8CAD632F-7E42-4036-BB11-883AADB0DD1C}"/>
                </a:ext>
              </a:extLst>
            </p:cNvPr>
            <p:cNvSpPr txBox="1"/>
            <p:nvPr/>
          </p:nvSpPr>
          <p:spPr>
            <a:xfrm>
              <a:off x="4153236" y="3311037"/>
              <a:ext cx="1553630" cy="1569660"/>
            </a:xfrm>
            <a:prstGeom prst="rect">
              <a:avLst/>
            </a:prstGeom>
            <a:noFill/>
          </p:spPr>
          <p:txBody>
            <a:bodyPr wrap="none" rtlCol="0">
              <a:spAutoFit/>
            </a:bodyPr>
            <a:lstStyle/>
            <a:p>
              <a:r>
                <a:rPr lang="en-US" altLang="zh-CN" sz="9600" dirty="0">
                  <a:solidFill>
                    <a:schemeClr val="bg1"/>
                  </a:solidFill>
                  <a:latin typeface="微软雅黑 Light" panose="020B0502040204020203" pitchFamily="34" charset="-122"/>
                  <a:ea typeface="微软雅黑 Light" panose="020B0502040204020203" pitchFamily="34" charset="-122"/>
                </a:rPr>
                <a:t>02</a:t>
              </a:r>
              <a:endParaRPr lang="zh-CN" altLang="en-US" sz="9600" dirty="0">
                <a:solidFill>
                  <a:schemeClr val="bg1"/>
                </a:solidFill>
                <a:latin typeface="微软雅黑 Light" panose="020B0502040204020203" pitchFamily="34" charset="-122"/>
                <a:ea typeface="微软雅黑 Light" panose="020B0502040204020203" pitchFamily="34" charset="-122"/>
              </a:endParaRPr>
            </a:p>
          </p:txBody>
        </p:sp>
        <p:sp>
          <p:nvSpPr>
            <p:cNvPr id="62" name="文本框 61">
              <a:extLst>
                <a:ext uri="{FF2B5EF4-FFF2-40B4-BE49-F238E27FC236}">
                  <a16:creationId xmlns:a16="http://schemas.microsoft.com/office/drawing/2014/main" xmlns="" id="{EC6749B1-C625-4A97-9379-80F49AB4183E}"/>
                </a:ext>
              </a:extLst>
            </p:cNvPr>
            <p:cNvSpPr txBox="1"/>
            <p:nvPr/>
          </p:nvSpPr>
          <p:spPr>
            <a:xfrm>
              <a:off x="4131877" y="3291994"/>
              <a:ext cx="1553630" cy="1569660"/>
            </a:xfrm>
            <a:prstGeom prst="rect">
              <a:avLst/>
            </a:prstGeom>
            <a:noFill/>
            <a:effectLst/>
          </p:spPr>
          <p:txBody>
            <a:bodyPr wrap="none" rtlCol="0">
              <a:spAutoFit/>
            </a:bodyPr>
            <a:lstStyle/>
            <a:p>
              <a:r>
                <a:rPr lang="en-US" altLang="zh-CN" sz="9600" dirty="0">
                  <a:solidFill>
                    <a:srgbClr val="ECECEC"/>
                  </a:solidFill>
                  <a:latin typeface="微软雅黑 Light" panose="020B0502040204020203" pitchFamily="34" charset="-122"/>
                  <a:ea typeface="微软雅黑 Light" panose="020B0502040204020203" pitchFamily="34" charset="-122"/>
                </a:rPr>
                <a:t>02</a:t>
              </a:r>
              <a:endParaRPr lang="zh-CN" altLang="en-US" sz="9600" dirty="0">
                <a:solidFill>
                  <a:srgbClr val="ECECEC"/>
                </a:solidFill>
                <a:latin typeface="微软雅黑 Light" panose="020B0502040204020203" pitchFamily="34" charset="-122"/>
                <a:ea typeface="微软雅黑 Light" panose="020B0502040204020203" pitchFamily="34" charset="-122"/>
              </a:endParaRPr>
            </a:p>
          </p:txBody>
        </p:sp>
        <p:sp>
          <p:nvSpPr>
            <p:cNvPr id="63" name="文本框 62">
              <a:extLst>
                <a:ext uri="{FF2B5EF4-FFF2-40B4-BE49-F238E27FC236}">
                  <a16:creationId xmlns:a16="http://schemas.microsoft.com/office/drawing/2014/main" xmlns="" id="{7C1C794C-1831-4685-BB15-1B19CB33BE31}"/>
                </a:ext>
              </a:extLst>
            </p:cNvPr>
            <p:cNvSpPr txBox="1"/>
            <p:nvPr/>
          </p:nvSpPr>
          <p:spPr>
            <a:xfrm>
              <a:off x="4110518" y="3272951"/>
              <a:ext cx="1553630" cy="1569660"/>
            </a:xfrm>
            <a:prstGeom prst="rect">
              <a:avLst/>
            </a:prstGeom>
            <a:noFill/>
            <a:effectLst/>
          </p:spPr>
          <p:txBody>
            <a:bodyPr wrap="none" rtlCol="0">
              <a:spAutoFit/>
            </a:bodyPr>
            <a:lstStyle/>
            <a:p>
              <a:r>
                <a:rPr lang="en-US" altLang="zh-CN" sz="9600" dirty="0">
                  <a:solidFill>
                    <a:srgbClr val="D9D9D9"/>
                  </a:solidFill>
                  <a:latin typeface="微软雅黑 Light" panose="020B0502040204020203" pitchFamily="34" charset="-122"/>
                  <a:ea typeface="微软雅黑 Light" panose="020B0502040204020203" pitchFamily="34" charset="-122"/>
                </a:rPr>
                <a:t>02</a:t>
              </a:r>
              <a:endParaRPr lang="zh-CN" altLang="en-US" sz="9600" dirty="0">
                <a:solidFill>
                  <a:srgbClr val="D9D9D9"/>
                </a:solidFill>
                <a:latin typeface="微软雅黑 Light" panose="020B0502040204020203" pitchFamily="34" charset="-122"/>
                <a:ea typeface="微软雅黑 Light" panose="020B0502040204020203" pitchFamily="34" charset="-122"/>
              </a:endParaRPr>
            </a:p>
          </p:txBody>
        </p:sp>
        <p:sp>
          <p:nvSpPr>
            <p:cNvPr id="64" name="文本框 63">
              <a:extLst>
                <a:ext uri="{FF2B5EF4-FFF2-40B4-BE49-F238E27FC236}">
                  <a16:creationId xmlns:a16="http://schemas.microsoft.com/office/drawing/2014/main" xmlns="" id="{7A2CE8A1-DA90-4CA2-8201-193E4AAA5FFF}"/>
                </a:ext>
              </a:extLst>
            </p:cNvPr>
            <p:cNvSpPr txBox="1"/>
            <p:nvPr/>
          </p:nvSpPr>
          <p:spPr>
            <a:xfrm>
              <a:off x="4089159" y="3253908"/>
              <a:ext cx="1553630" cy="1569660"/>
            </a:xfrm>
            <a:prstGeom prst="rect">
              <a:avLst/>
            </a:prstGeom>
            <a:noFill/>
            <a:effectLst/>
          </p:spPr>
          <p:txBody>
            <a:bodyPr wrap="none" rtlCol="0">
              <a:spAutoFit/>
            </a:bodyPr>
            <a:lstStyle/>
            <a:p>
              <a:r>
                <a:rPr lang="en-US" altLang="zh-CN" sz="9600" dirty="0">
                  <a:solidFill>
                    <a:srgbClr val="C7C7C7"/>
                  </a:solidFill>
                  <a:latin typeface="微软雅黑 Light" panose="020B0502040204020203" pitchFamily="34" charset="-122"/>
                  <a:ea typeface="微软雅黑 Light" panose="020B0502040204020203" pitchFamily="34" charset="-122"/>
                </a:rPr>
                <a:t>02</a:t>
              </a:r>
              <a:endParaRPr lang="zh-CN" altLang="en-US" sz="9600" dirty="0">
                <a:solidFill>
                  <a:srgbClr val="C7C7C7"/>
                </a:solidFill>
                <a:latin typeface="微软雅黑 Light" panose="020B0502040204020203" pitchFamily="34" charset="-122"/>
                <a:ea typeface="微软雅黑 Light" panose="020B0502040204020203" pitchFamily="34" charset="-122"/>
              </a:endParaRPr>
            </a:p>
          </p:txBody>
        </p:sp>
        <p:sp>
          <p:nvSpPr>
            <p:cNvPr id="65" name="文本框 64">
              <a:extLst>
                <a:ext uri="{FF2B5EF4-FFF2-40B4-BE49-F238E27FC236}">
                  <a16:creationId xmlns:a16="http://schemas.microsoft.com/office/drawing/2014/main" xmlns="" id="{062D6241-34E6-4A73-8507-963F8F7183BB}"/>
                </a:ext>
              </a:extLst>
            </p:cNvPr>
            <p:cNvSpPr txBox="1"/>
            <p:nvPr/>
          </p:nvSpPr>
          <p:spPr>
            <a:xfrm>
              <a:off x="4067800" y="3234866"/>
              <a:ext cx="1553630" cy="1569660"/>
            </a:xfrm>
            <a:prstGeom prst="rect">
              <a:avLst/>
            </a:prstGeom>
            <a:noFill/>
            <a:effectLst/>
          </p:spPr>
          <p:txBody>
            <a:bodyPr wrap="none" rtlCol="0">
              <a:spAutoFit/>
            </a:bodyPr>
            <a:lstStyle/>
            <a:p>
              <a:r>
                <a:rPr lang="en-US" altLang="zh-CN" sz="9600" dirty="0">
                  <a:solidFill>
                    <a:srgbClr val="B4B4B4"/>
                  </a:solidFill>
                  <a:latin typeface="微软雅黑 Light" panose="020B0502040204020203" pitchFamily="34" charset="-122"/>
                  <a:ea typeface="微软雅黑 Light" panose="020B0502040204020203" pitchFamily="34" charset="-122"/>
                </a:rPr>
                <a:t>02</a:t>
              </a:r>
              <a:endParaRPr lang="zh-CN" altLang="en-US" sz="9600" dirty="0">
                <a:solidFill>
                  <a:srgbClr val="B4B4B4"/>
                </a:solidFill>
                <a:latin typeface="微软雅黑 Light" panose="020B0502040204020203" pitchFamily="34" charset="-122"/>
                <a:ea typeface="微软雅黑 Light" panose="020B0502040204020203" pitchFamily="34" charset="-122"/>
              </a:endParaRPr>
            </a:p>
          </p:txBody>
        </p:sp>
        <p:sp>
          <p:nvSpPr>
            <p:cNvPr id="66" name="文本框 65">
              <a:extLst>
                <a:ext uri="{FF2B5EF4-FFF2-40B4-BE49-F238E27FC236}">
                  <a16:creationId xmlns:a16="http://schemas.microsoft.com/office/drawing/2014/main" xmlns="" id="{2D764FC2-70AE-4018-893E-ADFA9E2B4258}"/>
                </a:ext>
              </a:extLst>
            </p:cNvPr>
            <p:cNvSpPr txBox="1"/>
            <p:nvPr/>
          </p:nvSpPr>
          <p:spPr>
            <a:xfrm>
              <a:off x="4046441" y="3215823"/>
              <a:ext cx="1553630" cy="1569660"/>
            </a:xfrm>
            <a:prstGeom prst="rect">
              <a:avLst/>
            </a:prstGeom>
            <a:noFill/>
            <a:effectLst/>
          </p:spPr>
          <p:txBody>
            <a:bodyPr wrap="none" rtlCol="0">
              <a:spAutoFit/>
            </a:bodyPr>
            <a:lstStyle/>
            <a:p>
              <a:r>
                <a:rPr lang="en-US" altLang="zh-CN" sz="9600" dirty="0">
                  <a:solidFill>
                    <a:srgbClr val="A1A1A1"/>
                  </a:solidFill>
                  <a:latin typeface="微软雅黑 Light" panose="020B0502040204020203" pitchFamily="34" charset="-122"/>
                  <a:ea typeface="微软雅黑 Light" panose="020B0502040204020203" pitchFamily="34" charset="-122"/>
                </a:rPr>
                <a:t>02</a:t>
              </a:r>
              <a:endParaRPr lang="zh-CN" altLang="en-US" sz="9600" dirty="0">
                <a:solidFill>
                  <a:srgbClr val="A1A1A1"/>
                </a:solidFill>
                <a:latin typeface="微软雅黑 Light" panose="020B0502040204020203" pitchFamily="34" charset="-122"/>
                <a:ea typeface="微软雅黑 Light" panose="020B0502040204020203" pitchFamily="34" charset="-122"/>
              </a:endParaRPr>
            </a:p>
          </p:txBody>
        </p:sp>
        <p:sp>
          <p:nvSpPr>
            <p:cNvPr id="67" name="文本框 66">
              <a:extLst>
                <a:ext uri="{FF2B5EF4-FFF2-40B4-BE49-F238E27FC236}">
                  <a16:creationId xmlns:a16="http://schemas.microsoft.com/office/drawing/2014/main" xmlns="" id="{7DA41A52-CD25-49D6-B567-6C68E9898B1F}"/>
                </a:ext>
              </a:extLst>
            </p:cNvPr>
            <p:cNvSpPr txBox="1"/>
            <p:nvPr/>
          </p:nvSpPr>
          <p:spPr>
            <a:xfrm>
              <a:off x="4025081" y="3196780"/>
              <a:ext cx="1553630" cy="1569660"/>
            </a:xfrm>
            <a:prstGeom prst="rect">
              <a:avLst/>
            </a:prstGeom>
            <a:noFill/>
            <a:effectLst/>
          </p:spPr>
          <p:txBody>
            <a:bodyPr wrap="none" rtlCol="0">
              <a:spAutoFit/>
            </a:bodyPr>
            <a:lstStyle/>
            <a:p>
              <a:r>
                <a:rPr lang="en-US" altLang="zh-CN" sz="9600" dirty="0">
                  <a:solidFill>
                    <a:srgbClr val="8F8F8F"/>
                  </a:solidFill>
                  <a:latin typeface="微软雅黑 Light" panose="020B0502040204020203" pitchFamily="34" charset="-122"/>
                  <a:ea typeface="微软雅黑 Light" panose="020B0502040204020203" pitchFamily="34" charset="-122"/>
                </a:rPr>
                <a:t>02</a:t>
              </a:r>
              <a:endParaRPr lang="zh-CN" altLang="en-US" sz="9600" dirty="0">
                <a:solidFill>
                  <a:srgbClr val="8F8F8F"/>
                </a:solidFill>
                <a:latin typeface="微软雅黑 Light" panose="020B0502040204020203" pitchFamily="34" charset="-122"/>
                <a:ea typeface="微软雅黑 Light" panose="020B0502040204020203" pitchFamily="34" charset="-122"/>
              </a:endParaRPr>
            </a:p>
          </p:txBody>
        </p:sp>
        <p:sp>
          <p:nvSpPr>
            <p:cNvPr id="68" name="文本框 67">
              <a:extLst>
                <a:ext uri="{FF2B5EF4-FFF2-40B4-BE49-F238E27FC236}">
                  <a16:creationId xmlns:a16="http://schemas.microsoft.com/office/drawing/2014/main" xmlns="" id="{1A3CC346-605C-4678-A731-712488D8640D}"/>
                </a:ext>
              </a:extLst>
            </p:cNvPr>
            <p:cNvSpPr txBox="1"/>
            <p:nvPr/>
          </p:nvSpPr>
          <p:spPr>
            <a:xfrm>
              <a:off x="4003722" y="3177737"/>
              <a:ext cx="1553630" cy="1569660"/>
            </a:xfrm>
            <a:prstGeom prst="rect">
              <a:avLst/>
            </a:prstGeom>
            <a:noFill/>
            <a:effectLst/>
          </p:spPr>
          <p:txBody>
            <a:bodyPr wrap="none" rtlCol="0">
              <a:spAutoFit/>
            </a:bodyPr>
            <a:lstStyle/>
            <a:p>
              <a:r>
                <a:rPr lang="en-US" altLang="zh-CN" sz="9600" dirty="0">
                  <a:solidFill>
                    <a:srgbClr val="7C7C7C"/>
                  </a:solidFill>
                  <a:latin typeface="微软雅黑 Light" panose="020B0502040204020203" pitchFamily="34" charset="-122"/>
                  <a:ea typeface="微软雅黑 Light" panose="020B0502040204020203" pitchFamily="34" charset="-122"/>
                </a:rPr>
                <a:t>02</a:t>
              </a:r>
              <a:endParaRPr lang="zh-CN" altLang="en-US" sz="9600" dirty="0">
                <a:solidFill>
                  <a:srgbClr val="7C7C7C"/>
                </a:solidFill>
                <a:latin typeface="微软雅黑 Light" panose="020B0502040204020203" pitchFamily="34" charset="-122"/>
                <a:ea typeface="微软雅黑 Light" panose="020B0502040204020203" pitchFamily="34" charset="-122"/>
              </a:endParaRPr>
            </a:p>
          </p:txBody>
        </p:sp>
        <p:sp>
          <p:nvSpPr>
            <p:cNvPr id="69" name="文本框 68">
              <a:extLst>
                <a:ext uri="{FF2B5EF4-FFF2-40B4-BE49-F238E27FC236}">
                  <a16:creationId xmlns:a16="http://schemas.microsoft.com/office/drawing/2014/main" xmlns="" id="{ED13EEE6-A556-4EAA-8614-AEC922931BC6}"/>
                </a:ext>
              </a:extLst>
            </p:cNvPr>
            <p:cNvSpPr txBox="1"/>
            <p:nvPr/>
          </p:nvSpPr>
          <p:spPr>
            <a:xfrm>
              <a:off x="3982363" y="3158694"/>
              <a:ext cx="1553630" cy="1569660"/>
            </a:xfrm>
            <a:prstGeom prst="rect">
              <a:avLst/>
            </a:prstGeom>
            <a:noFill/>
            <a:effectLst/>
          </p:spPr>
          <p:txBody>
            <a:bodyPr wrap="none" rtlCol="0">
              <a:spAutoFit/>
            </a:bodyPr>
            <a:lstStyle/>
            <a:p>
              <a:r>
                <a:rPr lang="en-US" altLang="zh-CN" sz="9600" dirty="0">
                  <a:solidFill>
                    <a:srgbClr val="696969"/>
                  </a:solidFill>
                  <a:latin typeface="微软雅黑 Light" panose="020B0502040204020203" pitchFamily="34" charset="-122"/>
                  <a:ea typeface="微软雅黑 Light" panose="020B0502040204020203" pitchFamily="34" charset="-122"/>
                </a:rPr>
                <a:t>02</a:t>
              </a:r>
              <a:endParaRPr lang="zh-CN" altLang="en-US" sz="9600" dirty="0">
                <a:solidFill>
                  <a:srgbClr val="696969"/>
                </a:solidFill>
                <a:latin typeface="微软雅黑 Light" panose="020B0502040204020203" pitchFamily="34" charset="-122"/>
                <a:ea typeface="微软雅黑 Light" panose="020B0502040204020203" pitchFamily="34" charset="-122"/>
              </a:endParaRPr>
            </a:p>
          </p:txBody>
        </p:sp>
        <p:sp>
          <p:nvSpPr>
            <p:cNvPr id="70" name="文本框 69">
              <a:extLst>
                <a:ext uri="{FF2B5EF4-FFF2-40B4-BE49-F238E27FC236}">
                  <a16:creationId xmlns:a16="http://schemas.microsoft.com/office/drawing/2014/main" xmlns="" id="{1743DAF0-0E14-4A59-A631-BFC5E57632C9}"/>
                </a:ext>
              </a:extLst>
            </p:cNvPr>
            <p:cNvSpPr txBox="1"/>
            <p:nvPr/>
          </p:nvSpPr>
          <p:spPr>
            <a:xfrm>
              <a:off x="3961004" y="3139652"/>
              <a:ext cx="1553630" cy="1569660"/>
            </a:xfrm>
            <a:prstGeom prst="rect">
              <a:avLst/>
            </a:prstGeom>
            <a:noFill/>
            <a:effectLst/>
          </p:spPr>
          <p:txBody>
            <a:bodyPr wrap="none" rtlCol="0">
              <a:spAutoFit/>
            </a:bodyPr>
            <a:lstStyle/>
            <a:p>
              <a:r>
                <a:rPr lang="en-US" altLang="zh-CN" sz="9600" dirty="0">
                  <a:solidFill>
                    <a:srgbClr val="575757"/>
                  </a:solidFill>
                  <a:latin typeface="微软雅黑 Light" panose="020B0502040204020203" pitchFamily="34" charset="-122"/>
                  <a:ea typeface="微软雅黑 Light" panose="020B0502040204020203" pitchFamily="34" charset="-122"/>
                </a:rPr>
                <a:t>02</a:t>
              </a:r>
              <a:endParaRPr lang="zh-CN" altLang="en-US" sz="9600" dirty="0">
                <a:solidFill>
                  <a:srgbClr val="575757"/>
                </a:solidFill>
                <a:latin typeface="微软雅黑 Light" panose="020B0502040204020203" pitchFamily="34" charset="-122"/>
                <a:ea typeface="微软雅黑 Light" panose="020B0502040204020203" pitchFamily="34" charset="-122"/>
              </a:endParaRPr>
            </a:p>
          </p:txBody>
        </p:sp>
        <p:sp>
          <p:nvSpPr>
            <p:cNvPr id="71" name="文本框 70">
              <a:extLst>
                <a:ext uri="{FF2B5EF4-FFF2-40B4-BE49-F238E27FC236}">
                  <a16:creationId xmlns:a16="http://schemas.microsoft.com/office/drawing/2014/main" xmlns="" id="{3CD806F3-FE9B-462A-9732-500E9F0E92CA}"/>
                </a:ext>
              </a:extLst>
            </p:cNvPr>
            <p:cNvSpPr txBox="1"/>
            <p:nvPr/>
          </p:nvSpPr>
          <p:spPr>
            <a:xfrm>
              <a:off x="3939645" y="3120609"/>
              <a:ext cx="1553630" cy="1569660"/>
            </a:xfrm>
            <a:prstGeom prst="rect">
              <a:avLst/>
            </a:prstGeom>
            <a:noFill/>
            <a:effectLst/>
          </p:spPr>
          <p:txBody>
            <a:bodyPr wrap="none" rtlCol="0">
              <a:spAutoFit/>
            </a:bodyPr>
            <a:lstStyle/>
            <a:p>
              <a:r>
                <a:rPr lang="en-US" altLang="zh-CN" sz="9600" dirty="0">
                  <a:solidFill>
                    <a:srgbClr val="444444"/>
                  </a:solidFill>
                  <a:latin typeface="微软雅黑 Light" panose="020B0502040204020203" pitchFamily="34" charset="-122"/>
                  <a:ea typeface="微软雅黑 Light" panose="020B0502040204020203" pitchFamily="34" charset="-122"/>
                </a:rPr>
                <a:t>02</a:t>
              </a:r>
              <a:endParaRPr lang="zh-CN" altLang="en-US" sz="9600" dirty="0">
                <a:solidFill>
                  <a:srgbClr val="444444"/>
                </a:solidFill>
                <a:latin typeface="微软雅黑 Light" panose="020B0502040204020203" pitchFamily="34" charset="-122"/>
                <a:ea typeface="微软雅黑 Light" panose="020B0502040204020203" pitchFamily="34" charset="-122"/>
              </a:endParaRPr>
            </a:p>
          </p:txBody>
        </p:sp>
        <p:sp>
          <p:nvSpPr>
            <p:cNvPr id="50" name="文本框 49">
              <a:extLst>
                <a:ext uri="{FF2B5EF4-FFF2-40B4-BE49-F238E27FC236}">
                  <a16:creationId xmlns:a16="http://schemas.microsoft.com/office/drawing/2014/main" xmlns="" id="{B3696438-250F-4C84-A06E-6586AA21ABF1}"/>
                </a:ext>
              </a:extLst>
            </p:cNvPr>
            <p:cNvSpPr txBox="1"/>
            <p:nvPr/>
          </p:nvSpPr>
          <p:spPr>
            <a:xfrm>
              <a:off x="3918286" y="3101566"/>
              <a:ext cx="1553630" cy="1569660"/>
            </a:xfrm>
            <a:prstGeom prst="rect">
              <a:avLst/>
            </a:prstGeom>
            <a:noFill/>
          </p:spPr>
          <p:txBody>
            <a:bodyPr wrap="none" rtlCol="0">
              <a:spAutoFit/>
            </a:bodyPr>
            <a:lstStyle/>
            <a:p>
              <a:r>
                <a:rPr lang="en-US" altLang="zh-CN" sz="9600" dirty="0">
                  <a:solidFill>
                    <a:srgbClr val="323232"/>
                  </a:solidFill>
                  <a:latin typeface="微软雅黑 Light" panose="020B0502040204020203" pitchFamily="34" charset="-122"/>
                  <a:ea typeface="微软雅黑 Light" panose="020B0502040204020203" pitchFamily="34" charset="-122"/>
                </a:rPr>
                <a:t>02</a:t>
              </a:r>
              <a:endParaRPr lang="zh-CN" altLang="en-US" sz="9600" dirty="0">
                <a:solidFill>
                  <a:srgbClr val="323232"/>
                </a:solidFill>
                <a:latin typeface="微软雅黑 Light" panose="020B0502040204020203" pitchFamily="34" charset="-122"/>
                <a:ea typeface="微软雅黑 Light" panose="020B0502040204020203" pitchFamily="34" charset="-122"/>
              </a:endParaRPr>
            </a:p>
          </p:txBody>
        </p:sp>
      </p:grpSp>
      <p:sp>
        <p:nvSpPr>
          <p:cNvPr id="51" name="矩形 50">
            <a:extLst>
              <a:ext uri="{FF2B5EF4-FFF2-40B4-BE49-F238E27FC236}">
                <a16:creationId xmlns:a16="http://schemas.microsoft.com/office/drawing/2014/main" xmlns="" id="{3A285A98-74CD-4A23-B549-46D959207B5A}"/>
              </a:ext>
            </a:extLst>
          </p:cNvPr>
          <p:cNvSpPr/>
          <p:nvPr/>
        </p:nvSpPr>
        <p:spPr>
          <a:xfrm>
            <a:off x="6574134" y="2788763"/>
            <a:ext cx="3382665" cy="1569660"/>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dirty="0">
                <a:solidFill>
                  <a:schemeClr val="tx1">
                    <a:lumMod val="65000"/>
                    <a:lumOff val="35000"/>
                  </a:schemeClr>
                </a:solidFill>
                <a:latin typeface="微软雅黑 Light" panose="020B0502040204020203" pitchFamily="34" charset="-122"/>
                <a:ea typeface="微软雅黑 Light" panose="020B0502040204020203" pitchFamily="34" charset="-122"/>
              </a:rPr>
              <a:t>Lorem ipsum dolor sit amet </a:t>
            </a:r>
          </a:p>
          <a:p>
            <a:pPr marL="285750" indent="-285750">
              <a:lnSpc>
                <a:spcPct val="150000"/>
              </a:lnSpc>
              <a:buFont typeface="Arial" panose="020B0604020202020204" pitchFamily="34" charset="0"/>
              <a:buChar char="•"/>
            </a:pPr>
            <a:r>
              <a:rPr lang="en-US" altLang="zh-CN" sz="1600" dirty="0">
                <a:solidFill>
                  <a:schemeClr val="tx1">
                    <a:lumMod val="65000"/>
                    <a:lumOff val="35000"/>
                  </a:schemeClr>
                </a:solidFill>
                <a:latin typeface="微软雅黑 Light" panose="020B0502040204020203" pitchFamily="34" charset="-122"/>
                <a:ea typeface="微软雅黑 Light" panose="020B0502040204020203" pitchFamily="34" charset="-122"/>
              </a:rPr>
              <a:t>consectetur adipiscing elit</a:t>
            </a:r>
          </a:p>
          <a:p>
            <a:pPr marL="285750" indent="-285750">
              <a:lnSpc>
                <a:spcPct val="150000"/>
              </a:lnSpc>
              <a:buFont typeface="Arial" panose="020B0604020202020204" pitchFamily="34" charset="0"/>
              <a:buChar char="•"/>
            </a:pPr>
            <a:r>
              <a:rPr lang="en-US" altLang="zh-CN" sz="1600" dirty="0">
                <a:solidFill>
                  <a:schemeClr val="tx1">
                    <a:lumMod val="65000"/>
                    <a:lumOff val="35000"/>
                  </a:schemeClr>
                </a:solidFill>
                <a:latin typeface="微软雅黑 Light" panose="020B0502040204020203" pitchFamily="34" charset="-122"/>
                <a:ea typeface="微软雅黑 Light" panose="020B0502040204020203" pitchFamily="34" charset="-122"/>
              </a:rPr>
              <a:t>Praesent venenatis rutrum feugiat</a:t>
            </a:r>
          </a:p>
        </p:txBody>
      </p:sp>
    </p:spTree>
    <p:extLst>
      <p:ext uri="{BB962C8B-B14F-4D97-AF65-F5344CB8AC3E}">
        <p14:creationId xmlns:p14="http://schemas.microsoft.com/office/powerpoint/2010/main" val="3810150459"/>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椭圆 13">
            <a:extLst>
              <a:ext uri="{FF2B5EF4-FFF2-40B4-BE49-F238E27FC236}">
                <a16:creationId xmlns:a16="http://schemas.microsoft.com/office/drawing/2014/main" xmlns="" id="{1686A4FF-ABC9-4223-B62A-F8B16D9345DF}"/>
              </a:ext>
            </a:extLst>
          </p:cNvPr>
          <p:cNvSpPr/>
          <p:nvPr/>
        </p:nvSpPr>
        <p:spPr>
          <a:xfrm>
            <a:off x="1790700" y="3454402"/>
            <a:ext cx="8610600" cy="8610600"/>
          </a:xfrm>
          <a:prstGeom prst="ellipse">
            <a:avLst/>
          </a:prstGeom>
          <a:noFill/>
          <a:ln>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xmlns="" id="{5CB016E8-8264-4E46-9D37-F2E9F51642C2}"/>
              </a:ext>
            </a:extLst>
          </p:cNvPr>
          <p:cNvSpPr/>
          <p:nvPr/>
        </p:nvSpPr>
        <p:spPr>
          <a:xfrm>
            <a:off x="1920240" y="3583942"/>
            <a:ext cx="8351520" cy="8351520"/>
          </a:xfrm>
          <a:prstGeom prst="ellipse">
            <a:avLst/>
          </a:prstGeom>
          <a:noFill/>
          <a:ln w="9525" cap="flat" cmpd="sng" algn="ctr">
            <a:solidFill>
              <a:schemeClr val="bg1">
                <a:lumMod val="95000"/>
                <a:alpha val="2000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 name="椭圆 15">
            <a:extLst>
              <a:ext uri="{FF2B5EF4-FFF2-40B4-BE49-F238E27FC236}">
                <a16:creationId xmlns:a16="http://schemas.microsoft.com/office/drawing/2014/main" xmlns="" id="{6E650B1A-5E9C-44F9-BA34-D4A6E2291998}"/>
              </a:ext>
            </a:extLst>
          </p:cNvPr>
          <p:cNvSpPr/>
          <p:nvPr/>
        </p:nvSpPr>
        <p:spPr>
          <a:xfrm>
            <a:off x="2049780" y="3713482"/>
            <a:ext cx="8092440" cy="8092440"/>
          </a:xfrm>
          <a:prstGeom prst="ellipse">
            <a:avLst/>
          </a:prstGeom>
          <a:noFill/>
          <a:ln w="9525" cap="flat" cmpd="sng" algn="ctr">
            <a:solidFill>
              <a:schemeClr val="bg1">
                <a:lumMod val="90000"/>
                <a:alpha val="4000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 name="椭圆 16">
            <a:extLst>
              <a:ext uri="{FF2B5EF4-FFF2-40B4-BE49-F238E27FC236}">
                <a16:creationId xmlns:a16="http://schemas.microsoft.com/office/drawing/2014/main" xmlns="" id="{ECF9CDF0-0758-43F3-A349-E79ED3FFFA9E}"/>
              </a:ext>
            </a:extLst>
          </p:cNvPr>
          <p:cNvSpPr/>
          <p:nvPr/>
        </p:nvSpPr>
        <p:spPr>
          <a:xfrm>
            <a:off x="2179320" y="3843022"/>
            <a:ext cx="7833360" cy="7833360"/>
          </a:xfrm>
          <a:prstGeom prst="ellipse">
            <a:avLst/>
          </a:prstGeom>
          <a:noFill/>
          <a:ln w="9525" cap="flat" cmpd="sng" algn="ctr">
            <a:solidFill>
              <a:schemeClr val="bg1">
                <a:lumMod val="85000"/>
                <a:alpha val="6000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8" name="椭圆 17">
            <a:extLst>
              <a:ext uri="{FF2B5EF4-FFF2-40B4-BE49-F238E27FC236}">
                <a16:creationId xmlns:a16="http://schemas.microsoft.com/office/drawing/2014/main" xmlns="" id="{D69F6F6C-5AE7-4ECD-9111-2995CF9FE2E7}"/>
              </a:ext>
            </a:extLst>
          </p:cNvPr>
          <p:cNvSpPr/>
          <p:nvPr/>
        </p:nvSpPr>
        <p:spPr>
          <a:xfrm>
            <a:off x="2308860" y="3972562"/>
            <a:ext cx="7574280" cy="7574280"/>
          </a:xfrm>
          <a:prstGeom prst="ellipse">
            <a:avLst/>
          </a:prstGeom>
          <a:noFill/>
          <a:ln w="9525" cap="flat" cmpd="sng" algn="ctr">
            <a:solidFill>
              <a:schemeClr val="bg1">
                <a:lumMod val="80000"/>
                <a:alpha val="8000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pic>
        <p:nvPicPr>
          <p:cNvPr id="5" name="图片 4" descr="图片包含 条纹的&#10;&#10;描述已自动生成">
            <a:extLst>
              <a:ext uri="{FF2B5EF4-FFF2-40B4-BE49-F238E27FC236}">
                <a16:creationId xmlns:a16="http://schemas.microsoft.com/office/drawing/2014/main" xmlns="" id="{51E067AE-30F6-4BFD-9FCC-A0DB691ED4D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849" r="15849"/>
          <a:stretch/>
        </p:blipFill>
        <p:spPr>
          <a:xfrm>
            <a:off x="2438400" y="4102102"/>
            <a:ext cx="7315200" cy="7315200"/>
          </a:xfrm>
          <a:prstGeom prst="ellipse">
            <a:avLst/>
          </a:prstGeom>
        </p:spPr>
      </p:pic>
      <p:sp>
        <p:nvSpPr>
          <p:cNvPr id="9" name="椭圆 8">
            <a:extLst>
              <a:ext uri="{FF2B5EF4-FFF2-40B4-BE49-F238E27FC236}">
                <a16:creationId xmlns:a16="http://schemas.microsoft.com/office/drawing/2014/main" xmlns="" id="{AED04275-F521-4E11-BFF2-3FE8434773D1}"/>
              </a:ext>
            </a:extLst>
          </p:cNvPr>
          <p:cNvSpPr/>
          <p:nvPr/>
        </p:nvSpPr>
        <p:spPr>
          <a:xfrm>
            <a:off x="1790700" y="-5207001"/>
            <a:ext cx="8610600" cy="8610600"/>
          </a:xfrm>
          <a:prstGeom prst="ellipse">
            <a:avLst/>
          </a:prstGeom>
          <a:noFill/>
          <a:ln>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xmlns="" id="{85548004-9B47-484D-9E27-3F57D1CCD0F5}"/>
              </a:ext>
            </a:extLst>
          </p:cNvPr>
          <p:cNvSpPr/>
          <p:nvPr/>
        </p:nvSpPr>
        <p:spPr>
          <a:xfrm>
            <a:off x="1920240" y="-5077461"/>
            <a:ext cx="8351520" cy="8351520"/>
          </a:xfrm>
          <a:prstGeom prst="ellipse">
            <a:avLst/>
          </a:prstGeom>
          <a:noFill/>
          <a:ln w="9525" cap="flat" cmpd="sng" algn="ctr">
            <a:solidFill>
              <a:schemeClr val="bg1">
                <a:lumMod val="95000"/>
                <a:alpha val="2000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1" name="椭圆 10">
            <a:extLst>
              <a:ext uri="{FF2B5EF4-FFF2-40B4-BE49-F238E27FC236}">
                <a16:creationId xmlns:a16="http://schemas.microsoft.com/office/drawing/2014/main" xmlns="" id="{A3D783B1-80B0-45A2-A244-0F2ECFAF31B4}"/>
              </a:ext>
            </a:extLst>
          </p:cNvPr>
          <p:cNvSpPr/>
          <p:nvPr/>
        </p:nvSpPr>
        <p:spPr>
          <a:xfrm>
            <a:off x="2049780" y="-4947921"/>
            <a:ext cx="8092440" cy="8092440"/>
          </a:xfrm>
          <a:prstGeom prst="ellipse">
            <a:avLst/>
          </a:prstGeom>
          <a:noFill/>
          <a:ln w="9525" cap="flat" cmpd="sng" algn="ctr">
            <a:solidFill>
              <a:schemeClr val="bg1">
                <a:lumMod val="90000"/>
                <a:alpha val="4000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2" name="椭圆 11">
            <a:extLst>
              <a:ext uri="{FF2B5EF4-FFF2-40B4-BE49-F238E27FC236}">
                <a16:creationId xmlns:a16="http://schemas.microsoft.com/office/drawing/2014/main" xmlns="" id="{8C08DAC9-6047-4B22-BF42-4A9FC2F76F78}"/>
              </a:ext>
            </a:extLst>
          </p:cNvPr>
          <p:cNvSpPr/>
          <p:nvPr/>
        </p:nvSpPr>
        <p:spPr>
          <a:xfrm>
            <a:off x="2179320" y="-4818381"/>
            <a:ext cx="7833360" cy="7833360"/>
          </a:xfrm>
          <a:prstGeom prst="ellipse">
            <a:avLst/>
          </a:prstGeom>
          <a:noFill/>
          <a:ln w="9525" cap="flat" cmpd="sng" algn="ctr">
            <a:solidFill>
              <a:schemeClr val="bg1">
                <a:lumMod val="85000"/>
                <a:alpha val="6000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3" name="椭圆 12">
            <a:extLst>
              <a:ext uri="{FF2B5EF4-FFF2-40B4-BE49-F238E27FC236}">
                <a16:creationId xmlns:a16="http://schemas.microsoft.com/office/drawing/2014/main" xmlns="" id="{ECC126BC-8BAF-4F34-9FB0-118C915C0089}"/>
              </a:ext>
            </a:extLst>
          </p:cNvPr>
          <p:cNvSpPr/>
          <p:nvPr/>
        </p:nvSpPr>
        <p:spPr>
          <a:xfrm>
            <a:off x="2308860" y="-4688841"/>
            <a:ext cx="7574280" cy="7574280"/>
          </a:xfrm>
          <a:prstGeom prst="ellipse">
            <a:avLst/>
          </a:prstGeom>
          <a:noFill/>
          <a:ln w="9525" cap="flat" cmpd="sng" algn="ctr">
            <a:solidFill>
              <a:schemeClr val="bg1">
                <a:lumMod val="80000"/>
                <a:alpha val="8000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pic>
        <p:nvPicPr>
          <p:cNvPr id="7" name="图片 6" descr="图片包含 室内, 天花板&#10;&#10;描述已自动生成">
            <a:extLst>
              <a:ext uri="{FF2B5EF4-FFF2-40B4-BE49-F238E27FC236}">
                <a16:creationId xmlns:a16="http://schemas.microsoft.com/office/drawing/2014/main" xmlns="" id="{5101EA4E-C107-4CC6-B4D8-2A0144B47C7D}"/>
              </a:ext>
            </a:extLst>
          </p:cNvPr>
          <p:cNvPicPr>
            <a:picLocks noChangeAspect="1"/>
          </p:cNvPicPr>
          <p:nvPr/>
        </p:nvPicPr>
        <p:blipFill rotWithShape="1">
          <a:blip r:embed="rId4">
            <a:extLst>
              <a:ext uri="{28A0092B-C50C-407E-A947-70E740481C1C}">
                <a14:useLocalDpi xmlns:a14="http://schemas.microsoft.com/office/drawing/2010/main" val="0"/>
              </a:ext>
            </a:extLst>
          </a:blip>
          <a:srcRect l="26501" t="29100" r="26501"/>
          <a:stretch/>
        </p:blipFill>
        <p:spPr>
          <a:xfrm>
            <a:off x="2438400" y="-4559301"/>
            <a:ext cx="7315200" cy="7315200"/>
          </a:xfrm>
          <a:prstGeom prst="ellipse">
            <a:avLst/>
          </a:prstGeom>
        </p:spPr>
      </p:pic>
      <p:sp>
        <p:nvSpPr>
          <p:cNvPr id="19" name="矩形 18">
            <a:extLst>
              <a:ext uri="{FF2B5EF4-FFF2-40B4-BE49-F238E27FC236}">
                <a16:creationId xmlns:a16="http://schemas.microsoft.com/office/drawing/2014/main" xmlns="" id="{1DD1BBBD-2D00-4FB8-9915-AEE2144EA57F}"/>
              </a:ext>
            </a:extLst>
          </p:cNvPr>
          <p:cNvSpPr/>
          <p:nvPr/>
        </p:nvSpPr>
        <p:spPr>
          <a:xfrm>
            <a:off x="2092449" y="2986753"/>
            <a:ext cx="8007101" cy="791499"/>
          </a:xfrm>
          <a:prstGeom prst="rect">
            <a:avLst/>
          </a:prstGeom>
        </p:spPr>
        <p:txBody>
          <a:bodyPr wrap="square">
            <a:spAutoFit/>
          </a:bodyPr>
          <a:lstStyle/>
          <a:p>
            <a:pPr algn="ctr">
              <a:lnSpc>
                <a:spcPct val="150000"/>
              </a:lnSpc>
            </a:pPr>
            <a:r>
              <a:rPr lang="en-US" altLang="zh-CN" sz="1600" dirty="0">
                <a:solidFill>
                  <a:schemeClr val="tx1">
                    <a:lumMod val="65000"/>
                    <a:lumOff val="35000"/>
                  </a:schemeClr>
                </a:solidFill>
                <a:latin typeface="微软雅黑 Light" panose="020B0502040204020203" pitchFamily="34" charset="-122"/>
                <a:ea typeface="微软雅黑 Light" panose="020B0502040204020203" pitchFamily="34" charset="-122"/>
              </a:rPr>
              <a:t>Lorem ipsum dolor sit amet, consectetur adipiscing elit. Praesent venenatis rutrum feugiat. Vestibulum ornare, nunc sit amet pharetra facilisis, nisl libero tristique eros.</a:t>
            </a:r>
            <a:endParaRPr lang="zh-CN" altLang="en-US" sz="16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53357609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par>
                                <p:cTn id="38" presetID="10" presetClass="entr" presetSubtype="0" fill="hold"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9" grpId="0" animBg="1"/>
      <p:bldP spid="10" grpId="0" animBg="1"/>
      <p:bldP spid="11" grpId="0" animBg="1"/>
      <p:bldP spid="12" grpId="0" animBg="1"/>
      <p:bldP spid="13" grpId="0" animBg="1"/>
      <p:bldP spid="19"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简约线条"/>
  <p:tag name="ISPRING_FIRST_PUBLISH"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1641</TotalTime>
  <Words>1773</Words>
  <Application>Microsoft Office PowerPoint</Application>
  <PresentationFormat>宽屏</PresentationFormat>
  <Paragraphs>381</Paragraphs>
  <Slides>26</Slides>
  <Notes>26</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26</vt:i4>
      </vt:variant>
    </vt:vector>
  </HeadingPairs>
  <TitlesOfParts>
    <vt:vector size="39" baseType="lpstr">
      <vt:lpstr>Alibaba Sans</vt:lpstr>
      <vt:lpstr>Meiryo</vt:lpstr>
      <vt:lpstr>仓耳今楷05-6763 W05</vt:lpstr>
      <vt:lpstr>等线</vt:lpstr>
      <vt:lpstr>等线 Light</vt:lpstr>
      <vt:lpstr>宋体</vt:lpstr>
      <vt:lpstr>微软雅黑</vt:lpstr>
      <vt:lpstr>微软雅黑 Light</vt:lpstr>
      <vt:lpstr>Arial</vt:lpstr>
      <vt:lpstr>Calibri</vt:lpstr>
      <vt:lpstr>Calibri Light</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优品PPT</cp:lastModifiedBy>
  <cp:revision>109</cp:revision>
  <dcterms:created xsi:type="dcterms:W3CDTF">2019-07-26T02:46:03Z</dcterms:created>
  <dcterms:modified xsi:type="dcterms:W3CDTF">2019-09-11T01:32:34Z</dcterms:modified>
</cp:coreProperties>
</file>