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9"/>
  </p:notesMasterIdLst>
  <p:handoutMasterIdLst>
    <p:handoutMasterId r:id="rId30"/>
  </p:handoutMasterIdLst>
  <p:sldIdLst>
    <p:sldId id="356" r:id="rId3"/>
    <p:sldId id="343" r:id="rId4"/>
    <p:sldId id="322" r:id="rId5"/>
    <p:sldId id="344" r:id="rId6"/>
    <p:sldId id="355" r:id="rId7"/>
    <p:sldId id="345" r:id="rId8"/>
    <p:sldId id="346" r:id="rId9"/>
    <p:sldId id="324" r:id="rId10"/>
    <p:sldId id="321" r:id="rId11"/>
    <p:sldId id="329" r:id="rId12"/>
    <p:sldId id="347" r:id="rId13"/>
    <p:sldId id="330" r:id="rId14"/>
    <p:sldId id="320" r:id="rId15"/>
    <p:sldId id="348" r:id="rId16"/>
    <p:sldId id="349" r:id="rId17"/>
    <p:sldId id="333" r:id="rId18"/>
    <p:sldId id="350" r:id="rId19"/>
    <p:sldId id="319" r:id="rId20"/>
    <p:sldId id="338" r:id="rId21"/>
    <p:sldId id="351" r:id="rId22"/>
    <p:sldId id="292" r:id="rId23"/>
    <p:sldId id="352" r:id="rId24"/>
    <p:sldId id="353" r:id="rId25"/>
    <p:sldId id="354" r:id="rId26"/>
    <p:sldId id="318" r:id="rId27"/>
    <p:sldId id="357" r:id="rId28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8EA9"/>
    <a:srgbClr val="508CC2"/>
    <a:srgbClr val="2E75B5"/>
    <a:srgbClr val="0069B8"/>
    <a:srgbClr val="005697"/>
    <a:srgbClr val="005DA2"/>
    <a:srgbClr val="7F7F7F"/>
    <a:srgbClr val="77A9D3"/>
    <a:srgbClr val="A491BB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 varScale="1">
        <p:scale>
          <a:sx n="146" d="100"/>
          <a:sy n="146" d="100"/>
        </p:scale>
        <p:origin x="81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>
                <a:latin typeface="印品黑体" panose="00000500000000000000" pitchFamily="2" charset="-122"/>
                <a:ea typeface="印品黑体" panose="00000500000000000000" pitchFamily="2" charset="-122"/>
              </a:rPr>
              <a:t>2019/11/27</a:t>
            </a:fld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>
                <a:latin typeface="印品黑体" panose="00000500000000000000" pitchFamily="2" charset="-122"/>
                <a:ea typeface="印品黑体" panose="00000500000000000000" pitchFamily="2" charset="-122"/>
              </a:rPr>
              <a:t>‹#›</a:t>
            </a:fld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6A2B73EA-EE91-4E33-A9C1-8BF5DD7139A2}" type="datetimeFigureOut">
              <a:rPr lang="zh-CN" altLang="en-US" smtClean="0"/>
              <a:pPr/>
              <a:t>2019/11/27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3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68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05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531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32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146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89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93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040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7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42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33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529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92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390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" name="sketched-down-arrow_36677"/>
          <p:cNvSpPr>
            <a:spLocks noChangeAspect="1"/>
          </p:cNvSpPr>
          <p:nvPr userDrawn="1"/>
        </p:nvSpPr>
        <p:spPr bwMode="auto">
          <a:xfrm rot="16200000">
            <a:off x="211867" y="202017"/>
            <a:ext cx="350438" cy="355767"/>
          </a:xfrm>
          <a:custGeom>
            <a:avLst/>
            <a:gdLst>
              <a:gd name="connsiteX0" fmla="*/ 182296 w 323300"/>
              <a:gd name="connsiteY0" fmla="*/ 253418 h 328216"/>
              <a:gd name="connsiteX1" fmla="*/ 152850 w 323300"/>
              <a:gd name="connsiteY1" fmla="*/ 290770 h 328216"/>
              <a:gd name="connsiteX2" fmla="*/ 146449 w 323300"/>
              <a:gd name="connsiteY2" fmla="*/ 299786 h 328216"/>
              <a:gd name="connsiteX3" fmla="*/ 145168 w 323300"/>
              <a:gd name="connsiteY3" fmla="*/ 301074 h 328216"/>
              <a:gd name="connsiteX4" fmla="*/ 147729 w 323300"/>
              <a:gd name="connsiteY4" fmla="*/ 304937 h 328216"/>
              <a:gd name="connsiteX5" fmla="*/ 160531 w 323300"/>
              <a:gd name="connsiteY5" fmla="*/ 319105 h 328216"/>
              <a:gd name="connsiteX6" fmla="*/ 161812 w 323300"/>
              <a:gd name="connsiteY6" fmla="*/ 316529 h 328216"/>
              <a:gd name="connsiteX7" fmla="*/ 183576 w 323300"/>
              <a:gd name="connsiteY7" fmla="*/ 254706 h 328216"/>
              <a:gd name="connsiteX8" fmla="*/ 182296 w 323300"/>
              <a:gd name="connsiteY8" fmla="*/ 253418 h 328216"/>
              <a:gd name="connsiteX9" fmla="*/ 210521 w 323300"/>
              <a:gd name="connsiteY9" fmla="*/ 180415 h 328216"/>
              <a:gd name="connsiteX10" fmla="*/ 201261 w 323300"/>
              <a:gd name="connsiteY10" fmla="*/ 196001 h 328216"/>
              <a:gd name="connsiteX11" fmla="*/ 173479 w 323300"/>
              <a:gd name="connsiteY11" fmla="*/ 246658 h 328216"/>
              <a:gd name="connsiteX12" fmla="*/ 174802 w 323300"/>
              <a:gd name="connsiteY12" fmla="*/ 246658 h 328216"/>
              <a:gd name="connsiteX13" fmla="*/ 198615 w 323300"/>
              <a:gd name="connsiteY13" fmla="*/ 212887 h 328216"/>
              <a:gd name="connsiteX14" fmla="*/ 203907 w 323300"/>
              <a:gd name="connsiteY14" fmla="*/ 201197 h 328216"/>
              <a:gd name="connsiteX15" fmla="*/ 210521 w 323300"/>
              <a:gd name="connsiteY15" fmla="*/ 181714 h 328216"/>
              <a:gd name="connsiteX16" fmla="*/ 210521 w 323300"/>
              <a:gd name="connsiteY16" fmla="*/ 180415 h 328216"/>
              <a:gd name="connsiteX17" fmla="*/ 307728 w 323300"/>
              <a:gd name="connsiteY17" fmla="*/ 155592 h 328216"/>
              <a:gd name="connsiteX18" fmla="*/ 297568 w 323300"/>
              <a:gd name="connsiteY18" fmla="*/ 174642 h 328216"/>
              <a:gd name="connsiteX19" fmla="*/ 307728 w 323300"/>
              <a:gd name="connsiteY19" fmla="*/ 155592 h 328216"/>
              <a:gd name="connsiteX20" fmla="*/ 265967 w 323300"/>
              <a:gd name="connsiteY20" fmla="*/ 150829 h 328216"/>
              <a:gd name="connsiteX21" fmla="*/ 265967 w 323300"/>
              <a:gd name="connsiteY21" fmla="*/ 153415 h 328216"/>
              <a:gd name="connsiteX22" fmla="*/ 205493 w 323300"/>
              <a:gd name="connsiteY22" fmla="*/ 276242 h 328216"/>
              <a:gd name="connsiteX23" fmla="*/ 258079 w 323300"/>
              <a:gd name="connsiteY23" fmla="*/ 219354 h 328216"/>
              <a:gd name="connsiteX24" fmla="*/ 287002 w 323300"/>
              <a:gd name="connsiteY24" fmla="*/ 153415 h 328216"/>
              <a:gd name="connsiteX25" fmla="*/ 289631 w 323300"/>
              <a:gd name="connsiteY25" fmla="*/ 150829 h 328216"/>
              <a:gd name="connsiteX26" fmla="*/ 265967 w 323300"/>
              <a:gd name="connsiteY26" fmla="*/ 150829 h 328216"/>
              <a:gd name="connsiteX27" fmla="*/ 249532 w 323300"/>
              <a:gd name="connsiteY27" fmla="*/ 150829 h 328216"/>
              <a:gd name="connsiteX28" fmla="*/ 248239 w 323300"/>
              <a:gd name="connsiteY28" fmla="*/ 153404 h 328216"/>
              <a:gd name="connsiteX29" fmla="*/ 219781 w 323300"/>
              <a:gd name="connsiteY29" fmla="*/ 198454 h 328216"/>
              <a:gd name="connsiteX30" fmla="*/ 214607 w 323300"/>
              <a:gd name="connsiteY30" fmla="*/ 210039 h 328216"/>
              <a:gd name="connsiteX31" fmla="*/ 186150 w 323300"/>
              <a:gd name="connsiteY31" fmla="*/ 289843 h 328216"/>
              <a:gd name="connsiteX32" fmla="*/ 252119 w 323300"/>
              <a:gd name="connsiteY32" fmla="*/ 153404 h 328216"/>
              <a:gd name="connsiteX33" fmla="*/ 254706 w 323300"/>
              <a:gd name="connsiteY33" fmla="*/ 150829 h 328216"/>
              <a:gd name="connsiteX34" fmla="*/ 249532 w 323300"/>
              <a:gd name="connsiteY34" fmla="*/ 150829 h 328216"/>
              <a:gd name="connsiteX35" fmla="*/ 49248 w 323300"/>
              <a:gd name="connsiteY35" fmla="*/ 150049 h 328216"/>
              <a:gd name="connsiteX36" fmla="*/ 33016 w 323300"/>
              <a:gd name="connsiteY36" fmla="*/ 150532 h 328216"/>
              <a:gd name="connsiteX37" fmla="*/ 31755 w 323300"/>
              <a:gd name="connsiteY37" fmla="*/ 153112 h 328216"/>
              <a:gd name="connsiteX38" fmla="*/ 25452 w 323300"/>
              <a:gd name="connsiteY38" fmla="*/ 164720 h 328216"/>
              <a:gd name="connsiteX39" fmla="*/ 22931 w 323300"/>
              <a:gd name="connsiteY39" fmla="*/ 167300 h 328216"/>
              <a:gd name="connsiteX40" fmla="*/ 44362 w 323300"/>
              <a:gd name="connsiteY40" fmla="*/ 190517 h 328216"/>
              <a:gd name="connsiteX41" fmla="*/ 45623 w 323300"/>
              <a:gd name="connsiteY41" fmla="*/ 186648 h 328216"/>
              <a:gd name="connsiteX42" fmla="*/ 65794 w 323300"/>
              <a:gd name="connsiteY42" fmla="*/ 150532 h 328216"/>
              <a:gd name="connsiteX43" fmla="*/ 60752 w 323300"/>
              <a:gd name="connsiteY43" fmla="*/ 150532 h 328216"/>
              <a:gd name="connsiteX44" fmla="*/ 49248 w 323300"/>
              <a:gd name="connsiteY44" fmla="*/ 150049 h 328216"/>
              <a:gd name="connsiteX45" fmla="*/ 189131 w 323300"/>
              <a:gd name="connsiteY45" fmla="*/ 107833 h 328216"/>
              <a:gd name="connsiteX46" fmla="*/ 187017 w 323300"/>
              <a:gd name="connsiteY46" fmla="*/ 110257 h 328216"/>
              <a:gd name="connsiteX47" fmla="*/ 107664 w 323300"/>
              <a:gd name="connsiteY47" fmla="*/ 229165 h 328216"/>
              <a:gd name="connsiteX48" fmla="*/ 98558 w 323300"/>
              <a:gd name="connsiteY48" fmla="*/ 245967 h 328216"/>
              <a:gd name="connsiteX49" fmla="*/ 95956 w 323300"/>
              <a:gd name="connsiteY49" fmla="*/ 247259 h 328216"/>
              <a:gd name="connsiteX50" fmla="*/ 99859 w 323300"/>
              <a:gd name="connsiteY50" fmla="*/ 252429 h 328216"/>
              <a:gd name="connsiteX51" fmla="*/ 101160 w 323300"/>
              <a:gd name="connsiteY51" fmla="*/ 249844 h 328216"/>
              <a:gd name="connsiteX52" fmla="*/ 103761 w 323300"/>
              <a:gd name="connsiteY52" fmla="*/ 247259 h 328216"/>
              <a:gd name="connsiteX53" fmla="*/ 177911 w 323300"/>
              <a:gd name="connsiteY53" fmla="*/ 130936 h 328216"/>
              <a:gd name="connsiteX54" fmla="*/ 188318 w 323300"/>
              <a:gd name="connsiteY54" fmla="*/ 110257 h 328216"/>
              <a:gd name="connsiteX55" fmla="*/ 189131 w 323300"/>
              <a:gd name="connsiteY55" fmla="*/ 107833 h 328216"/>
              <a:gd name="connsiteX56" fmla="*/ 171134 w 323300"/>
              <a:gd name="connsiteY56" fmla="*/ 53400 h 328216"/>
              <a:gd name="connsiteX57" fmla="*/ 121551 w 323300"/>
              <a:gd name="connsiteY57" fmla="*/ 130892 h 328216"/>
              <a:gd name="connsiteX58" fmla="*/ 79798 w 323300"/>
              <a:gd name="connsiteY58" fmla="*/ 200634 h 328216"/>
              <a:gd name="connsiteX59" fmla="*/ 171134 w 323300"/>
              <a:gd name="connsiteY59" fmla="*/ 53400 h 328216"/>
              <a:gd name="connsiteX60" fmla="*/ 256293 w 323300"/>
              <a:gd name="connsiteY60" fmla="*/ 19067 h 328216"/>
              <a:gd name="connsiteX61" fmla="*/ 193259 w 323300"/>
              <a:gd name="connsiteY61" fmla="*/ 128055 h 328216"/>
              <a:gd name="connsiteX62" fmla="*/ 117360 w 323300"/>
              <a:gd name="connsiteY62" fmla="*/ 247423 h 328216"/>
              <a:gd name="connsiteX63" fmla="*/ 110928 w 323300"/>
              <a:gd name="connsiteY63" fmla="*/ 257803 h 328216"/>
              <a:gd name="connsiteX64" fmla="*/ 107068 w 323300"/>
              <a:gd name="connsiteY64" fmla="*/ 259100 h 328216"/>
              <a:gd name="connsiteX65" fmla="*/ 134083 w 323300"/>
              <a:gd name="connsiteY65" fmla="*/ 288942 h 328216"/>
              <a:gd name="connsiteX66" fmla="*/ 135370 w 323300"/>
              <a:gd name="connsiteY66" fmla="*/ 285050 h 328216"/>
              <a:gd name="connsiteX67" fmla="*/ 233138 w 323300"/>
              <a:gd name="connsiteY67" fmla="*/ 112486 h 328216"/>
              <a:gd name="connsiteX68" fmla="*/ 249861 w 323300"/>
              <a:gd name="connsiteY68" fmla="*/ 54099 h 328216"/>
              <a:gd name="connsiteX69" fmla="*/ 256293 w 323300"/>
              <a:gd name="connsiteY69" fmla="*/ 19067 h 328216"/>
              <a:gd name="connsiteX70" fmla="*/ 226484 w 323300"/>
              <a:gd name="connsiteY70" fmla="*/ 7954 h 328216"/>
              <a:gd name="connsiteX71" fmla="*/ 225191 w 323300"/>
              <a:gd name="connsiteY71" fmla="*/ 10534 h 328216"/>
              <a:gd name="connsiteX72" fmla="*/ 208375 w 323300"/>
              <a:gd name="connsiteY72" fmla="*/ 44070 h 328216"/>
              <a:gd name="connsiteX73" fmla="*/ 208375 w 323300"/>
              <a:gd name="connsiteY73" fmla="*/ 46650 h 328216"/>
              <a:gd name="connsiteX74" fmla="*/ 210962 w 323300"/>
              <a:gd name="connsiteY74" fmla="*/ 44070 h 328216"/>
              <a:gd name="connsiteX75" fmla="*/ 214842 w 323300"/>
              <a:gd name="connsiteY75" fmla="*/ 41490 h 328216"/>
              <a:gd name="connsiteX76" fmla="*/ 222603 w 323300"/>
              <a:gd name="connsiteY76" fmla="*/ 35041 h 328216"/>
              <a:gd name="connsiteX77" fmla="*/ 240713 w 323300"/>
              <a:gd name="connsiteY77" fmla="*/ 10534 h 328216"/>
              <a:gd name="connsiteX78" fmla="*/ 242006 w 323300"/>
              <a:gd name="connsiteY78" fmla="*/ 7954 h 328216"/>
              <a:gd name="connsiteX79" fmla="*/ 226484 w 323300"/>
              <a:gd name="connsiteY79" fmla="*/ 7954 h 328216"/>
              <a:gd name="connsiteX80" fmla="*/ 212143 w 323300"/>
              <a:gd name="connsiteY80" fmla="*/ 7954 h 328216"/>
              <a:gd name="connsiteX81" fmla="*/ 210855 w 323300"/>
              <a:gd name="connsiteY81" fmla="*/ 10541 h 328216"/>
              <a:gd name="connsiteX82" fmla="*/ 80770 w 323300"/>
              <a:gd name="connsiteY82" fmla="*/ 223917 h 328216"/>
              <a:gd name="connsiteX83" fmla="*/ 76906 w 323300"/>
              <a:gd name="connsiteY83" fmla="*/ 226504 h 328216"/>
              <a:gd name="connsiteX84" fmla="*/ 88498 w 323300"/>
              <a:gd name="connsiteY84" fmla="*/ 238142 h 328216"/>
              <a:gd name="connsiteX85" fmla="*/ 89786 w 323300"/>
              <a:gd name="connsiteY85" fmla="*/ 235556 h 328216"/>
              <a:gd name="connsiteX86" fmla="*/ 97514 w 323300"/>
              <a:gd name="connsiteY86" fmla="*/ 222624 h 328216"/>
              <a:gd name="connsiteX87" fmla="*/ 115545 w 323300"/>
              <a:gd name="connsiteY87" fmla="*/ 192881 h 328216"/>
              <a:gd name="connsiteX88" fmla="*/ 134865 w 323300"/>
              <a:gd name="connsiteY88" fmla="*/ 157964 h 328216"/>
              <a:gd name="connsiteX89" fmla="*/ 212143 w 323300"/>
              <a:gd name="connsiteY89" fmla="*/ 10541 h 328216"/>
              <a:gd name="connsiteX90" fmla="*/ 213431 w 323300"/>
              <a:gd name="connsiteY90" fmla="*/ 7954 h 328216"/>
              <a:gd name="connsiteX91" fmla="*/ 212143 w 323300"/>
              <a:gd name="connsiteY91" fmla="*/ 7954 h 328216"/>
              <a:gd name="connsiteX92" fmla="*/ 196650 w 323300"/>
              <a:gd name="connsiteY92" fmla="*/ 7954 h 328216"/>
              <a:gd name="connsiteX93" fmla="*/ 196650 w 323300"/>
              <a:gd name="connsiteY93" fmla="*/ 10552 h 328216"/>
              <a:gd name="connsiteX94" fmla="*/ 184176 w 323300"/>
              <a:gd name="connsiteY94" fmla="*/ 32633 h 328216"/>
              <a:gd name="connsiteX95" fmla="*/ 197897 w 323300"/>
              <a:gd name="connsiteY95" fmla="*/ 10552 h 328216"/>
              <a:gd name="connsiteX96" fmla="*/ 199144 w 323300"/>
              <a:gd name="connsiteY96" fmla="*/ 7954 h 328216"/>
              <a:gd name="connsiteX97" fmla="*/ 196650 w 323300"/>
              <a:gd name="connsiteY97" fmla="*/ 7954 h 328216"/>
              <a:gd name="connsiteX98" fmla="*/ 178383 w 323300"/>
              <a:gd name="connsiteY98" fmla="*/ 7954 h 328216"/>
              <a:gd name="connsiteX99" fmla="*/ 177088 w 323300"/>
              <a:gd name="connsiteY99" fmla="*/ 10543 h 328216"/>
              <a:gd name="connsiteX100" fmla="*/ 95525 w 323300"/>
              <a:gd name="connsiteY100" fmla="*/ 127027 h 328216"/>
              <a:gd name="connsiteX101" fmla="*/ 94230 w 323300"/>
              <a:gd name="connsiteY101" fmla="*/ 128321 h 328216"/>
              <a:gd name="connsiteX102" fmla="*/ 92935 w 323300"/>
              <a:gd name="connsiteY102" fmla="*/ 146441 h 328216"/>
              <a:gd name="connsiteX103" fmla="*/ 79989 w 323300"/>
              <a:gd name="connsiteY103" fmla="*/ 151618 h 328216"/>
              <a:gd name="connsiteX104" fmla="*/ 54096 w 323300"/>
              <a:gd name="connsiteY104" fmla="*/ 196917 h 328216"/>
              <a:gd name="connsiteX105" fmla="*/ 51506 w 323300"/>
              <a:gd name="connsiteY105" fmla="*/ 198212 h 328216"/>
              <a:gd name="connsiteX106" fmla="*/ 61864 w 323300"/>
              <a:gd name="connsiteY106" fmla="*/ 211154 h 328216"/>
              <a:gd name="connsiteX107" fmla="*/ 63158 w 323300"/>
              <a:gd name="connsiteY107" fmla="*/ 207271 h 328216"/>
              <a:gd name="connsiteX108" fmla="*/ 94230 w 323300"/>
              <a:gd name="connsiteY108" fmla="*/ 152912 h 328216"/>
              <a:gd name="connsiteX109" fmla="*/ 182267 w 323300"/>
              <a:gd name="connsiteY109" fmla="*/ 10543 h 328216"/>
              <a:gd name="connsiteX110" fmla="*/ 184856 w 323300"/>
              <a:gd name="connsiteY110" fmla="*/ 7954 h 328216"/>
              <a:gd name="connsiteX111" fmla="*/ 178383 w 323300"/>
              <a:gd name="connsiteY111" fmla="*/ 7954 h 328216"/>
              <a:gd name="connsiteX112" fmla="*/ 156546 w 323300"/>
              <a:gd name="connsiteY112" fmla="*/ 7954 h 328216"/>
              <a:gd name="connsiteX113" fmla="*/ 156546 w 323300"/>
              <a:gd name="connsiteY113" fmla="*/ 10577 h 328216"/>
              <a:gd name="connsiteX114" fmla="*/ 143316 w 323300"/>
              <a:gd name="connsiteY114" fmla="*/ 35494 h 328216"/>
              <a:gd name="connsiteX115" fmla="*/ 144639 w 323300"/>
              <a:gd name="connsiteY115" fmla="*/ 35494 h 328216"/>
              <a:gd name="connsiteX116" fmla="*/ 164483 w 323300"/>
              <a:gd name="connsiteY116" fmla="*/ 10577 h 328216"/>
              <a:gd name="connsiteX117" fmla="*/ 165806 w 323300"/>
              <a:gd name="connsiteY117" fmla="*/ 7954 h 328216"/>
              <a:gd name="connsiteX118" fmla="*/ 156546 w 323300"/>
              <a:gd name="connsiteY118" fmla="*/ 7954 h 328216"/>
              <a:gd name="connsiteX119" fmla="*/ 114943 w 323300"/>
              <a:gd name="connsiteY119" fmla="*/ 7954 h 328216"/>
              <a:gd name="connsiteX120" fmla="*/ 113641 w 323300"/>
              <a:gd name="connsiteY120" fmla="*/ 10534 h 328216"/>
              <a:gd name="connsiteX121" fmla="*/ 81097 w 323300"/>
              <a:gd name="connsiteY121" fmla="*/ 64708 h 328216"/>
              <a:gd name="connsiteX122" fmla="*/ 78493 w 323300"/>
              <a:gd name="connsiteY122" fmla="*/ 65997 h 328216"/>
              <a:gd name="connsiteX123" fmla="*/ 88907 w 323300"/>
              <a:gd name="connsiteY123" fmla="*/ 111142 h 328216"/>
              <a:gd name="connsiteX124" fmla="*/ 90209 w 323300"/>
              <a:gd name="connsiteY124" fmla="*/ 107273 h 328216"/>
              <a:gd name="connsiteX125" fmla="*/ 142279 w 323300"/>
              <a:gd name="connsiteY125" fmla="*/ 10534 h 328216"/>
              <a:gd name="connsiteX126" fmla="*/ 143581 w 323300"/>
              <a:gd name="connsiteY126" fmla="*/ 7954 h 328216"/>
              <a:gd name="connsiteX127" fmla="*/ 114943 w 323300"/>
              <a:gd name="connsiteY127" fmla="*/ 7954 h 328216"/>
              <a:gd name="connsiteX128" fmla="*/ 80577 w 323300"/>
              <a:gd name="connsiteY128" fmla="*/ 7954 h 328216"/>
              <a:gd name="connsiteX129" fmla="*/ 79287 w 323300"/>
              <a:gd name="connsiteY129" fmla="*/ 10577 h 328216"/>
              <a:gd name="connsiteX130" fmla="*/ 71548 w 323300"/>
              <a:gd name="connsiteY130" fmla="*/ 21069 h 328216"/>
              <a:gd name="connsiteX131" fmla="*/ 68968 w 323300"/>
              <a:gd name="connsiteY131" fmla="*/ 23691 h 328216"/>
              <a:gd name="connsiteX132" fmla="*/ 72838 w 323300"/>
              <a:gd name="connsiteY132" fmla="*/ 38117 h 328216"/>
              <a:gd name="connsiteX133" fmla="*/ 74128 w 323300"/>
              <a:gd name="connsiteY133" fmla="*/ 34183 h 328216"/>
              <a:gd name="connsiteX134" fmla="*/ 88316 w 323300"/>
              <a:gd name="connsiteY134" fmla="*/ 10577 h 328216"/>
              <a:gd name="connsiteX135" fmla="*/ 89606 w 323300"/>
              <a:gd name="connsiteY135" fmla="*/ 7954 h 328216"/>
              <a:gd name="connsiteX136" fmla="*/ 80577 w 323300"/>
              <a:gd name="connsiteY136" fmla="*/ 7954 h 328216"/>
              <a:gd name="connsiteX137" fmla="*/ 253004 w 323300"/>
              <a:gd name="connsiteY137" fmla="*/ 684 h 328216"/>
              <a:gd name="connsiteX138" fmla="*/ 267573 w 323300"/>
              <a:gd name="connsiteY138" fmla="*/ 24551 h 328216"/>
              <a:gd name="connsiteX139" fmla="*/ 257213 w 323300"/>
              <a:gd name="connsiteY139" fmla="*/ 62218 h 328216"/>
              <a:gd name="connsiteX140" fmla="*/ 257213 w 323300"/>
              <a:gd name="connsiteY140" fmla="*/ 64816 h 328216"/>
              <a:gd name="connsiteX141" fmla="*/ 244262 w 323300"/>
              <a:gd name="connsiteY141" fmla="*/ 123264 h 328216"/>
              <a:gd name="connsiteX142" fmla="*/ 244262 w 323300"/>
              <a:gd name="connsiteY142" fmla="*/ 144046 h 328216"/>
              <a:gd name="connsiteX143" fmla="*/ 323261 w 323300"/>
              <a:gd name="connsiteY143" fmla="*/ 151839 h 328216"/>
              <a:gd name="connsiteX144" fmla="*/ 281819 w 323300"/>
              <a:gd name="connsiteY144" fmla="*/ 205093 h 328216"/>
              <a:gd name="connsiteX145" fmla="*/ 195049 w 323300"/>
              <a:gd name="connsiteY145" fmla="*/ 301209 h 328216"/>
              <a:gd name="connsiteX146" fmla="*/ 151017 w 323300"/>
              <a:gd name="connsiteY146" fmla="*/ 325887 h 328216"/>
              <a:gd name="connsiteX147" fmla="*/ 129001 w 323300"/>
              <a:gd name="connsiteY147" fmla="*/ 303807 h 328216"/>
              <a:gd name="connsiteX148" fmla="*/ 83674 w 323300"/>
              <a:gd name="connsiteY148" fmla="*/ 253151 h 328216"/>
              <a:gd name="connsiteX149" fmla="*/ 4674 w 323300"/>
              <a:gd name="connsiteY149" fmla="*/ 166127 h 328216"/>
              <a:gd name="connsiteX150" fmla="*/ 65543 w 323300"/>
              <a:gd name="connsiteY150" fmla="*/ 144046 h 328216"/>
              <a:gd name="connsiteX151" fmla="*/ 83674 w 323300"/>
              <a:gd name="connsiteY151" fmla="*/ 144046 h 328216"/>
              <a:gd name="connsiteX152" fmla="*/ 82379 w 323300"/>
              <a:gd name="connsiteY152" fmla="*/ 141449 h 328216"/>
              <a:gd name="connsiteX153" fmla="*/ 77198 w 323300"/>
              <a:gd name="connsiteY153" fmla="*/ 120667 h 328216"/>
              <a:gd name="connsiteX154" fmla="*/ 61658 w 323300"/>
              <a:gd name="connsiteY154" fmla="*/ 50528 h 328216"/>
              <a:gd name="connsiteX155" fmla="*/ 79788 w 323300"/>
              <a:gd name="connsiteY155" fmla="*/ 1171 h 328216"/>
              <a:gd name="connsiteX156" fmla="*/ 217066 w 323300"/>
              <a:gd name="connsiteY156" fmla="*/ 1171 h 328216"/>
              <a:gd name="connsiteX157" fmla="*/ 253004 w 323300"/>
              <a:gd name="connsiteY157" fmla="*/ 684 h 32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323300" h="328216">
                <a:moveTo>
                  <a:pt x="182296" y="253418"/>
                </a:moveTo>
                <a:cubicBezTo>
                  <a:pt x="173334" y="266298"/>
                  <a:pt x="163092" y="277890"/>
                  <a:pt x="152850" y="290770"/>
                </a:cubicBezTo>
                <a:cubicBezTo>
                  <a:pt x="151570" y="293346"/>
                  <a:pt x="147729" y="297210"/>
                  <a:pt x="146449" y="299786"/>
                </a:cubicBezTo>
                <a:cubicBezTo>
                  <a:pt x="146449" y="301074"/>
                  <a:pt x="145168" y="301074"/>
                  <a:pt x="145168" y="301074"/>
                </a:cubicBezTo>
                <a:cubicBezTo>
                  <a:pt x="145168" y="302361"/>
                  <a:pt x="146449" y="303649"/>
                  <a:pt x="147729" y="304937"/>
                </a:cubicBezTo>
                <a:cubicBezTo>
                  <a:pt x="150289" y="307513"/>
                  <a:pt x="155410" y="316529"/>
                  <a:pt x="160531" y="319105"/>
                </a:cubicBezTo>
                <a:cubicBezTo>
                  <a:pt x="160531" y="317817"/>
                  <a:pt x="161812" y="316529"/>
                  <a:pt x="161812" y="316529"/>
                </a:cubicBezTo>
                <a:cubicBezTo>
                  <a:pt x="169493" y="295922"/>
                  <a:pt x="177175" y="275314"/>
                  <a:pt x="183576" y="254706"/>
                </a:cubicBezTo>
                <a:cubicBezTo>
                  <a:pt x="184856" y="250842"/>
                  <a:pt x="184856" y="250842"/>
                  <a:pt x="182296" y="253418"/>
                </a:cubicBezTo>
                <a:close/>
                <a:moveTo>
                  <a:pt x="210521" y="180415"/>
                </a:moveTo>
                <a:cubicBezTo>
                  <a:pt x="206553" y="185610"/>
                  <a:pt x="203907" y="190806"/>
                  <a:pt x="201261" y="196001"/>
                </a:cubicBezTo>
                <a:cubicBezTo>
                  <a:pt x="192000" y="212887"/>
                  <a:pt x="182740" y="229772"/>
                  <a:pt x="173479" y="246658"/>
                </a:cubicBezTo>
                <a:cubicBezTo>
                  <a:pt x="172156" y="249255"/>
                  <a:pt x="172156" y="249255"/>
                  <a:pt x="174802" y="246658"/>
                </a:cubicBezTo>
                <a:cubicBezTo>
                  <a:pt x="182740" y="234968"/>
                  <a:pt x="190677" y="224577"/>
                  <a:pt x="198615" y="212887"/>
                </a:cubicBezTo>
                <a:cubicBezTo>
                  <a:pt x="199938" y="210289"/>
                  <a:pt x="202584" y="205094"/>
                  <a:pt x="203907" y="201197"/>
                </a:cubicBezTo>
                <a:cubicBezTo>
                  <a:pt x="206553" y="194703"/>
                  <a:pt x="209198" y="188208"/>
                  <a:pt x="210521" y="181714"/>
                </a:cubicBezTo>
                <a:cubicBezTo>
                  <a:pt x="211844" y="177817"/>
                  <a:pt x="211844" y="177817"/>
                  <a:pt x="210521" y="180415"/>
                </a:cubicBezTo>
                <a:close/>
                <a:moveTo>
                  <a:pt x="307728" y="155592"/>
                </a:moveTo>
                <a:cubicBezTo>
                  <a:pt x="305188" y="161942"/>
                  <a:pt x="301378" y="168292"/>
                  <a:pt x="297568" y="174642"/>
                </a:cubicBezTo>
                <a:cubicBezTo>
                  <a:pt x="303918" y="168292"/>
                  <a:pt x="310268" y="160672"/>
                  <a:pt x="307728" y="155592"/>
                </a:cubicBezTo>
                <a:close/>
                <a:moveTo>
                  <a:pt x="265967" y="150829"/>
                </a:moveTo>
                <a:cubicBezTo>
                  <a:pt x="265967" y="152122"/>
                  <a:pt x="265967" y="152122"/>
                  <a:pt x="265967" y="153415"/>
                </a:cubicBezTo>
                <a:cubicBezTo>
                  <a:pt x="244933" y="193496"/>
                  <a:pt x="225213" y="234869"/>
                  <a:pt x="205493" y="276242"/>
                </a:cubicBezTo>
                <a:cubicBezTo>
                  <a:pt x="223898" y="256848"/>
                  <a:pt x="240989" y="238748"/>
                  <a:pt x="258079" y="219354"/>
                </a:cubicBezTo>
                <a:cubicBezTo>
                  <a:pt x="267282" y="197374"/>
                  <a:pt x="276485" y="175395"/>
                  <a:pt x="287002" y="153415"/>
                </a:cubicBezTo>
                <a:cubicBezTo>
                  <a:pt x="288317" y="152122"/>
                  <a:pt x="288317" y="152122"/>
                  <a:pt x="289631" y="150829"/>
                </a:cubicBezTo>
                <a:cubicBezTo>
                  <a:pt x="289631" y="150829"/>
                  <a:pt x="289631" y="150829"/>
                  <a:pt x="265967" y="150829"/>
                </a:cubicBezTo>
                <a:close/>
                <a:moveTo>
                  <a:pt x="249532" y="150829"/>
                </a:moveTo>
                <a:cubicBezTo>
                  <a:pt x="248239" y="152116"/>
                  <a:pt x="248239" y="152116"/>
                  <a:pt x="248239" y="153404"/>
                </a:cubicBezTo>
                <a:cubicBezTo>
                  <a:pt x="239184" y="168850"/>
                  <a:pt x="230129" y="184295"/>
                  <a:pt x="219781" y="198454"/>
                </a:cubicBezTo>
                <a:cubicBezTo>
                  <a:pt x="218488" y="202316"/>
                  <a:pt x="215901" y="207464"/>
                  <a:pt x="214607" y="210039"/>
                </a:cubicBezTo>
                <a:cubicBezTo>
                  <a:pt x="205553" y="237069"/>
                  <a:pt x="195204" y="262812"/>
                  <a:pt x="186150" y="289843"/>
                </a:cubicBezTo>
                <a:cubicBezTo>
                  <a:pt x="208140" y="244792"/>
                  <a:pt x="230129" y="198454"/>
                  <a:pt x="252119" y="153404"/>
                </a:cubicBezTo>
                <a:cubicBezTo>
                  <a:pt x="253413" y="152116"/>
                  <a:pt x="253413" y="152116"/>
                  <a:pt x="254706" y="150829"/>
                </a:cubicBezTo>
                <a:cubicBezTo>
                  <a:pt x="254706" y="150829"/>
                  <a:pt x="254706" y="150829"/>
                  <a:pt x="249532" y="150829"/>
                </a:cubicBezTo>
                <a:close/>
                <a:moveTo>
                  <a:pt x="49248" y="150049"/>
                </a:moveTo>
                <a:cubicBezTo>
                  <a:pt x="44047" y="149887"/>
                  <a:pt x="38059" y="149887"/>
                  <a:pt x="33016" y="150532"/>
                </a:cubicBezTo>
                <a:cubicBezTo>
                  <a:pt x="33016" y="150532"/>
                  <a:pt x="33016" y="151822"/>
                  <a:pt x="31755" y="153112"/>
                </a:cubicBezTo>
                <a:cubicBezTo>
                  <a:pt x="29234" y="156981"/>
                  <a:pt x="27973" y="160851"/>
                  <a:pt x="25452" y="164720"/>
                </a:cubicBezTo>
                <a:cubicBezTo>
                  <a:pt x="25452" y="166010"/>
                  <a:pt x="24191" y="166010"/>
                  <a:pt x="22931" y="167300"/>
                </a:cubicBezTo>
                <a:cubicBezTo>
                  <a:pt x="30495" y="175039"/>
                  <a:pt x="36798" y="182778"/>
                  <a:pt x="44362" y="190517"/>
                </a:cubicBezTo>
                <a:cubicBezTo>
                  <a:pt x="44362" y="189227"/>
                  <a:pt x="44362" y="187938"/>
                  <a:pt x="45623" y="186648"/>
                </a:cubicBezTo>
                <a:cubicBezTo>
                  <a:pt x="51927" y="175039"/>
                  <a:pt x="59491" y="163431"/>
                  <a:pt x="65794" y="150532"/>
                </a:cubicBezTo>
                <a:cubicBezTo>
                  <a:pt x="64534" y="150532"/>
                  <a:pt x="62012" y="150532"/>
                  <a:pt x="60752" y="150532"/>
                </a:cubicBezTo>
                <a:cubicBezTo>
                  <a:pt x="58861" y="150532"/>
                  <a:pt x="54448" y="150210"/>
                  <a:pt x="49248" y="150049"/>
                </a:cubicBezTo>
                <a:close/>
                <a:moveTo>
                  <a:pt x="189131" y="107833"/>
                </a:moveTo>
                <a:cubicBezTo>
                  <a:pt x="188969" y="107672"/>
                  <a:pt x="188318" y="108318"/>
                  <a:pt x="187017" y="110257"/>
                </a:cubicBezTo>
                <a:cubicBezTo>
                  <a:pt x="161000" y="149031"/>
                  <a:pt x="133682" y="189098"/>
                  <a:pt x="107664" y="229165"/>
                </a:cubicBezTo>
                <a:cubicBezTo>
                  <a:pt x="105062" y="234335"/>
                  <a:pt x="101160" y="239504"/>
                  <a:pt x="98558" y="245967"/>
                </a:cubicBezTo>
                <a:cubicBezTo>
                  <a:pt x="98558" y="247259"/>
                  <a:pt x="97257" y="247259"/>
                  <a:pt x="95956" y="247259"/>
                </a:cubicBezTo>
                <a:cubicBezTo>
                  <a:pt x="97257" y="249844"/>
                  <a:pt x="98558" y="251137"/>
                  <a:pt x="99859" y="252429"/>
                </a:cubicBezTo>
                <a:cubicBezTo>
                  <a:pt x="101160" y="251137"/>
                  <a:pt x="101160" y="251137"/>
                  <a:pt x="101160" y="249844"/>
                </a:cubicBezTo>
                <a:cubicBezTo>
                  <a:pt x="102461" y="249844"/>
                  <a:pt x="102461" y="248552"/>
                  <a:pt x="103761" y="247259"/>
                </a:cubicBezTo>
                <a:cubicBezTo>
                  <a:pt x="131080" y="209777"/>
                  <a:pt x="154496" y="169711"/>
                  <a:pt x="177911" y="130936"/>
                </a:cubicBezTo>
                <a:cubicBezTo>
                  <a:pt x="181814" y="124474"/>
                  <a:pt x="184416" y="116719"/>
                  <a:pt x="188318" y="110257"/>
                </a:cubicBezTo>
                <a:cubicBezTo>
                  <a:pt x="188969" y="108964"/>
                  <a:pt x="189294" y="107995"/>
                  <a:pt x="189131" y="107833"/>
                </a:cubicBezTo>
                <a:close/>
                <a:moveTo>
                  <a:pt x="171134" y="53400"/>
                </a:moveTo>
                <a:cubicBezTo>
                  <a:pt x="155476" y="79231"/>
                  <a:pt x="138514" y="105061"/>
                  <a:pt x="121551" y="130892"/>
                </a:cubicBezTo>
                <a:cubicBezTo>
                  <a:pt x="107199" y="154139"/>
                  <a:pt x="94151" y="177387"/>
                  <a:pt x="79798" y="200634"/>
                </a:cubicBezTo>
                <a:cubicBezTo>
                  <a:pt x="111113" y="151556"/>
                  <a:pt x="141123" y="102478"/>
                  <a:pt x="171134" y="53400"/>
                </a:cubicBezTo>
                <a:close/>
                <a:moveTo>
                  <a:pt x="256293" y="19067"/>
                </a:moveTo>
                <a:cubicBezTo>
                  <a:pt x="235710" y="54099"/>
                  <a:pt x="215128" y="91726"/>
                  <a:pt x="193259" y="128055"/>
                </a:cubicBezTo>
                <a:cubicBezTo>
                  <a:pt x="172676" y="169574"/>
                  <a:pt x="145661" y="208499"/>
                  <a:pt x="117360" y="247423"/>
                </a:cubicBezTo>
                <a:cubicBezTo>
                  <a:pt x="116073" y="250018"/>
                  <a:pt x="113500" y="253910"/>
                  <a:pt x="110928" y="257803"/>
                </a:cubicBezTo>
                <a:cubicBezTo>
                  <a:pt x="109641" y="259100"/>
                  <a:pt x="108355" y="259100"/>
                  <a:pt x="107068" y="259100"/>
                </a:cubicBezTo>
                <a:cubicBezTo>
                  <a:pt x="116073" y="269480"/>
                  <a:pt x="125078" y="278562"/>
                  <a:pt x="134083" y="288942"/>
                </a:cubicBezTo>
                <a:cubicBezTo>
                  <a:pt x="134083" y="287645"/>
                  <a:pt x="134083" y="286347"/>
                  <a:pt x="135370" y="285050"/>
                </a:cubicBezTo>
                <a:cubicBezTo>
                  <a:pt x="167530" y="226663"/>
                  <a:pt x="199691" y="169574"/>
                  <a:pt x="233138" y="112486"/>
                </a:cubicBezTo>
                <a:cubicBezTo>
                  <a:pt x="238283" y="89131"/>
                  <a:pt x="247288" y="63181"/>
                  <a:pt x="249861" y="54099"/>
                </a:cubicBezTo>
                <a:cubicBezTo>
                  <a:pt x="249861" y="51504"/>
                  <a:pt x="256293" y="30745"/>
                  <a:pt x="256293" y="19067"/>
                </a:cubicBezTo>
                <a:close/>
                <a:moveTo>
                  <a:pt x="226484" y="7954"/>
                </a:moveTo>
                <a:cubicBezTo>
                  <a:pt x="226484" y="9244"/>
                  <a:pt x="226484" y="9244"/>
                  <a:pt x="225191" y="10534"/>
                </a:cubicBezTo>
                <a:cubicBezTo>
                  <a:pt x="220016" y="22143"/>
                  <a:pt x="214842" y="32461"/>
                  <a:pt x="208375" y="44070"/>
                </a:cubicBezTo>
                <a:cubicBezTo>
                  <a:pt x="207081" y="47939"/>
                  <a:pt x="207081" y="49229"/>
                  <a:pt x="208375" y="46650"/>
                </a:cubicBezTo>
                <a:cubicBezTo>
                  <a:pt x="209668" y="45360"/>
                  <a:pt x="209668" y="45360"/>
                  <a:pt x="210962" y="44070"/>
                </a:cubicBezTo>
                <a:cubicBezTo>
                  <a:pt x="210962" y="42780"/>
                  <a:pt x="213549" y="42780"/>
                  <a:pt x="214842" y="41490"/>
                </a:cubicBezTo>
                <a:cubicBezTo>
                  <a:pt x="217429" y="41490"/>
                  <a:pt x="221310" y="37621"/>
                  <a:pt x="222603" y="35041"/>
                </a:cubicBezTo>
                <a:cubicBezTo>
                  <a:pt x="229071" y="27302"/>
                  <a:pt x="234245" y="18273"/>
                  <a:pt x="240713" y="10534"/>
                </a:cubicBezTo>
                <a:cubicBezTo>
                  <a:pt x="240713" y="9244"/>
                  <a:pt x="240713" y="9244"/>
                  <a:pt x="242006" y="7954"/>
                </a:cubicBezTo>
                <a:cubicBezTo>
                  <a:pt x="242006" y="7954"/>
                  <a:pt x="242006" y="7954"/>
                  <a:pt x="226484" y="7954"/>
                </a:cubicBezTo>
                <a:close/>
                <a:moveTo>
                  <a:pt x="212143" y="7954"/>
                </a:moveTo>
                <a:cubicBezTo>
                  <a:pt x="212143" y="9247"/>
                  <a:pt x="210855" y="9247"/>
                  <a:pt x="210855" y="10541"/>
                </a:cubicBezTo>
                <a:cubicBezTo>
                  <a:pt x="167064" y="81666"/>
                  <a:pt x="124561" y="152792"/>
                  <a:pt x="80770" y="223917"/>
                </a:cubicBezTo>
                <a:cubicBezTo>
                  <a:pt x="79482" y="225210"/>
                  <a:pt x="78194" y="226504"/>
                  <a:pt x="76906" y="226504"/>
                </a:cubicBezTo>
                <a:cubicBezTo>
                  <a:pt x="80770" y="230383"/>
                  <a:pt x="84634" y="234263"/>
                  <a:pt x="88498" y="238142"/>
                </a:cubicBezTo>
                <a:cubicBezTo>
                  <a:pt x="88498" y="238142"/>
                  <a:pt x="89786" y="236849"/>
                  <a:pt x="89786" y="235556"/>
                </a:cubicBezTo>
                <a:cubicBezTo>
                  <a:pt x="92362" y="231676"/>
                  <a:pt x="94938" y="227797"/>
                  <a:pt x="97514" y="222624"/>
                </a:cubicBezTo>
                <a:cubicBezTo>
                  <a:pt x="103954" y="212278"/>
                  <a:pt x="109106" y="203226"/>
                  <a:pt x="115545" y="192881"/>
                </a:cubicBezTo>
                <a:cubicBezTo>
                  <a:pt x="121985" y="181242"/>
                  <a:pt x="128425" y="169603"/>
                  <a:pt x="134865" y="157964"/>
                </a:cubicBezTo>
                <a:cubicBezTo>
                  <a:pt x="161912" y="108823"/>
                  <a:pt x="187672" y="59682"/>
                  <a:pt x="212143" y="10541"/>
                </a:cubicBezTo>
                <a:cubicBezTo>
                  <a:pt x="212143" y="9247"/>
                  <a:pt x="213431" y="9247"/>
                  <a:pt x="213431" y="7954"/>
                </a:cubicBezTo>
                <a:cubicBezTo>
                  <a:pt x="213431" y="7954"/>
                  <a:pt x="213431" y="7954"/>
                  <a:pt x="212143" y="7954"/>
                </a:cubicBezTo>
                <a:close/>
                <a:moveTo>
                  <a:pt x="196650" y="7954"/>
                </a:moveTo>
                <a:cubicBezTo>
                  <a:pt x="196650" y="9253"/>
                  <a:pt x="196650" y="9253"/>
                  <a:pt x="196650" y="10552"/>
                </a:cubicBezTo>
                <a:cubicBezTo>
                  <a:pt x="192907" y="18345"/>
                  <a:pt x="187918" y="26138"/>
                  <a:pt x="184176" y="32633"/>
                </a:cubicBezTo>
                <a:cubicBezTo>
                  <a:pt x="187918" y="24839"/>
                  <a:pt x="192907" y="18345"/>
                  <a:pt x="197897" y="10552"/>
                </a:cubicBezTo>
                <a:cubicBezTo>
                  <a:pt x="197897" y="9253"/>
                  <a:pt x="199144" y="9253"/>
                  <a:pt x="199144" y="7954"/>
                </a:cubicBezTo>
                <a:cubicBezTo>
                  <a:pt x="199144" y="7954"/>
                  <a:pt x="199144" y="7954"/>
                  <a:pt x="196650" y="7954"/>
                </a:cubicBezTo>
                <a:close/>
                <a:moveTo>
                  <a:pt x="178383" y="7954"/>
                </a:moveTo>
                <a:cubicBezTo>
                  <a:pt x="177088" y="9249"/>
                  <a:pt x="177088" y="9249"/>
                  <a:pt x="177088" y="10543"/>
                </a:cubicBezTo>
                <a:cubicBezTo>
                  <a:pt x="148606" y="48077"/>
                  <a:pt x="121418" y="86905"/>
                  <a:pt x="95525" y="127027"/>
                </a:cubicBezTo>
                <a:cubicBezTo>
                  <a:pt x="94230" y="127027"/>
                  <a:pt x="94230" y="128321"/>
                  <a:pt x="94230" y="128321"/>
                </a:cubicBezTo>
                <a:cubicBezTo>
                  <a:pt x="95525" y="136087"/>
                  <a:pt x="96819" y="143852"/>
                  <a:pt x="92935" y="146441"/>
                </a:cubicBezTo>
                <a:cubicBezTo>
                  <a:pt x="90346" y="149029"/>
                  <a:pt x="85167" y="150324"/>
                  <a:pt x="79989" y="151618"/>
                </a:cubicBezTo>
                <a:cubicBezTo>
                  <a:pt x="70926" y="165855"/>
                  <a:pt x="61864" y="181386"/>
                  <a:pt x="54096" y="196917"/>
                </a:cubicBezTo>
                <a:cubicBezTo>
                  <a:pt x="52801" y="198212"/>
                  <a:pt x="51506" y="198212"/>
                  <a:pt x="51506" y="198212"/>
                </a:cubicBezTo>
                <a:cubicBezTo>
                  <a:pt x="55390" y="203389"/>
                  <a:pt x="57980" y="207271"/>
                  <a:pt x="61864" y="211154"/>
                </a:cubicBezTo>
                <a:cubicBezTo>
                  <a:pt x="61864" y="209860"/>
                  <a:pt x="63158" y="208566"/>
                  <a:pt x="63158" y="207271"/>
                </a:cubicBezTo>
                <a:cubicBezTo>
                  <a:pt x="73515" y="189152"/>
                  <a:pt x="83873" y="171032"/>
                  <a:pt x="94230" y="152912"/>
                </a:cubicBezTo>
                <a:cubicBezTo>
                  <a:pt x="122713" y="105024"/>
                  <a:pt x="156374" y="59725"/>
                  <a:pt x="182267" y="10543"/>
                </a:cubicBezTo>
                <a:cubicBezTo>
                  <a:pt x="183562" y="9249"/>
                  <a:pt x="183562" y="9249"/>
                  <a:pt x="184856" y="7954"/>
                </a:cubicBezTo>
                <a:cubicBezTo>
                  <a:pt x="184856" y="7954"/>
                  <a:pt x="184856" y="7954"/>
                  <a:pt x="178383" y="7954"/>
                </a:cubicBezTo>
                <a:close/>
                <a:moveTo>
                  <a:pt x="156546" y="7954"/>
                </a:moveTo>
                <a:cubicBezTo>
                  <a:pt x="156546" y="9266"/>
                  <a:pt x="156546" y="9266"/>
                  <a:pt x="156546" y="10577"/>
                </a:cubicBezTo>
                <a:cubicBezTo>
                  <a:pt x="151254" y="18446"/>
                  <a:pt x="147285" y="27626"/>
                  <a:pt x="143316" y="35494"/>
                </a:cubicBezTo>
                <a:cubicBezTo>
                  <a:pt x="141993" y="38117"/>
                  <a:pt x="141993" y="38117"/>
                  <a:pt x="144639" y="35494"/>
                </a:cubicBezTo>
                <a:cubicBezTo>
                  <a:pt x="151254" y="27626"/>
                  <a:pt x="157869" y="18446"/>
                  <a:pt x="164483" y="10577"/>
                </a:cubicBezTo>
                <a:cubicBezTo>
                  <a:pt x="164483" y="9266"/>
                  <a:pt x="164483" y="9266"/>
                  <a:pt x="165806" y="7954"/>
                </a:cubicBezTo>
                <a:cubicBezTo>
                  <a:pt x="165806" y="7954"/>
                  <a:pt x="165806" y="7954"/>
                  <a:pt x="156546" y="7954"/>
                </a:cubicBezTo>
                <a:close/>
                <a:moveTo>
                  <a:pt x="114943" y="7954"/>
                </a:moveTo>
                <a:cubicBezTo>
                  <a:pt x="114943" y="9244"/>
                  <a:pt x="114943" y="9244"/>
                  <a:pt x="113641" y="10534"/>
                </a:cubicBezTo>
                <a:cubicBezTo>
                  <a:pt x="101925" y="28592"/>
                  <a:pt x="91511" y="46650"/>
                  <a:pt x="81097" y="64708"/>
                </a:cubicBezTo>
                <a:cubicBezTo>
                  <a:pt x="79795" y="65997"/>
                  <a:pt x="79795" y="65997"/>
                  <a:pt x="78493" y="65997"/>
                </a:cubicBezTo>
                <a:cubicBezTo>
                  <a:pt x="82399" y="81476"/>
                  <a:pt x="86304" y="96954"/>
                  <a:pt x="88907" y="111142"/>
                </a:cubicBezTo>
                <a:cubicBezTo>
                  <a:pt x="88907" y="109852"/>
                  <a:pt x="90209" y="108563"/>
                  <a:pt x="90209" y="107273"/>
                </a:cubicBezTo>
                <a:cubicBezTo>
                  <a:pt x="108434" y="76316"/>
                  <a:pt x="126658" y="44070"/>
                  <a:pt x="142279" y="10534"/>
                </a:cubicBezTo>
                <a:cubicBezTo>
                  <a:pt x="142279" y="9244"/>
                  <a:pt x="143581" y="9244"/>
                  <a:pt x="143581" y="7954"/>
                </a:cubicBezTo>
                <a:cubicBezTo>
                  <a:pt x="143581" y="7954"/>
                  <a:pt x="143581" y="7954"/>
                  <a:pt x="114943" y="7954"/>
                </a:cubicBezTo>
                <a:close/>
                <a:moveTo>
                  <a:pt x="80577" y="7954"/>
                </a:moveTo>
                <a:cubicBezTo>
                  <a:pt x="79287" y="9266"/>
                  <a:pt x="79287" y="9266"/>
                  <a:pt x="79287" y="10577"/>
                </a:cubicBezTo>
                <a:cubicBezTo>
                  <a:pt x="76707" y="14511"/>
                  <a:pt x="74128" y="17134"/>
                  <a:pt x="71548" y="21069"/>
                </a:cubicBezTo>
                <a:cubicBezTo>
                  <a:pt x="71548" y="23691"/>
                  <a:pt x="70258" y="23691"/>
                  <a:pt x="68968" y="23691"/>
                </a:cubicBezTo>
                <a:cubicBezTo>
                  <a:pt x="70258" y="28937"/>
                  <a:pt x="71548" y="34183"/>
                  <a:pt x="72838" y="38117"/>
                </a:cubicBezTo>
                <a:cubicBezTo>
                  <a:pt x="74128" y="36806"/>
                  <a:pt x="74128" y="35494"/>
                  <a:pt x="74128" y="34183"/>
                </a:cubicBezTo>
                <a:cubicBezTo>
                  <a:pt x="79287" y="26314"/>
                  <a:pt x="83157" y="18446"/>
                  <a:pt x="88316" y="10577"/>
                </a:cubicBezTo>
                <a:cubicBezTo>
                  <a:pt x="88316" y="9266"/>
                  <a:pt x="88316" y="9266"/>
                  <a:pt x="89606" y="7954"/>
                </a:cubicBezTo>
                <a:cubicBezTo>
                  <a:pt x="89606" y="7954"/>
                  <a:pt x="89606" y="7954"/>
                  <a:pt x="80577" y="7954"/>
                </a:cubicBezTo>
                <a:close/>
                <a:moveTo>
                  <a:pt x="253004" y="684"/>
                </a:moveTo>
                <a:cubicBezTo>
                  <a:pt x="264012" y="2470"/>
                  <a:pt x="271458" y="8315"/>
                  <a:pt x="267573" y="24551"/>
                </a:cubicBezTo>
                <a:cubicBezTo>
                  <a:pt x="266278" y="29746"/>
                  <a:pt x="262393" y="44034"/>
                  <a:pt x="257213" y="62218"/>
                </a:cubicBezTo>
                <a:cubicBezTo>
                  <a:pt x="257213" y="62218"/>
                  <a:pt x="257213" y="63517"/>
                  <a:pt x="257213" y="64816"/>
                </a:cubicBezTo>
                <a:cubicBezTo>
                  <a:pt x="257213" y="64816"/>
                  <a:pt x="257213" y="64816"/>
                  <a:pt x="244262" y="123264"/>
                </a:cubicBezTo>
                <a:cubicBezTo>
                  <a:pt x="242967" y="133655"/>
                  <a:pt x="242967" y="141449"/>
                  <a:pt x="244262" y="144046"/>
                </a:cubicBezTo>
                <a:cubicBezTo>
                  <a:pt x="259803" y="142747"/>
                  <a:pt x="320671" y="136253"/>
                  <a:pt x="323261" y="151839"/>
                </a:cubicBezTo>
                <a:cubicBezTo>
                  <a:pt x="324556" y="170024"/>
                  <a:pt x="293475" y="193403"/>
                  <a:pt x="281819" y="205093"/>
                </a:cubicBezTo>
                <a:cubicBezTo>
                  <a:pt x="253328" y="237564"/>
                  <a:pt x="223541" y="270036"/>
                  <a:pt x="195049" y="301209"/>
                </a:cubicBezTo>
                <a:cubicBezTo>
                  <a:pt x="182099" y="315496"/>
                  <a:pt x="170443" y="334979"/>
                  <a:pt x="151017" y="325887"/>
                </a:cubicBezTo>
                <a:cubicBezTo>
                  <a:pt x="143247" y="323289"/>
                  <a:pt x="134181" y="309002"/>
                  <a:pt x="129001" y="303807"/>
                </a:cubicBezTo>
                <a:cubicBezTo>
                  <a:pt x="113460" y="286921"/>
                  <a:pt x="99214" y="270036"/>
                  <a:pt x="83674" y="253151"/>
                </a:cubicBezTo>
                <a:cubicBezTo>
                  <a:pt x="56477" y="223277"/>
                  <a:pt x="30575" y="194702"/>
                  <a:pt x="4674" y="166127"/>
                </a:cubicBezTo>
                <a:cubicBezTo>
                  <a:pt x="-19932" y="138851"/>
                  <a:pt x="60362" y="144046"/>
                  <a:pt x="65543" y="144046"/>
                </a:cubicBezTo>
                <a:cubicBezTo>
                  <a:pt x="70723" y="144046"/>
                  <a:pt x="77198" y="144046"/>
                  <a:pt x="83674" y="144046"/>
                </a:cubicBezTo>
                <a:cubicBezTo>
                  <a:pt x="88854" y="144046"/>
                  <a:pt x="82379" y="144046"/>
                  <a:pt x="82379" y="141449"/>
                </a:cubicBezTo>
                <a:cubicBezTo>
                  <a:pt x="81084" y="134954"/>
                  <a:pt x="79788" y="127161"/>
                  <a:pt x="77198" y="120667"/>
                </a:cubicBezTo>
                <a:cubicBezTo>
                  <a:pt x="72018" y="97287"/>
                  <a:pt x="66838" y="73908"/>
                  <a:pt x="61658" y="50528"/>
                </a:cubicBezTo>
                <a:cubicBezTo>
                  <a:pt x="56477" y="27149"/>
                  <a:pt x="46116" y="1171"/>
                  <a:pt x="79788" y="1171"/>
                </a:cubicBezTo>
                <a:cubicBezTo>
                  <a:pt x="79788" y="1171"/>
                  <a:pt x="79788" y="1171"/>
                  <a:pt x="217066" y="1171"/>
                </a:cubicBezTo>
                <a:cubicBezTo>
                  <a:pt x="227426" y="1171"/>
                  <a:pt x="241996" y="-1102"/>
                  <a:pt x="253004" y="684"/>
                </a:cubicBezTo>
                <a:close/>
              </a:path>
            </a:pathLst>
          </a:custGeom>
          <a:solidFill>
            <a:srgbClr val="768EA9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3092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71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9272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49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62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5588" cy="514508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5588" cy="51450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81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720435" y="2849161"/>
            <a:ext cx="18405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部门：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XXX  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汇报人：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xxx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85613" y="1893709"/>
            <a:ext cx="5222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经典圆体简" panose="02010609000101010101" pitchFamily="49" charset="-122"/>
                <a:sym typeface="微软雅黑" pitchFamily="34" charset="-122"/>
              </a:rPr>
              <a:t>文艺水墨工作总结</a:t>
            </a:r>
            <a:r>
              <a:rPr lang="en-US" altLang="zh-CN" sz="3600" b="1" spc="300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经典圆体简" panose="02010609000101010101" pitchFamily="49" charset="-122"/>
                <a:sym typeface="微软雅黑" pitchFamily="34" charset="-122"/>
              </a:rPr>
              <a:t>PPT</a:t>
            </a:r>
            <a:endParaRPr lang="zh-CN" altLang="en-US" sz="3600" b="1" spc="300" dirty="0">
              <a:solidFill>
                <a:srgbClr val="768EA9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经典圆体简" panose="02010609000101010101" pitchFamily="49" charset="-122"/>
              <a:sym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27784" y="2572162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【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年终总结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】【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新年计划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】【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述职报告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】【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工作汇报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】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2730">
            <a:off x="-3697401" y="317644"/>
            <a:ext cx="5633012" cy="49560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28848" flipH="1" flipV="1">
            <a:off x="6176683" y="96344"/>
            <a:ext cx="5891698" cy="518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7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5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/>
          <p:cNvSpPr/>
          <p:nvPr/>
        </p:nvSpPr>
        <p:spPr>
          <a:xfrm>
            <a:off x="6876256" y="3828580"/>
            <a:ext cx="903410" cy="903410"/>
          </a:xfrm>
          <a:prstGeom prst="ellipse">
            <a:avLst/>
          </a:prstGeom>
          <a:solidFill>
            <a:srgbClr val="768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821644" y="1061199"/>
            <a:ext cx="1078157" cy="1078158"/>
          </a:xfrm>
          <a:prstGeom prst="ellipse">
            <a:avLst/>
          </a:prstGeom>
          <a:solidFill>
            <a:srgbClr val="768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744288" y="3828580"/>
            <a:ext cx="903410" cy="9034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938396" y="973827"/>
            <a:ext cx="631946" cy="631946"/>
          </a:xfrm>
          <a:prstGeom prst="ellipse">
            <a:avLst/>
          </a:prstGeom>
          <a:solidFill>
            <a:srgbClr val="768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879446" y="1604950"/>
            <a:ext cx="544573" cy="544573"/>
          </a:xfrm>
          <a:prstGeom prst="ellipse">
            <a:avLst/>
          </a:prstGeom>
          <a:solidFill>
            <a:srgbClr val="768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476670" y="2422223"/>
            <a:ext cx="499235" cy="4992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6232510" y="2921458"/>
            <a:ext cx="295640" cy="2956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54" name="任意多边形: 形状 53"/>
          <p:cNvSpPr>
            <a:spLocks noChangeAspect="1"/>
          </p:cNvSpPr>
          <p:nvPr/>
        </p:nvSpPr>
        <p:spPr bwMode="auto">
          <a:xfrm>
            <a:off x="7176366" y="4097682"/>
            <a:ext cx="303189" cy="365205"/>
          </a:xfrm>
          <a:custGeom>
            <a:avLst/>
            <a:gdLst>
              <a:gd name="T0" fmla="*/ 212 w 212"/>
              <a:gd name="T1" fmla="*/ 160 h 256"/>
              <a:gd name="T2" fmla="*/ 210 w 212"/>
              <a:gd name="T3" fmla="*/ 171 h 256"/>
              <a:gd name="T4" fmla="*/ 203 w 212"/>
              <a:gd name="T5" fmla="*/ 180 h 256"/>
              <a:gd name="T6" fmla="*/ 208 w 212"/>
              <a:gd name="T7" fmla="*/ 188 h 256"/>
              <a:gd name="T8" fmla="*/ 209 w 212"/>
              <a:gd name="T9" fmla="*/ 200 h 256"/>
              <a:gd name="T10" fmla="*/ 205 w 212"/>
              <a:gd name="T11" fmla="*/ 212 h 256"/>
              <a:gd name="T12" fmla="*/ 200 w 212"/>
              <a:gd name="T13" fmla="*/ 218 h 256"/>
              <a:gd name="T14" fmla="*/ 193 w 212"/>
              <a:gd name="T15" fmla="*/ 222 h 256"/>
              <a:gd name="T16" fmla="*/ 194 w 212"/>
              <a:gd name="T17" fmla="*/ 235 h 256"/>
              <a:gd name="T18" fmla="*/ 186 w 212"/>
              <a:gd name="T19" fmla="*/ 245 h 256"/>
              <a:gd name="T20" fmla="*/ 176 w 212"/>
              <a:gd name="T21" fmla="*/ 251 h 256"/>
              <a:gd name="T22" fmla="*/ 169 w 212"/>
              <a:gd name="T23" fmla="*/ 254 h 256"/>
              <a:gd name="T24" fmla="*/ 131 w 212"/>
              <a:gd name="T25" fmla="*/ 256 h 256"/>
              <a:gd name="T26" fmla="*/ 91 w 212"/>
              <a:gd name="T27" fmla="*/ 254 h 256"/>
              <a:gd name="T28" fmla="*/ 60 w 212"/>
              <a:gd name="T29" fmla="*/ 247 h 256"/>
              <a:gd name="T30" fmla="*/ 55 w 212"/>
              <a:gd name="T31" fmla="*/ 245 h 256"/>
              <a:gd name="T32" fmla="*/ 50 w 212"/>
              <a:gd name="T33" fmla="*/ 242 h 256"/>
              <a:gd name="T34" fmla="*/ 46 w 212"/>
              <a:gd name="T35" fmla="*/ 239 h 256"/>
              <a:gd name="T36" fmla="*/ 42 w 212"/>
              <a:gd name="T37" fmla="*/ 234 h 256"/>
              <a:gd name="T38" fmla="*/ 0 w 212"/>
              <a:gd name="T39" fmla="*/ 230 h 256"/>
              <a:gd name="T40" fmla="*/ 0 w 212"/>
              <a:gd name="T41" fmla="*/ 136 h 256"/>
              <a:gd name="T42" fmla="*/ 15 w 212"/>
              <a:gd name="T43" fmla="*/ 136 h 256"/>
              <a:gd name="T44" fmla="*/ 30 w 212"/>
              <a:gd name="T45" fmla="*/ 136 h 256"/>
              <a:gd name="T46" fmla="*/ 37 w 212"/>
              <a:gd name="T47" fmla="*/ 131 h 256"/>
              <a:gd name="T48" fmla="*/ 41 w 212"/>
              <a:gd name="T49" fmla="*/ 127 h 256"/>
              <a:gd name="T50" fmla="*/ 43 w 212"/>
              <a:gd name="T51" fmla="*/ 116 h 256"/>
              <a:gd name="T52" fmla="*/ 46 w 212"/>
              <a:gd name="T53" fmla="*/ 104 h 256"/>
              <a:gd name="T54" fmla="*/ 50 w 212"/>
              <a:gd name="T55" fmla="*/ 95 h 256"/>
              <a:gd name="T56" fmla="*/ 56 w 212"/>
              <a:gd name="T57" fmla="*/ 84 h 256"/>
              <a:gd name="T58" fmla="*/ 73 w 212"/>
              <a:gd name="T59" fmla="*/ 68 h 256"/>
              <a:gd name="T60" fmla="*/ 89 w 212"/>
              <a:gd name="T61" fmla="*/ 18 h 256"/>
              <a:gd name="T62" fmla="*/ 89 w 212"/>
              <a:gd name="T63" fmla="*/ 2 h 256"/>
              <a:gd name="T64" fmla="*/ 97 w 212"/>
              <a:gd name="T65" fmla="*/ 0 h 256"/>
              <a:gd name="T66" fmla="*/ 117 w 212"/>
              <a:gd name="T67" fmla="*/ 18 h 256"/>
              <a:gd name="T68" fmla="*/ 121 w 212"/>
              <a:gd name="T69" fmla="*/ 39 h 256"/>
              <a:gd name="T70" fmla="*/ 114 w 212"/>
              <a:gd name="T71" fmla="*/ 59 h 256"/>
              <a:gd name="T72" fmla="*/ 109 w 212"/>
              <a:gd name="T73" fmla="*/ 89 h 256"/>
              <a:gd name="T74" fmla="*/ 113 w 212"/>
              <a:gd name="T75" fmla="*/ 100 h 256"/>
              <a:gd name="T76" fmla="*/ 122 w 212"/>
              <a:gd name="T77" fmla="*/ 107 h 256"/>
              <a:gd name="T78" fmla="*/ 126 w 212"/>
              <a:gd name="T79" fmla="*/ 107 h 256"/>
              <a:gd name="T80" fmla="*/ 131 w 212"/>
              <a:gd name="T81" fmla="*/ 107 h 256"/>
              <a:gd name="T82" fmla="*/ 136 w 212"/>
              <a:gd name="T83" fmla="*/ 107 h 256"/>
              <a:gd name="T84" fmla="*/ 141 w 212"/>
              <a:gd name="T85" fmla="*/ 106 h 256"/>
              <a:gd name="T86" fmla="*/ 152 w 212"/>
              <a:gd name="T87" fmla="*/ 103 h 256"/>
              <a:gd name="T88" fmla="*/ 164 w 212"/>
              <a:gd name="T89" fmla="*/ 99 h 256"/>
              <a:gd name="T90" fmla="*/ 188 w 212"/>
              <a:gd name="T91" fmla="*/ 98 h 256"/>
              <a:gd name="T92" fmla="*/ 198 w 212"/>
              <a:gd name="T93" fmla="*/ 101 h 256"/>
              <a:gd name="T94" fmla="*/ 205 w 212"/>
              <a:gd name="T95" fmla="*/ 106 h 256"/>
              <a:gd name="T96" fmla="*/ 206 w 212"/>
              <a:gd name="T97" fmla="*/ 109 h 256"/>
              <a:gd name="T98" fmla="*/ 207 w 212"/>
              <a:gd name="T99" fmla="*/ 112 h 256"/>
              <a:gd name="T100" fmla="*/ 208 w 212"/>
              <a:gd name="T101" fmla="*/ 115 h 256"/>
              <a:gd name="T102" fmla="*/ 208 w 212"/>
              <a:gd name="T103" fmla="*/ 118 h 256"/>
              <a:gd name="T104" fmla="*/ 208 w 212"/>
              <a:gd name="T105" fmla="*/ 123 h 256"/>
              <a:gd name="T106" fmla="*/ 203 w 212"/>
              <a:gd name="T107" fmla="*/ 136 h 256"/>
              <a:gd name="T108" fmla="*/ 205 w 212"/>
              <a:gd name="T109" fmla="*/ 139 h 256"/>
              <a:gd name="T110" fmla="*/ 207 w 212"/>
              <a:gd name="T111" fmla="*/ 141 h 256"/>
              <a:gd name="T112" fmla="*/ 209 w 212"/>
              <a:gd name="T113" fmla="*/ 144 h 256"/>
              <a:gd name="T114" fmla="*/ 210 w 212"/>
              <a:gd name="T115" fmla="*/ 147 h 256"/>
              <a:gd name="T116" fmla="*/ 211 w 212"/>
              <a:gd name="T117" fmla="*/ 150 h 256"/>
              <a:gd name="T118" fmla="*/ 212 w 212"/>
              <a:gd name="T119" fmla="*/ 155 h 256"/>
              <a:gd name="T120" fmla="*/ 212 w 212"/>
              <a:gd name="T121" fmla="*/ 16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2" h="256">
                <a:moveTo>
                  <a:pt x="212" y="160"/>
                </a:moveTo>
                <a:cubicBezTo>
                  <a:pt x="212" y="165"/>
                  <a:pt x="211" y="169"/>
                  <a:pt x="210" y="171"/>
                </a:cubicBezTo>
                <a:cubicBezTo>
                  <a:pt x="209" y="174"/>
                  <a:pt x="206" y="177"/>
                  <a:pt x="203" y="180"/>
                </a:cubicBezTo>
                <a:cubicBezTo>
                  <a:pt x="205" y="182"/>
                  <a:pt x="207" y="185"/>
                  <a:pt x="208" y="188"/>
                </a:cubicBezTo>
                <a:cubicBezTo>
                  <a:pt x="208" y="191"/>
                  <a:pt x="209" y="195"/>
                  <a:pt x="209" y="200"/>
                </a:cubicBezTo>
                <a:cubicBezTo>
                  <a:pt x="208" y="205"/>
                  <a:pt x="207" y="209"/>
                  <a:pt x="205" y="212"/>
                </a:cubicBezTo>
                <a:cubicBezTo>
                  <a:pt x="203" y="215"/>
                  <a:pt x="201" y="217"/>
                  <a:pt x="200" y="218"/>
                </a:cubicBezTo>
                <a:cubicBezTo>
                  <a:pt x="199" y="219"/>
                  <a:pt x="196" y="220"/>
                  <a:pt x="193" y="222"/>
                </a:cubicBezTo>
                <a:cubicBezTo>
                  <a:pt x="195" y="227"/>
                  <a:pt x="195" y="231"/>
                  <a:pt x="194" y="235"/>
                </a:cubicBezTo>
                <a:cubicBezTo>
                  <a:pt x="192" y="239"/>
                  <a:pt x="190" y="242"/>
                  <a:pt x="186" y="245"/>
                </a:cubicBezTo>
                <a:cubicBezTo>
                  <a:pt x="183" y="248"/>
                  <a:pt x="180" y="250"/>
                  <a:pt x="176" y="251"/>
                </a:cubicBezTo>
                <a:cubicBezTo>
                  <a:pt x="173" y="253"/>
                  <a:pt x="171" y="254"/>
                  <a:pt x="169" y="254"/>
                </a:cubicBezTo>
                <a:cubicBezTo>
                  <a:pt x="157" y="255"/>
                  <a:pt x="144" y="256"/>
                  <a:pt x="131" y="256"/>
                </a:cubicBezTo>
                <a:cubicBezTo>
                  <a:pt x="118" y="256"/>
                  <a:pt x="104" y="256"/>
                  <a:pt x="91" y="254"/>
                </a:cubicBezTo>
                <a:cubicBezTo>
                  <a:pt x="77" y="253"/>
                  <a:pt x="67" y="250"/>
                  <a:pt x="60" y="247"/>
                </a:cubicBezTo>
                <a:cubicBezTo>
                  <a:pt x="60" y="247"/>
                  <a:pt x="58" y="246"/>
                  <a:pt x="55" y="245"/>
                </a:cubicBezTo>
                <a:cubicBezTo>
                  <a:pt x="53" y="243"/>
                  <a:pt x="51" y="243"/>
                  <a:pt x="50" y="242"/>
                </a:cubicBezTo>
                <a:cubicBezTo>
                  <a:pt x="49" y="241"/>
                  <a:pt x="47" y="240"/>
                  <a:pt x="46" y="239"/>
                </a:cubicBezTo>
                <a:cubicBezTo>
                  <a:pt x="44" y="237"/>
                  <a:pt x="43" y="236"/>
                  <a:pt x="42" y="234"/>
                </a:cubicBezTo>
                <a:cubicBezTo>
                  <a:pt x="37" y="231"/>
                  <a:pt x="24" y="230"/>
                  <a:pt x="0" y="230"/>
                </a:cubicBezTo>
                <a:cubicBezTo>
                  <a:pt x="0" y="136"/>
                  <a:pt x="0" y="136"/>
                  <a:pt x="0" y="136"/>
                </a:cubicBezTo>
                <a:cubicBezTo>
                  <a:pt x="5" y="136"/>
                  <a:pt x="10" y="136"/>
                  <a:pt x="15" y="136"/>
                </a:cubicBezTo>
                <a:cubicBezTo>
                  <a:pt x="21" y="136"/>
                  <a:pt x="26" y="136"/>
                  <a:pt x="30" y="136"/>
                </a:cubicBezTo>
                <a:cubicBezTo>
                  <a:pt x="35" y="135"/>
                  <a:pt x="37" y="134"/>
                  <a:pt x="37" y="131"/>
                </a:cubicBezTo>
                <a:cubicBezTo>
                  <a:pt x="38" y="130"/>
                  <a:pt x="40" y="128"/>
                  <a:pt x="41" y="127"/>
                </a:cubicBezTo>
                <a:cubicBezTo>
                  <a:pt x="41" y="126"/>
                  <a:pt x="42" y="122"/>
                  <a:pt x="43" y="116"/>
                </a:cubicBezTo>
                <a:cubicBezTo>
                  <a:pt x="45" y="111"/>
                  <a:pt x="46" y="107"/>
                  <a:pt x="46" y="104"/>
                </a:cubicBezTo>
                <a:cubicBezTo>
                  <a:pt x="47" y="102"/>
                  <a:pt x="48" y="99"/>
                  <a:pt x="50" y="95"/>
                </a:cubicBezTo>
                <a:cubicBezTo>
                  <a:pt x="52" y="91"/>
                  <a:pt x="54" y="87"/>
                  <a:pt x="56" y="84"/>
                </a:cubicBezTo>
                <a:cubicBezTo>
                  <a:pt x="73" y="68"/>
                  <a:pt x="73" y="68"/>
                  <a:pt x="73" y="68"/>
                </a:cubicBezTo>
                <a:cubicBezTo>
                  <a:pt x="84" y="48"/>
                  <a:pt x="89" y="32"/>
                  <a:pt x="89" y="18"/>
                </a:cubicBezTo>
                <a:cubicBezTo>
                  <a:pt x="89" y="2"/>
                  <a:pt x="89" y="2"/>
                  <a:pt x="89" y="2"/>
                </a:cubicBezTo>
                <a:cubicBezTo>
                  <a:pt x="90" y="1"/>
                  <a:pt x="92" y="0"/>
                  <a:pt x="97" y="0"/>
                </a:cubicBezTo>
                <a:cubicBezTo>
                  <a:pt x="107" y="0"/>
                  <a:pt x="114" y="6"/>
                  <a:pt x="117" y="18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0" y="49"/>
                  <a:pt x="118" y="56"/>
                  <a:pt x="114" y="59"/>
                </a:cubicBezTo>
                <a:cubicBezTo>
                  <a:pt x="112" y="75"/>
                  <a:pt x="111" y="85"/>
                  <a:pt x="109" y="89"/>
                </a:cubicBezTo>
                <a:cubicBezTo>
                  <a:pt x="108" y="93"/>
                  <a:pt x="110" y="97"/>
                  <a:pt x="113" y="100"/>
                </a:cubicBezTo>
                <a:cubicBezTo>
                  <a:pt x="116" y="104"/>
                  <a:pt x="119" y="106"/>
                  <a:pt x="122" y="107"/>
                </a:cubicBezTo>
                <a:cubicBezTo>
                  <a:pt x="124" y="107"/>
                  <a:pt x="126" y="107"/>
                  <a:pt x="126" y="107"/>
                </a:cubicBezTo>
                <a:cubicBezTo>
                  <a:pt x="127" y="107"/>
                  <a:pt x="129" y="107"/>
                  <a:pt x="131" y="107"/>
                </a:cubicBezTo>
                <a:cubicBezTo>
                  <a:pt x="133" y="107"/>
                  <a:pt x="134" y="107"/>
                  <a:pt x="136" y="107"/>
                </a:cubicBezTo>
                <a:cubicBezTo>
                  <a:pt x="138" y="107"/>
                  <a:pt x="139" y="106"/>
                  <a:pt x="141" y="106"/>
                </a:cubicBezTo>
                <a:cubicBezTo>
                  <a:pt x="143" y="105"/>
                  <a:pt x="147" y="104"/>
                  <a:pt x="152" y="103"/>
                </a:cubicBezTo>
                <a:cubicBezTo>
                  <a:pt x="158" y="101"/>
                  <a:pt x="162" y="100"/>
                  <a:pt x="164" y="99"/>
                </a:cubicBezTo>
                <a:cubicBezTo>
                  <a:pt x="173" y="97"/>
                  <a:pt x="181" y="97"/>
                  <a:pt x="188" y="98"/>
                </a:cubicBezTo>
                <a:cubicBezTo>
                  <a:pt x="191" y="99"/>
                  <a:pt x="195" y="100"/>
                  <a:pt x="198" y="101"/>
                </a:cubicBezTo>
                <a:cubicBezTo>
                  <a:pt x="202" y="103"/>
                  <a:pt x="204" y="104"/>
                  <a:pt x="205" y="106"/>
                </a:cubicBezTo>
                <a:cubicBezTo>
                  <a:pt x="205" y="106"/>
                  <a:pt x="205" y="107"/>
                  <a:pt x="206" y="109"/>
                </a:cubicBezTo>
                <a:cubicBezTo>
                  <a:pt x="207" y="111"/>
                  <a:pt x="207" y="112"/>
                  <a:pt x="207" y="112"/>
                </a:cubicBezTo>
                <a:cubicBezTo>
                  <a:pt x="207" y="112"/>
                  <a:pt x="207" y="113"/>
                  <a:pt x="208" y="115"/>
                </a:cubicBezTo>
                <a:cubicBezTo>
                  <a:pt x="208" y="116"/>
                  <a:pt x="209" y="118"/>
                  <a:pt x="208" y="118"/>
                </a:cubicBezTo>
                <a:cubicBezTo>
                  <a:pt x="208" y="119"/>
                  <a:pt x="208" y="120"/>
                  <a:pt x="208" y="123"/>
                </a:cubicBezTo>
                <a:cubicBezTo>
                  <a:pt x="208" y="125"/>
                  <a:pt x="206" y="129"/>
                  <a:pt x="203" y="136"/>
                </a:cubicBezTo>
                <a:cubicBezTo>
                  <a:pt x="203" y="136"/>
                  <a:pt x="204" y="137"/>
                  <a:pt x="205" y="139"/>
                </a:cubicBezTo>
                <a:cubicBezTo>
                  <a:pt x="206" y="140"/>
                  <a:pt x="207" y="141"/>
                  <a:pt x="207" y="141"/>
                </a:cubicBezTo>
                <a:cubicBezTo>
                  <a:pt x="207" y="142"/>
                  <a:pt x="208" y="143"/>
                  <a:pt x="209" y="144"/>
                </a:cubicBezTo>
                <a:cubicBezTo>
                  <a:pt x="209" y="145"/>
                  <a:pt x="210" y="146"/>
                  <a:pt x="210" y="147"/>
                </a:cubicBezTo>
                <a:cubicBezTo>
                  <a:pt x="210" y="148"/>
                  <a:pt x="211" y="149"/>
                  <a:pt x="211" y="150"/>
                </a:cubicBezTo>
                <a:cubicBezTo>
                  <a:pt x="211" y="152"/>
                  <a:pt x="212" y="153"/>
                  <a:pt x="212" y="155"/>
                </a:cubicBezTo>
                <a:cubicBezTo>
                  <a:pt x="212" y="156"/>
                  <a:pt x="212" y="158"/>
                  <a:pt x="212" y="1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55" name="任意多边形: 形状 54"/>
          <p:cNvSpPr>
            <a:spLocks noChangeAspect="1"/>
          </p:cNvSpPr>
          <p:nvPr/>
        </p:nvSpPr>
        <p:spPr bwMode="auto">
          <a:xfrm>
            <a:off x="4018847" y="4097683"/>
            <a:ext cx="354291" cy="365205"/>
          </a:xfrm>
          <a:custGeom>
            <a:avLst/>
            <a:gdLst>
              <a:gd name="connsiteX0" fmla="*/ 157951 w 327026"/>
              <a:gd name="connsiteY0" fmla="*/ 134938 h 337100"/>
              <a:gd name="connsiteX1" fmla="*/ 327026 w 327026"/>
              <a:gd name="connsiteY1" fmla="*/ 239958 h 337100"/>
              <a:gd name="connsiteX2" fmla="*/ 259660 w 327026"/>
              <a:gd name="connsiteY2" fmla="*/ 254398 h 337100"/>
              <a:gd name="connsiteX3" fmla="*/ 295325 w 327026"/>
              <a:gd name="connsiteY3" fmla="*/ 305595 h 337100"/>
              <a:gd name="connsiteX4" fmla="*/ 292683 w 327026"/>
              <a:gd name="connsiteY4" fmla="*/ 334475 h 337100"/>
              <a:gd name="connsiteX5" fmla="*/ 263623 w 327026"/>
              <a:gd name="connsiteY5" fmla="*/ 326599 h 337100"/>
              <a:gd name="connsiteX6" fmla="*/ 227959 w 327026"/>
              <a:gd name="connsiteY6" fmla="*/ 275402 h 337100"/>
              <a:gd name="connsiteX7" fmla="*/ 192294 w 327026"/>
              <a:gd name="connsiteY7" fmla="*/ 333162 h 337100"/>
              <a:gd name="connsiteX8" fmla="*/ 153988 w 327026"/>
              <a:gd name="connsiteY8" fmla="*/ 137564 h 337100"/>
              <a:gd name="connsiteX9" fmla="*/ 157951 w 327026"/>
              <a:gd name="connsiteY9" fmla="*/ 134938 h 337100"/>
              <a:gd name="connsiteX10" fmla="*/ 287448 w 327026"/>
              <a:gd name="connsiteY10" fmla="*/ 96838 h 337100"/>
              <a:gd name="connsiteX11" fmla="*/ 270368 w 327026"/>
              <a:gd name="connsiteY11" fmla="*/ 108528 h 337100"/>
              <a:gd name="connsiteX12" fmla="*/ 280879 w 327026"/>
              <a:gd name="connsiteY12" fmla="*/ 150092 h 337100"/>
              <a:gd name="connsiteX13" fmla="*/ 301899 w 327026"/>
              <a:gd name="connsiteY13" fmla="*/ 182563 h 337100"/>
              <a:gd name="connsiteX14" fmla="*/ 303213 w 327026"/>
              <a:gd name="connsiteY14" fmla="*/ 161781 h 337100"/>
              <a:gd name="connsiteX15" fmla="*/ 287448 w 327026"/>
              <a:gd name="connsiteY15" fmla="*/ 96838 h 337100"/>
              <a:gd name="connsiteX16" fmla="*/ 160474 w 327026"/>
              <a:gd name="connsiteY16" fmla="*/ 0 h 337100"/>
              <a:gd name="connsiteX17" fmla="*/ 322263 w 327026"/>
              <a:gd name="connsiteY17" fmla="*/ 161925 h 337100"/>
              <a:gd name="connsiteX18" fmla="*/ 314371 w 327026"/>
              <a:gd name="connsiteY18" fmla="*/ 211951 h 337100"/>
              <a:gd name="connsiteX19" fmla="*/ 242026 w 327026"/>
              <a:gd name="connsiteY19" fmla="*/ 165875 h 337100"/>
              <a:gd name="connsiteX20" fmla="*/ 259126 w 327026"/>
              <a:gd name="connsiteY20" fmla="*/ 139545 h 337100"/>
              <a:gd name="connsiteX21" fmla="*/ 244657 w 327026"/>
              <a:gd name="connsiteY21" fmla="*/ 94785 h 337100"/>
              <a:gd name="connsiteX22" fmla="*/ 203881 w 327026"/>
              <a:gd name="connsiteY22" fmla="*/ 63190 h 337100"/>
              <a:gd name="connsiteX23" fmla="*/ 186781 w 327026"/>
              <a:gd name="connsiteY23" fmla="*/ 22380 h 337100"/>
              <a:gd name="connsiteX24" fmla="*/ 160474 w 327026"/>
              <a:gd name="connsiteY24" fmla="*/ 19747 h 337100"/>
              <a:gd name="connsiteX25" fmla="*/ 74975 w 327026"/>
              <a:gd name="connsiteY25" fmla="*/ 48709 h 337100"/>
              <a:gd name="connsiteX26" fmla="*/ 86814 w 327026"/>
              <a:gd name="connsiteY26" fmla="*/ 86886 h 337100"/>
              <a:gd name="connsiteX27" fmla="*/ 53930 w 327026"/>
              <a:gd name="connsiteY27" fmla="*/ 111899 h 337100"/>
              <a:gd name="connsiteX28" fmla="*/ 53930 w 327026"/>
              <a:gd name="connsiteY28" fmla="*/ 140862 h 337100"/>
              <a:gd name="connsiteX29" fmla="*/ 59191 w 327026"/>
              <a:gd name="connsiteY29" fmla="*/ 157976 h 337100"/>
              <a:gd name="connsiteX30" fmla="*/ 21046 w 327026"/>
              <a:gd name="connsiteY30" fmla="*/ 181672 h 337100"/>
              <a:gd name="connsiteX31" fmla="*/ 35515 w 327026"/>
              <a:gd name="connsiteY31" fmla="*/ 227748 h 337100"/>
              <a:gd name="connsiteX32" fmla="*/ 59191 w 327026"/>
              <a:gd name="connsiteY32" fmla="*/ 190887 h 337100"/>
              <a:gd name="connsiteX33" fmla="*/ 89444 w 327026"/>
              <a:gd name="connsiteY33" fmla="*/ 198786 h 337100"/>
              <a:gd name="connsiteX34" fmla="*/ 122328 w 327026"/>
              <a:gd name="connsiteY34" fmla="*/ 215900 h 337100"/>
              <a:gd name="connsiteX35" fmla="*/ 96021 w 327026"/>
              <a:gd name="connsiteY35" fmla="*/ 248812 h 337100"/>
              <a:gd name="connsiteX36" fmla="*/ 86814 w 327026"/>
              <a:gd name="connsiteY36" fmla="*/ 283040 h 337100"/>
              <a:gd name="connsiteX37" fmla="*/ 160474 w 327026"/>
              <a:gd name="connsiteY37" fmla="*/ 304103 h 337100"/>
              <a:gd name="connsiteX38" fmla="*/ 167051 w 327026"/>
              <a:gd name="connsiteY38" fmla="*/ 302787 h 337100"/>
              <a:gd name="connsiteX39" fmla="*/ 170997 w 327026"/>
              <a:gd name="connsiteY39" fmla="*/ 322534 h 337100"/>
              <a:gd name="connsiteX40" fmla="*/ 160474 w 327026"/>
              <a:gd name="connsiteY40" fmla="*/ 323850 h 337100"/>
              <a:gd name="connsiteX41" fmla="*/ 0 w 327026"/>
              <a:gd name="connsiteY41" fmla="*/ 161925 h 337100"/>
              <a:gd name="connsiteX42" fmla="*/ 160474 w 327026"/>
              <a:gd name="connsiteY42" fmla="*/ 0 h 3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7026" h="337100">
                <a:moveTo>
                  <a:pt x="157951" y="134938"/>
                </a:moveTo>
                <a:cubicBezTo>
                  <a:pt x="157951" y="134938"/>
                  <a:pt x="157951" y="134938"/>
                  <a:pt x="327026" y="239958"/>
                </a:cubicBezTo>
                <a:cubicBezTo>
                  <a:pt x="327026" y="239958"/>
                  <a:pt x="327026" y="239958"/>
                  <a:pt x="259660" y="254398"/>
                </a:cubicBezTo>
                <a:lnTo>
                  <a:pt x="295325" y="305595"/>
                </a:lnTo>
                <a:cubicBezTo>
                  <a:pt x="301929" y="316097"/>
                  <a:pt x="300608" y="327911"/>
                  <a:pt x="292683" y="334475"/>
                </a:cubicBezTo>
                <a:cubicBezTo>
                  <a:pt x="283436" y="339726"/>
                  <a:pt x="271548" y="337101"/>
                  <a:pt x="263623" y="326599"/>
                </a:cubicBezTo>
                <a:cubicBezTo>
                  <a:pt x="263623" y="326599"/>
                  <a:pt x="263623" y="326599"/>
                  <a:pt x="227959" y="275402"/>
                </a:cubicBezTo>
                <a:cubicBezTo>
                  <a:pt x="227959" y="275402"/>
                  <a:pt x="227959" y="275402"/>
                  <a:pt x="192294" y="333162"/>
                </a:cubicBezTo>
                <a:cubicBezTo>
                  <a:pt x="192294" y="333162"/>
                  <a:pt x="192294" y="333162"/>
                  <a:pt x="153988" y="137564"/>
                </a:cubicBezTo>
                <a:cubicBezTo>
                  <a:pt x="153988" y="137564"/>
                  <a:pt x="153988" y="137564"/>
                  <a:pt x="157951" y="134938"/>
                </a:cubicBezTo>
                <a:close/>
                <a:moveTo>
                  <a:pt x="287448" y="96838"/>
                </a:moveTo>
                <a:cubicBezTo>
                  <a:pt x="280879" y="99436"/>
                  <a:pt x="272996" y="103332"/>
                  <a:pt x="270368" y="108528"/>
                </a:cubicBezTo>
                <a:cubicBezTo>
                  <a:pt x="265113" y="117620"/>
                  <a:pt x="271682" y="143597"/>
                  <a:pt x="280879" y="150092"/>
                </a:cubicBezTo>
                <a:cubicBezTo>
                  <a:pt x="292703" y="159184"/>
                  <a:pt x="299272" y="170873"/>
                  <a:pt x="301899" y="182563"/>
                </a:cubicBezTo>
                <a:cubicBezTo>
                  <a:pt x="303213" y="176069"/>
                  <a:pt x="303213" y="168276"/>
                  <a:pt x="303213" y="161781"/>
                </a:cubicBezTo>
                <a:cubicBezTo>
                  <a:pt x="303213" y="138402"/>
                  <a:pt x="297958" y="116321"/>
                  <a:pt x="287448" y="96838"/>
                </a:cubicBezTo>
                <a:close/>
                <a:moveTo>
                  <a:pt x="160474" y="0"/>
                </a:moveTo>
                <a:cubicBezTo>
                  <a:pt x="249918" y="0"/>
                  <a:pt x="322263" y="72405"/>
                  <a:pt x="322263" y="161925"/>
                </a:cubicBezTo>
                <a:cubicBezTo>
                  <a:pt x="322263" y="179039"/>
                  <a:pt x="319632" y="196153"/>
                  <a:pt x="314371" y="211951"/>
                </a:cubicBezTo>
                <a:cubicBezTo>
                  <a:pt x="314371" y="211951"/>
                  <a:pt x="314371" y="211951"/>
                  <a:pt x="242026" y="165875"/>
                </a:cubicBezTo>
                <a:cubicBezTo>
                  <a:pt x="247288" y="157976"/>
                  <a:pt x="257811" y="147444"/>
                  <a:pt x="259126" y="139545"/>
                </a:cubicBezTo>
                <a:cubicBezTo>
                  <a:pt x="260441" y="127697"/>
                  <a:pt x="251234" y="97418"/>
                  <a:pt x="244657" y="94785"/>
                </a:cubicBezTo>
                <a:cubicBezTo>
                  <a:pt x="238080" y="90836"/>
                  <a:pt x="218350" y="71089"/>
                  <a:pt x="203881" y="63190"/>
                </a:cubicBezTo>
                <a:cubicBezTo>
                  <a:pt x="193358" y="57924"/>
                  <a:pt x="188096" y="36861"/>
                  <a:pt x="186781" y="22380"/>
                </a:cubicBezTo>
                <a:cubicBezTo>
                  <a:pt x="177574" y="21063"/>
                  <a:pt x="169681" y="19747"/>
                  <a:pt x="160474" y="19747"/>
                </a:cubicBezTo>
                <a:cubicBezTo>
                  <a:pt x="128905" y="19747"/>
                  <a:pt x="98652" y="30279"/>
                  <a:pt x="74975" y="48709"/>
                </a:cubicBezTo>
                <a:cubicBezTo>
                  <a:pt x="81552" y="59241"/>
                  <a:pt x="93390" y="78988"/>
                  <a:pt x="86814" y="86886"/>
                </a:cubicBezTo>
                <a:cubicBezTo>
                  <a:pt x="78921" y="100051"/>
                  <a:pt x="53930" y="100051"/>
                  <a:pt x="53930" y="111899"/>
                </a:cubicBezTo>
                <a:cubicBezTo>
                  <a:pt x="53930" y="123747"/>
                  <a:pt x="52614" y="135596"/>
                  <a:pt x="53930" y="140862"/>
                </a:cubicBezTo>
                <a:cubicBezTo>
                  <a:pt x="55245" y="146128"/>
                  <a:pt x="69714" y="150077"/>
                  <a:pt x="59191" y="157976"/>
                </a:cubicBezTo>
                <a:cubicBezTo>
                  <a:pt x="52614" y="164558"/>
                  <a:pt x="32884" y="175090"/>
                  <a:pt x="21046" y="181672"/>
                </a:cubicBezTo>
                <a:cubicBezTo>
                  <a:pt x="22361" y="197470"/>
                  <a:pt x="27622" y="213267"/>
                  <a:pt x="35515" y="227748"/>
                </a:cubicBezTo>
                <a:cubicBezTo>
                  <a:pt x="38145" y="219850"/>
                  <a:pt x="49984" y="192204"/>
                  <a:pt x="59191" y="190887"/>
                </a:cubicBezTo>
                <a:cubicBezTo>
                  <a:pt x="69714" y="188254"/>
                  <a:pt x="78921" y="185621"/>
                  <a:pt x="89444" y="198786"/>
                </a:cubicBezTo>
                <a:cubicBezTo>
                  <a:pt x="99967" y="211951"/>
                  <a:pt x="114436" y="215900"/>
                  <a:pt x="122328" y="215900"/>
                </a:cubicBezTo>
                <a:cubicBezTo>
                  <a:pt x="130220" y="215900"/>
                  <a:pt x="121013" y="243546"/>
                  <a:pt x="96021" y="248812"/>
                </a:cubicBezTo>
                <a:cubicBezTo>
                  <a:pt x="72345" y="252761"/>
                  <a:pt x="106544" y="283040"/>
                  <a:pt x="86814" y="283040"/>
                </a:cubicBezTo>
                <a:cubicBezTo>
                  <a:pt x="109175" y="296204"/>
                  <a:pt x="134167" y="304103"/>
                  <a:pt x="160474" y="304103"/>
                </a:cubicBezTo>
                <a:cubicBezTo>
                  <a:pt x="163105" y="304103"/>
                  <a:pt x="165735" y="302787"/>
                  <a:pt x="167051" y="302787"/>
                </a:cubicBezTo>
                <a:cubicBezTo>
                  <a:pt x="167051" y="302787"/>
                  <a:pt x="167051" y="302787"/>
                  <a:pt x="170997" y="322534"/>
                </a:cubicBezTo>
                <a:cubicBezTo>
                  <a:pt x="168366" y="322534"/>
                  <a:pt x="164420" y="323850"/>
                  <a:pt x="160474" y="323850"/>
                </a:cubicBezTo>
                <a:cubicBezTo>
                  <a:pt x="72345" y="323850"/>
                  <a:pt x="0" y="251445"/>
                  <a:pt x="0" y="161925"/>
                </a:cubicBezTo>
                <a:cubicBezTo>
                  <a:pt x="0" y="72405"/>
                  <a:pt x="72345" y="0"/>
                  <a:pt x="1604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52" name="任意多边形: 形状 51"/>
          <p:cNvSpPr>
            <a:spLocks noChangeAspect="1"/>
          </p:cNvSpPr>
          <p:nvPr/>
        </p:nvSpPr>
        <p:spPr bwMode="auto">
          <a:xfrm>
            <a:off x="3178120" y="1432647"/>
            <a:ext cx="365205" cy="335261"/>
          </a:xfrm>
          <a:custGeom>
            <a:avLst/>
            <a:gdLst>
              <a:gd name="connsiteX0" fmla="*/ 117399 w 337212"/>
              <a:gd name="connsiteY0" fmla="*/ 192088 h 309563"/>
              <a:gd name="connsiteX1" fmla="*/ 130099 w 337212"/>
              <a:gd name="connsiteY1" fmla="*/ 196036 h 309563"/>
              <a:gd name="connsiteX2" fmla="*/ 130099 w 337212"/>
              <a:gd name="connsiteY2" fmla="*/ 278941 h 309563"/>
              <a:gd name="connsiteX3" fmla="*/ 117399 w 337212"/>
              <a:gd name="connsiteY3" fmla="*/ 292101 h 309563"/>
              <a:gd name="connsiteX4" fmla="*/ 176137 w 337212"/>
              <a:gd name="connsiteY4" fmla="*/ 187325 h 309563"/>
              <a:gd name="connsiteX5" fmla="*/ 187250 w 337212"/>
              <a:gd name="connsiteY5" fmla="*/ 191271 h 309563"/>
              <a:gd name="connsiteX6" fmla="*/ 187250 w 337212"/>
              <a:gd name="connsiteY6" fmla="*/ 267562 h 309563"/>
              <a:gd name="connsiteX7" fmla="*/ 176137 w 337212"/>
              <a:gd name="connsiteY7" fmla="*/ 279400 h 309563"/>
              <a:gd name="connsiteX8" fmla="*/ 176137 w 337212"/>
              <a:gd name="connsiteY8" fmla="*/ 187325 h 309563"/>
              <a:gd name="connsiteX9" fmla="*/ 231699 w 337212"/>
              <a:gd name="connsiteY9" fmla="*/ 180975 h 309563"/>
              <a:gd name="connsiteX10" fmla="*/ 239637 w 337212"/>
              <a:gd name="connsiteY10" fmla="*/ 184982 h 309563"/>
              <a:gd name="connsiteX11" fmla="*/ 239637 w 337212"/>
              <a:gd name="connsiteY11" fmla="*/ 254429 h 309563"/>
              <a:gd name="connsiteX12" fmla="*/ 231699 w 337212"/>
              <a:gd name="connsiteY12" fmla="*/ 265113 h 309563"/>
              <a:gd name="connsiteX13" fmla="*/ 277737 w 337212"/>
              <a:gd name="connsiteY13" fmla="*/ 177800 h 309563"/>
              <a:gd name="connsiteX14" fmla="*/ 287262 w 337212"/>
              <a:gd name="connsiteY14" fmla="*/ 180398 h 309563"/>
              <a:gd name="connsiteX15" fmla="*/ 287262 w 337212"/>
              <a:gd name="connsiteY15" fmla="*/ 238847 h 309563"/>
              <a:gd name="connsiteX16" fmla="*/ 277737 w 337212"/>
              <a:gd name="connsiteY16" fmla="*/ 249238 h 309563"/>
              <a:gd name="connsiteX17" fmla="*/ 280912 w 337212"/>
              <a:gd name="connsiteY17" fmla="*/ 92075 h 309563"/>
              <a:gd name="connsiteX18" fmla="*/ 307493 w 337212"/>
              <a:gd name="connsiteY18" fmla="*/ 92075 h 309563"/>
              <a:gd name="connsiteX19" fmla="*/ 315468 w 337212"/>
              <a:gd name="connsiteY19" fmla="*/ 97314 h 309563"/>
              <a:gd name="connsiteX20" fmla="*/ 336733 w 337212"/>
              <a:gd name="connsiteY20" fmla="*/ 158869 h 309563"/>
              <a:gd name="connsiteX21" fmla="*/ 331417 w 337212"/>
              <a:gd name="connsiteY21" fmla="*/ 169347 h 309563"/>
              <a:gd name="connsiteX22" fmla="*/ 320784 w 337212"/>
              <a:gd name="connsiteY22" fmla="*/ 164108 h 309563"/>
              <a:gd name="connsiteX23" fmla="*/ 314139 w 337212"/>
              <a:gd name="connsiteY23" fmla="*/ 145772 h 309563"/>
              <a:gd name="connsiteX24" fmla="*/ 314139 w 337212"/>
              <a:gd name="connsiteY24" fmla="*/ 238761 h 309563"/>
              <a:gd name="connsiteX25" fmla="*/ 304835 w 337212"/>
              <a:gd name="connsiteY25" fmla="*/ 249238 h 309563"/>
              <a:gd name="connsiteX26" fmla="*/ 294203 w 337212"/>
              <a:gd name="connsiteY26" fmla="*/ 238761 h 309563"/>
              <a:gd name="connsiteX27" fmla="*/ 294203 w 337212"/>
              <a:gd name="connsiteY27" fmla="*/ 179824 h 309563"/>
              <a:gd name="connsiteX28" fmla="*/ 288886 w 337212"/>
              <a:gd name="connsiteY28" fmla="*/ 179824 h 309563"/>
              <a:gd name="connsiteX29" fmla="*/ 294203 w 337212"/>
              <a:gd name="connsiteY29" fmla="*/ 178515 h 309563"/>
              <a:gd name="connsiteX30" fmla="*/ 304835 w 337212"/>
              <a:gd name="connsiteY30" fmla="*/ 157560 h 309563"/>
              <a:gd name="connsiteX31" fmla="*/ 280912 w 337212"/>
              <a:gd name="connsiteY31" fmla="*/ 92075 h 309563"/>
              <a:gd name="connsiteX32" fmla="*/ 231699 w 337212"/>
              <a:gd name="connsiteY32" fmla="*/ 82550 h 309563"/>
              <a:gd name="connsiteX33" fmla="*/ 243745 w 337212"/>
              <a:gd name="connsiteY33" fmla="*/ 82550 h 309563"/>
              <a:gd name="connsiteX34" fmla="*/ 262484 w 337212"/>
              <a:gd name="connsiteY34" fmla="*/ 82550 h 309563"/>
              <a:gd name="connsiteX35" fmla="*/ 273192 w 337212"/>
              <a:gd name="connsiteY35" fmla="*/ 89117 h 309563"/>
              <a:gd name="connsiteX36" fmla="*/ 297285 w 337212"/>
              <a:gd name="connsiteY36" fmla="*/ 160041 h 309563"/>
              <a:gd name="connsiteX37" fmla="*/ 291931 w 337212"/>
              <a:gd name="connsiteY37" fmla="*/ 171861 h 309563"/>
              <a:gd name="connsiteX38" fmla="*/ 279885 w 337212"/>
              <a:gd name="connsiteY38" fmla="*/ 166608 h 309563"/>
              <a:gd name="connsiteX39" fmla="*/ 271854 w 337212"/>
              <a:gd name="connsiteY39" fmla="*/ 144280 h 309563"/>
              <a:gd name="connsiteX40" fmla="*/ 271854 w 337212"/>
              <a:gd name="connsiteY40" fmla="*/ 253292 h 309563"/>
              <a:gd name="connsiteX41" fmla="*/ 259807 w 337212"/>
              <a:gd name="connsiteY41" fmla="*/ 265113 h 309563"/>
              <a:gd name="connsiteX42" fmla="*/ 247761 w 337212"/>
              <a:gd name="connsiteY42" fmla="*/ 253292 h 309563"/>
              <a:gd name="connsiteX43" fmla="*/ 247761 w 337212"/>
              <a:gd name="connsiteY43" fmla="*/ 183682 h 309563"/>
              <a:gd name="connsiteX44" fmla="*/ 258469 w 337212"/>
              <a:gd name="connsiteY44" fmla="*/ 160041 h 309563"/>
              <a:gd name="connsiteX45" fmla="*/ 231699 w 337212"/>
              <a:gd name="connsiteY45" fmla="*/ 82550 h 309563"/>
              <a:gd name="connsiteX46" fmla="*/ 177724 w 337212"/>
              <a:gd name="connsiteY46" fmla="*/ 77788 h 309563"/>
              <a:gd name="connsiteX47" fmla="*/ 214510 w 337212"/>
              <a:gd name="connsiteY47" fmla="*/ 77788 h 309563"/>
              <a:gd name="connsiteX48" fmla="*/ 225021 w 337212"/>
              <a:gd name="connsiteY48" fmla="*/ 85643 h 309563"/>
              <a:gd name="connsiteX49" fmla="*/ 252610 w 337212"/>
              <a:gd name="connsiteY49" fmla="*/ 162884 h 309563"/>
              <a:gd name="connsiteX50" fmla="*/ 246041 w 337212"/>
              <a:gd name="connsiteY50" fmla="*/ 175976 h 309563"/>
              <a:gd name="connsiteX51" fmla="*/ 231590 w 337212"/>
              <a:gd name="connsiteY51" fmla="*/ 169430 h 309563"/>
              <a:gd name="connsiteX52" fmla="*/ 223707 w 337212"/>
              <a:gd name="connsiteY52" fmla="*/ 145865 h 309563"/>
              <a:gd name="connsiteX53" fmla="*/ 223707 w 337212"/>
              <a:gd name="connsiteY53" fmla="*/ 266309 h 309563"/>
              <a:gd name="connsiteX54" fmla="*/ 210569 w 337212"/>
              <a:gd name="connsiteY54" fmla="*/ 279401 h 309563"/>
              <a:gd name="connsiteX55" fmla="*/ 198745 w 337212"/>
              <a:gd name="connsiteY55" fmla="*/ 266309 h 309563"/>
              <a:gd name="connsiteX56" fmla="*/ 198745 w 337212"/>
              <a:gd name="connsiteY56" fmla="*/ 189068 h 309563"/>
              <a:gd name="connsiteX57" fmla="*/ 197759 w 337212"/>
              <a:gd name="connsiteY57" fmla="*/ 189068 h 309563"/>
              <a:gd name="connsiteX58" fmla="*/ 194803 w 337212"/>
              <a:gd name="connsiteY58" fmla="*/ 189068 h 309563"/>
              <a:gd name="connsiteX59" fmla="*/ 206628 w 337212"/>
              <a:gd name="connsiteY59" fmla="*/ 178595 h 309563"/>
              <a:gd name="connsiteX60" fmla="*/ 206628 w 337212"/>
              <a:gd name="connsiteY60" fmla="*/ 162884 h 309563"/>
              <a:gd name="connsiteX61" fmla="*/ 177724 w 337212"/>
              <a:gd name="connsiteY61" fmla="*/ 79097 h 309563"/>
              <a:gd name="connsiteX62" fmla="*/ 177724 w 337212"/>
              <a:gd name="connsiteY62" fmla="*/ 77788 h 309563"/>
              <a:gd name="connsiteX63" fmla="*/ 120574 w 337212"/>
              <a:gd name="connsiteY63" fmla="*/ 73025 h 309563"/>
              <a:gd name="connsiteX64" fmla="*/ 157008 w 337212"/>
              <a:gd name="connsiteY64" fmla="*/ 73025 h 309563"/>
              <a:gd name="connsiteX65" fmla="*/ 168720 w 337212"/>
              <a:gd name="connsiteY65" fmla="*/ 80953 h 309563"/>
              <a:gd name="connsiteX66" fmla="*/ 197347 w 337212"/>
              <a:gd name="connsiteY66" fmla="*/ 166840 h 309563"/>
              <a:gd name="connsiteX67" fmla="*/ 190840 w 337212"/>
              <a:gd name="connsiteY67" fmla="*/ 181375 h 309563"/>
              <a:gd name="connsiteX68" fmla="*/ 176527 w 337212"/>
              <a:gd name="connsiteY68" fmla="*/ 173447 h 309563"/>
              <a:gd name="connsiteX69" fmla="*/ 167418 w 337212"/>
              <a:gd name="connsiteY69" fmla="*/ 148341 h 309563"/>
              <a:gd name="connsiteX70" fmla="*/ 167418 w 337212"/>
              <a:gd name="connsiteY70" fmla="*/ 279153 h 309563"/>
              <a:gd name="connsiteX71" fmla="*/ 153105 w 337212"/>
              <a:gd name="connsiteY71" fmla="*/ 293688 h 309563"/>
              <a:gd name="connsiteX72" fmla="*/ 140093 w 337212"/>
              <a:gd name="connsiteY72" fmla="*/ 279153 h 309563"/>
              <a:gd name="connsiteX73" fmla="*/ 140093 w 337212"/>
              <a:gd name="connsiteY73" fmla="*/ 195909 h 309563"/>
              <a:gd name="connsiteX74" fmla="*/ 133586 w 337212"/>
              <a:gd name="connsiteY74" fmla="*/ 195909 h 309563"/>
              <a:gd name="connsiteX75" fmla="*/ 138791 w 337212"/>
              <a:gd name="connsiteY75" fmla="*/ 194588 h 309563"/>
              <a:gd name="connsiteX76" fmla="*/ 151804 w 337212"/>
              <a:gd name="connsiteY76" fmla="*/ 166840 h 309563"/>
              <a:gd name="connsiteX77" fmla="*/ 120574 w 337212"/>
              <a:gd name="connsiteY77" fmla="*/ 73025 h 309563"/>
              <a:gd name="connsiteX78" fmla="*/ 46220 w 337212"/>
              <a:gd name="connsiteY78" fmla="*/ 66675 h 309563"/>
              <a:gd name="connsiteX79" fmla="*/ 72821 w 337212"/>
              <a:gd name="connsiteY79" fmla="*/ 66675 h 309563"/>
              <a:gd name="connsiteX80" fmla="*/ 98092 w 337212"/>
              <a:gd name="connsiteY80" fmla="*/ 66675 h 309563"/>
              <a:gd name="connsiteX81" fmla="*/ 111393 w 337212"/>
              <a:gd name="connsiteY81" fmla="*/ 74595 h 309563"/>
              <a:gd name="connsiteX82" fmla="*/ 143315 w 337212"/>
              <a:gd name="connsiteY82" fmla="*/ 169638 h 309563"/>
              <a:gd name="connsiteX83" fmla="*/ 135334 w 337212"/>
              <a:gd name="connsiteY83" fmla="*/ 185479 h 309563"/>
              <a:gd name="connsiteX84" fmla="*/ 119374 w 337212"/>
              <a:gd name="connsiteY84" fmla="*/ 177559 h 309563"/>
              <a:gd name="connsiteX85" fmla="*/ 108733 w 337212"/>
              <a:gd name="connsiteY85" fmla="*/ 148518 h 309563"/>
              <a:gd name="connsiteX86" fmla="*/ 108733 w 337212"/>
              <a:gd name="connsiteY86" fmla="*/ 295043 h 309563"/>
              <a:gd name="connsiteX87" fmla="*/ 94102 w 337212"/>
              <a:gd name="connsiteY87" fmla="*/ 309563 h 309563"/>
              <a:gd name="connsiteX88" fmla="*/ 78141 w 337212"/>
              <a:gd name="connsiteY88" fmla="*/ 295043 h 309563"/>
              <a:gd name="connsiteX89" fmla="*/ 78141 w 337212"/>
              <a:gd name="connsiteY89" fmla="*/ 202640 h 309563"/>
              <a:gd name="connsiteX90" fmla="*/ 66171 w 337212"/>
              <a:gd name="connsiteY90" fmla="*/ 202640 h 309563"/>
              <a:gd name="connsiteX91" fmla="*/ 66171 w 337212"/>
              <a:gd name="connsiteY91" fmla="*/ 295043 h 309563"/>
              <a:gd name="connsiteX92" fmla="*/ 50210 w 337212"/>
              <a:gd name="connsiteY92" fmla="*/ 309563 h 309563"/>
              <a:gd name="connsiteX93" fmla="*/ 35579 w 337212"/>
              <a:gd name="connsiteY93" fmla="*/ 295043 h 309563"/>
              <a:gd name="connsiteX94" fmla="*/ 35579 w 337212"/>
              <a:gd name="connsiteY94" fmla="*/ 148518 h 309563"/>
              <a:gd name="connsiteX95" fmla="*/ 24938 w 337212"/>
              <a:gd name="connsiteY95" fmla="*/ 177559 h 309563"/>
              <a:gd name="connsiteX96" fmla="*/ 8978 w 337212"/>
              <a:gd name="connsiteY96" fmla="*/ 185479 h 309563"/>
              <a:gd name="connsiteX97" fmla="*/ 997 w 337212"/>
              <a:gd name="connsiteY97" fmla="*/ 169638 h 309563"/>
              <a:gd name="connsiteX98" fmla="*/ 32919 w 337212"/>
              <a:gd name="connsiteY98" fmla="*/ 74595 h 309563"/>
              <a:gd name="connsiteX99" fmla="*/ 46220 w 337212"/>
              <a:gd name="connsiteY99" fmla="*/ 66675 h 309563"/>
              <a:gd name="connsiteX100" fmla="*/ 289643 w 337212"/>
              <a:gd name="connsiteY100" fmla="*/ 49213 h 309563"/>
              <a:gd name="connsiteX101" fmla="*/ 309487 w 337212"/>
              <a:gd name="connsiteY101" fmla="*/ 68263 h 309563"/>
              <a:gd name="connsiteX102" fmla="*/ 289643 w 337212"/>
              <a:gd name="connsiteY102" fmla="*/ 87313 h 309563"/>
              <a:gd name="connsiteX103" fmla="*/ 269799 w 337212"/>
              <a:gd name="connsiteY103" fmla="*/ 68263 h 309563"/>
              <a:gd name="connsiteX104" fmla="*/ 271122 w 337212"/>
              <a:gd name="connsiteY104" fmla="*/ 68263 h 309563"/>
              <a:gd name="connsiteX105" fmla="*/ 272445 w 337212"/>
              <a:gd name="connsiteY105" fmla="*/ 59373 h 309563"/>
              <a:gd name="connsiteX106" fmla="*/ 289643 w 337212"/>
              <a:gd name="connsiteY106" fmla="*/ 49213 h 309563"/>
              <a:gd name="connsiteX107" fmla="*/ 244544 w 337212"/>
              <a:gd name="connsiteY107" fmla="*/ 33338 h 309563"/>
              <a:gd name="connsiteX108" fmla="*/ 266625 w 337212"/>
              <a:gd name="connsiteY108" fmla="*/ 55699 h 309563"/>
              <a:gd name="connsiteX109" fmla="*/ 244544 w 337212"/>
              <a:gd name="connsiteY109" fmla="*/ 79376 h 309563"/>
              <a:gd name="connsiteX110" fmla="*/ 223762 w 337212"/>
              <a:gd name="connsiteY110" fmla="*/ 63592 h 309563"/>
              <a:gd name="connsiteX111" fmla="*/ 226360 w 337212"/>
              <a:gd name="connsiteY111" fmla="*/ 49123 h 309563"/>
              <a:gd name="connsiteX112" fmla="*/ 226360 w 337212"/>
              <a:gd name="connsiteY112" fmla="*/ 43861 h 309563"/>
              <a:gd name="connsiteX113" fmla="*/ 244544 w 337212"/>
              <a:gd name="connsiteY113" fmla="*/ 33338 h 309563"/>
              <a:gd name="connsiteX114" fmla="*/ 192806 w 337212"/>
              <a:gd name="connsiteY114" fmla="*/ 23813 h 309563"/>
              <a:gd name="connsiteX115" fmla="*/ 217412 w 337212"/>
              <a:gd name="connsiteY115" fmla="*/ 48420 h 309563"/>
              <a:gd name="connsiteX116" fmla="*/ 192806 w 337212"/>
              <a:gd name="connsiteY116" fmla="*/ 73026 h 309563"/>
              <a:gd name="connsiteX117" fmla="*/ 168199 w 337212"/>
              <a:gd name="connsiteY117" fmla="*/ 51010 h 309563"/>
              <a:gd name="connsiteX118" fmla="*/ 170789 w 337212"/>
              <a:gd name="connsiteY118" fmla="*/ 39354 h 309563"/>
              <a:gd name="connsiteX119" fmla="*/ 170789 w 337212"/>
              <a:gd name="connsiteY119" fmla="*/ 38059 h 309563"/>
              <a:gd name="connsiteX120" fmla="*/ 192806 w 337212"/>
              <a:gd name="connsiteY120" fmla="*/ 23813 h 309563"/>
              <a:gd name="connsiteX121" fmla="*/ 133275 w 337212"/>
              <a:gd name="connsiteY121" fmla="*/ 12700 h 309563"/>
              <a:gd name="connsiteX122" fmla="*/ 160262 w 337212"/>
              <a:gd name="connsiteY122" fmla="*/ 39029 h 309563"/>
              <a:gd name="connsiteX123" fmla="*/ 133275 w 337212"/>
              <a:gd name="connsiteY123" fmla="*/ 66675 h 309563"/>
              <a:gd name="connsiteX124" fmla="*/ 106287 w 337212"/>
              <a:gd name="connsiteY124" fmla="*/ 48245 h 309563"/>
              <a:gd name="connsiteX125" fmla="*/ 111685 w 337212"/>
              <a:gd name="connsiteY125" fmla="*/ 29814 h 309563"/>
              <a:gd name="connsiteX126" fmla="*/ 110335 w 337212"/>
              <a:gd name="connsiteY126" fmla="*/ 23232 h 309563"/>
              <a:gd name="connsiteX127" fmla="*/ 133275 w 337212"/>
              <a:gd name="connsiteY127" fmla="*/ 12700 h 309563"/>
              <a:gd name="connsiteX128" fmla="*/ 72809 w 337212"/>
              <a:gd name="connsiteY128" fmla="*/ 0 h 309563"/>
              <a:gd name="connsiteX129" fmla="*/ 101525 w 337212"/>
              <a:gd name="connsiteY129" fmla="*/ 30163 h 309563"/>
              <a:gd name="connsiteX130" fmla="*/ 72809 w 337212"/>
              <a:gd name="connsiteY130" fmla="*/ 60325 h 309563"/>
              <a:gd name="connsiteX131" fmla="*/ 42787 w 337212"/>
              <a:gd name="connsiteY131" fmla="*/ 30163 h 309563"/>
              <a:gd name="connsiteX132" fmla="*/ 72809 w 337212"/>
              <a:gd name="connsiteY132" fmla="*/ 0 h 3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37212" h="309563">
                <a:moveTo>
                  <a:pt x="117399" y="192088"/>
                </a:moveTo>
                <a:cubicBezTo>
                  <a:pt x="121632" y="194720"/>
                  <a:pt x="125866" y="196036"/>
                  <a:pt x="130099" y="196036"/>
                </a:cubicBezTo>
                <a:cubicBezTo>
                  <a:pt x="130099" y="196036"/>
                  <a:pt x="130099" y="196036"/>
                  <a:pt x="130099" y="278941"/>
                </a:cubicBezTo>
                <a:cubicBezTo>
                  <a:pt x="130099" y="285521"/>
                  <a:pt x="124455" y="290785"/>
                  <a:pt x="117399" y="292101"/>
                </a:cubicBezTo>
                <a:close/>
                <a:moveTo>
                  <a:pt x="176137" y="187325"/>
                </a:moveTo>
                <a:cubicBezTo>
                  <a:pt x="179841" y="189956"/>
                  <a:pt x="183546" y="191271"/>
                  <a:pt x="187250" y="191271"/>
                </a:cubicBezTo>
                <a:cubicBezTo>
                  <a:pt x="187250" y="191271"/>
                  <a:pt x="187250" y="191271"/>
                  <a:pt x="187250" y="267562"/>
                </a:cubicBezTo>
                <a:cubicBezTo>
                  <a:pt x="187250" y="274139"/>
                  <a:pt x="182311" y="279400"/>
                  <a:pt x="176137" y="279400"/>
                </a:cubicBezTo>
                <a:cubicBezTo>
                  <a:pt x="176137" y="279400"/>
                  <a:pt x="176137" y="279400"/>
                  <a:pt x="176137" y="187325"/>
                </a:cubicBezTo>
                <a:close/>
                <a:moveTo>
                  <a:pt x="231699" y="180975"/>
                </a:moveTo>
                <a:cubicBezTo>
                  <a:pt x="233967" y="183646"/>
                  <a:pt x="236235" y="183646"/>
                  <a:pt x="239637" y="184982"/>
                </a:cubicBezTo>
                <a:cubicBezTo>
                  <a:pt x="239637" y="184982"/>
                  <a:pt x="239637" y="184982"/>
                  <a:pt x="239637" y="254429"/>
                </a:cubicBezTo>
                <a:cubicBezTo>
                  <a:pt x="239637" y="259771"/>
                  <a:pt x="236235" y="263778"/>
                  <a:pt x="231699" y="265113"/>
                </a:cubicBezTo>
                <a:close/>
                <a:moveTo>
                  <a:pt x="277737" y="177800"/>
                </a:moveTo>
                <a:cubicBezTo>
                  <a:pt x="280458" y="179099"/>
                  <a:pt x="283180" y="180398"/>
                  <a:pt x="287262" y="180398"/>
                </a:cubicBezTo>
                <a:cubicBezTo>
                  <a:pt x="287262" y="180398"/>
                  <a:pt x="287262" y="180398"/>
                  <a:pt x="287262" y="238847"/>
                </a:cubicBezTo>
                <a:cubicBezTo>
                  <a:pt x="287262" y="244043"/>
                  <a:pt x="283180" y="247939"/>
                  <a:pt x="277737" y="249238"/>
                </a:cubicBezTo>
                <a:close/>
                <a:moveTo>
                  <a:pt x="280912" y="92075"/>
                </a:moveTo>
                <a:cubicBezTo>
                  <a:pt x="282241" y="92075"/>
                  <a:pt x="306164" y="92075"/>
                  <a:pt x="307493" y="92075"/>
                </a:cubicBezTo>
                <a:cubicBezTo>
                  <a:pt x="311481" y="92075"/>
                  <a:pt x="314139" y="94694"/>
                  <a:pt x="315468" y="97314"/>
                </a:cubicBezTo>
                <a:cubicBezTo>
                  <a:pt x="315468" y="97314"/>
                  <a:pt x="315468" y="97314"/>
                  <a:pt x="336733" y="158869"/>
                </a:cubicBezTo>
                <a:cubicBezTo>
                  <a:pt x="338062" y="162798"/>
                  <a:pt x="336733" y="168037"/>
                  <a:pt x="331417" y="169347"/>
                </a:cubicBezTo>
                <a:cubicBezTo>
                  <a:pt x="327430" y="170657"/>
                  <a:pt x="322113" y="168037"/>
                  <a:pt x="320784" y="164108"/>
                </a:cubicBezTo>
                <a:cubicBezTo>
                  <a:pt x="320784" y="164108"/>
                  <a:pt x="320784" y="164108"/>
                  <a:pt x="314139" y="145772"/>
                </a:cubicBezTo>
                <a:cubicBezTo>
                  <a:pt x="314139" y="145772"/>
                  <a:pt x="314139" y="145772"/>
                  <a:pt x="314139" y="238761"/>
                </a:cubicBezTo>
                <a:cubicBezTo>
                  <a:pt x="314139" y="243999"/>
                  <a:pt x="310152" y="249238"/>
                  <a:pt x="304835" y="249238"/>
                </a:cubicBezTo>
                <a:cubicBezTo>
                  <a:pt x="299519" y="249238"/>
                  <a:pt x="294203" y="243999"/>
                  <a:pt x="294203" y="238761"/>
                </a:cubicBezTo>
                <a:cubicBezTo>
                  <a:pt x="294203" y="238761"/>
                  <a:pt x="294203" y="238761"/>
                  <a:pt x="294203" y="179824"/>
                </a:cubicBezTo>
                <a:cubicBezTo>
                  <a:pt x="294203" y="179824"/>
                  <a:pt x="294203" y="179824"/>
                  <a:pt x="288886" y="179824"/>
                </a:cubicBezTo>
                <a:cubicBezTo>
                  <a:pt x="291545" y="179824"/>
                  <a:pt x="292874" y="179824"/>
                  <a:pt x="294203" y="178515"/>
                </a:cubicBezTo>
                <a:cubicBezTo>
                  <a:pt x="302177" y="175895"/>
                  <a:pt x="307493" y="166727"/>
                  <a:pt x="304835" y="157560"/>
                </a:cubicBezTo>
                <a:cubicBezTo>
                  <a:pt x="304835" y="157560"/>
                  <a:pt x="304835" y="157560"/>
                  <a:pt x="280912" y="92075"/>
                </a:cubicBezTo>
                <a:close/>
                <a:moveTo>
                  <a:pt x="231699" y="82550"/>
                </a:moveTo>
                <a:cubicBezTo>
                  <a:pt x="235715" y="82550"/>
                  <a:pt x="239730" y="82550"/>
                  <a:pt x="243745" y="82550"/>
                </a:cubicBezTo>
                <a:cubicBezTo>
                  <a:pt x="253115" y="82550"/>
                  <a:pt x="262484" y="82550"/>
                  <a:pt x="262484" y="82550"/>
                </a:cubicBezTo>
                <a:cubicBezTo>
                  <a:pt x="267838" y="82550"/>
                  <a:pt x="271854" y="85177"/>
                  <a:pt x="273192" y="89117"/>
                </a:cubicBezTo>
                <a:cubicBezTo>
                  <a:pt x="273192" y="89117"/>
                  <a:pt x="273192" y="89117"/>
                  <a:pt x="297285" y="160041"/>
                </a:cubicBezTo>
                <a:cubicBezTo>
                  <a:pt x="299962" y="165294"/>
                  <a:pt x="297285" y="170548"/>
                  <a:pt x="291931" y="171861"/>
                </a:cubicBezTo>
                <a:cubicBezTo>
                  <a:pt x="286577" y="174488"/>
                  <a:pt x="281223" y="170548"/>
                  <a:pt x="279885" y="166608"/>
                </a:cubicBezTo>
                <a:cubicBezTo>
                  <a:pt x="279885" y="166608"/>
                  <a:pt x="279885" y="166608"/>
                  <a:pt x="271854" y="144280"/>
                </a:cubicBezTo>
                <a:cubicBezTo>
                  <a:pt x="271854" y="144280"/>
                  <a:pt x="271854" y="144280"/>
                  <a:pt x="271854" y="253292"/>
                </a:cubicBezTo>
                <a:cubicBezTo>
                  <a:pt x="271854" y="259859"/>
                  <a:pt x="266500" y="265113"/>
                  <a:pt x="259807" y="265113"/>
                </a:cubicBezTo>
                <a:cubicBezTo>
                  <a:pt x="253115" y="265113"/>
                  <a:pt x="247761" y="259859"/>
                  <a:pt x="247761" y="253292"/>
                </a:cubicBezTo>
                <a:cubicBezTo>
                  <a:pt x="247761" y="253292"/>
                  <a:pt x="247761" y="253292"/>
                  <a:pt x="247761" y="183682"/>
                </a:cubicBezTo>
                <a:cubicBezTo>
                  <a:pt x="257130" y="179742"/>
                  <a:pt x="262484" y="169235"/>
                  <a:pt x="258469" y="160041"/>
                </a:cubicBezTo>
                <a:cubicBezTo>
                  <a:pt x="258469" y="160041"/>
                  <a:pt x="258469" y="160041"/>
                  <a:pt x="231699" y="82550"/>
                </a:cubicBezTo>
                <a:close/>
                <a:moveTo>
                  <a:pt x="177724" y="77788"/>
                </a:moveTo>
                <a:cubicBezTo>
                  <a:pt x="177724" y="77788"/>
                  <a:pt x="213196" y="77788"/>
                  <a:pt x="214510" y="77788"/>
                </a:cubicBezTo>
                <a:cubicBezTo>
                  <a:pt x="219765" y="77788"/>
                  <a:pt x="223707" y="80406"/>
                  <a:pt x="225021" y="85643"/>
                </a:cubicBezTo>
                <a:cubicBezTo>
                  <a:pt x="225021" y="85643"/>
                  <a:pt x="225021" y="85643"/>
                  <a:pt x="252610" y="162884"/>
                </a:cubicBezTo>
                <a:cubicBezTo>
                  <a:pt x="253924" y="168121"/>
                  <a:pt x="251296" y="174667"/>
                  <a:pt x="246041" y="175976"/>
                </a:cubicBezTo>
                <a:cubicBezTo>
                  <a:pt x="239472" y="178595"/>
                  <a:pt x="234217" y="175976"/>
                  <a:pt x="231590" y="169430"/>
                </a:cubicBezTo>
                <a:cubicBezTo>
                  <a:pt x="231590" y="169430"/>
                  <a:pt x="231590" y="169430"/>
                  <a:pt x="223707" y="145865"/>
                </a:cubicBezTo>
                <a:cubicBezTo>
                  <a:pt x="223707" y="145865"/>
                  <a:pt x="223707" y="145865"/>
                  <a:pt x="223707" y="266309"/>
                </a:cubicBezTo>
                <a:cubicBezTo>
                  <a:pt x="223707" y="272855"/>
                  <a:pt x="218452" y="279401"/>
                  <a:pt x="210569" y="279401"/>
                </a:cubicBezTo>
                <a:cubicBezTo>
                  <a:pt x="204000" y="279401"/>
                  <a:pt x="198745" y="272855"/>
                  <a:pt x="198745" y="266309"/>
                </a:cubicBezTo>
                <a:cubicBezTo>
                  <a:pt x="198745" y="266309"/>
                  <a:pt x="198745" y="266309"/>
                  <a:pt x="198745" y="189068"/>
                </a:cubicBezTo>
                <a:cubicBezTo>
                  <a:pt x="198745" y="189068"/>
                  <a:pt x="198745" y="189068"/>
                  <a:pt x="197759" y="189068"/>
                </a:cubicBezTo>
                <a:lnTo>
                  <a:pt x="194803" y="189068"/>
                </a:lnTo>
                <a:cubicBezTo>
                  <a:pt x="200059" y="187759"/>
                  <a:pt x="204000" y="183831"/>
                  <a:pt x="206628" y="178595"/>
                </a:cubicBezTo>
                <a:cubicBezTo>
                  <a:pt x="209255" y="173358"/>
                  <a:pt x="209255" y="168121"/>
                  <a:pt x="206628" y="162884"/>
                </a:cubicBezTo>
                <a:cubicBezTo>
                  <a:pt x="206628" y="162884"/>
                  <a:pt x="206628" y="162884"/>
                  <a:pt x="177724" y="79097"/>
                </a:cubicBezTo>
                <a:cubicBezTo>
                  <a:pt x="177724" y="79097"/>
                  <a:pt x="177724" y="77788"/>
                  <a:pt x="177724" y="77788"/>
                </a:cubicBezTo>
                <a:close/>
                <a:moveTo>
                  <a:pt x="120574" y="73025"/>
                </a:moveTo>
                <a:cubicBezTo>
                  <a:pt x="120574" y="73025"/>
                  <a:pt x="157008" y="73025"/>
                  <a:pt x="157008" y="73025"/>
                </a:cubicBezTo>
                <a:cubicBezTo>
                  <a:pt x="162213" y="73025"/>
                  <a:pt x="167418" y="75668"/>
                  <a:pt x="168720" y="80953"/>
                </a:cubicBezTo>
                <a:cubicBezTo>
                  <a:pt x="168720" y="80953"/>
                  <a:pt x="168720" y="80953"/>
                  <a:pt x="197347" y="166840"/>
                </a:cubicBezTo>
                <a:cubicBezTo>
                  <a:pt x="199949" y="172125"/>
                  <a:pt x="197347" y="178732"/>
                  <a:pt x="190840" y="181375"/>
                </a:cubicBezTo>
                <a:cubicBezTo>
                  <a:pt x="184334" y="184017"/>
                  <a:pt x="177828" y="180053"/>
                  <a:pt x="176527" y="173447"/>
                </a:cubicBezTo>
                <a:lnTo>
                  <a:pt x="167418" y="148341"/>
                </a:lnTo>
                <a:cubicBezTo>
                  <a:pt x="167418" y="148341"/>
                  <a:pt x="167418" y="148341"/>
                  <a:pt x="167418" y="279153"/>
                </a:cubicBezTo>
                <a:cubicBezTo>
                  <a:pt x="167418" y="287081"/>
                  <a:pt x="160912" y="293688"/>
                  <a:pt x="153105" y="293688"/>
                </a:cubicBezTo>
                <a:cubicBezTo>
                  <a:pt x="145297" y="293688"/>
                  <a:pt x="140093" y="287081"/>
                  <a:pt x="140093" y="279153"/>
                </a:cubicBezTo>
                <a:cubicBezTo>
                  <a:pt x="140093" y="279153"/>
                  <a:pt x="140093" y="279153"/>
                  <a:pt x="140093" y="195909"/>
                </a:cubicBezTo>
                <a:cubicBezTo>
                  <a:pt x="140093" y="195909"/>
                  <a:pt x="140093" y="195909"/>
                  <a:pt x="133586" y="195909"/>
                </a:cubicBezTo>
                <a:cubicBezTo>
                  <a:pt x="134888" y="195909"/>
                  <a:pt x="136189" y="195909"/>
                  <a:pt x="138791" y="194588"/>
                </a:cubicBezTo>
                <a:cubicBezTo>
                  <a:pt x="150502" y="190624"/>
                  <a:pt x="155707" y="177411"/>
                  <a:pt x="151804" y="166840"/>
                </a:cubicBezTo>
                <a:cubicBezTo>
                  <a:pt x="151804" y="166840"/>
                  <a:pt x="151804" y="166840"/>
                  <a:pt x="120574" y="73025"/>
                </a:cubicBezTo>
                <a:close/>
                <a:moveTo>
                  <a:pt x="46220" y="66675"/>
                </a:moveTo>
                <a:cubicBezTo>
                  <a:pt x="47550" y="66675"/>
                  <a:pt x="59520" y="66675"/>
                  <a:pt x="72821" y="66675"/>
                </a:cubicBezTo>
                <a:cubicBezTo>
                  <a:pt x="84792" y="66675"/>
                  <a:pt x="96762" y="66675"/>
                  <a:pt x="98092" y="66675"/>
                </a:cubicBezTo>
                <a:cubicBezTo>
                  <a:pt x="103413" y="66675"/>
                  <a:pt x="108733" y="69315"/>
                  <a:pt x="111393" y="74595"/>
                </a:cubicBezTo>
                <a:cubicBezTo>
                  <a:pt x="111393" y="74595"/>
                  <a:pt x="111393" y="74595"/>
                  <a:pt x="143315" y="169638"/>
                </a:cubicBezTo>
                <a:cubicBezTo>
                  <a:pt x="145975" y="176239"/>
                  <a:pt x="143315" y="184159"/>
                  <a:pt x="135334" y="185479"/>
                </a:cubicBezTo>
                <a:cubicBezTo>
                  <a:pt x="128684" y="188119"/>
                  <a:pt x="122034" y="184159"/>
                  <a:pt x="119374" y="177559"/>
                </a:cubicBezTo>
                <a:cubicBezTo>
                  <a:pt x="119374" y="177559"/>
                  <a:pt x="119374" y="177559"/>
                  <a:pt x="108733" y="148518"/>
                </a:cubicBezTo>
                <a:cubicBezTo>
                  <a:pt x="108733" y="148518"/>
                  <a:pt x="108733" y="148518"/>
                  <a:pt x="108733" y="295043"/>
                </a:cubicBezTo>
                <a:cubicBezTo>
                  <a:pt x="108733" y="302963"/>
                  <a:pt x="102083" y="309563"/>
                  <a:pt x="94102" y="309563"/>
                </a:cubicBezTo>
                <a:cubicBezTo>
                  <a:pt x="84792" y="309563"/>
                  <a:pt x="78141" y="302963"/>
                  <a:pt x="78141" y="295043"/>
                </a:cubicBezTo>
                <a:cubicBezTo>
                  <a:pt x="78141" y="295043"/>
                  <a:pt x="78141" y="295043"/>
                  <a:pt x="78141" y="202640"/>
                </a:cubicBezTo>
                <a:cubicBezTo>
                  <a:pt x="78141" y="202640"/>
                  <a:pt x="78141" y="202640"/>
                  <a:pt x="66171" y="202640"/>
                </a:cubicBezTo>
                <a:cubicBezTo>
                  <a:pt x="66171" y="202640"/>
                  <a:pt x="66171" y="202640"/>
                  <a:pt x="66171" y="295043"/>
                </a:cubicBezTo>
                <a:cubicBezTo>
                  <a:pt x="66171" y="302963"/>
                  <a:pt x="59520" y="309563"/>
                  <a:pt x="50210" y="309563"/>
                </a:cubicBezTo>
                <a:cubicBezTo>
                  <a:pt x="42229" y="309563"/>
                  <a:pt x="35579" y="302963"/>
                  <a:pt x="35579" y="295043"/>
                </a:cubicBezTo>
                <a:cubicBezTo>
                  <a:pt x="35579" y="295043"/>
                  <a:pt x="35579" y="295043"/>
                  <a:pt x="35579" y="148518"/>
                </a:cubicBezTo>
                <a:cubicBezTo>
                  <a:pt x="35579" y="148518"/>
                  <a:pt x="35579" y="148518"/>
                  <a:pt x="24938" y="177559"/>
                </a:cubicBezTo>
                <a:cubicBezTo>
                  <a:pt x="22278" y="184159"/>
                  <a:pt x="15628" y="188119"/>
                  <a:pt x="8978" y="185479"/>
                </a:cubicBezTo>
                <a:cubicBezTo>
                  <a:pt x="997" y="184159"/>
                  <a:pt x="-1663" y="176239"/>
                  <a:pt x="997" y="169638"/>
                </a:cubicBezTo>
                <a:cubicBezTo>
                  <a:pt x="997" y="169638"/>
                  <a:pt x="997" y="169638"/>
                  <a:pt x="32919" y="74595"/>
                </a:cubicBezTo>
                <a:cubicBezTo>
                  <a:pt x="35579" y="69315"/>
                  <a:pt x="40899" y="66675"/>
                  <a:pt x="46220" y="66675"/>
                </a:cubicBezTo>
                <a:close/>
                <a:moveTo>
                  <a:pt x="289643" y="49213"/>
                </a:moveTo>
                <a:cubicBezTo>
                  <a:pt x="301549" y="49213"/>
                  <a:pt x="309487" y="58103"/>
                  <a:pt x="309487" y="68263"/>
                </a:cubicBezTo>
                <a:cubicBezTo>
                  <a:pt x="309487" y="79693"/>
                  <a:pt x="300227" y="87313"/>
                  <a:pt x="289643" y="87313"/>
                </a:cubicBezTo>
                <a:cubicBezTo>
                  <a:pt x="280383" y="87313"/>
                  <a:pt x="269799" y="79693"/>
                  <a:pt x="269799" y="68263"/>
                </a:cubicBezTo>
                <a:cubicBezTo>
                  <a:pt x="269799" y="68263"/>
                  <a:pt x="271122" y="68263"/>
                  <a:pt x="271122" y="68263"/>
                </a:cubicBezTo>
                <a:cubicBezTo>
                  <a:pt x="271122" y="65723"/>
                  <a:pt x="272445" y="63183"/>
                  <a:pt x="272445" y="59373"/>
                </a:cubicBezTo>
                <a:cubicBezTo>
                  <a:pt x="276414" y="54293"/>
                  <a:pt x="283028" y="49213"/>
                  <a:pt x="289643" y="49213"/>
                </a:cubicBezTo>
                <a:close/>
                <a:moveTo>
                  <a:pt x="244544" y="33338"/>
                </a:moveTo>
                <a:cubicBezTo>
                  <a:pt x="257533" y="33338"/>
                  <a:pt x="266625" y="43861"/>
                  <a:pt x="266625" y="55699"/>
                </a:cubicBezTo>
                <a:cubicBezTo>
                  <a:pt x="266625" y="68853"/>
                  <a:pt x="256234" y="79376"/>
                  <a:pt x="244544" y="79376"/>
                </a:cubicBezTo>
                <a:cubicBezTo>
                  <a:pt x="235452" y="79376"/>
                  <a:pt x="226360" y="72799"/>
                  <a:pt x="223762" y="63592"/>
                </a:cubicBezTo>
                <a:cubicBezTo>
                  <a:pt x="225061" y="59645"/>
                  <a:pt x="226360" y="54384"/>
                  <a:pt x="226360" y="49123"/>
                </a:cubicBezTo>
                <a:cubicBezTo>
                  <a:pt x="226360" y="47807"/>
                  <a:pt x="226360" y="46492"/>
                  <a:pt x="226360" y="43861"/>
                </a:cubicBezTo>
                <a:cubicBezTo>
                  <a:pt x="230256" y="37284"/>
                  <a:pt x="236751" y="33338"/>
                  <a:pt x="244544" y="33338"/>
                </a:cubicBezTo>
                <a:close/>
                <a:moveTo>
                  <a:pt x="192806" y="23813"/>
                </a:moveTo>
                <a:cubicBezTo>
                  <a:pt x="205756" y="23813"/>
                  <a:pt x="217412" y="35469"/>
                  <a:pt x="217412" y="48420"/>
                </a:cubicBezTo>
                <a:cubicBezTo>
                  <a:pt x="217412" y="62665"/>
                  <a:pt x="205756" y="73026"/>
                  <a:pt x="192806" y="73026"/>
                </a:cubicBezTo>
                <a:cubicBezTo>
                  <a:pt x="179855" y="73026"/>
                  <a:pt x="169494" y="63961"/>
                  <a:pt x="168199" y="51010"/>
                </a:cubicBezTo>
                <a:cubicBezTo>
                  <a:pt x="169494" y="48420"/>
                  <a:pt x="170789" y="44534"/>
                  <a:pt x="170789" y="39354"/>
                </a:cubicBezTo>
                <a:cubicBezTo>
                  <a:pt x="170789" y="39354"/>
                  <a:pt x="170789" y="39354"/>
                  <a:pt x="170789" y="38059"/>
                </a:cubicBezTo>
                <a:cubicBezTo>
                  <a:pt x="174674" y="30288"/>
                  <a:pt x="182445" y="23813"/>
                  <a:pt x="192806" y="23813"/>
                </a:cubicBezTo>
                <a:close/>
                <a:moveTo>
                  <a:pt x="133275" y="12700"/>
                </a:moveTo>
                <a:cubicBezTo>
                  <a:pt x="148118" y="12700"/>
                  <a:pt x="160262" y="24548"/>
                  <a:pt x="160262" y="39029"/>
                </a:cubicBezTo>
                <a:cubicBezTo>
                  <a:pt x="160262" y="54827"/>
                  <a:pt x="148118" y="66675"/>
                  <a:pt x="133275" y="66675"/>
                </a:cubicBezTo>
                <a:cubicBezTo>
                  <a:pt x="121130" y="66675"/>
                  <a:pt x="110335" y="60093"/>
                  <a:pt x="106287" y="48245"/>
                </a:cubicBezTo>
                <a:cubicBezTo>
                  <a:pt x="108986" y="42979"/>
                  <a:pt x="111685" y="36396"/>
                  <a:pt x="111685" y="29814"/>
                </a:cubicBezTo>
                <a:cubicBezTo>
                  <a:pt x="111685" y="27181"/>
                  <a:pt x="110335" y="25865"/>
                  <a:pt x="110335" y="23232"/>
                </a:cubicBezTo>
                <a:cubicBezTo>
                  <a:pt x="115733" y="16649"/>
                  <a:pt x="123829" y="12700"/>
                  <a:pt x="133275" y="12700"/>
                </a:cubicBezTo>
                <a:close/>
                <a:moveTo>
                  <a:pt x="72809" y="0"/>
                </a:moveTo>
                <a:cubicBezTo>
                  <a:pt x="88472" y="0"/>
                  <a:pt x="101525" y="14426"/>
                  <a:pt x="101525" y="30163"/>
                </a:cubicBezTo>
                <a:cubicBezTo>
                  <a:pt x="101525" y="47211"/>
                  <a:pt x="87167" y="60325"/>
                  <a:pt x="72809" y="60325"/>
                </a:cubicBezTo>
                <a:cubicBezTo>
                  <a:pt x="57145" y="60325"/>
                  <a:pt x="42787" y="47211"/>
                  <a:pt x="42787" y="30163"/>
                </a:cubicBezTo>
                <a:cubicBezTo>
                  <a:pt x="42787" y="14426"/>
                  <a:pt x="55840" y="0"/>
                  <a:pt x="728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53" name="任意多边形: 形状 52"/>
          <p:cNvSpPr>
            <a:spLocks noChangeAspect="1"/>
          </p:cNvSpPr>
          <p:nvPr/>
        </p:nvSpPr>
        <p:spPr bwMode="auto">
          <a:xfrm>
            <a:off x="5122759" y="1162269"/>
            <a:ext cx="263220" cy="255061"/>
          </a:xfrm>
          <a:custGeom>
            <a:avLst/>
            <a:gdLst>
              <a:gd name="connsiteX0" fmla="*/ 58918 w 323554"/>
              <a:gd name="connsiteY0" fmla="*/ 189699 h 313525"/>
              <a:gd name="connsiteX1" fmla="*/ 101421 w 323554"/>
              <a:gd name="connsiteY1" fmla="*/ 189699 h 313525"/>
              <a:gd name="connsiteX2" fmla="*/ 103997 w 323554"/>
              <a:gd name="connsiteY2" fmla="*/ 189699 h 313525"/>
              <a:gd name="connsiteX3" fmla="*/ 114301 w 323554"/>
              <a:gd name="connsiteY3" fmla="*/ 201731 h 313525"/>
              <a:gd name="connsiteX4" fmla="*/ 113013 w 323554"/>
              <a:gd name="connsiteY4" fmla="*/ 205741 h 313525"/>
              <a:gd name="connsiteX5" fmla="*/ 101421 w 323554"/>
              <a:gd name="connsiteY5" fmla="*/ 215099 h 313525"/>
              <a:gd name="connsiteX6" fmla="*/ 58918 w 323554"/>
              <a:gd name="connsiteY6" fmla="*/ 215099 h 313525"/>
              <a:gd name="connsiteX7" fmla="*/ 46038 w 323554"/>
              <a:gd name="connsiteY7" fmla="*/ 201731 h 313525"/>
              <a:gd name="connsiteX8" fmla="*/ 58918 w 323554"/>
              <a:gd name="connsiteY8" fmla="*/ 189699 h 313525"/>
              <a:gd name="connsiteX9" fmla="*/ 149225 w 323554"/>
              <a:gd name="connsiteY9" fmla="*/ 165887 h 313525"/>
              <a:gd name="connsiteX10" fmla="*/ 142875 w 323554"/>
              <a:gd name="connsiteY10" fmla="*/ 186525 h 313525"/>
              <a:gd name="connsiteX11" fmla="*/ 153988 w 323554"/>
              <a:gd name="connsiteY11" fmla="*/ 196050 h 313525"/>
              <a:gd name="connsiteX12" fmla="*/ 173038 w 323554"/>
              <a:gd name="connsiteY12" fmla="*/ 188112 h 313525"/>
              <a:gd name="connsiteX13" fmla="*/ 145188 w 323554"/>
              <a:gd name="connsiteY13" fmla="*/ 151599 h 313525"/>
              <a:gd name="connsiteX14" fmla="*/ 187326 w 323554"/>
              <a:gd name="connsiteY14" fmla="*/ 190104 h 313525"/>
              <a:gd name="connsiteX15" fmla="*/ 138803 w 323554"/>
              <a:gd name="connsiteY15" fmla="*/ 210640 h 313525"/>
              <a:gd name="connsiteX16" fmla="*/ 131142 w 323554"/>
              <a:gd name="connsiteY16" fmla="*/ 210640 h 313525"/>
              <a:gd name="connsiteX17" fmla="*/ 129865 w 323554"/>
              <a:gd name="connsiteY17" fmla="*/ 202939 h 313525"/>
              <a:gd name="connsiteX18" fmla="*/ 145188 w 323554"/>
              <a:gd name="connsiteY18" fmla="*/ 151599 h 313525"/>
              <a:gd name="connsiteX19" fmla="*/ 58982 w 323554"/>
              <a:gd name="connsiteY19" fmla="*/ 146837 h 313525"/>
              <a:gd name="connsiteX20" fmla="*/ 130176 w 323554"/>
              <a:gd name="connsiteY20" fmla="*/ 146837 h 313525"/>
              <a:gd name="connsiteX21" fmla="*/ 130176 w 323554"/>
              <a:gd name="connsiteY21" fmla="*/ 148186 h 313525"/>
              <a:gd name="connsiteX22" fmla="*/ 122409 w 323554"/>
              <a:gd name="connsiteY22" fmla="*/ 173825 h 313525"/>
              <a:gd name="connsiteX23" fmla="*/ 58982 w 323554"/>
              <a:gd name="connsiteY23" fmla="*/ 173825 h 313525"/>
              <a:gd name="connsiteX24" fmla="*/ 46038 w 323554"/>
              <a:gd name="connsiteY24" fmla="*/ 160331 h 313525"/>
              <a:gd name="connsiteX25" fmla="*/ 58982 w 323554"/>
              <a:gd name="connsiteY25" fmla="*/ 146837 h 313525"/>
              <a:gd name="connsiteX26" fmla="*/ 59011 w 323554"/>
              <a:gd name="connsiteY26" fmla="*/ 105562 h 313525"/>
              <a:gd name="connsiteX27" fmla="*/ 166688 w 323554"/>
              <a:gd name="connsiteY27" fmla="*/ 105562 h 313525"/>
              <a:gd name="connsiteX28" fmla="*/ 144634 w 323554"/>
              <a:gd name="connsiteY28" fmla="*/ 130962 h 313525"/>
              <a:gd name="connsiteX29" fmla="*/ 59011 w 323554"/>
              <a:gd name="connsiteY29" fmla="*/ 130962 h 313525"/>
              <a:gd name="connsiteX30" fmla="*/ 46038 w 323554"/>
              <a:gd name="connsiteY30" fmla="*/ 118930 h 313525"/>
              <a:gd name="connsiteX31" fmla="*/ 59011 w 323554"/>
              <a:gd name="connsiteY31" fmla="*/ 105562 h 313525"/>
              <a:gd name="connsiteX32" fmla="*/ 226883 w 323554"/>
              <a:gd name="connsiteY32" fmla="*/ 81749 h 313525"/>
              <a:gd name="connsiteX33" fmla="*/ 224292 w 323554"/>
              <a:gd name="connsiteY33" fmla="*/ 83037 h 313525"/>
              <a:gd name="connsiteX34" fmla="*/ 171159 w 323554"/>
              <a:gd name="connsiteY34" fmla="*/ 140996 h 313525"/>
              <a:gd name="connsiteX35" fmla="*/ 172455 w 323554"/>
              <a:gd name="connsiteY35" fmla="*/ 146148 h 313525"/>
              <a:gd name="connsiteX36" fmla="*/ 175047 w 323554"/>
              <a:gd name="connsiteY36" fmla="*/ 148724 h 313525"/>
              <a:gd name="connsiteX37" fmla="*/ 177639 w 323554"/>
              <a:gd name="connsiteY37" fmla="*/ 150012 h 313525"/>
              <a:gd name="connsiteX38" fmla="*/ 180230 w 323554"/>
              <a:gd name="connsiteY38" fmla="*/ 148724 h 313525"/>
              <a:gd name="connsiteX39" fmla="*/ 232067 w 323554"/>
              <a:gd name="connsiteY39" fmla="*/ 90765 h 313525"/>
              <a:gd name="connsiteX40" fmla="*/ 232067 w 323554"/>
              <a:gd name="connsiteY40" fmla="*/ 85613 h 313525"/>
              <a:gd name="connsiteX41" fmla="*/ 229475 w 323554"/>
              <a:gd name="connsiteY41" fmla="*/ 83037 h 313525"/>
              <a:gd name="connsiteX42" fmla="*/ 226883 w 323554"/>
              <a:gd name="connsiteY42" fmla="*/ 81749 h 313525"/>
              <a:gd name="connsiteX43" fmla="*/ 247254 w 323554"/>
              <a:gd name="connsiteY43" fmla="*/ 62303 h 313525"/>
              <a:gd name="connsiteX44" fmla="*/ 242491 w 323554"/>
              <a:gd name="connsiteY44" fmla="*/ 63493 h 313525"/>
              <a:gd name="connsiteX45" fmla="*/ 237729 w 323554"/>
              <a:gd name="connsiteY45" fmla="*/ 68256 h 313525"/>
              <a:gd name="connsiteX46" fmla="*/ 236538 w 323554"/>
              <a:gd name="connsiteY46" fmla="*/ 70637 h 313525"/>
              <a:gd name="connsiteX47" fmla="*/ 237729 w 323554"/>
              <a:gd name="connsiteY47" fmla="*/ 73019 h 313525"/>
              <a:gd name="connsiteX48" fmla="*/ 240110 w 323554"/>
              <a:gd name="connsiteY48" fmla="*/ 74209 h 313525"/>
              <a:gd name="connsiteX49" fmla="*/ 242491 w 323554"/>
              <a:gd name="connsiteY49" fmla="*/ 75400 h 313525"/>
              <a:gd name="connsiteX50" fmla="*/ 244873 w 323554"/>
              <a:gd name="connsiteY50" fmla="*/ 75400 h 313525"/>
              <a:gd name="connsiteX51" fmla="*/ 244873 w 323554"/>
              <a:gd name="connsiteY51" fmla="*/ 74209 h 313525"/>
              <a:gd name="connsiteX52" fmla="*/ 249635 w 323554"/>
              <a:gd name="connsiteY52" fmla="*/ 69447 h 313525"/>
              <a:gd name="connsiteX53" fmla="*/ 249635 w 323554"/>
              <a:gd name="connsiteY53" fmla="*/ 64684 h 313525"/>
              <a:gd name="connsiteX54" fmla="*/ 247254 w 323554"/>
              <a:gd name="connsiteY54" fmla="*/ 62303 h 313525"/>
              <a:gd name="connsiteX55" fmla="*/ 24647 w 323554"/>
              <a:gd name="connsiteY55" fmla="*/ 48412 h 313525"/>
              <a:gd name="connsiteX56" fmla="*/ 201069 w 323554"/>
              <a:gd name="connsiteY56" fmla="*/ 48412 h 313525"/>
              <a:gd name="connsiteX57" fmla="*/ 214041 w 323554"/>
              <a:gd name="connsiteY57" fmla="*/ 52292 h 313525"/>
              <a:gd name="connsiteX58" fmla="*/ 193285 w 323554"/>
              <a:gd name="connsiteY58" fmla="*/ 76863 h 313525"/>
              <a:gd name="connsiteX59" fmla="*/ 181610 w 323554"/>
              <a:gd name="connsiteY59" fmla="*/ 72983 h 313525"/>
              <a:gd name="connsiteX60" fmla="*/ 45403 w 323554"/>
              <a:gd name="connsiteY60" fmla="*/ 72983 h 313525"/>
              <a:gd name="connsiteX61" fmla="*/ 24647 w 323554"/>
              <a:gd name="connsiteY61" fmla="*/ 93675 h 313525"/>
              <a:gd name="connsiteX62" fmla="*/ 24647 w 323554"/>
              <a:gd name="connsiteY62" fmla="*/ 268262 h 313525"/>
              <a:gd name="connsiteX63" fmla="*/ 45403 w 323554"/>
              <a:gd name="connsiteY63" fmla="*/ 287660 h 313525"/>
              <a:gd name="connsiteX64" fmla="*/ 181610 w 323554"/>
              <a:gd name="connsiteY64" fmla="*/ 287660 h 313525"/>
              <a:gd name="connsiteX65" fmla="*/ 202366 w 323554"/>
              <a:gd name="connsiteY65" fmla="*/ 268262 h 313525"/>
              <a:gd name="connsiteX66" fmla="*/ 202366 w 323554"/>
              <a:gd name="connsiteY66" fmla="*/ 202307 h 313525"/>
              <a:gd name="connsiteX67" fmla="*/ 203663 w 323554"/>
              <a:gd name="connsiteY67" fmla="*/ 201014 h 313525"/>
              <a:gd name="connsiteX68" fmla="*/ 206258 w 323554"/>
              <a:gd name="connsiteY68" fmla="*/ 198427 h 313525"/>
              <a:gd name="connsiteX69" fmla="*/ 227013 w 323554"/>
              <a:gd name="connsiteY69" fmla="*/ 175149 h 313525"/>
              <a:gd name="connsiteX70" fmla="*/ 227013 w 323554"/>
              <a:gd name="connsiteY70" fmla="*/ 287660 h 313525"/>
              <a:gd name="connsiteX71" fmla="*/ 201069 w 323554"/>
              <a:gd name="connsiteY71" fmla="*/ 313525 h 313525"/>
              <a:gd name="connsiteX72" fmla="*/ 25944 w 323554"/>
              <a:gd name="connsiteY72" fmla="*/ 313525 h 313525"/>
              <a:gd name="connsiteX73" fmla="*/ 0 w 323554"/>
              <a:gd name="connsiteY73" fmla="*/ 287660 h 313525"/>
              <a:gd name="connsiteX74" fmla="*/ 0 w 323554"/>
              <a:gd name="connsiteY74" fmla="*/ 72983 h 313525"/>
              <a:gd name="connsiteX75" fmla="*/ 24647 w 323554"/>
              <a:gd name="connsiteY75" fmla="*/ 48412 h 313525"/>
              <a:gd name="connsiteX76" fmla="*/ 242888 w 323554"/>
              <a:gd name="connsiteY76" fmla="*/ 42062 h 313525"/>
              <a:gd name="connsiteX77" fmla="*/ 285751 w 323554"/>
              <a:gd name="connsiteY77" fmla="*/ 81750 h 313525"/>
              <a:gd name="connsiteX78" fmla="*/ 279401 w 323554"/>
              <a:gd name="connsiteY78" fmla="*/ 89687 h 313525"/>
              <a:gd name="connsiteX79" fmla="*/ 200026 w 323554"/>
              <a:gd name="connsiteY79" fmla="*/ 178587 h 313525"/>
              <a:gd name="connsiteX80" fmla="*/ 193676 w 323554"/>
              <a:gd name="connsiteY80" fmla="*/ 184937 h 313525"/>
              <a:gd name="connsiteX81" fmla="*/ 150813 w 323554"/>
              <a:gd name="connsiteY81" fmla="*/ 146837 h 313525"/>
              <a:gd name="connsiteX82" fmla="*/ 155576 w 323554"/>
              <a:gd name="connsiteY82" fmla="*/ 138899 h 313525"/>
              <a:gd name="connsiteX83" fmla="*/ 236538 w 323554"/>
              <a:gd name="connsiteY83" fmla="*/ 48412 h 313525"/>
              <a:gd name="connsiteX84" fmla="*/ 257175 w 323554"/>
              <a:gd name="connsiteY84" fmla="*/ 26187 h 313525"/>
              <a:gd name="connsiteX85" fmla="*/ 301625 w 323554"/>
              <a:gd name="connsiteY85" fmla="*/ 64287 h 313525"/>
              <a:gd name="connsiteX86" fmla="*/ 295275 w 323554"/>
              <a:gd name="connsiteY86" fmla="*/ 72225 h 313525"/>
              <a:gd name="connsiteX87" fmla="*/ 290513 w 323554"/>
              <a:gd name="connsiteY87" fmla="*/ 75400 h 313525"/>
              <a:gd name="connsiteX88" fmla="*/ 247650 w 323554"/>
              <a:gd name="connsiteY88" fmla="*/ 37300 h 313525"/>
              <a:gd name="connsiteX89" fmla="*/ 250825 w 323554"/>
              <a:gd name="connsiteY89" fmla="*/ 34125 h 313525"/>
              <a:gd name="connsiteX90" fmla="*/ 285750 w 323554"/>
              <a:gd name="connsiteY90" fmla="*/ 11899 h 313525"/>
              <a:gd name="connsiteX91" fmla="*/ 279400 w 323554"/>
              <a:gd name="connsiteY91" fmla="*/ 19837 h 313525"/>
              <a:gd name="connsiteX92" fmla="*/ 304800 w 323554"/>
              <a:gd name="connsiteY92" fmla="*/ 43649 h 313525"/>
              <a:gd name="connsiteX93" fmla="*/ 312738 w 323554"/>
              <a:gd name="connsiteY93" fmla="*/ 35712 h 313525"/>
              <a:gd name="connsiteX94" fmla="*/ 285265 w 323554"/>
              <a:gd name="connsiteY94" fmla="*/ 516 h 313525"/>
              <a:gd name="connsiteX95" fmla="*/ 294336 w 323554"/>
              <a:gd name="connsiteY95" fmla="*/ 3151 h 313525"/>
              <a:gd name="connsiteX96" fmla="*/ 318958 w 323554"/>
              <a:gd name="connsiteY96" fmla="*/ 25545 h 313525"/>
              <a:gd name="connsiteX97" fmla="*/ 320254 w 323554"/>
              <a:gd name="connsiteY97" fmla="*/ 43987 h 313525"/>
              <a:gd name="connsiteX98" fmla="*/ 305999 w 323554"/>
              <a:gd name="connsiteY98" fmla="*/ 61112 h 313525"/>
              <a:gd name="connsiteX99" fmla="*/ 261938 w 323554"/>
              <a:gd name="connsiteY99" fmla="*/ 20276 h 313525"/>
              <a:gd name="connsiteX100" fmla="*/ 276193 w 323554"/>
              <a:gd name="connsiteY100" fmla="*/ 4468 h 313525"/>
              <a:gd name="connsiteX101" fmla="*/ 285265 w 323554"/>
              <a:gd name="connsiteY101" fmla="*/ 516 h 31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23554" h="313525">
                <a:moveTo>
                  <a:pt x="58918" y="189699"/>
                </a:moveTo>
                <a:cubicBezTo>
                  <a:pt x="58918" y="189699"/>
                  <a:pt x="58918" y="189699"/>
                  <a:pt x="101421" y="189699"/>
                </a:cubicBezTo>
                <a:cubicBezTo>
                  <a:pt x="102709" y="189699"/>
                  <a:pt x="102709" y="189699"/>
                  <a:pt x="103997" y="189699"/>
                </a:cubicBezTo>
                <a:cubicBezTo>
                  <a:pt x="109149" y="189699"/>
                  <a:pt x="114301" y="195046"/>
                  <a:pt x="114301" y="201731"/>
                </a:cubicBezTo>
                <a:cubicBezTo>
                  <a:pt x="114301" y="203067"/>
                  <a:pt x="114301" y="204404"/>
                  <a:pt x="113013" y="205741"/>
                </a:cubicBezTo>
                <a:cubicBezTo>
                  <a:pt x="111725" y="211088"/>
                  <a:pt x="107861" y="215099"/>
                  <a:pt x="101421" y="215099"/>
                </a:cubicBezTo>
                <a:cubicBezTo>
                  <a:pt x="101421" y="215099"/>
                  <a:pt x="101421" y="215099"/>
                  <a:pt x="58918" y="215099"/>
                </a:cubicBezTo>
                <a:cubicBezTo>
                  <a:pt x="51190" y="215099"/>
                  <a:pt x="46038" y="209752"/>
                  <a:pt x="46038" y="201731"/>
                </a:cubicBezTo>
                <a:cubicBezTo>
                  <a:pt x="46038" y="195046"/>
                  <a:pt x="51190" y="189699"/>
                  <a:pt x="58918" y="189699"/>
                </a:cubicBezTo>
                <a:close/>
                <a:moveTo>
                  <a:pt x="149225" y="165887"/>
                </a:moveTo>
                <a:lnTo>
                  <a:pt x="142875" y="186525"/>
                </a:lnTo>
                <a:lnTo>
                  <a:pt x="153988" y="196050"/>
                </a:lnTo>
                <a:lnTo>
                  <a:pt x="173038" y="188112"/>
                </a:lnTo>
                <a:close/>
                <a:moveTo>
                  <a:pt x="145188" y="151599"/>
                </a:moveTo>
                <a:cubicBezTo>
                  <a:pt x="145188" y="151599"/>
                  <a:pt x="145188" y="151599"/>
                  <a:pt x="187326" y="190104"/>
                </a:cubicBezTo>
                <a:cubicBezTo>
                  <a:pt x="187326" y="190104"/>
                  <a:pt x="187326" y="190104"/>
                  <a:pt x="138803" y="210640"/>
                </a:cubicBezTo>
                <a:cubicBezTo>
                  <a:pt x="136249" y="211924"/>
                  <a:pt x="133696" y="211924"/>
                  <a:pt x="131142" y="210640"/>
                </a:cubicBezTo>
                <a:cubicBezTo>
                  <a:pt x="129865" y="208073"/>
                  <a:pt x="128588" y="205506"/>
                  <a:pt x="129865" y="202939"/>
                </a:cubicBezTo>
                <a:cubicBezTo>
                  <a:pt x="129865" y="202939"/>
                  <a:pt x="129865" y="202939"/>
                  <a:pt x="145188" y="151599"/>
                </a:cubicBezTo>
                <a:close/>
                <a:moveTo>
                  <a:pt x="58982" y="146837"/>
                </a:moveTo>
                <a:cubicBezTo>
                  <a:pt x="58982" y="146837"/>
                  <a:pt x="58982" y="146837"/>
                  <a:pt x="130176" y="146837"/>
                </a:cubicBezTo>
                <a:cubicBezTo>
                  <a:pt x="130176" y="148186"/>
                  <a:pt x="130176" y="148186"/>
                  <a:pt x="130176" y="148186"/>
                </a:cubicBezTo>
                <a:lnTo>
                  <a:pt x="122409" y="173825"/>
                </a:lnTo>
                <a:cubicBezTo>
                  <a:pt x="122409" y="173825"/>
                  <a:pt x="122409" y="173825"/>
                  <a:pt x="58982" y="173825"/>
                </a:cubicBezTo>
                <a:cubicBezTo>
                  <a:pt x="51216" y="173825"/>
                  <a:pt x="46038" y="167078"/>
                  <a:pt x="46038" y="160331"/>
                </a:cubicBezTo>
                <a:cubicBezTo>
                  <a:pt x="46038" y="153584"/>
                  <a:pt x="51216" y="146837"/>
                  <a:pt x="58982" y="146837"/>
                </a:cubicBezTo>
                <a:close/>
                <a:moveTo>
                  <a:pt x="59011" y="105562"/>
                </a:moveTo>
                <a:lnTo>
                  <a:pt x="166688" y="105562"/>
                </a:lnTo>
                <a:cubicBezTo>
                  <a:pt x="166688" y="105562"/>
                  <a:pt x="166688" y="105562"/>
                  <a:pt x="144634" y="130962"/>
                </a:cubicBezTo>
                <a:cubicBezTo>
                  <a:pt x="144634" y="130962"/>
                  <a:pt x="144634" y="130962"/>
                  <a:pt x="59011" y="130962"/>
                </a:cubicBezTo>
                <a:cubicBezTo>
                  <a:pt x="51227" y="130962"/>
                  <a:pt x="46038" y="125615"/>
                  <a:pt x="46038" y="118930"/>
                </a:cubicBezTo>
                <a:cubicBezTo>
                  <a:pt x="46038" y="110909"/>
                  <a:pt x="51227" y="105562"/>
                  <a:pt x="59011" y="105562"/>
                </a:cubicBezTo>
                <a:close/>
                <a:moveTo>
                  <a:pt x="226883" y="81749"/>
                </a:moveTo>
                <a:cubicBezTo>
                  <a:pt x="225587" y="81749"/>
                  <a:pt x="224292" y="83037"/>
                  <a:pt x="224292" y="83037"/>
                </a:cubicBezTo>
                <a:cubicBezTo>
                  <a:pt x="224292" y="83037"/>
                  <a:pt x="224292" y="83037"/>
                  <a:pt x="171159" y="140996"/>
                </a:cubicBezTo>
                <a:cubicBezTo>
                  <a:pt x="169863" y="142284"/>
                  <a:pt x="169863" y="144860"/>
                  <a:pt x="172455" y="146148"/>
                </a:cubicBezTo>
                <a:cubicBezTo>
                  <a:pt x="172455" y="146148"/>
                  <a:pt x="172455" y="146148"/>
                  <a:pt x="175047" y="148724"/>
                </a:cubicBezTo>
                <a:cubicBezTo>
                  <a:pt x="175047" y="148724"/>
                  <a:pt x="176343" y="150012"/>
                  <a:pt x="177639" y="150012"/>
                </a:cubicBezTo>
                <a:cubicBezTo>
                  <a:pt x="177639" y="150012"/>
                  <a:pt x="178934" y="148724"/>
                  <a:pt x="180230" y="148724"/>
                </a:cubicBezTo>
                <a:cubicBezTo>
                  <a:pt x="180230" y="148724"/>
                  <a:pt x="180230" y="148724"/>
                  <a:pt x="232067" y="90765"/>
                </a:cubicBezTo>
                <a:cubicBezTo>
                  <a:pt x="233363" y="89477"/>
                  <a:pt x="233363" y="86901"/>
                  <a:pt x="232067" y="85613"/>
                </a:cubicBezTo>
                <a:cubicBezTo>
                  <a:pt x="232067" y="85613"/>
                  <a:pt x="232067" y="85613"/>
                  <a:pt x="229475" y="83037"/>
                </a:cubicBezTo>
                <a:cubicBezTo>
                  <a:pt x="228179" y="81749"/>
                  <a:pt x="226883" y="81749"/>
                  <a:pt x="226883" y="81749"/>
                </a:cubicBezTo>
                <a:close/>
                <a:moveTo>
                  <a:pt x="247254" y="62303"/>
                </a:moveTo>
                <a:cubicBezTo>
                  <a:pt x="244873" y="61112"/>
                  <a:pt x="243682" y="62303"/>
                  <a:pt x="242491" y="63493"/>
                </a:cubicBezTo>
                <a:cubicBezTo>
                  <a:pt x="242491" y="63493"/>
                  <a:pt x="242491" y="63493"/>
                  <a:pt x="237729" y="68256"/>
                </a:cubicBezTo>
                <a:cubicBezTo>
                  <a:pt x="237729" y="68256"/>
                  <a:pt x="236538" y="69447"/>
                  <a:pt x="236538" y="70637"/>
                </a:cubicBezTo>
                <a:cubicBezTo>
                  <a:pt x="236538" y="70637"/>
                  <a:pt x="237729" y="71828"/>
                  <a:pt x="237729" y="73019"/>
                </a:cubicBezTo>
                <a:cubicBezTo>
                  <a:pt x="237729" y="73019"/>
                  <a:pt x="237729" y="73019"/>
                  <a:pt x="240110" y="74209"/>
                </a:cubicBezTo>
                <a:cubicBezTo>
                  <a:pt x="241301" y="75400"/>
                  <a:pt x="242491" y="75400"/>
                  <a:pt x="242491" y="75400"/>
                </a:cubicBezTo>
                <a:cubicBezTo>
                  <a:pt x="243682" y="75400"/>
                  <a:pt x="243682" y="75400"/>
                  <a:pt x="244873" y="75400"/>
                </a:cubicBezTo>
                <a:cubicBezTo>
                  <a:pt x="244873" y="74209"/>
                  <a:pt x="244873" y="74209"/>
                  <a:pt x="244873" y="74209"/>
                </a:cubicBezTo>
                <a:cubicBezTo>
                  <a:pt x="244873" y="74209"/>
                  <a:pt x="244873" y="74209"/>
                  <a:pt x="249635" y="69447"/>
                </a:cubicBezTo>
                <a:cubicBezTo>
                  <a:pt x="250826" y="68256"/>
                  <a:pt x="250826" y="65875"/>
                  <a:pt x="249635" y="64684"/>
                </a:cubicBezTo>
                <a:cubicBezTo>
                  <a:pt x="249635" y="64684"/>
                  <a:pt x="249635" y="64684"/>
                  <a:pt x="247254" y="62303"/>
                </a:cubicBezTo>
                <a:close/>
                <a:moveTo>
                  <a:pt x="24647" y="48412"/>
                </a:moveTo>
                <a:cubicBezTo>
                  <a:pt x="24647" y="48412"/>
                  <a:pt x="24647" y="48412"/>
                  <a:pt x="201069" y="48412"/>
                </a:cubicBezTo>
                <a:cubicBezTo>
                  <a:pt x="206258" y="48412"/>
                  <a:pt x="210149" y="49705"/>
                  <a:pt x="214041" y="52292"/>
                </a:cubicBezTo>
                <a:cubicBezTo>
                  <a:pt x="214041" y="52292"/>
                  <a:pt x="214041" y="52292"/>
                  <a:pt x="193285" y="76863"/>
                </a:cubicBezTo>
                <a:cubicBezTo>
                  <a:pt x="189394" y="74277"/>
                  <a:pt x="185502" y="72983"/>
                  <a:pt x="181610" y="72983"/>
                </a:cubicBezTo>
                <a:cubicBezTo>
                  <a:pt x="181610" y="72983"/>
                  <a:pt x="181610" y="72983"/>
                  <a:pt x="45403" y="72983"/>
                </a:cubicBezTo>
                <a:cubicBezTo>
                  <a:pt x="33728" y="72983"/>
                  <a:pt x="24647" y="82036"/>
                  <a:pt x="24647" y="93675"/>
                </a:cubicBezTo>
                <a:cubicBezTo>
                  <a:pt x="24647" y="93675"/>
                  <a:pt x="24647" y="93675"/>
                  <a:pt x="24647" y="268262"/>
                </a:cubicBezTo>
                <a:cubicBezTo>
                  <a:pt x="24647" y="278608"/>
                  <a:pt x="33728" y="287660"/>
                  <a:pt x="45403" y="287660"/>
                </a:cubicBezTo>
                <a:cubicBezTo>
                  <a:pt x="45403" y="287660"/>
                  <a:pt x="45403" y="287660"/>
                  <a:pt x="181610" y="287660"/>
                </a:cubicBezTo>
                <a:cubicBezTo>
                  <a:pt x="193285" y="287660"/>
                  <a:pt x="202366" y="278608"/>
                  <a:pt x="202366" y="268262"/>
                </a:cubicBezTo>
                <a:cubicBezTo>
                  <a:pt x="202366" y="268262"/>
                  <a:pt x="202366" y="268262"/>
                  <a:pt x="202366" y="202307"/>
                </a:cubicBezTo>
                <a:cubicBezTo>
                  <a:pt x="202366" y="202307"/>
                  <a:pt x="202366" y="201014"/>
                  <a:pt x="203663" y="201014"/>
                </a:cubicBezTo>
                <a:cubicBezTo>
                  <a:pt x="203663" y="199720"/>
                  <a:pt x="204960" y="199720"/>
                  <a:pt x="206258" y="198427"/>
                </a:cubicBezTo>
                <a:cubicBezTo>
                  <a:pt x="206258" y="198427"/>
                  <a:pt x="206258" y="198427"/>
                  <a:pt x="227013" y="175149"/>
                </a:cubicBezTo>
                <a:cubicBezTo>
                  <a:pt x="227013" y="175149"/>
                  <a:pt x="227013" y="175149"/>
                  <a:pt x="227013" y="287660"/>
                </a:cubicBezTo>
                <a:cubicBezTo>
                  <a:pt x="227013" y="301886"/>
                  <a:pt x="215338" y="313525"/>
                  <a:pt x="201069" y="313525"/>
                </a:cubicBezTo>
                <a:cubicBezTo>
                  <a:pt x="201069" y="313525"/>
                  <a:pt x="201069" y="313525"/>
                  <a:pt x="25944" y="313525"/>
                </a:cubicBezTo>
                <a:cubicBezTo>
                  <a:pt x="11675" y="313525"/>
                  <a:pt x="0" y="301886"/>
                  <a:pt x="0" y="287660"/>
                </a:cubicBezTo>
                <a:cubicBezTo>
                  <a:pt x="0" y="287660"/>
                  <a:pt x="0" y="287660"/>
                  <a:pt x="0" y="72983"/>
                </a:cubicBezTo>
                <a:cubicBezTo>
                  <a:pt x="0" y="60051"/>
                  <a:pt x="10378" y="48412"/>
                  <a:pt x="24647" y="48412"/>
                </a:cubicBezTo>
                <a:close/>
                <a:moveTo>
                  <a:pt x="242888" y="42062"/>
                </a:moveTo>
                <a:lnTo>
                  <a:pt x="285751" y="81750"/>
                </a:lnTo>
                <a:lnTo>
                  <a:pt x="279401" y="89687"/>
                </a:lnTo>
                <a:lnTo>
                  <a:pt x="200026" y="178587"/>
                </a:lnTo>
                <a:lnTo>
                  <a:pt x="193676" y="184937"/>
                </a:lnTo>
                <a:lnTo>
                  <a:pt x="150813" y="146837"/>
                </a:lnTo>
                <a:lnTo>
                  <a:pt x="155576" y="138899"/>
                </a:lnTo>
                <a:lnTo>
                  <a:pt x="236538" y="48412"/>
                </a:lnTo>
                <a:close/>
                <a:moveTo>
                  <a:pt x="257175" y="26187"/>
                </a:moveTo>
                <a:lnTo>
                  <a:pt x="301625" y="64287"/>
                </a:lnTo>
                <a:lnTo>
                  <a:pt x="295275" y="72225"/>
                </a:lnTo>
                <a:lnTo>
                  <a:pt x="290513" y="75400"/>
                </a:lnTo>
                <a:lnTo>
                  <a:pt x="247650" y="37300"/>
                </a:lnTo>
                <a:lnTo>
                  <a:pt x="250825" y="34125"/>
                </a:lnTo>
                <a:close/>
                <a:moveTo>
                  <a:pt x="285750" y="11899"/>
                </a:moveTo>
                <a:lnTo>
                  <a:pt x="279400" y="19837"/>
                </a:lnTo>
                <a:lnTo>
                  <a:pt x="304800" y="43649"/>
                </a:lnTo>
                <a:lnTo>
                  <a:pt x="312738" y="35712"/>
                </a:lnTo>
                <a:close/>
                <a:moveTo>
                  <a:pt x="285265" y="516"/>
                </a:moveTo>
                <a:cubicBezTo>
                  <a:pt x="289152" y="-801"/>
                  <a:pt x="291744" y="516"/>
                  <a:pt x="294336" y="3151"/>
                </a:cubicBezTo>
                <a:cubicBezTo>
                  <a:pt x="294336" y="3151"/>
                  <a:pt x="294336" y="3151"/>
                  <a:pt x="318958" y="25545"/>
                </a:cubicBezTo>
                <a:cubicBezTo>
                  <a:pt x="324142" y="30814"/>
                  <a:pt x="325438" y="38718"/>
                  <a:pt x="320254" y="43987"/>
                </a:cubicBezTo>
                <a:cubicBezTo>
                  <a:pt x="320254" y="43987"/>
                  <a:pt x="320254" y="43987"/>
                  <a:pt x="305999" y="61112"/>
                </a:cubicBezTo>
                <a:cubicBezTo>
                  <a:pt x="305999" y="61112"/>
                  <a:pt x="305999" y="61112"/>
                  <a:pt x="261938" y="20276"/>
                </a:cubicBezTo>
                <a:cubicBezTo>
                  <a:pt x="261938" y="20276"/>
                  <a:pt x="261938" y="20276"/>
                  <a:pt x="276193" y="4468"/>
                </a:cubicBezTo>
                <a:cubicBezTo>
                  <a:pt x="278785" y="1834"/>
                  <a:pt x="281377" y="516"/>
                  <a:pt x="285265" y="5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57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403679" y="1991023"/>
            <a:ext cx="1383996" cy="138399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137759" y="2330864"/>
            <a:ext cx="921556" cy="9215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58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54" grpId="0" animBg="1"/>
      <p:bldP spid="55" grpId="0" animBg="1"/>
      <p:bldP spid="52" grpId="0" animBg="1"/>
      <p:bldP spid="53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6"/>
          <p:cNvSpPr>
            <a:spLocks/>
          </p:cNvSpPr>
          <p:nvPr/>
        </p:nvSpPr>
        <p:spPr bwMode="auto">
          <a:xfrm>
            <a:off x="3450798" y="1194598"/>
            <a:ext cx="2242406" cy="1065682"/>
          </a:xfrm>
          <a:custGeom>
            <a:avLst/>
            <a:gdLst>
              <a:gd name="connsiteX0" fmla="*/ 1141754 w 4807214"/>
              <a:gd name="connsiteY0" fmla="*/ 0 h 2284583"/>
              <a:gd name="connsiteX1" fmla="*/ 1482657 w 4807214"/>
              <a:gd name="connsiteY1" fmla="*/ 142363 h 2284583"/>
              <a:gd name="connsiteX2" fmla="*/ 1837912 w 4807214"/>
              <a:gd name="connsiteY2" fmla="*/ 498418 h 2284583"/>
              <a:gd name="connsiteX3" fmla="*/ 1884770 w 4807214"/>
              <a:gd name="connsiteY3" fmla="*/ 545381 h 2284583"/>
              <a:gd name="connsiteX4" fmla="*/ 1887979 w 4807214"/>
              <a:gd name="connsiteY4" fmla="*/ 548595 h 2284583"/>
              <a:gd name="connsiteX5" fmla="*/ 2202332 w 4807214"/>
              <a:gd name="connsiteY5" fmla="*/ 863423 h 2284583"/>
              <a:gd name="connsiteX6" fmla="*/ 2603030 w 4807214"/>
              <a:gd name="connsiteY6" fmla="*/ 863423 h 2284583"/>
              <a:gd name="connsiteX7" fmla="*/ 3068706 w 4807214"/>
              <a:gd name="connsiteY7" fmla="*/ 397045 h 2284583"/>
              <a:gd name="connsiteX8" fmla="*/ 3071483 w 4807214"/>
              <a:gd name="connsiteY8" fmla="*/ 397045 h 2284583"/>
              <a:gd name="connsiteX9" fmla="*/ 3079823 w 4807214"/>
              <a:gd name="connsiteY9" fmla="*/ 388773 h 2284583"/>
              <a:gd name="connsiteX10" fmla="*/ 3328250 w 4807214"/>
              <a:gd name="connsiteY10" fmla="*/ 142363 h 2284583"/>
              <a:gd name="connsiteX11" fmla="*/ 4010224 w 4807214"/>
              <a:gd name="connsiteY11" fmla="*/ 142363 h 2284583"/>
              <a:gd name="connsiteX12" fmla="*/ 4665136 w 4807214"/>
              <a:gd name="connsiteY12" fmla="*/ 798587 h 2284583"/>
              <a:gd name="connsiteX13" fmla="*/ 4665136 w 4807214"/>
              <a:gd name="connsiteY13" fmla="*/ 1481929 h 2284583"/>
              <a:gd name="connsiteX14" fmla="*/ 4010224 w 4807214"/>
              <a:gd name="connsiteY14" fmla="*/ 2143576 h 2284583"/>
              <a:gd name="connsiteX15" fmla="*/ 3701712 w 4807214"/>
              <a:gd name="connsiteY15" fmla="*/ 2284583 h 2284583"/>
              <a:gd name="connsiteX16" fmla="*/ 3701712 w 4807214"/>
              <a:gd name="connsiteY16" fmla="*/ 2089343 h 2284583"/>
              <a:gd name="connsiteX17" fmla="*/ 3869499 w 4807214"/>
              <a:gd name="connsiteY17" fmla="*/ 2007993 h 2284583"/>
              <a:gd name="connsiteX18" fmla="*/ 4529824 w 4807214"/>
              <a:gd name="connsiteY18" fmla="*/ 1346345 h 2284583"/>
              <a:gd name="connsiteX19" fmla="*/ 4529824 w 4807214"/>
              <a:gd name="connsiteY19" fmla="*/ 939594 h 2284583"/>
              <a:gd name="connsiteX20" fmla="*/ 3869499 w 4807214"/>
              <a:gd name="connsiteY20" fmla="*/ 277946 h 2284583"/>
              <a:gd name="connsiteX21" fmla="*/ 3463562 w 4807214"/>
              <a:gd name="connsiteY21" fmla="*/ 277946 h 2284583"/>
              <a:gd name="connsiteX22" fmla="*/ 3073862 w 4807214"/>
              <a:gd name="connsiteY22" fmla="*/ 673851 h 2284583"/>
              <a:gd name="connsiteX23" fmla="*/ 3069465 w 4807214"/>
              <a:gd name="connsiteY23" fmla="*/ 673851 h 2284583"/>
              <a:gd name="connsiteX24" fmla="*/ 3068473 w 4807214"/>
              <a:gd name="connsiteY24" fmla="*/ 673851 h 2284583"/>
              <a:gd name="connsiteX25" fmla="*/ 3022475 w 4807214"/>
              <a:gd name="connsiteY25" fmla="*/ 719918 h 2284583"/>
              <a:gd name="connsiteX26" fmla="*/ 2743816 w 4807214"/>
              <a:gd name="connsiteY26" fmla="*/ 998997 h 2284583"/>
              <a:gd name="connsiteX27" fmla="*/ 2402681 w 4807214"/>
              <a:gd name="connsiteY27" fmla="*/ 1139995 h 2284583"/>
              <a:gd name="connsiteX28" fmla="*/ 2061547 w 4807214"/>
              <a:gd name="connsiteY28" fmla="*/ 998997 h 2284583"/>
              <a:gd name="connsiteX29" fmla="*/ 1460500 w 4807214"/>
              <a:gd name="connsiteY29" fmla="*/ 397045 h 2284583"/>
              <a:gd name="connsiteX30" fmla="*/ 1464581 w 4807214"/>
              <a:gd name="connsiteY30" fmla="*/ 397045 h 2284583"/>
              <a:gd name="connsiteX31" fmla="*/ 1415958 w 4807214"/>
              <a:gd name="connsiteY31" fmla="*/ 347636 h 2284583"/>
              <a:gd name="connsiteX32" fmla="*/ 1347378 w 4807214"/>
              <a:gd name="connsiteY32" fmla="*/ 277946 h 2284583"/>
              <a:gd name="connsiteX33" fmla="*/ 941541 w 4807214"/>
              <a:gd name="connsiteY33" fmla="*/ 277946 h 2284583"/>
              <a:gd name="connsiteX34" fmla="*/ 281380 w 4807214"/>
              <a:gd name="connsiteY34" fmla="*/ 939594 h 2284583"/>
              <a:gd name="connsiteX35" fmla="*/ 200213 w 4807214"/>
              <a:gd name="connsiteY35" fmla="*/ 1140258 h 2284583"/>
              <a:gd name="connsiteX36" fmla="*/ 281380 w 4807214"/>
              <a:gd name="connsiteY36" fmla="*/ 1346345 h 2284583"/>
              <a:gd name="connsiteX37" fmla="*/ 941541 w 4807214"/>
              <a:gd name="connsiteY37" fmla="*/ 2007993 h 2284583"/>
              <a:gd name="connsiteX38" fmla="*/ 1141754 w 4807214"/>
              <a:gd name="connsiteY38" fmla="*/ 2089343 h 2284583"/>
              <a:gd name="connsiteX39" fmla="*/ 1141754 w 4807214"/>
              <a:gd name="connsiteY39" fmla="*/ 2284583 h 2284583"/>
              <a:gd name="connsiteX40" fmla="*/ 800851 w 4807214"/>
              <a:gd name="connsiteY40" fmla="*/ 2143576 h 2284583"/>
              <a:gd name="connsiteX41" fmla="*/ 140690 w 4807214"/>
              <a:gd name="connsiteY41" fmla="*/ 1481929 h 2284583"/>
              <a:gd name="connsiteX42" fmla="*/ 0 w 4807214"/>
              <a:gd name="connsiteY42" fmla="*/ 1140258 h 2284583"/>
              <a:gd name="connsiteX43" fmla="*/ 140690 w 4807214"/>
              <a:gd name="connsiteY43" fmla="*/ 798587 h 2284583"/>
              <a:gd name="connsiteX44" fmla="*/ 800851 w 4807214"/>
              <a:gd name="connsiteY44" fmla="*/ 142363 h 2284583"/>
              <a:gd name="connsiteX45" fmla="*/ 1141754 w 4807214"/>
              <a:gd name="connsiteY45" fmla="*/ 0 h 228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807214" h="2284583">
                <a:moveTo>
                  <a:pt x="1141754" y="0"/>
                </a:moveTo>
                <a:cubicBezTo>
                  <a:pt x="1264857" y="0"/>
                  <a:pt x="1387961" y="47454"/>
                  <a:pt x="1482657" y="142363"/>
                </a:cubicBezTo>
                <a:cubicBezTo>
                  <a:pt x="1482657" y="142363"/>
                  <a:pt x="1482657" y="142363"/>
                  <a:pt x="1837912" y="498418"/>
                </a:cubicBezTo>
                <a:lnTo>
                  <a:pt x="1884770" y="545381"/>
                </a:lnTo>
                <a:lnTo>
                  <a:pt x="1887979" y="548595"/>
                </a:lnTo>
                <a:cubicBezTo>
                  <a:pt x="1956761" y="617481"/>
                  <a:pt x="2056809" y="717680"/>
                  <a:pt x="2202332" y="863423"/>
                </a:cubicBezTo>
                <a:cubicBezTo>
                  <a:pt x="2310629" y="971882"/>
                  <a:pt x="2494733" y="971882"/>
                  <a:pt x="2603030" y="863423"/>
                </a:cubicBezTo>
                <a:lnTo>
                  <a:pt x="3068706" y="397045"/>
                </a:lnTo>
                <a:lnTo>
                  <a:pt x="3071483" y="397045"/>
                </a:lnTo>
                <a:lnTo>
                  <a:pt x="3079823" y="388773"/>
                </a:lnTo>
                <a:cubicBezTo>
                  <a:pt x="3146149" y="322986"/>
                  <a:pt x="3227780" y="242017"/>
                  <a:pt x="3328250" y="142363"/>
                </a:cubicBezTo>
                <a:cubicBezTo>
                  <a:pt x="3512275" y="-47454"/>
                  <a:pt x="3820787" y="-47454"/>
                  <a:pt x="4010224" y="142363"/>
                </a:cubicBezTo>
                <a:cubicBezTo>
                  <a:pt x="4010224" y="142363"/>
                  <a:pt x="4010224" y="142363"/>
                  <a:pt x="4665136" y="798587"/>
                </a:cubicBezTo>
                <a:cubicBezTo>
                  <a:pt x="4854574" y="988404"/>
                  <a:pt x="4854574" y="1297535"/>
                  <a:pt x="4665136" y="1481929"/>
                </a:cubicBezTo>
                <a:cubicBezTo>
                  <a:pt x="4665136" y="1481929"/>
                  <a:pt x="4665136" y="1481929"/>
                  <a:pt x="4010224" y="2143576"/>
                </a:cubicBezTo>
                <a:cubicBezTo>
                  <a:pt x="3923624" y="2230350"/>
                  <a:pt x="3809962" y="2279160"/>
                  <a:pt x="3701712" y="2284583"/>
                </a:cubicBezTo>
                <a:cubicBezTo>
                  <a:pt x="3701712" y="2284583"/>
                  <a:pt x="3701712" y="2284583"/>
                  <a:pt x="3701712" y="2089343"/>
                </a:cubicBezTo>
                <a:cubicBezTo>
                  <a:pt x="3761249" y="2078496"/>
                  <a:pt x="3820787" y="2051379"/>
                  <a:pt x="3869499" y="2007993"/>
                </a:cubicBezTo>
                <a:cubicBezTo>
                  <a:pt x="3869499" y="2007993"/>
                  <a:pt x="3869499" y="2007993"/>
                  <a:pt x="4529824" y="1346345"/>
                </a:cubicBezTo>
                <a:cubicBezTo>
                  <a:pt x="4638074" y="1232455"/>
                  <a:pt x="4638074" y="1053485"/>
                  <a:pt x="4529824" y="939594"/>
                </a:cubicBezTo>
                <a:cubicBezTo>
                  <a:pt x="4529824" y="939594"/>
                  <a:pt x="4529824" y="939594"/>
                  <a:pt x="3869499" y="277946"/>
                </a:cubicBezTo>
                <a:cubicBezTo>
                  <a:pt x="3755837" y="169480"/>
                  <a:pt x="3577225" y="169480"/>
                  <a:pt x="3463562" y="277946"/>
                </a:cubicBezTo>
                <a:cubicBezTo>
                  <a:pt x="3463562" y="277946"/>
                  <a:pt x="3463562" y="277946"/>
                  <a:pt x="3073862" y="673851"/>
                </a:cubicBezTo>
                <a:cubicBezTo>
                  <a:pt x="3073862" y="673851"/>
                  <a:pt x="3073862" y="673851"/>
                  <a:pt x="3069465" y="673851"/>
                </a:cubicBezTo>
                <a:lnTo>
                  <a:pt x="3068473" y="673851"/>
                </a:lnTo>
                <a:lnTo>
                  <a:pt x="3022475" y="719918"/>
                </a:lnTo>
                <a:cubicBezTo>
                  <a:pt x="2948078" y="794428"/>
                  <a:pt x="2856512" y="886131"/>
                  <a:pt x="2743816" y="998997"/>
                </a:cubicBezTo>
                <a:cubicBezTo>
                  <a:pt x="2651764" y="1096611"/>
                  <a:pt x="2527222" y="1139995"/>
                  <a:pt x="2402681" y="1139995"/>
                </a:cubicBezTo>
                <a:cubicBezTo>
                  <a:pt x="2278140" y="1139995"/>
                  <a:pt x="2153599" y="1096611"/>
                  <a:pt x="2061547" y="998997"/>
                </a:cubicBezTo>
                <a:cubicBezTo>
                  <a:pt x="2061547" y="998997"/>
                  <a:pt x="2061547" y="998997"/>
                  <a:pt x="1460500" y="397045"/>
                </a:cubicBezTo>
                <a:lnTo>
                  <a:pt x="1464581" y="397045"/>
                </a:lnTo>
                <a:lnTo>
                  <a:pt x="1415958" y="347636"/>
                </a:lnTo>
                <a:cubicBezTo>
                  <a:pt x="1394556" y="325888"/>
                  <a:pt x="1371728" y="302690"/>
                  <a:pt x="1347378" y="277946"/>
                </a:cubicBezTo>
                <a:cubicBezTo>
                  <a:pt x="1233743" y="169480"/>
                  <a:pt x="1049764" y="169480"/>
                  <a:pt x="941541" y="277946"/>
                </a:cubicBezTo>
                <a:cubicBezTo>
                  <a:pt x="941541" y="277946"/>
                  <a:pt x="941541" y="277946"/>
                  <a:pt x="281380" y="939594"/>
                </a:cubicBezTo>
                <a:cubicBezTo>
                  <a:pt x="227268" y="993828"/>
                  <a:pt x="200213" y="1064331"/>
                  <a:pt x="200213" y="1140258"/>
                </a:cubicBezTo>
                <a:cubicBezTo>
                  <a:pt x="200213" y="1221608"/>
                  <a:pt x="227268" y="1292112"/>
                  <a:pt x="281380" y="1346345"/>
                </a:cubicBezTo>
                <a:cubicBezTo>
                  <a:pt x="281380" y="1346345"/>
                  <a:pt x="281380" y="1346345"/>
                  <a:pt x="941541" y="2007993"/>
                </a:cubicBezTo>
                <a:cubicBezTo>
                  <a:pt x="995652" y="2062226"/>
                  <a:pt x="1071409" y="2089343"/>
                  <a:pt x="1141754" y="2089343"/>
                </a:cubicBezTo>
                <a:cubicBezTo>
                  <a:pt x="1141754" y="2089343"/>
                  <a:pt x="1141754" y="2089343"/>
                  <a:pt x="1141754" y="2284583"/>
                </a:cubicBezTo>
                <a:cubicBezTo>
                  <a:pt x="1017297" y="2284583"/>
                  <a:pt x="898252" y="2241196"/>
                  <a:pt x="800851" y="2143576"/>
                </a:cubicBezTo>
                <a:cubicBezTo>
                  <a:pt x="800851" y="2143576"/>
                  <a:pt x="800851" y="2143576"/>
                  <a:pt x="140690" y="1481929"/>
                </a:cubicBezTo>
                <a:cubicBezTo>
                  <a:pt x="54111" y="1395155"/>
                  <a:pt x="0" y="1270418"/>
                  <a:pt x="0" y="1140258"/>
                </a:cubicBezTo>
                <a:cubicBezTo>
                  <a:pt x="0" y="1015521"/>
                  <a:pt x="54111" y="890784"/>
                  <a:pt x="140690" y="798587"/>
                </a:cubicBezTo>
                <a:cubicBezTo>
                  <a:pt x="140690" y="798587"/>
                  <a:pt x="140690" y="798587"/>
                  <a:pt x="800851" y="142363"/>
                </a:cubicBezTo>
                <a:cubicBezTo>
                  <a:pt x="895546" y="47454"/>
                  <a:pt x="1018650" y="0"/>
                  <a:pt x="1141754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5" name="Freeform: Shape 37"/>
          <p:cNvSpPr>
            <a:spLocks/>
          </p:cNvSpPr>
          <p:nvPr/>
        </p:nvSpPr>
        <p:spPr bwMode="auto">
          <a:xfrm flipV="1">
            <a:off x="3450798" y="2901897"/>
            <a:ext cx="2242406" cy="1065682"/>
          </a:xfrm>
          <a:custGeom>
            <a:avLst/>
            <a:gdLst>
              <a:gd name="connsiteX0" fmla="*/ 1141754 w 4807214"/>
              <a:gd name="connsiteY0" fmla="*/ 0 h 2284583"/>
              <a:gd name="connsiteX1" fmla="*/ 1482657 w 4807214"/>
              <a:gd name="connsiteY1" fmla="*/ 142363 h 2284583"/>
              <a:gd name="connsiteX2" fmla="*/ 1837912 w 4807214"/>
              <a:gd name="connsiteY2" fmla="*/ 498418 h 2284583"/>
              <a:gd name="connsiteX3" fmla="*/ 1884770 w 4807214"/>
              <a:gd name="connsiteY3" fmla="*/ 545381 h 2284583"/>
              <a:gd name="connsiteX4" fmla="*/ 1887979 w 4807214"/>
              <a:gd name="connsiteY4" fmla="*/ 548595 h 2284583"/>
              <a:gd name="connsiteX5" fmla="*/ 2202332 w 4807214"/>
              <a:gd name="connsiteY5" fmla="*/ 863423 h 2284583"/>
              <a:gd name="connsiteX6" fmla="*/ 2603030 w 4807214"/>
              <a:gd name="connsiteY6" fmla="*/ 863423 h 2284583"/>
              <a:gd name="connsiteX7" fmla="*/ 3068706 w 4807214"/>
              <a:gd name="connsiteY7" fmla="*/ 397045 h 2284583"/>
              <a:gd name="connsiteX8" fmla="*/ 3071483 w 4807214"/>
              <a:gd name="connsiteY8" fmla="*/ 397045 h 2284583"/>
              <a:gd name="connsiteX9" fmla="*/ 3079823 w 4807214"/>
              <a:gd name="connsiteY9" fmla="*/ 388773 h 2284583"/>
              <a:gd name="connsiteX10" fmla="*/ 3328250 w 4807214"/>
              <a:gd name="connsiteY10" fmla="*/ 142363 h 2284583"/>
              <a:gd name="connsiteX11" fmla="*/ 4010224 w 4807214"/>
              <a:gd name="connsiteY11" fmla="*/ 142363 h 2284583"/>
              <a:gd name="connsiteX12" fmla="*/ 4665136 w 4807214"/>
              <a:gd name="connsiteY12" fmla="*/ 798587 h 2284583"/>
              <a:gd name="connsiteX13" fmla="*/ 4665136 w 4807214"/>
              <a:gd name="connsiteY13" fmla="*/ 1481929 h 2284583"/>
              <a:gd name="connsiteX14" fmla="*/ 4010224 w 4807214"/>
              <a:gd name="connsiteY14" fmla="*/ 2143576 h 2284583"/>
              <a:gd name="connsiteX15" fmla="*/ 3701712 w 4807214"/>
              <a:gd name="connsiteY15" fmla="*/ 2284583 h 2284583"/>
              <a:gd name="connsiteX16" fmla="*/ 3701712 w 4807214"/>
              <a:gd name="connsiteY16" fmla="*/ 2089343 h 2284583"/>
              <a:gd name="connsiteX17" fmla="*/ 3869499 w 4807214"/>
              <a:gd name="connsiteY17" fmla="*/ 2007993 h 2284583"/>
              <a:gd name="connsiteX18" fmla="*/ 4529824 w 4807214"/>
              <a:gd name="connsiteY18" fmla="*/ 1346345 h 2284583"/>
              <a:gd name="connsiteX19" fmla="*/ 4529824 w 4807214"/>
              <a:gd name="connsiteY19" fmla="*/ 939594 h 2284583"/>
              <a:gd name="connsiteX20" fmla="*/ 3869499 w 4807214"/>
              <a:gd name="connsiteY20" fmla="*/ 277946 h 2284583"/>
              <a:gd name="connsiteX21" fmla="*/ 3463562 w 4807214"/>
              <a:gd name="connsiteY21" fmla="*/ 277946 h 2284583"/>
              <a:gd name="connsiteX22" fmla="*/ 3073862 w 4807214"/>
              <a:gd name="connsiteY22" fmla="*/ 673851 h 2284583"/>
              <a:gd name="connsiteX23" fmla="*/ 3069465 w 4807214"/>
              <a:gd name="connsiteY23" fmla="*/ 673851 h 2284583"/>
              <a:gd name="connsiteX24" fmla="*/ 3068473 w 4807214"/>
              <a:gd name="connsiteY24" fmla="*/ 673851 h 2284583"/>
              <a:gd name="connsiteX25" fmla="*/ 3022475 w 4807214"/>
              <a:gd name="connsiteY25" fmla="*/ 719918 h 2284583"/>
              <a:gd name="connsiteX26" fmla="*/ 2743816 w 4807214"/>
              <a:gd name="connsiteY26" fmla="*/ 998997 h 2284583"/>
              <a:gd name="connsiteX27" fmla="*/ 2402681 w 4807214"/>
              <a:gd name="connsiteY27" fmla="*/ 1139995 h 2284583"/>
              <a:gd name="connsiteX28" fmla="*/ 2061547 w 4807214"/>
              <a:gd name="connsiteY28" fmla="*/ 998997 h 2284583"/>
              <a:gd name="connsiteX29" fmla="*/ 1460500 w 4807214"/>
              <a:gd name="connsiteY29" fmla="*/ 397045 h 2284583"/>
              <a:gd name="connsiteX30" fmla="*/ 1464581 w 4807214"/>
              <a:gd name="connsiteY30" fmla="*/ 397045 h 2284583"/>
              <a:gd name="connsiteX31" fmla="*/ 1415958 w 4807214"/>
              <a:gd name="connsiteY31" fmla="*/ 347636 h 2284583"/>
              <a:gd name="connsiteX32" fmla="*/ 1347378 w 4807214"/>
              <a:gd name="connsiteY32" fmla="*/ 277946 h 2284583"/>
              <a:gd name="connsiteX33" fmla="*/ 941541 w 4807214"/>
              <a:gd name="connsiteY33" fmla="*/ 277946 h 2284583"/>
              <a:gd name="connsiteX34" fmla="*/ 281380 w 4807214"/>
              <a:gd name="connsiteY34" fmla="*/ 939594 h 2284583"/>
              <a:gd name="connsiteX35" fmla="*/ 200213 w 4807214"/>
              <a:gd name="connsiteY35" fmla="*/ 1140258 h 2284583"/>
              <a:gd name="connsiteX36" fmla="*/ 281380 w 4807214"/>
              <a:gd name="connsiteY36" fmla="*/ 1346345 h 2284583"/>
              <a:gd name="connsiteX37" fmla="*/ 941541 w 4807214"/>
              <a:gd name="connsiteY37" fmla="*/ 2007993 h 2284583"/>
              <a:gd name="connsiteX38" fmla="*/ 1141754 w 4807214"/>
              <a:gd name="connsiteY38" fmla="*/ 2089343 h 2284583"/>
              <a:gd name="connsiteX39" fmla="*/ 1141754 w 4807214"/>
              <a:gd name="connsiteY39" fmla="*/ 2284583 h 2284583"/>
              <a:gd name="connsiteX40" fmla="*/ 800851 w 4807214"/>
              <a:gd name="connsiteY40" fmla="*/ 2143576 h 2284583"/>
              <a:gd name="connsiteX41" fmla="*/ 140690 w 4807214"/>
              <a:gd name="connsiteY41" fmla="*/ 1481929 h 2284583"/>
              <a:gd name="connsiteX42" fmla="*/ 0 w 4807214"/>
              <a:gd name="connsiteY42" fmla="*/ 1140258 h 2284583"/>
              <a:gd name="connsiteX43" fmla="*/ 140690 w 4807214"/>
              <a:gd name="connsiteY43" fmla="*/ 798587 h 2284583"/>
              <a:gd name="connsiteX44" fmla="*/ 800851 w 4807214"/>
              <a:gd name="connsiteY44" fmla="*/ 142363 h 2284583"/>
              <a:gd name="connsiteX45" fmla="*/ 1141754 w 4807214"/>
              <a:gd name="connsiteY45" fmla="*/ 0 h 228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807214" h="2284583">
                <a:moveTo>
                  <a:pt x="1141754" y="0"/>
                </a:moveTo>
                <a:cubicBezTo>
                  <a:pt x="1264857" y="0"/>
                  <a:pt x="1387961" y="47454"/>
                  <a:pt x="1482657" y="142363"/>
                </a:cubicBezTo>
                <a:cubicBezTo>
                  <a:pt x="1482657" y="142363"/>
                  <a:pt x="1482657" y="142363"/>
                  <a:pt x="1837912" y="498418"/>
                </a:cubicBezTo>
                <a:lnTo>
                  <a:pt x="1884770" y="545381"/>
                </a:lnTo>
                <a:lnTo>
                  <a:pt x="1887979" y="548595"/>
                </a:lnTo>
                <a:cubicBezTo>
                  <a:pt x="1956761" y="617481"/>
                  <a:pt x="2056809" y="717680"/>
                  <a:pt x="2202332" y="863423"/>
                </a:cubicBezTo>
                <a:cubicBezTo>
                  <a:pt x="2310629" y="971882"/>
                  <a:pt x="2494733" y="971882"/>
                  <a:pt x="2603030" y="863423"/>
                </a:cubicBezTo>
                <a:lnTo>
                  <a:pt x="3068706" y="397045"/>
                </a:lnTo>
                <a:lnTo>
                  <a:pt x="3071483" y="397045"/>
                </a:lnTo>
                <a:lnTo>
                  <a:pt x="3079823" y="388773"/>
                </a:lnTo>
                <a:cubicBezTo>
                  <a:pt x="3146149" y="322986"/>
                  <a:pt x="3227780" y="242017"/>
                  <a:pt x="3328250" y="142363"/>
                </a:cubicBezTo>
                <a:cubicBezTo>
                  <a:pt x="3512275" y="-47454"/>
                  <a:pt x="3820787" y="-47454"/>
                  <a:pt x="4010224" y="142363"/>
                </a:cubicBezTo>
                <a:cubicBezTo>
                  <a:pt x="4010224" y="142363"/>
                  <a:pt x="4010224" y="142363"/>
                  <a:pt x="4665136" y="798587"/>
                </a:cubicBezTo>
                <a:cubicBezTo>
                  <a:pt x="4854574" y="988404"/>
                  <a:pt x="4854574" y="1297535"/>
                  <a:pt x="4665136" y="1481929"/>
                </a:cubicBezTo>
                <a:cubicBezTo>
                  <a:pt x="4665136" y="1481929"/>
                  <a:pt x="4665136" y="1481929"/>
                  <a:pt x="4010224" y="2143576"/>
                </a:cubicBezTo>
                <a:cubicBezTo>
                  <a:pt x="3923624" y="2230350"/>
                  <a:pt x="3809962" y="2279160"/>
                  <a:pt x="3701712" y="2284583"/>
                </a:cubicBezTo>
                <a:cubicBezTo>
                  <a:pt x="3701712" y="2284583"/>
                  <a:pt x="3701712" y="2284583"/>
                  <a:pt x="3701712" y="2089343"/>
                </a:cubicBezTo>
                <a:cubicBezTo>
                  <a:pt x="3761249" y="2078496"/>
                  <a:pt x="3820787" y="2051379"/>
                  <a:pt x="3869499" y="2007993"/>
                </a:cubicBezTo>
                <a:cubicBezTo>
                  <a:pt x="3869499" y="2007993"/>
                  <a:pt x="3869499" y="2007993"/>
                  <a:pt x="4529824" y="1346345"/>
                </a:cubicBezTo>
                <a:cubicBezTo>
                  <a:pt x="4638074" y="1232455"/>
                  <a:pt x="4638074" y="1053485"/>
                  <a:pt x="4529824" y="939594"/>
                </a:cubicBezTo>
                <a:cubicBezTo>
                  <a:pt x="4529824" y="939594"/>
                  <a:pt x="4529824" y="939594"/>
                  <a:pt x="3869499" y="277946"/>
                </a:cubicBezTo>
                <a:cubicBezTo>
                  <a:pt x="3755837" y="169480"/>
                  <a:pt x="3577225" y="169480"/>
                  <a:pt x="3463562" y="277946"/>
                </a:cubicBezTo>
                <a:cubicBezTo>
                  <a:pt x="3463562" y="277946"/>
                  <a:pt x="3463562" y="277946"/>
                  <a:pt x="3073862" y="673851"/>
                </a:cubicBezTo>
                <a:cubicBezTo>
                  <a:pt x="3073862" y="673851"/>
                  <a:pt x="3073862" y="673851"/>
                  <a:pt x="3069465" y="673851"/>
                </a:cubicBezTo>
                <a:lnTo>
                  <a:pt x="3068473" y="673851"/>
                </a:lnTo>
                <a:lnTo>
                  <a:pt x="3022475" y="719918"/>
                </a:lnTo>
                <a:cubicBezTo>
                  <a:pt x="2948078" y="794428"/>
                  <a:pt x="2856512" y="886131"/>
                  <a:pt x="2743816" y="998997"/>
                </a:cubicBezTo>
                <a:cubicBezTo>
                  <a:pt x="2651764" y="1096611"/>
                  <a:pt x="2527222" y="1139995"/>
                  <a:pt x="2402681" y="1139995"/>
                </a:cubicBezTo>
                <a:cubicBezTo>
                  <a:pt x="2278140" y="1139995"/>
                  <a:pt x="2153599" y="1096611"/>
                  <a:pt x="2061547" y="998997"/>
                </a:cubicBezTo>
                <a:cubicBezTo>
                  <a:pt x="2061547" y="998997"/>
                  <a:pt x="2061547" y="998997"/>
                  <a:pt x="1460500" y="397045"/>
                </a:cubicBezTo>
                <a:lnTo>
                  <a:pt x="1464581" y="397045"/>
                </a:lnTo>
                <a:lnTo>
                  <a:pt x="1415958" y="347636"/>
                </a:lnTo>
                <a:cubicBezTo>
                  <a:pt x="1394556" y="325888"/>
                  <a:pt x="1371728" y="302690"/>
                  <a:pt x="1347378" y="277946"/>
                </a:cubicBezTo>
                <a:cubicBezTo>
                  <a:pt x="1233743" y="169480"/>
                  <a:pt x="1049764" y="169480"/>
                  <a:pt x="941541" y="277946"/>
                </a:cubicBezTo>
                <a:cubicBezTo>
                  <a:pt x="941541" y="277946"/>
                  <a:pt x="941541" y="277946"/>
                  <a:pt x="281380" y="939594"/>
                </a:cubicBezTo>
                <a:cubicBezTo>
                  <a:pt x="227268" y="993828"/>
                  <a:pt x="200213" y="1064331"/>
                  <a:pt x="200213" y="1140258"/>
                </a:cubicBezTo>
                <a:cubicBezTo>
                  <a:pt x="200213" y="1221608"/>
                  <a:pt x="227268" y="1292112"/>
                  <a:pt x="281380" y="1346345"/>
                </a:cubicBezTo>
                <a:cubicBezTo>
                  <a:pt x="281380" y="1346345"/>
                  <a:pt x="281380" y="1346345"/>
                  <a:pt x="941541" y="2007993"/>
                </a:cubicBezTo>
                <a:cubicBezTo>
                  <a:pt x="995652" y="2062226"/>
                  <a:pt x="1071409" y="2089343"/>
                  <a:pt x="1141754" y="2089343"/>
                </a:cubicBezTo>
                <a:cubicBezTo>
                  <a:pt x="1141754" y="2089343"/>
                  <a:pt x="1141754" y="2089343"/>
                  <a:pt x="1141754" y="2284583"/>
                </a:cubicBezTo>
                <a:cubicBezTo>
                  <a:pt x="1017297" y="2284583"/>
                  <a:pt x="898252" y="2241196"/>
                  <a:pt x="800851" y="2143576"/>
                </a:cubicBezTo>
                <a:cubicBezTo>
                  <a:pt x="800851" y="2143576"/>
                  <a:pt x="800851" y="2143576"/>
                  <a:pt x="140690" y="1481929"/>
                </a:cubicBezTo>
                <a:cubicBezTo>
                  <a:pt x="54111" y="1395155"/>
                  <a:pt x="0" y="1270418"/>
                  <a:pt x="0" y="1140258"/>
                </a:cubicBezTo>
                <a:cubicBezTo>
                  <a:pt x="0" y="1015521"/>
                  <a:pt x="54111" y="890784"/>
                  <a:pt x="140690" y="798587"/>
                </a:cubicBezTo>
                <a:cubicBezTo>
                  <a:pt x="140690" y="798587"/>
                  <a:pt x="140690" y="798587"/>
                  <a:pt x="800851" y="142363"/>
                </a:cubicBezTo>
                <a:cubicBezTo>
                  <a:pt x="895546" y="47454"/>
                  <a:pt x="1018650" y="0"/>
                  <a:pt x="1141754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6" name="Oval 38"/>
          <p:cNvSpPr/>
          <p:nvPr/>
        </p:nvSpPr>
        <p:spPr>
          <a:xfrm>
            <a:off x="4962710" y="1931036"/>
            <a:ext cx="582719" cy="582718"/>
          </a:xfrm>
          <a:prstGeom prst="ellipse">
            <a:avLst/>
          </a:prstGeom>
          <a:solidFill>
            <a:srgbClr val="768EA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1400" dirty="0">
                <a:latin typeface="印品黑体" panose="00000500000000000000" pitchFamily="2" charset="-122"/>
                <a:ea typeface="印品黑体" panose="00000500000000000000" pitchFamily="2" charset="-122"/>
              </a:rPr>
              <a:t>关键词</a:t>
            </a:r>
          </a:p>
        </p:txBody>
      </p:sp>
      <p:sp>
        <p:nvSpPr>
          <p:cNvPr id="7" name="Oval 39"/>
          <p:cNvSpPr/>
          <p:nvPr/>
        </p:nvSpPr>
        <p:spPr>
          <a:xfrm>
            <a:off x="3704672" y="1931036"/>
            <a:ext cx="582719" cy="582718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1400" dirty="0">
                <a:latin typeface="印品黑体" panose="00000500000000000000" pitchFamily="2" charset="-122"/>
                <a:ea typeface="印品黑体" panose="00000500000000000000" pitchFamily="2" charset="-122"/>
              </a:rPr>
              <a:t>关键词</a:t>
            </a:r>
          </a:p>
        </p:txBody>
      </p:sp>
      <p:sp>
        <p:nvSpPr>
          <p:cNvPr id="8" name="Oval 40"/>
          <p:cNvSpPr/>
          <p:nvPr/>
        </p:nvSpPr>
        <p:spPr>
          <a:xfrm>
            <a:off x="4962710" y="2610539"/>
            <a:ext cx="582719" cy="582718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1400" dirty="0">
                <a:latin typeface="印品黑体" panose="00000500000000000000" pitchFamily="2" charset="-122"/>
                <a:ea typeface="印品黑体" panose="00000500000000000000" pitchFamily="2" charset="-122"/>
              </a:rPr>
              <a:t>关键词</a:t>
            </a:r>
          </a:p>
        </p:txBody>
      </p:sp>
      <p:sp>
        <p:nvSpPr>
          <p:cNvPr id="9" name="Oval 41"/>
          <p:cNvSpPr/>
          <p:nvPr/>
        </p:nvSpPr>
        <p:spPr>
          <a:xfrm>
            <a:off x="3704672" y="2610539"/>
            <a:ext cx="582719" cy="582718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1400" dirty="0">
                <a:latin typeface="印品黑体" panose="00000500000000000000" pitchFamily="2" charset="-122"/>
                <a:ea typeface="印品黑体" panose="00000500000000000000" pitchFamily="2" charset="-122"/>
              </a:rPr>
              <a:t>关键词</a:t>
            </a:r>
          </a:p>
        </p:txBody>
      </p:sp>
      <p:grpSp>
        <p:nvGrpSpPr>
          <p:cNvPr id="11" name="Group 8"/>
          <p:cNvGrpSpPr/>
          <p:nvPr/>
        </p:nvGrpSpPr>
        <p:grpSpPr>
          <a:xfrm>
            <a:off x="1792091" y="1431140"/>
            <a:ext cx="1411006" cy="489815"/>
            <a:chOff x="609599" y="3139323"/>
            <a:chExt cx="2407615" cy="835777"/>
          </a:xfrm>
        </p:grpSpPr>
        <p:sp>
          <p:nvSpPr>
            <p:cNvPr id="22" name="TextBox 9"/>
            <p:cNvSpPr txBox="1"/>
            <p:nvPr/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70000" lnSpcReduction="20000"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  <p:sp>
          <p:nvSpPr>
            <p:cNvPr id="23" name="Rectangle 10"/>
            <p:cNvSpPr/>
            <p:nvPr/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70000" lnSpcReduction="20000"/>
            </a:bodyPr>
            <a:lstStyle/>
            <a:p>
              <a:pPr lvl="0" algn="r" defTabSz="914378">
                <a:defRPr/>
              </a:pPr>
              <a:r>
                <a:rPr lang="zh-CN" altLang="en-US" sz="1600" b="1" dirty="0">
                  <a:solidFill>
                    <a:schemeClr val="accent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11770" y="1431140"/>
            <a:ext cx="1440141" cy="489815"/>
            <a:chOff x="9029821" y="3139323"/>
            <a:chExt cx="2457329" cy="835777"/>
          </a:xfrm>
        </p:grpSpPr>
        <p:sp>
          <p:nvSpPr>
            <p:cNvPr id="20" name="TextBox 12"/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70000" lnSpcReduction="20000"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  <p:sp>
          <p:nvSpPr>
            <p:cNvPr id="21" name="Rectangle 13"/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70000" lnSpcReduction="20000"/>
            </a:bodyPr>
            <a:lstStyle/>
            <a:p>
              <a:pPr lvl="0" defTabSz="914378">
                <a:defRPr/>
              </a:pPr>
              <a:r>
                <a:rPr lang="zh-CN" altLang="en-US" sz="1600" b="1" dirty="0">
                  <a:solidFill>
                    <a:srgbClr val="768EA9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</p:grpSp>
      <p:grpSp>
        <p:nvGrpSpPr>
          <p:cNvPr id="13" name="Group 15"/>
          <p:cNvGrpSpPr/>
          <p:nvPr/>
        </p:nvGrpSpPr>
        <p:grpSpPr>
          <a:xfrm>
            <a:off x="1792091" y="3197415"/>
            <a:ext cx="1411006" cy="489815"/>
            <a:chOff x="609599" y="3139323"/>
            <a:chExt cx="2407615" cy="835777"/>
          </a:xfrm>
        </p:grpSpPr>
        <p:sp>
          <p:nvSpPr>
            <p:cNvPr id="18" name="TextBox 16"/>
            <p:cNvSpPr txBox="1"/>
            <p:nvPr/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70000" lnSpcReduction="20000"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  <p:sp>
          <p:nvSpPr>
            <p:cNvPr id="19" name="Rectangle 17"/>
            <p:cNvSpPr/>
            <p:nvPr/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70000" lnSpcReduction="20000"/>
            </a:bodyPr>
            <a:lstStyle/>
            <a:p>
              <a:pPr lvl="0" algn="r" defTabSz="914378">
                <a:defRPr/>
              </a:pPr>
              <a:r>
                <a:rPr lang="zh-CN" altLang="en-US" sz="1600" b="1" dirty="0">
                  <a:solidFill>
                    <a:schemeClr val="accent6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</p:grpSp>
      <p:grpSp>
        <p:nvGrpSpPr>
          <p:cNvPr id="14" name="Group 18"/>
          <p:cNvGrpSpPr/>
          <p:nvPr/>
        </p:nvGrpSpPr>
        <p:grpSpPr>
          <a:xfrm>
            <a:off x="5911770" y="3197415"/>
            <a:ext cx="1440141" cy="489815"/>
            <a:chOff x="9029821" y="3139323"/>
            <a:chExt cx="2457329" cy="835777"/>
          </a:xfrm>
        </p:grpSpPr>
        <p:sp>
          <p:nvSpPr>
            <p:cNvPr id="16" name="TextBox 19"/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70000" lnSpcReduction="20000"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  <p:sp>
          <p:nvSpPr>
            <p:cNvPr id="17" name="Rectangle 20"/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70000" lnSpcReduction="20000"/>
            </a:bodyPr>
            <a:lstStyle/>
            <a:p>
              <a:pPr lvl="0" defTabSz="914378">
                <a:defRPr/>
              </a:pPr>
              <a:r>
                <a:rPr lang="zh-CN" altLang="en-US" sz="1600" b="1" dirty="0">
                  <a:solidFill>
                    <a:schemeClr val="accent4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286305" y="2242344"/>
            <a:ext cx="677489" cy="677488"/>
            <a:chOff x="4286305" y="2242344"/>
            <a:chExt cx="677489" cy="677488"/>
          </a:xfrm>
        </p:grpSpPr>
        <p:sp>
          <p:nvSpPr>
            <p:cNvPr id="10" name="Oval 42"/>
            <p:cNvSpPr/>
            <p:nvPr/>
          </p:nvSpPr>
          <p:spPr>
            <a:xfrm>
              <a:off x="4286305" y="2242344"/>
              <a:ext cx="677489" cy="6774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15" name="Freeform: Shape 21"/>
            <p:cNvSpPr>
              <a:spLocks/>
            </p:cNvSpPr>
            <p:nvPr/>
          </p:nvSpPr>
          <p:spPr bwMode="auto">
            <a:xfrm>
              <a:off x="4439585" y="2409503"/>
              <a:ext cx="370930" cy="343170"/>
            </a:xfrm>
            <a:custGeom>
              <a:avLst/>
              <a:gdLst/>
              <a:ahLst/>
              <a:cxnLst>
                <a:cxn ang="0">
                  <a:pos x="39" y="36"/>
                </a:cxn>
                <a:cxn ang="0">
                  <a:pos x="41" y="44"/>
                </a:cxn>
                <a:cxn ang="0">
                  <a:pos x="35" y="50"/>
                </a:cxn>
                <a:cxn ang="0">
                  <a:pos x="27" y="53"/>
                </a:cxn>
                <a:cxn ang="0">
                  <a:pos x="18" y="53"/>
                </a:cxn>
                <a:cxn ang="0">
                  <a:pos x="11" y="50"/>
                </a:cxn>
                <a:cxn ang="0">
                  <a:pos x="4" y="44"/>
                </a:cxn>
                <a:cxn ang="0">
                  <a:pos x="6" y="36"/>
                </a:cxn>
                <a:cxn ang="0">
                  <a:pos x="0" y="28"/>
                </a:cxn>
                <a:cxn ang="0">
                  <a:pos x="7" y="23"/>
                </a:cxn>
                <a:cxn ang="0">
                  <a:pos x="4" y="18"/>
                </a:cxn>
                <a:cxn ang="0">
                  <a:pos x="15" y="16"/>
                </a:cxn>
                <a:cxn ang="0">
                  <a:pos x="19" y="8"/>
                </a:cxn>
                <a:cxn ang="0">
                  <a:pos x="28" y="15"/>
                </a:cxn>
                <a:cxn ang="0">
                  <a:pos x="35" y="12"/>
                </a:cxn>
                <a:cxn ang="0">
                  <a:pos x="41" y="19"/>
                </a:cxn>
                <a:cxn ang="0">
                  <a:pos x="45" y="27"/>
                </a:cxn>
                <a:cxn ang="0">
                  <a:pos x="23" y="22"/>
                </a:cxn>
                <a:cxn ang="0">
                  <a:pos x="32" y="31"/>
                </a:cxn>
                <a:cxn ang="0">
                  <a:pos x="63" y="16"/>
                </a:cxn>
                <a:cxn ang="0">
                  <a:pos x="64" y="24"/>
                </a:cxn>
                <a:cxn ang="0">
                  <a:pos x="55" y="22"/>
                </a:cxn>
                <a:cxn ang="0">
                  <a:pos x="46" y="24"/>
                </a:cxn>
                <a:cxn ang="0">
                  <a:pos x="46" y="16"/>
                </a:cxn>
                <a:cxn ang="0">
                  <a:pos x="46" y="9"/>
                </a:cxn>
                <a:cxn ang="0">
                  <a:pos x="46" y="2"/>
                </a:cxn>
                <a:cxn ang="0">
                  <a:pos x="55" y="4"/>
                </a:cxn>
                <a:cxn ang="0">
                  <a:pos x="59" y="0"/>
                </a:cxn>
                <a:cxn ang="0">
                  <a:pos x="62" y="7"/>
                </a:cxn>
                <a:cxn ang="0">
                  <a:pos x="68" y="15"/>
                </a:cxn>
                <a:cxn ang="0">
                  <a:pos x="62" y="55"/>
                </a:cxn>
                <a:cxn ang="0">
                  <a:pos x="59" y="63"/>
                </a:cxn>
                <a:cxn ang="0">
                  <a:pos x="54" y="59"/>
                </a:cxn>
                <a:cxn ang="0">
                  <a:pos x="45" y="60"/>
                </a:cxn>
                <a:cxn ang="0">
                  <a:pos x="41" y="52"/>
                </a:cxn>
                <a:cxn ang="0">
                  <a:pos x="47" y="44"/>
                </a:cxn>
                <a:cxn ang="0">
                  <a:pos x="50" y="36"/>
                </a:cxn>
                <a:cxn ang="0">
                  <a:pos x="56" y="40"/>
                </a:cxn>
                <a:cxn ang="0">
                  <a:pos x="64" y="39"/>
                </a:cxn>
                <a:cxn ang="0">
                  <a:pos x="63" y="46"/>
                </a:cxn>
                <a:cxn ang="0">
                  <a:pos x="55" y="8"/>
                </a:cxn>
                <a:cxn ang="0">
                  <a:pos x="59" y="13"/>
                </a:cxn>
                <a:cxn ang="0">
                  <a:pos x="50" y="49"/>
                </a:cxn>
                <a:cxn ang="0">
                  <a:pos x="55" y="45"/>
                </a:cxn>
              </a:cxnLst>
              <a:rect l="0" t="0" r="r" b="b"/>
              <a:pathLst>
                <a:path w="68" h="63">
                  <a:moveTo>
                    <a:pt x="45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38" y="38"/>
                    <a:pt x="38" y="39"/>
                  </a:cubicBezTo>
                  <a:cubicBezTo>
                    <a:pt x="39" y="41"/>
                    <a:pt x="40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41" y="44"/>
                    <a:pt x="41" y="44"/>
                    <a:pt x="41" y="45"/>
                  </a:cubicBezTo>
                  <a:cubicBezTo>
                    <a:pt x="40" y="46"/>
                    <a:pt x="36" y="50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47"/>
                    <a:pt x="29" y="47"/>
                    <a:pt x="28" y="48"/>
                  </a:cubicBezTo>
                  <a:cubicBezTo>
                    <a:pt x="28" y="49"/>
                    <a:pt x="27" y="51"/>
                    <a:pt x="27" y="53"/>
                  </a:cubicBezTo>
                  <a:cubicBezTo>
                    <a:pt x="27" y="54"/>
                    <a:pt x="26" y="54"/>
                    <a:pt x="26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8" y="54"/>
                    <a:pt x="18" y="5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7"/>
                    <a:pt x="16" y="47"/>
                    <a:pt x="15" y="4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9" y="50"/>
                    <a:pt x="9" y="50"/>
                  </a:cubicBezTo>
                  <a:cubicBezTo>
                    <a:pt x="8" y="49"/>
                    <a:pt x="4" y="45"/>
                    <a:pt x="4" y="44"/>
                  </a:cubicBezTo>
                  <a:cubicBezTo>
                    <a:pt x="4" y="44"/>
                    <a:pt x="4" y="44"/>
                    <a:pt x="4" y="43"/>
                  </a:cubicBezTo>
                  <a:cubicBezTo>
                    <a:pt x="5" y="42"/>
                    <a:pt x="6" y="41"/>
                    <a:pt x="7" y="39"/>
                  </a:cubicBezTo>
                  <a:cubicBezTo>
                    <a:pt x="7" y="38"/>
                    <a:pt x="6" y="37"/>
                    <a:pt x="6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7" y="24"/>
                    <a:pt x="7" y="23"/>
                  </a:cubicBezTo>
                  <a:cubicBezTo>
                    <a:pt x="6" y="22"/>
                    <a:pt x="5" y="20"/>
                    <a:pt x="4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9" y="12"/>
                    <a:pt x="10" y="12"/>
                  </a:cubicBezTo>
                  <a:cubicBezTo>
                    <a:pt x="10" y="12"/>
                    <a:pt x="10" y="12"/>
                    <a:pt x="11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7" y="15"/>
                  </a:cubicBezTo>
                  <a:cubicBezTo>
                    <a:pt x="18" y="13"/>
                    <a:pt x="18" y="11"/>
                    <a:pt x="18" y="9"/>
                  </a:cubicBezTo>
                  <a:cubicBezTo>
                    <a:pt x="18" y="9"/>
                    <a:pt x="19" y="8"/>
                    <a:pt x="19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7" y="9"/>
                    <a:pt x="27" y="9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9" y="15"/>
                    <a:pt x="30" y="15"/>
                    <a:pt x="31" y="16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7" y="13"/>
                    <a:pt x="41" y="17"/>
                    <a:pt x="41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0"/>
                    <a:pt x="39" y="22"/>
                    <a:pt x="38" y="23"/>
                  </a:cubicBezTo>
                  <a:cubicBezTo>
                    <a:pt x="38" y="24"/>
                    <a:pt x="39" y="25"/>
                    <a:pt x="39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8"/>
                  </a:cubicBezTo>
                  <a:lnTo>
                    <a:pt x="45" y="35"/>
                  </a:lnTo>
                  <a:close/>
                  <a:moveTo>
                    <a:pt x="23" y="22"/>
                  </a:moveTo>
                  <a:cubicBezTo>
                    <a:pt x="18" y="22"/>
                    <a:pt x="13" y="26"/>
                    <a:pt x="13" y="31"/>
                  </a:cubicBezTo>
                  <a:cubicBezTo>
                    <a:pt x="13" y="36"/>
                    <a:pt x="18" y="40"/>
                    <a:pt x="23" y="40"/>
                  </a:cubicBezTo>
                  <a:cubicBezTo>
                    <a:pt x="28" y="40"/>
                    <a:pt x="32" y="36"/>
                    <a:pt x="32" y="31"/>
                  </a:cubicBezTo>
                  <a:cubicBezTo>
                    <a:pt x="32" y="26"/>
                    <a:pt x="28" y="22"/>
                    <a:pt x="23" y="22"/>
                  </a:cubicBezTo>
                  <a:close/>
                  <a:moveTo>
                    <a:pt x="68" y="15"/>
                  </a:moveTo>
                  <a:cubicBezTo>
                    <a:pt x="68" y="16"/>
                    <a:pt x="64" y="16"/>
                    <a:pt x="63" y="16"/>
                  </a:cubicBezTo>
                  <a:cubicBezTo>
                    <a:pt x="63" y="17"/>
                    <a:pt x="62" y="18"/>
                    <a:pt x="62" y="18"/>
                  </a:cubicBezTo>
                  <a:cubicBezTo>
                    <a:pt x="62" y="19"/>
                    <a:pt x="64" y="23"/>
                    <a:pt x="64" y="23"/>
                  </a:cubicBezTo>
                  <a:cubicBezTo>
                    <a:pt x="64" y="23"/>
                    <a:pt x="64" y="23"/>
                    <a:pt x="64" y="24"/>
                  </a:cubicBezTo>
                  <a:cubicBezTo>
                    <a:pt x="63" y="24"/>
                    <a:pt x="59" y="26"/>
                    <a:pt x="59" y="26"/>
                  </a:cubicBezTo>
                  <a:cubicBezTo>
                    <a:pt x="59" y="26"/>
                    <a:pt x="56" y="22"/>
                    <a:pt x="56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2"/>
                    <a:pt x="50" y="26"/>
                    <a:pt x="50" y="26"/>
                  </a:cubicBezTo>
                  <a:cubicBezTo>
                    <a:pt x="50" y="26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7" y="19"/>
                    <a:pt x="47" y="18"/>
                  </a:cubicBezTo>
                  <a:cubicBezTo>
                    <a:pt x="47" y="18"/>
                    <a:pt x="46" y="17"/>
                    <a:pt x="46" y="16"/>
                  </a:cubicBezTo>
                  <a:cubicBezTo>
                    <a:pt x="45" y="16"/>
                    <a:pt x="41" y="16"/>
                    <a:pt x="41" y="1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5" y="9"/>
                    <a:pt x="46" y="9"/>
                  </a:cubicBezTo>
                  <a:cubicBezTo>
                    <a:pt x="46" y="9"/>
                    <a:pt x="47" y="8"/>
                    <a:pt x="47" y="7"/>
                  </a:cubicBezTo>
                  <a:cubicBezTo>
                    <a:pt x="47" y="7"/>
                    <a:pt x="45" y="3"/>
                    <a:pt x="45" y="2"/>
                  </a:cubicBezTo>
                  <a:cubicBezTo>
                    <a:pt x="45" y="2"/>
                    <a:pt x="45" y="2"/>
                    <a:pt x="46" y="2"/>
                  </a:cubicBezTo>
                  <a:cubicBezTo>
                    <a:pt x="46" y="2"/>
                    <a:pt x="50" y="0"/>
                    <a:pt x="50" y="0"/>
                  </a:cubicBezTo>
                  <a:cubicBezTo>
                    <a:pt x="50" y="0"/>
                    <a:pt x="53" y="3"/>
                    <a:pt x="54" y="4"/>
                  </a:cubicBezTo>
                  <a:cubicBezTo>
                    <a:pt x="54" y="4"/>
                    <a:pt x="54" y="4"/>
                    <a:pt x="55" y="4"/>
                  </a:cubicBezTo>
                  <a:cubicBezTo>
                    <a:pt x="55" y="4"/>
                    <a:pt x="55" y="4"/>
                    <a:pt x="56" y="4"/>
                  </a:cubicBezTo>
                  <a:cubicBezTo>
                    <a:pt x="57" y="2"/>
                    <a:pt x="58" y="1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3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3"/>
                    <a:pt x="62" y="7"/>
                    <a:pt x="62" y="7"/>
                  </a:cubicBezTo>
                  <a:cubicBezTo>
                    <a:pt x="62" y="8"/>
                    <a:pt x="63" y="9"/>
                    <a:pt x="63" y="9"/>
                  </a:cubicBezTo>
                  <a:cubicBezTo>
                    <a:pt x="64" y="9"/>
                    <a:pt x="68" y="10"/>
                    <a:pt x="68" y="10"/>
                  </a:cubicBezTo>
                  <a:lnTo>
                    <a:pt x="68" y="15"/>
                  </a:lnTo>
                  <a:close/>
                  <a:moveTo>
                    <a:pt x="68" y="52"/>
                  </a:moveTo>
                  <a:cubicBezTo>
                    <a:pt x="68" y="52"/>
                    <a:pt x="64" y="53"/>
                    <a:pt x="63" y="53"/>
                  </a:cubicBezTo>
                  <a:cubicBezTo>
                    <a:pt x="63" y="54"/>
                    <a:pt x="62" y="54"/>
                    <a:pt x="62" y="55"/>
                  </a:cubicBezTo>
                  <a:cubicBezTo>
                    <a:pt x="62" y="56"/>
                    <a:pt x="64" y="59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59" y="63"/>
                    <a:pt x="59" y="63"/>
                  </a:cubicBezTo>
                  <a:cubicBezTo>
                    <a:pt x="59" y="63"/>
                    <a:pt x="56" y="59"/>
                    <a:pt x="56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3" y="59"/>
                    <a:pt x="50" y="63"/>
                    <a:pt x="50" y="63"/>
                  </a:cubicBezTo>
                  <a:cubicBezTo>
                    <a:pt x="50" y="63"/>
                    <a:pt x="46" y="60"/>
                    <a:pt x="46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5" y="59"/>
                    <a:pt x="47" y="56"/>
                    <a:pt x="47" y="55"/>
                  </a:cubicBezTo>
                  <a:cubicBezTo>
                    <a:pt x="47" y="54"/>
                    <a:pt x="46" y="54"/>
                    <a:pt x="46" y="53"/>
                  </a:cubicBezTo>
                  <a:cubicBezTo>
                    <a:pt x="45" y="53"/>
                    <a:pt x="41" y="52"/>
                    <a:pt x="41" y="52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6"/>
                    <a:pt x="45" y="46"/>
                    <a:pt x="46" y="46"/>
                  </a:cubicBezTo>
                  <a:cubicBezTo>
                    <a:pt x="46" y="45"/>
                    <a:pt x="47" y="45"/>
                    <a:pt x="47" y="44"/>
                  </a:cubicBezTo>
                  <a:cubicBezTo>
                    <a:pt x="47" y="43"/>
                    <a:pt x="45" y="40"/>
                    <a:pt x="45" y="39"/>
                  </a:cubicBezTo>
                  <a:cubicBezTo>
                    <a:pt x="45" y="39"/>
                    <a:pt x="45" y="39"/>
                    <a:pt x="46" y="39"/>
                  </a:cubicBezTo>
                  <a:cubicBezTo>
                    <a:pt x="46" y="39"/>
                    <a:pt x="50" y="36"/>
                    <a:pt x="50" y="36"/>
                  </a:cubicBezTo>
                  <a:cubicBezTo>
                    <a:pt x="50" y="36"/>
                    <a:pt x="53" y="40"/>
                    <a:pt x="54" y="40"/>
                  </a:cubicBezTo>
                  <a:cubicBezTo>
                    <a:pt x="54" y="40"/>
                    <a:pt x="54" y="40"/>
                    <a:pt x="55" y="40"/>
                  </a:cubicBezTo>
                  <a:cubicBezTo>
                    <a:pt x="55" y="40"/>
                    <a:pt x="55" y="40"/>
                    <a:pt x="56" y="40"/>
                  </a:cubicBezTo>
                  <a:cubicBezTo>
                    <a:pt x="57" y="39"/>
                    <a:pt x="58" y="38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63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40"/>
                    <a:pt x="62" y="43"/>
                    <a:pt x="62" y="44"/>
                  </a:cubicBezTo>
                  <a:cubicBezTo>
                    <a:pt x="62" y="45"/>
                    <a:pt x="63" y="45"/>
                    <a:pt x="63" y="46"/>
                  </a:cubicBezTo>
                  <a:cubicBezTo>
                    <a:pt x="64" y="46"/>
                    <a:pt x="68" y="46"/>
                    <a:pt x="68" y="47"/>
                  </a:cubicBezTo>
                  <a:lnTo>
                    <a:pt x="68" y="52"/>
                  </a:lnTo>
                  <a:close/>
                  <a:moveTo>
                    <a:pt x="55" y="8"/>
                  </a:moveTo>
                  <a:cubicBezTo>
                    <a:pt x="52" y="8"/>
                    <a:pt x="50" y="10"/>
                    <a:pt x="50" y="13"/>
                  </a:cubicBezTo>
                  <a:cubicBezTo>
                    <a:pt x="50" y="15"/>
                    <a:pt x="52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7" y="8"/>
                    <a:pt x="55" y="8"/>
                  </a:cubicBezTo>
                  <a:close/>
                  <a:moveTo>
                    <a:pt x="55" y="45"/>
                  </a:moveTo>
                  <a:cubicBezTo>
                    <a:pt x="52" y="45"/>
                    <a:pt x="50" y="47"/>
                    <a:pt x="50" y="49"/>
                  </a:cubicBezTo>
                  <a:cubicBezTo>
                    <a:pt x="50" y="52"/>
                    <a:pt x="52" y="54"/>
                    <a:pt x="55" y="54"/>
                  </a:cubicBezTo>
                  <a:cubicBezTo>
                    <a:pt x="57" y="54"/>
                    <a:pt x="59" y="52"/>
                    <a:pt x="59" y="49"/>
                  </a:cubicBezTo>
                  <a:cubicBezTo>
                    <a:pt x="59" y="47"/>
                    <a:pt x="57" y="45"/>
                    <a:pt x="55" y="4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</p:grpSp>
      <p:sp>
        <p:nvSpPr>
          <p:cNvPr id="25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766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3136107" y="1135856"/>
            <a:ext cx="2871788" cy="2871788"/>
            <a:chOff x="2531604" y="1302799"/>
            <a:chExt cx="3829050" cy="3829051"/>
          </a:xfrm>
        </p:grpSpPr>
        <p:sp>
          <p:nvSpPr>
            <p:cNvPr id="17" name="Freeform: Shape 4"/>
            <p:cNvSpPr>
              <a:spLocks/>
            </p:cNvSpPr>
            <p:nvPr/>
          </p:nvSpPr>
          <p:spPr bwMode="auto">
            <a:xfrm>
              <a:off x="2534779" y="1352805"/>
              <a:ext cx="1593850" cy="2183606"/>
            </a:xfrm>
            <a:custGeom>
              <a:avLst/>
              <a:gdLst>
                <a:gd name="T0" fmla="*/ 19786 w 21600"/>
                <a:gd name="T1" fmla="*/ 18395 h 21600"/>
                <a:gd name="T2" fmla="*/ 19870 w 21600"/>
                <a:gd name="T3" fmla="*/ 17656 h 21600"/>
                <a:gd name="T4" fmla="*/ 19870 w 21600"/>
                <a:gd name="T5" fmla="*/ 0 h 21600"/>
                <a:gd name="T6" fmla="*/ 0 w 21600"/>
                <a:gd name="T7" fmla="*/ 18395 h 21600"/>
                <a:gd name="T8" fmla="*/ 380 w 21600"/>
                <a:gd name="T9" fmla="*/ 21600 h 21600"/>
                <a:gd name="T10" fmla="*/ 21600 w 21600"/>
                <a:gd name="T11" fmla="*/ 21600 h 21600"/>
                <a:gd name="T12" fmla="*/ 19786 w 21600"/>
                <a:gd name="T13" fmla="*/ 18395 h 21600"/>
                <a:gd name="T14" fmla="*/ 19786 w 21600"/>
                <a:gd name="T15" fmla="*/ 1839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00" h="21600">
                  <a:moveTo>
                    <a:pt x="19786" y="18395"/>
                  </a:moveTo>
                  <a:cubicBezTo>
                    <a:pt x="19786" y="18149"/>
                    <a:pt x="19786" y="17902"/>
                    <a:pt x="19870" y="17656"/>
                  </a:cubicBezTo>
                  <a:cubicBezTo>
                    <a:pt x="19870" y="0"/>
                    <a:pt x="19870" y="0"/>
                    <a:pt x="19870" y="0"/>
                  </a:cubicBezTo>
                  <a:cubicBezTo>
                    <a:pt x="8480" y="2003"/>
                    <a:pt x="0" y="9490"/>
                    <a:pt x="0" y="18395"/>
                  </a:cubicBezTo>
                  <a:cubicBezTo>
                    <a:pt x="0" y="19505"/>
                    <a:pt x="127" y="20552"/>
                    <a:pt x="38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0461" y="20768"/>
                    <a:pt x="19786" y="19659"/>
                    <a:pt x="19786" y="18395"/>
                  </a:cubicBezTo>
                  <a:close/>
                  <a:moveTo>
                    <a:pt x="19786" y="18395"/>
                  </a:moveTo>
                </a:path>
              </a:pathLst>
            </a:custGeom>
            <a:solidFill>
              <a:srgbClr val="768EA9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18" name="Freeform: Shape 5"/>
            <p:cNvSpPr>
              <a:spLocks/>
            </p:cNvSpPr>
            <p:nvPr/>
          </p:nvSpPr>
          <p:spPr bwMode="auto">
            <a:xfrm>
              <a:off x="2531604" y="1779048"/>
              <a:ext cx="1593850" cy="1758950"/>
            </a:xfrm>
            <a:custGeom>
              <a:avLst/>
              <a:gdLst>
                <a:gd name="T0" fmla="*/ 1 w 21600"/>
                <a:gd name="T1" fmla="*/ 2 h 21600"/>
                <a:gd name="T2" fmla="*/ 1 w 21600"/>
                <a:gd name="T3" fmla="*/ 0 h 21600"/>
                <a:gd name="T4" fmla="*/ 0 w 21600"/>
                <a:gd name="T5" fmla="*/ 2 h 21600"/>
                <a:gd name="T6" fmla="*/ 0 w 21600"/>
                <a:gd name="T7" fmla="*/ 2 h 21600"/>
                <a:gd name="T8" fmla="*/ 2 w 21600"/>
                <a:gd name="T9" fmla="*/ 2 h 21600"/>
                <a:gd name="T10" fmla="*/ 1 w 21600"/>
                <a:gd name="T11" fmla="*/ 2 h 21600"/>
                <a:gd name="T12" fmla="*/ 1 w 21600"/>
                <a:gd name="T13" fmla="*/ 2 h 21600"/>
                <a:gd name="T14" fmla="*/ 1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9870" y="16707"/>
                  </a:moveTo>
                  <a:cubicBezTo>
                    <a:pt x="19870" y="0"/>
                    <a:pt x="19870" y="0"/>
                    <a:pt x="19870" y="0"/>
                  </a:cubicBezTo>
                  <a:cubicBezTo>
                    <a:pt x="0" y="17968"/>
                    <a:pt x="0" y="17968"/>
                    <a:pt x="0" y="17968"/>
                  </a:cubicBezTo>
                  <a:cubicBezTo>
                    <a:pt x="42" y="19230"/>
                    <a:pt x="169" y="20415"/>
                    <a:pt x="38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0461" y="20568"/>
                    <a:pt x="19786" y="19192"/>
                    <a:pt x="19786" y="17624"/>
                  </a:cubicBezTo>
                  <a:cubicBezTo>
                    <a:pt x="19786" y="17318"/>
                    <a:pt x="19786" y="17012"/>
                    <a:pt x="19870" y="16707"/>
                  </a:cubicBezTo>
                  <a:close/>
                  <a:moveTo>
                    <a:pt x="19870" y="16707"/>
                  </a:moveTo>
                </a:path>
              </a:pathLst>
            </a:custGeom>
            <a:solidFill>
              <a:srgbClr val="000000">
                <a:alpha val="705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chemeClr val="tx1">
                      <a:alpha val="0"/>
                    </a:schemeClr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19" name="Freeform: Shape 6"/>
            <p:cNvSpPr>
              <a:spLocks/>
            </p:cNvSpPr>
            <p:nvPr/>
          </p:nvSpPr>
          <p:spPr bwMode="auto">
            <a:xfrm>
              <a:off x="2588754" y="3530855"/>
              <a:ext cx="2182019" cy="1595438"/>
            </a:xfrm>
            <a:custGeom>
              <a:avLst/>
              <a:gdLst>
                <a:gd name="T0" fmla="*/ 18395 w 21600"/>
                <a:gd name="T1" fmla="*/ 1856 h 21600"/>
                <a:gd name="T2" fmla="*/ 17656 w 21600"/>
                <a:gd name="T3" fmla="*/ 1772 h 21600"/>
                <a:gd name="T4" fmla="*/ 0 w 21600"/>
                <a:gd name="T5" fmla="*/ 1772 h 21600"/>
                <a:gd name="T6" fmla="*/ 18395 w 21600"/>
                <a:gd name="T7" fmla="*/ 21600 h 21600"/>
                <a:gd name="T8" fmla="*/ 21600 w 21600"/>
                <a:gd name="T9" fmla="*/ 21220 h 21600"/>
                <a:gd name="T10" fmla="*/ 21600 w 21600"/>
                <a:gd name="T11" fmla="*/ 0 h 21600"/>
                <a:gd name="T12" fmla="*/ 18395 w 21600"/>
                <a:gd name="T13" fmla="*/ 1856 h 21600"/>
                <a:gd name="T14" fmla="*/ 18395 w 21600"/>
                <a:gd name="T15" fmla="*/ 185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00" h="21600">
                  <a:moveTo>
                    <a:pt x="18395" y="1856"/>
                  </a:moveTo>
                  <a:cubicBezTo>
                    <a:pt x="18149" y="1856"/>
                    <a:pt x="17902" y="1814"/>
                    <a:pt x="17656" y="1772"/>
                  </a:cubicBezTo>
                  <a:cubicBezTo>
                    <a:pt x="0" y="1772"/>
                    <a:pt x="0" y="1772"/>
                    <a:pt x="0" y="1772"/>
                  </a:cubicBezTo>
                  <a:cubicBezTo>
                    <a:pt x="2003" y="13120"/>
                    <a:pt x="9490" y="21600"/>
                    <a:pt x="18395" y="21600"/>
                  </a:cubicBezTo>
                  <a:cubicBezTo>
                    <a:pt x="19505" y="21600"/>
                    <a:pt x="20552" y="21473"/>
                    <a:pt x="21600" y="2122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799" y="1139"/>
                    <a:pt x="19659" y="1856"/>
                    <a:pt x="18395" y="1856"/>
                  </a:cubicBezTo>
                  <a:close/>
                  <a:moveTo>
                    <a:pt x="18395" y="1856"/>
                  </a:moveTo>
                </a:path>
              </a:pathLst>
            </a:custGeom>
            <a:solidFill>
              <a:schemeClr val="accent3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0" name="Freeform: Shape 7"/>
            <p:cNvSpPr>
              <a:spLocks/>
            </p:cNvSpPr>
            <p:nvPr/>
          </p:nvSpPr>
          <p:spPr bwMode="auto">
            <a:xfrm>
              <a:off x="3285667" y="3536412"/>
              <a:ext cx="1486694" cy="1595438"/>
            </a:xfrm>
            <a:custGeom>
              <a:avLst/>
              <a:gdLst>
                <a:gd name="T0" fmla="*/ 1 w 21600"/>
                <a:gd name="T1" fmla="*/ 0 h 21600"/>
                <a:gd name="T2" fmla="*/ 1 w 21600"/>
                <a:gd name="T3" fmla="*/ 0 h 21600"/>
                <a:gd name="T4" fmla="*/ 1 w 21600"/>
                <a:gd name="T5" fmla="*/ 0 h 21600"/>
                <a:gd name="T6" fmla="*/ 0 w 21600"/>
                <a:gd name="T7" fmla="*/ 1 h 21600"/>
                <a:gd name="T8" fmla="*/ 1 w 21600"/>
                <a:gd name="T9" fmla="*/ 2 h 21600"/>
                <a:gd name="T10" fmla="*/ 1 w 21600"/>
                <a:gd name="T11" fmla="*/ 2 h 21600"/>
                <a:gd name="T12" fmla="*/ 1 w 21600"/>
                <a:gd name="T13" fmla="*/ 0 h 21600"/>
                <a:gd name="T14" fmla="*/ 1 w 21600"/>
                <a:gd name="T15" fmla="*/ 0 h 21600"/>
                <a:gd name="T16" fmla="*/ 1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16900" y="1856"/>
                  </a:moveTo>
                  <a:cubicBezTo>
                    <a:pt x="16539" y="1856"/>
                    <a:pt x="16177" y="1814"/>
                    <a:pt x="15816" y="1772"/>
                  </a:cubicBezTo>
                  <a:cubicBezTo>
                    <a:pt x="15454" y="1772"/>
                    <a:pt x="15454" y="1772"/>
                    <a:pt x="15454" y="1772"/>
                  </a:cubicBezTo>
                  <a:cubicBezTo>
                    <a:pt x="0" y="16200"/>
                    <a:pt x="0" y="16200"/>
                    <a:pt x="0" y="16200"/>
                  </a:cubicBezTo>
                  <a:cubicBezTo>
                    <a:pt x="4654" y="19575"/>
                    <a:pt x="10529" y="21600"/>
                    <a:pt x="16900" y="21600"/>
                  </a:cubicBezTo>
                  <a:cubicBezTo>
                    <a:pt x="18527" y="21600"/>
                    <a:pt x="20064" y="21473"/>
                    <a:pt x="21600" y="2122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425" y="1139"/>
                    <a:pt x="18753" y="1856"/>
                    <a:pt x="16900" y="1856"/>
                  </a:cubicBezTo>
                  <a:close/>
                  <a:moveTo>
                    <a:pt x="16900" y="1856"/>
                  </a:moveTo>
                </a:path>
              </a:pathLst>
            </a:custGeom>
            <a:solidFill>
              <a:srgbClr val="000000">
                <a:alpha val="705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chemeClr val="tx1">
                      <a:alpha val="0"/>
                    </a:schemeClr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1" name="Freeform: Shape 8"/>
            <p:cNvSpPr>
              <a:spLocks/>
            </p:cNvSpPr>
            <p:nvPr/>
          </p:nvSpPr>
          <p:spPr bwMode="auto">
            <a:xfrm>
              <a:off x="4769979" y="2893474"/>
              <a:ext cx="1590675" cy="2179638"/>
            </a:xfrm>
            <a:custGeom>
              <a:avLst/>
              <a:gdLst>
                <a:gd name="T0" fmla="*/ 0 w 21600"/>
                <a:gd name="T1" fmla="*/ 1 h 21600"/>
                <a:gd name="T2" fmla="*/ 0 w 21600"/>
                <a:gd name="T3" fmla="*/ 1 h 21600"/>
                <a:gd name="T4" fmla="*/ 0 w 21600"/>
                <a:gd name="T5" fmla="*/ 6 h 21600"/>
                <a:gd name="T6" fmla="*/ 2 w 21600"/>
                <a:gd name="T7" fmla="*/ 1 h 21600"/>
                <a:gd name="T8" fmla="*/ 2 w 21600"/>
                <a:gd name="T9" fmla="*/ 0 h 21600"/>
                <a:gd name="T10" fmla="*/ 0 w 21600"/>
                <a:gd name="T11" fmla="*/ 0 h 21600"/>
                <a:gd name="T12" fmla="*/ 0 w 21600"/>
                <a:gd name="T13" fmla="*/ 1 h 21600"/>
                <a:gd name="T14" fmla="*/ 0 w 21600"/>
                <a:gd name="T15" fmla="*/ 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818" y="3178"/>
                  </a:moveTo>
                  <a:cubicBezTo>
                    <a:pt x="1818" y="3425"/>
                    <a:pt x="1775" y="3703"/>
                    <a:pt x="1733" y="3919"/>
                  </a:cubicBezTo>
                  <a:cubicBezTo>
                    <a:pt x="1733" y="21600"/>
                    <a:pt x="1733" y="21600"/>
                    <a:pt x="1733" y="21600"/>
                  </a:cubicBezTo>
                  <a:cubicBezTo>
                    <a:pt x="13146" y="19594"/>
                    <a:pt x="21600" y="12096"/>
                    <a:pt x="21600" y="3178"/>
                  </a:cubicBezTo>
                  <a:cubicBezTo>
                    <a:pt x="21600" y="2098"/>
                    <a:pt x="21473" y="1018"/>
                    <a:pt x="2126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99" y="802"/>
                    <a:pt x="1818" y="1944"/>
                    <a:pt x="1818" y="3178"/>
                  </a:cubicBezTo>
                  <a:close/>
                  <a:moveTo>
                    <a:pt x="1818" y="3178"/>
                  </a:moveTo>
                </a:path>
              </a:pathLst>
            </a:custGeom>
            <a:solidFill>
              <a:srgbClr val="768EA9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2" name="Freeform: Shape 9"/>
            <p:cNvSpPr>
              <a:spLocks/>
            </p:cNvSpPr>
            <p:nvPr/>
          </p:nvSpPr>
          <p:spPr bwMode="auto">
            <a:xfrm>
              <a:off x="4895392" y="3191924"/>
              <a:ext cx="1462881" cy="1886744"/>
            </a:xfrm>
            <a:custGeom>
              <a:avLst/>
              <a:gdLst>
                <a:gd name="T0" fmla="*/ 0 w 21600"/>
                <a:gd name="T1" fmla="*/ 2 h 21600"/>
                <a:gd name="T2" fmla="*/ 0 w 21600"/>
                <a:gd name="T3" fmla="*/ 3 h 21600"/>
                <a:gd name="T4" fmla="*/ 1 w 21600"/>
                <a:gd name="T5" fmla="*/ 0 h 21600"/>
                <a:gd name="T6" fmla="*/ 1 w 21600"/>
                <a:gd name="T7" fmla="*/ 0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6752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2409" y="19283"/>
                    <a:pt x="21600" y="10622"/>
                    <a:pt x="21600" y="321"/>
                  </a:cubicBezTo>
                  <a:cubicBezTo>
                    <a:pt x="21600" y="214"/>
                    <a:pt x="21600" y="107"/>
                    <a:pt x="21600" y="0"/>
                  </a:cubicBezTo>
                  <a:lnTo>
                    <a:pt x="0" y="16752"/>
                  </a:lnTo>
                  <a:close/>
                  <a:moveTo>
                    <a:pt x="0" y="16752"/>
                  </a:moveTo>
                </a:path>
              </a:pathLst>
            </a:custGeom>
            <a:solidFill>
              <a:srgbClr val="000000">
                <a:alpha val="705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chemeClr val="tx1">
                      <a:alpha val="0"/>
                    </a:schemeClr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3" name="Freeform: Shape 10"/>
            <p:cNvSpPr>
              <a:spLocks/>
            </p:cNvSpPr>
            <p:nvPr/>
          </p:nvSpPr>
          <p:spPr bwMode="auto">
            <a:xfrm>
              <a:off x="4123867" y="1302799"/>
              <a:ext cx="2178844" cy="1593850"/>
            </a:xfrm>
            <a:custGeom>
              <a:avLst/>
              <a:gdLst>
                <a:gd name="T0" fmla="*/ 1 w 21600"/>
                <a:gd name="T1" fmla="*/ 1 h 21600"/>
                <a:gd name="T2" fmla="*/ 1 w 21600"/>
                <a:gd name="T3" fmla="*/ 1 h 21600"/>
                <a:gd name="T4" fmla="*/ 6 w 21600"/>
                <a:gd name="T5" fmla="*/ 1 h 21600"/>
                <a:gd name="T6" fmla="*/ 1 w 21600"/>
                <a:gd name="T7" fmla="*/ 0 h 21600"/>
                <a:gd name="T8" fmla="*/ 0 w 21600"/>
                <a:gd name="T9" fmla="*/ 0 h 21600"/>
                <a:gd name="T10" fmla="*/ 0 w 21600"/>
                <a:gd name="T11" fmla="*/ 2 h 21600"/>
                <a:gd name="T12" fmla="*/ 1 w 21600"/>
                <a:gd name="T13" fmla="*/ 1 h 21600"/>
                <a:gd name="T14" fmla="*/ 1 w 21600"/>
                <a:gd name="T15" fmla="*/ 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3178" y="19786"/>
                  </a:moveTo>
                  <a:cubicBezTo>
                    <a:pt x="3456" y="19786"/>
                    <a:pt x="3703" y="19786"/>
                    <a:pt x="3919" y="19870"/>
                  </a:cubicBezTo>
                  <a:cubicBezTo>
                    <a:pt x="21600" y="19870"/>
                    <a:pt x="21600" y="19870"/>
                    <a:pt x="21600" y="19870"/>
                  </a:cubicBezTo>
                  <a:cubicBezTo>
                    <a:pt x="19625" y="8480"/>
                    <a:pt x="12127" y="0"/>
                    <a:pt x="3178" y="0"/>
                  </a:cubicBezTo>
                  <a:cubicBezTo>
                    <a:pt x="2098" y="0"/>
                    <a:pt x="1018" y="127"/>
                    <a:pt x="0" y="38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802" y="20461"/>
                    <a:pt x="1944" y="19786"/>
                    <a:pt x="3178" y="19786"/>
                  </a:cubicBezTo>
                  <a:close/>
                  <a:moveTo>
                    <a:pt x="3178" y="19786"/>
                  </a:moveTo>
                </a:path>
              </a:pathLst>
            </a:custGeom>
            <a:solidFill>
              <a:schemeClr val="accent2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4" name="Freeform: Shape 11"/>
            <p:cNvSpPr>
              <a:spLocks/>
            </p:cNvSpPr>
            <p:nvPr/>
          </p:nvSpPr>
          <p:spPr bwMode="auto">
            <a:xfrm>
              <a:off x="4551698" y="1702849"/>
              <a:ext cx="1754188" cy="1068388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2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3098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0336" y="12847"/>
                    <a:pt x="17272" y="5290"/>
                    <a:pt x="13098" y="0"/>
                  </a:cubicBezTo>
                  <a:close/>
                  <a:moveTo>
                    <a:pt x="13098" y="0"/>
                  </a:moveTo>
                </a:path>
              </a:pathLst>
            </a:custGeom>
            <a:solidFill>
              <a:srgbClr val="00000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chemeClr val="tx1">
                      <a:alpha val="0"/>
                    </a:schemeClr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5" name="Oval 12"/>
            <p:cNvSpPr>
              <a:spLocks/>
            </p:cNvSpPr>
            <p:nvPr/>
          </p:nvSpPr>
          <p:spPr bwMode="auto">
            <a:xfrm>
              <a:off x="4118310" y="2883949"/>
              <a:ext cx="661988" cy="662781"/>
            </a:xfrm>
            <a:prstGeom prst="ellipse">
              <a:avLst/>
            </a:prstGeom>
            <a:solidFill>
              <a:srgbClr val="768EA9"/>
            </a:solidFill>
            <a:ln w="9525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6" name="Rectangle 13"/>
            <p:cNvSpPr>
              <a:spLocks/>
            </p:cNvSpPr>
            <p:nvPr/>
          </p:nvSpPr>
          <p:spPr bwMode="auto">
            <a:xfrm>
              <a:off x="4282617" y="2313243"/>
              <a:ext cx="1669256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4="http://schemas.microsoft.com/office/powerpoint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20320" bIns="0" anchor="ctr">
              <a:normAutofit/>
            </a:bodyPr>
            <a:lstStyle/>
            <a:p>
              <a:pPr marL="19844"/>
              <a:r>
                <a:rPr lang="zh-CN" altLang="en-US" sz="1600" b="1" dirty="0">
                  <a:solidFill>
                    <a:srgbClr val="FEFEFE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27" name="Rectangle 14"/>
            <p:cNvSpPr>
              <a:spLocks/>
            </p:cNvSpPr>
            <p:nvPr/>
          </p:nvSpPr>
          <p:spPr bwMode="auto">
            <a:xfrm rot="5400000">
              <a:off x="4508835" y="3474499"/>
              <a:ext cx="1307306" cy="419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4="http://schemas.microsoft.com/office/powerpoint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20320" bIns="0" anchor="ctr">
              <a:normAutofit/>
            </a:bodyPr>
            <a:lstStyle/>
            <a:p>
              <a:pPr marL="19844"/>
              <a:r>
                <a:rPr lang="zh-CN" altLang="en-US" sz="1600" b="1" dirty="0">
                  <a:solidFill>
                    <a:srgbClr val="FEFEFE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28" name="Rectangle 15"/>
            <p:cNvSpPr>
              <a:spLocks/>
            </p:cNvSpPr>
            <p:nvPr/>
          </p:nvSpPr>
          <p:spPr bwMode="auto">
            <a:xfrm>
              <a:off x="2909957" y="3852754"/>
              <a:ext cx="1400969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4="http://schemas.microsoft.com/office/powerpoint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20320" bIns="0" anchor="ctr">
              <a:normAutofit/>
            </a:bodyPr>
            <a:lstStyle/>
            <a:p>
              <a:pPr marL="19844"/>
              <a:r>
                <a:rPr lang="zh-CN" altLang="en-US" sz="1600" b="1" dirty="0">
                  <a:solidFill>
                    <a:srgbClr val="FEFEFE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29" name="Rectangle 16"/>
            <p:cNvSpPr>
              <a:spLocks/>
            </p:cNvSpPr>
            <p:nvPr/>
          </p:nvSpPr>
          <p:spPr bwMode="auto">
            <a:xfrm rot="16200000">
              <a:off x="3072148" y="2522793"/>
              <a:ext cx="1307306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4="http://schemas.microsoft.com/office/powerpoint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20320" bIns="0" anchor="ctr">
              <a:normAutofit/>
            </a:bodyPr>
            <a:lstStyle/>
            <a:p>
              <a:pPr marL="19844"/>
              <a:r>
                <a:rPr lang="zh-CN" altLang="en-US" sz="1600" b="1" dirty="0">
                  <a:solidFill>
                    <a:srgbClr val="FEFEFE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</p:grpSp>
      <p:grpSp>
        <p:nvGrpSpPr>
          <p:cNvPr id="5" name="Group 29"/>
          <p:cNvGrpSpPr/>
          <p:nvPr/>
        </p:nvGrpSpPr>
        <p:grpSpPr>
          <a:xfrm>
            <a:off x="964681" y="1631603"/>
            <a:ext cx="1749106" cy="649603"/>
            <a:chOff x="714323" y="2169079"/>
            <a:chExt cx="3109173" cy="866137"/>
          </a:xfrm>
        </p:grpSpPr>
        <p:sp>
          <p:nvSpPr>
            <p:cNvPr id="15" name="TextBox 30"/>
            <p:cNvSpPr txBox="1">
              <a:spLocks/>
            </p:cNvSpPr>
            <p:nvPr/>
          </p:nvSpPr>
          <p:spPr bwMode="auto">
            <a:xfrm>
              <a:off x="714323" y="2169079"/>
              <a:ext cx="3109173" cy="309958"/>
            </a:xfrm>
            <a:prstGeom prst="rect">
              <a:avLst/>
            </a:prstGeom>
            <a:noFill/>
            <a:extLst/>
          </p:spPr>
          <p:txBody>
            <a:bodyPr wrap="none" lIns="0" tIns="0" rIns="360000" bIns="0" anchor="ctr" anchorCtr="0">
              <a:normAutofit/>
            </a:bodyPr>
            <a:lstStyle/>
            <a:p>
              <a:pPr algn="r" latinLnBrk="0"/>
              <a:r>
                <a:rPr lang="zh-CN" altLang="en-US" sz="1400" dirty="0">
                  <a:solidFill>
                    <a:srgbClr val="768EA9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16" name="TextBox 31"/>
            <p:cNvSpPr txBox="1">
              <a:spLocks/>
            </p:cNvSpPr>
            <p:nvPr/>
          </p:nvSpPr>
          <p:spPr bwMode="auto">
            <a:xfrm>
              <a:off x="714323" y="2479037"/>
              <a:ext cx="3109173" cy="556179"/>
            </a:xfrm>
            <a:prstGeom prst="rect">
              <a:avLst/>
            </a:prstGeom>
            <a:noFill/>
            <a:extLst/>
          </p:spPr>
          <p:txBody>
            <a:bodyPr wrap="square" lIns="0" tIns="0" rIns="360000" bIns="0" anchor="ctr" anchorCtr="0">
              <a:normAutofit fontScale="92500" lnSpcReduction="20000"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</a:t>
              </a:r>
              <a:br>
                <a:rPr lang="zh-CN" altLang="en-US" sz="1000" b="0" dirty="0">
                  <a:solidFill>
                    <a:schemeClr val="tx1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</p:grpSp>
      <p:grpSp>
        <p:nvGrpSpPr>
          <p:cNvPr id="6" name="Group 32"/>
          <p:cNvGrpSpPr/>
          <p:nvPr/>
        </p:nvGrpSpPr>
        <p:grpSpPr>
          <a:xfrm>
            <a:off x="964681" y="2837933"/>
            <a:ext cx="1749106" cy="649603"/>
            <a:chOff x="714323" y="2169079"/>
            <a:chExt cx="3109173" cy="866137"/>
          </a:xfrm>
        </p:grpSpPr>
        <p:sp>
          <p:nvSpPr>
            <p:cNvPr id="13" name="TextBox 33"/>
            <p:cNvSpPr txBox="1">
              <a:spLocks/>
            </p:cNvSpPr>
            <p:nvPr/>
          </p:nvSpPr>
          <p:spPr bwMode="auto">
            <a:xfrm>
              <a:off x="714323" y="2169079"/>
              <a:ext cx="3109173" cy="309958"/>
            </a:xfrm>
            <a:prstGeom prst="rect">
              <a:avLst/>
            </a:prstGeom>
            <a:noFill/>
            <a:extLst/>
          </p:spPr>
          <p:txBody>
            <a:bodyPr wrap="none" lIns="0" tIns="0" rIns="360000" bIns="0" anchor="ctr" anchorCtr="0">
              <a:normAutofit/>
            </a:bodyPr>
            <a:lstStyle/>
            <a:p>
              <a:pPr algn="r" latinLnBrk="0"/>
              <a:r>
                <a:rPr lang="zh-CN" altLang="en-US" sz="1400" dirty="0">
                  <a:solidFill>
                    <a:srgbClr val="768EA9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14" name="TextBox 47"/>
            <p:cNvSpPr txBox="1">
              <a:spLocks/>
            </p:cNvSpPr>
            <p:nvPr/>
          </p:nvSpPr>
          <p:spPr bwMode="auto">
            <a:xfrm>
              <a:off x="714323" y="2479037"/>
              <a:ext cx="3109173" cy="556179"/>
            </a:xfrm>
            <a:prstGeom prst="rect">
              <a:avLst/>
            </a:prstGeom>
            <a:noFill/>
            <a:extLst/>
          </p:spPr>
          <p:txBody>
            <a:bodyPr wrap="square" lIns="0" tIns="0" rIns="360000" bIns="0" anchor="ctr" anchorCtr="0">
              <a:normAutofit fontScale="92500" lnSpcReduction="20000"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</a:t>
              </a:r>
              <a:br>
                <a:rPr lang="zh-CN" altLang="en-US" sz="1000" b="0" dirty="0">
                  <a:solidFill>
                    <a:schemeClr val="tx1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</p:grpSp>
      <p:grpSp>
        <p:nvGrpSpPr>
          <p:cNvPr id="7" name="Group 48"/>
          <p:cNvGrpSpPr/>
          <p:nvPr/>
        </p:nvGrpSpPr>
        <p:grpSpPr>
          <a:xfrm>
            <a:off x="6467802" y="1648911"/>
            <a:ext cx="1610441" cy="649603"/>
            <a:chOff x="9477009" y="3764961"/>
            <a:chExt cx="2001228" cy="866137"/>
          </a:xfrm>
        </p:grpSpPr>
        <p:sp>
          <p:nvSpPr>
            <p:cNvPr id="11" name="TextBox 49"/>
            <p:cNvSpPr txBox="1">
              <a:spLocks/>
            </p:cNvSpPr>
            <p:nvPr/>
          </p:nvSpPr>
          <p:spPr bwMode="auto">
            <a:xfrm>
              <a:off x="9477009" y="3764961"/>
              <a:ext cx="2001228" cy="309958"/>
            </a:xfrm>
            <a:prstGeom prst="rect">
              <a:avLst/>
            </a:prstGeom>
            <a:noFill/>
            <a:extLst/>
          </p:spPr>
          <p:txBody>
            <a:bodyPr wrap="none" lIns="360000" tIns="0" rIns="0" bIns="0" anchor="ctr" anchorCtr="0">
              <a:normAutofit/>
            </a:bodyPr>
            <a:lstStyle/>
            <a:p>
              <a:pPr algn="l" latinLnBrk="0"/>
              <a:r>
                <a:rPr lang="zh-CN" altLang="en-US" sz="1400" dirty="0">
                  <a:solidFill>
                    <a:srgbClr val="768EA9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12" name="TextBox 50"/>
            <p:cNvSpPr txBox="1">
              <a:spLocks/>
            </p:cNvSpPr>
            <p:nvPr/>
          </p:nvSpPr>
          <p:spPr bwMode="auto">
            <a:xfrm>
              <a:off x="9477009" y="4074919"/>
              <a:ext cx="2001228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rmAutofit fontScale="92500" lnSpcReduction="200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</a:t>
              </a:r>
              <a:br>
                <a:rPr lang="zh-CN" altLang="en-US" sz="1000" b="0" dirty="0">
                  <a:solidFill>
                    <a:schemeClr val="tx1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</p:grpSp>
      <p:grpSp>
        <p:nvGrpSpPr>
          <p:cNvPr id="8" name="Group 51"/>
          <p:cNvGrpSpPr/>
          <p:nvPr/>
        </p:nvGrpSpPr>
        <p:grpSpPr>
          <a:xfrm>
            <a:off x="6467802" y="2800369"/>
            <a:ext cx="1610441" cy="649603"/>
            <a:chOff x="9477009" y="3764961"/>
            <a:chExt cx="2001228" cy="866137"/>
          </a:xfrm>
        </p:grpSpPr>
        <p:sp>
          <p:nvSpPr>
            <p:cNvPr id="9" name="TextBox 52"/>
            <p:cNvSpPr txBox="1">
              <a:spLocks/>
            </p:cNvSpPr>
            <p:nvPr/>
          </p:nvSpPr>
          <p:spPr bwMode="auto">
            <a:xfrm>
              <a:off x="9477009" y="3764961"/>
              <a:ext cx="2001228" cy="309958"/>
            </a:xfrm>
            <a:prstGeom prst="rect">
              <a:avLst/>
            </a:prstGeom>
            <a:noFill/>
            <a:extLst/>
          </p:spPr>
          <p:txBody>
            <a:bodyPr wrap="none" lIns="360000" tIns="0" rIns="0" bIns="0" anchor="ctr" anchorCtr="0">
              <a:normAutofit/>
            </a:bodyPr>
            <a:lstStyle/>
            <a:p>
              <a:pPr algn="l" latinLnBrk="0"/>
              <a:r>
                <a:rPr lang="zh-CN" altLang="en-US" sz="1400" dirty="0">
                  <a:solidFill>
                    <a:srgbClr val="768EA9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10" name="TextBox 53"/>
            <p:cNvSpPr txBox="1">
              <a:spLocks/>
            </p:cNvSpPr>
            <p:nvPr/>
          </p:nvSpPr>
          <p:spPr bwMode="auto">
            <a:xfrm>
              <a:off x="9477009" y="4074919"/>
              <a:ext cx="2001228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rmAutofit fontScale="92500" lnSpcReduction="200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</a:t>
              </a:r>
              <a:br>
                <a:rPr lang="zh-CN" altLang="en-US" sz="1000" b="0" dirty="0">
                  <a:solidFill>
                    <a:schemeClr val="tx1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13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/>
          <p:nvPr/>
        </p:nvSpPr>
        <p:spPr bwMode="auto">
          <a:xfrm>
            <a:off x="4544699" y="0"/>
            <a:ext cx="54006" cy="51435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9" name="Oval 1"/>
          <p:cNvSpPr/>
          <p:nvPr/>
        </p:nvSpPr>
        <p:spPr bwMode="auto">
          <a:xfrm>
            <a:off x="4330703" y="861148"/>
            <a:ext cx="481998" cy="4819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01</a:t>
            </a:r>
          </a:p>
        </p:txBody>
      </p:sp>
      <p:sp>
        <p:nvSpPr>
          <p:cNvPr id="10" name="Oval 2"/>
          <p:cNvSpPr/>
          <p:nvPr/>
        </p:nvSpPr>
        <p:spPr bwMode="auto">
          <a:xfrm>
            <a:off x="4330703" y="1918382"/>
            <a:ext cx="481998" cy="4819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02</a:t>
            </a:r>
          </a:p>
        </p:txBody>
      </p:sp>
      <p:sp>
        <p:nvSpPr>
          <p:cNvPr id="11" name="Oval 3"/>
          <p:cNvSpPr/>
          <p:nvPr/>
        </p:nvSpPr>
        <p:spPr bwMode="auto">
          <a:xfrm>
            <a:off x="4330703" y="2975617"/>
            <a:ext cx="481998" cy="481998"/>
          </a:xfrm>
          <a:prstGeom prst="ellipse">
            <a:avLst/>
          </a:prstGeom>
          <a:solidFill>
            <a:srgbClr val="768EA9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03</a:t>
            </a:r>
          </a:p>
        </p:txBody>
      </p:sp>
      <p:sp>
        <p:nvSpPr>
          <p:cNvPr id="12" name="Oval 4"/>
          <p:cNvSpPr/>
          <p:nvPr/>
        </p:nvSpPr>
        <p:spPr bwMode="auto">
          <a:xfrm>
            <a:off x="4330703" y="4032852"/>
            <a:ext cx="481998" cy="4819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04</a:t>
            </a:r>
          </a:p>
        </p:txBody>
      </p:sp>
      <p:sp>
        <p:nvSpPr>
          <p:cNvPr id="13" name="Rectangle 16"/>
          <p:cNvSpPr/>
          <p:nvPr/>
        </p:nvSpPr>
        <p:spPr>
          <a:xfrm>
            <a:off x="5274078" y="1995686"/>
            <a:ext cx="1458162" cy="692498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r>
              <a:rPr lang="zh-CN" altLang="en-US" sz="5400" b="1" spc="3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目录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37575" y="3935236"/>
            <a:ext cx="2796413" cy="662939"/>
            <a:chOff x="1237575" y="3935236"/>
            <a:chExt cx="2796413" cy="662939"/>
          </a:xfrm>
        </p:grpSpPr>
        <p:sp>
          <p:nvSpPr>
            <p:cNvPr id="21" name="TextBox 14"/>
            <p:cNvSpPr txBox="1"/>
            <p:nvPr/>
          </p:nvSpPr>
          <p:spPr>
            <a:xfrm>
              <a:off x="1237575" y="3935236"/>
              <a:ext cx="2796413" cy="285857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22" name="TextBox 15"/>
            <p:cNvSpPr txBox="1">
              <a:spLocks/>
            </p:cNvSpPr>
            <p:nvPr/>
          </p:nvSpPr>
          <p:spPr>
            <a:xfrm>
              <a:off x="1237575" y="4221094"/>
              <a:ext cx="2796413" cy="377081"/>
            </a:xfrm>
            <a:prstGeom prst="rect">
              <a:avLst/>
            </a:prstGeom>
          </p:spPr>
          <p:txBody>
            <a:bodyPr vert="horz" wrap="square" lIns="0" tIns="91440" rIns="0" bIns="0" anchor="t" anchorCtr="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（建议使用主题字体）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237575" y="2901130"/>
            <a:ext cx="2796413" cy="662938"/>
            <a:chOff x="1237575" y="2901130"/>
            <a:chExt cx="2796413" cy="662938"/>
          </a:xfrm>
        </p:grpSpPr>
        <p:sp>
          <p:nvSpPr>
            <p:cNvPr id="24" name="TextBox 19"/>
            <p:cNvSpPr txBox="1"/>
            <p:nvPr/>
          </p:nvSpPr>
          <p:spPr>
            <a:xfrm>
              <a:off x="1237575" y="2901130"/>
              <a:ext cx="2796413" cy="285857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rgbClr val="768EA9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25" name="TextBox 20"/>
            <p:cNvSpPr txBox="1">
              <a:spLocks/>
            </p:cNvSpPr>
            <p:nvPr/>
          </p:nvSpPr>
          <p:spPr>
            <a:xfrm>
              <a:off x="1237575" y="3186987"/>
              <a:ext cx="2796413" cy="377081"/>
            </a:xfrm>
            <a:prstGeom prst="rect">
              <a:avLst/>
            </a:prstGeom>
          </p:spPr>
          <p:txBody>
            <a:bodyPr vert="horz" wrap="square" lIns="0" tIns="91440" rIns="0" bIns="0" anchor="t" anchorCtr="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（建议使用主题字体）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237575" y="1867023"/>
            <a:ext cx="2796413" cy="662938"/>
            <a:chOff x="1237575" y="1867023"/>
            <a:chExt cx="2796413" cy="662938"/>
          </a:xfrm>
        </p:grpSpPr>
        <p:sp>
          <p:nvSpPr>
            <p:cNvPr id="27" name="TextBox 21"/>
            <p:cNvSpPr txBox="1"/>
            <p:nvPr/>
          </p:nvSpPr>
          <p:spPr>
            <a:xfrm>
              <a:off x="1237575" y="1867023"/>
              <a:ext cx="2796413" cy="285857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28" name="TextBox 22"/>
            <p:cNvSpPr txBox="1">
              <a:spLocks/>
            </p:cNvSpPr>
            <p:nvPr/>
          </p:nvSpPr>
          <p:spPr>
            <a:xfrm>
              <a:off x="1237575" y="2152880"/>
              <a:ext cx="2796413" cy="377081"/>
            </a:xfrm>
            <a:prstGeom prst="rect">
              <a:avLst/>
            </a:prstGeom>
          </p:spPr>
          <p:txBody>
            <a:bodyPr vert="horz" wrap="square" lIns="0" tIns="91440" rIns="0" bIns="0" anchor="t" anchorCtr="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（建议使用主题字体）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237575" y="832916"/>
            <a:ext cx="2796413" cy="662938"/>
            <a:chOff x="1237575" y="832916"/>
            <a:chExt cx="2796413" cy="662938"/>
          </a:xfrm>
        </p:grpSpPr>
        <p:sp>
          <p:nvSpPr>
            <p:cNvPr id="30" name="TextBox 23"/>
            <p:cNvSpPr txBox="1"/>
            <p:nvPr/>
          </p:nvSpPr>
          <p:spPr>
            <a:xfrm>
              <a:off x="1237575" y="832916"/>
              <a:ext cx="2796413" cy="285857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31" name="TextBox 24"/>
            <p:cNvSpPr txBox="1">
              <a:spLocks/>
            </p:cNvSpPr>
            <p:nvPr/>
          </p:nvSpPr>
          <p:spPr>
            <a:xfrm>
              <a:off x="1237575" y="1118773"/>
              <a:ext cx="2796413" cy="377081"/>
            </a:xfrm>
            <a:prstGeom prst="rect">
              <a:avLst/>
            </a:prstGeom>
          </p:spPr>
          <p:txBody>
            <a:bodyPr vert="horz" wrap="square" lIns="0" tIns="91440" rIns="0" bIns="0" anchor="t" anchorCtr="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（建议使用主题字体）</a:t>
              </a:r>
            </a:p>
          </p:txBody>
        </p:sp>
      </p:grpSp>
      <p:sp>
        <p:nvSpPr>
          <p:cNvPr id="32" name="Rectangle 8"/>
          <p:cNvSpPr/>
          <p:nvPr/>
        </p:nvSpPr>
        <p:spPr>
          <a:xfrm>
            <a:off x="5410979" y="2553681"/>
            <a:ext cx="1177245" cy="276999"/>
          </a:xfrm>
          <a:prstGeom prst="rect">
            <a:avLst/>
          </a:prstGeom>
        </p:spPr>
        <p:txBody>
          <a:bodyPr wrap="none">
            <a:normAutofit fontScale="85000" lnSpcReduction="20000"/>
          </a:bodyPr>
          <a:lstStyle/>
          <a:p>
            <a:r>
              <a:rPr lang="en-US" altLang="zh-CN" b="1" spc="3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CONTENT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7109" flipH="1" flipV="1">
            <a:off x="-935220" y="4119409"/>
            <a:ext cx="3390889" cy="298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13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5"/>
          <p:cNvGrpSpPr/>
          <p:nvPr/>
        </p:nvGrpSpPr>
        <p:grpSpPr>
          <a:xfrm>
            <a:off x="5214109" y="1586915"/>
            <a:ext cx="300869" cy="300870"/>
            <a:chOff x="0" y="0"/>
            <a:chExt cx="767929" cy="767929"/>
          </a:xfrm>
        </p:grpSpPr>
        <p:sp>
          <p:nvSpPr>
            <p:cNvPr id="97" name="Freeform: Shape 76"/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68EA9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98" name="Freeform: Shape 77"/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</p:grpSp>
      <p:grpSp>
        <p:nvGrpSpPr>
          <p:cNvPr id="5" name="Group 78"/>
          <p:cNvGrpSpPr/>
          <p:nvPr/>
        </p:nvGrpSpPr>
        <p:grpSpPr>
          <a:xfrm>
            <a:off x="5214109" y="2243564"/>
            <a:ext cx="300869" cy="300870"/>
            <a:chOff x="0" y="0"/>
            <a:chExt cx="767929" cy="767929"/>
          </a:xfrm>
        </p:grpSpPr>
        <p:sp>
          <p:nvSpPr>
            <p:cNvPr id="95" name="Freeform: Shape 79"/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96" name="Freeform: Shape 80"/>
            <p:cNvSpPr/>
            <p:nvPr/>
          </p:nvSpPr>
          <p:spPr>
            <a:xfrm>
              <a:off x="234638" y="229993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</p:grpSp>
      <p:grpSp>
        <p:nvGrpSpPr>
          <p:cNvPr id="6" name="Group 81"/>
          <p:cNvGrpSpPr/>
          <p:nvPr/>
        </p:nvGrpSpPr>
        <p:grpSpPr>
          <a:xfrm>
            <a:off x="5214109" y="2902297"/>
            <a:ext cx="300869" cy="300870"/>
            <a:chOff x="0" y="0"/>
            <a:chExt cx="767929" cy="767929"/>
          </a:xfrm>
        </p:grpSpPr>
        <p:sp>
          <p:nvSpPr>
            <p:cNvPr id="93" name="Freeform: Shape 82"/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94" name="Freeform: Shape 83"/>
            <p:cNvSpPr/>
            <p:nvPr/>
          </p:nvSpPr>
          <p:spPr>
            <a:xfrm>
              <a:off x="234638" y="204970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</p:grpSp>
      <p:grpSp>
        <p:nvGrpSpPr>
          <p:cNvPr id="7" name="Group 84"/>
          <p:cNvGrpSpPr/>
          <p:nvPr/>
        </p:nvGrpSpPr>
        <p:grpSpPr>
          <a:xfrm>
            <a:off x="5214109" y="3558280"/>
            <a:ext cx="300869" cy="300870"/>
            <a:chOff x="0" y="0"/>
            <a:chExt cx="767929" cy="767929"/>
          </a:xfrm>
        </p:grpSpPr>
        <p:sp>
          <p:nvSpPr>
            <p:cNvPr id="91" name="Freeform: Shape 85"/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92" name="Freeform: Shape 86"/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</p:grpSp>
      <p:grpSp>
        <p:nvGrpSpPr>
          <p:cNvPr id="8" name="Group 87"/>
          <p:cNvGrpSpPr/>
          <p:nvPr/>
        </p:nvGrpSpPr>
        <p:grpSpPr>
          <a:xfrm>
            <a:off x="5514977" y="1609737"/>
            <a:ext cx="3089671" cy="559064"/>
            <a:chOff x="6729846" y="3942951"/>
            <a:chExt cx="4745018" cy="692931"/>
          </a:xfrm>
        </p:grpSpPr>
        <p:sp>
          <p:nvSpPr>
            <p:cNvPr id="89" name="Rectangle 88"/>
            <p:cNvSpPr/>
            <p:nvPr/>
          </p:nvSpPr>
          <p:spPr>
            <a:xfrm>
              <a:off x="6729846" y="3942951"/>
              <a:ext cx="1575733" cy="200274"/>
            </a:xfrm>
            <a:prstGeom prst="rect">
              <a:avLst/>
            </a:prstGeom>
          </p:spPr>
          <p:txBody>
            <a:bodyPr wrap="none" lIns="144000" tIns="0" rIns="144000" bIns="0" anchor="ctr">
              <a:normAutofit fontScale="85000" lnSpcReduction="20000"/>
            </a:bodyPr>
            <a:lstStyle/>
            <a:p>
              <a:r>
                <a:rPr lang="zh-CN" altLang="en-US" sz="1400" b="1" dirty="0">
                  <a:solidFill>
                    <a:srgbClr val="768EA9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729846" y="4150812"/>
              <a:ext cx="4745018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rgbClr val="000000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此部分内容作为文字排版占位显示（建议使用主题字体）</a:t>
              </a:r>
            </a:p>
          </p:txBody>
        </p:sp>
      </p:grpSp>
      <p:grpSp>
        <p:nvGrpSpPr>
          <p:cNvPr id="9" name="Group 100"/>
          <p:cNvGrpSpPr/>
          <p:nvPr/>
        </p:nvGrpSpPr>
        <p:grpSpPr>
          <a:xfrm>
            <a:off x="5514977" y="2267099"/>
            <a:ext cx="3089671" cy="559063"/>
            <a:chOff x="6729846" y="3942952"/>
            <a:chExt cx="4745018" cy="692930"/>
          </a:xfrm>
        </p:grpSpPr>
        <p:sp>
          <p:nvSpPr>
            <p:cNvPr id="87" name="Rectangle 101"/>
            <p:cNvSpPr/>
            <p:nvPr/>
          </p:nvSpPr>
          <p:spPr>
            <a:xfrm>
              <a:off x="6729846" y="3942952"/>
              <a:ext cx="1575733" cy="200274"/>
            </a:xfrm>
            <a:prstGeom prst="rect">
              <a:avLst/>
            </a:prstGeom>
          </p:spPr>
          <p:txBody>
            <a:bodyPr wrap="none" lIns="144000" tIns="0" rIns="144000" bIns="0" anchor="ctr">
              <a:normAutofit fontScale="85000" lnSpcReduction="20000"/>
            </a:bodyPr>
            <a:lstStyle/>
            <a:p>
              <a:r>
                <a:rPr lang="zh-CN" altLang="en-US" sz="1400" b="1" dirty="0">
                  <a:solidFill>
                    <a:schemeClr val="accent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88" name="Rectangle 102"/>
            <p:cNvSpPr/>
            <p:nvPr/>
          </p:nvSpPr>
          <p:spPr>
            <a:xfrm>
              <a:off x="6729846" y="4150812"/>
              <a:ext cx="4745018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rgbClr val="000000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此部分内容作为文字排版占位显示（建议使用主题字体）</a:t>
              </a:r>
            </a:p>
          </p:txBody>
        </p:sp>
      </p:grpSp>
      <p:grpSp>
        <p:nvGrpSpPr>
          <p:cNvPr id="10" name="Group 103"/>
          <p:cNvGrpSpPr/>
          <p:nvPr/>
        </p:nvGrpSpPr>
        <p:grpSpPr>
          <a:xfrm>
            <a:off x="5514977" y="2909478"/>
            <a:ext cx="3089671" cy="559063"/>
            <a:chOff x="6729846" y="3942952"/>
            <a:chExt cx="4745018" cy="692930"/>
          </a:xfrm>
        </p:grpSpPr>
        <p:sp>
          <p:nvSpPr>
            <p:cNvPr id="85" name="Rectangle 104"/>
            <p:cNvSpPr/>
            <p:nvPr/>
          </p:nvSpPr>
          <p:spPr>
            <a:xfrm>
              <a:off x="6729846" y="3942952"/>
              <a:ext cx="1575733" cy="200274"/>
            </a:xfrm>
            <a:prstGeom prst="rect">
              <a:avLst/>
            </a:prstGeom>
          </p:spPr>
          <p:txBody>
            <a:bodyPr wrap="none" lIns="144000" tIns="0" rIns="144000" bIns="0" anchor="ctr">
              <a:normAutofit fontScale="85000" lnSpcReduction="20000"/>
            </a:bodyPr>
            <a:lstStyle/>
            <a:p>
              <a:r>
                <a:rPr lang="zh-CN" altLang="en-US" sz="1400" b="1" dirty="0">
                  <a:solidFill>
                    <a:schemeClr val="accent3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86" name="Rectangle 105"/>
            <p:cNvSpPr/>
            <p:nvPr/>
          </p:nvSpPr>
          <p:spPr>
            <a:xfrm>
              <a:off x="6729846" y="4150812"/>
              <a:ext cx="4745018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rgbClr val="000000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此部分内容作为文字排版占位显示（建议使用主题字体）</a:t>
              </a:r>
            </a:p>
          </p:txBody>
        </p:sp>
      </p:grpSp>
      <p:grpSp>
        <p:nvGrpSpPr>
          <p:cNvPr id="11" name="Group 106"/>
          <p:cNvGrpSpPr/>
          <p:nvPr/>
        </p:nvGrpSpPr>
        <p:grpSpPr>
          <a:xfrm>
            <a:off x="5514977" y="3551858"/>
            <a:ext cx="3089671" cy="559063"/>
            <a:chOff x="6729846" y="3942952"/>
            <a:chExt cx="4745018" cy="692930"/>
          </a:xfrm>
        </p:grpSpPr>
        <p:sp>
          <p:nvSpPr>
            <p:cNvPr id="83" name="Rectangle 107"/>
            <p:cNvSpPr/>
            <p:nvPr/>
          </p:nvSpPr>
          <p:spPr>
            <a:xfrm>
              <a:off x="6729846" y="3942952"/>
              <a:ext cx="1575733" cy="200274"/>
            </a:xfrm>
            <a:prstGeom prst="rect">
              <a:avLst/>
            </a:prstGeom>
          </p:spPr>
          <p:txBody>
            <a:bodyPr wrap="none" lIns="144000" tIns="0" rIns="144000" bIns="0" anchor="ctr">
              <a:normAutofit fontScale="85000" lnSpcReduction="20000"/>
            </a:bodyPr>
            <a:lstStyle/>
            <a:p>
              <a:r>
                <a:rPr lang="zh-CN" altLang="en-US" sz="1400" b="1" dirty="0">
                  <a:solidFill>
                    <a:schemeClr val="accent4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84" name="Rectangle 108"/>
            <p:cNvSpPr/>
            <p:nvPr/>
          </p:nvSpPr>
          <p:spPr>
            <a:xfrm>
              <a:off x="6729846" y="4150812"/>
              <a:ext cx="4745018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rgbClr val="000000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此部分内容作为文字排版占位显示（建议使用主题字体）</a:t>
              </a:r>
            </a:p>
          </p:txBody>
        </p:sp>
      </p:grpSp>
      <p:grpSp>
        <p:nvGrpSpPr>
          <p:cNvPr id="12" name="Group 2"/>
          <p:cNvGrpSpPr/>
          <p:nvPr/>
        </p:nvGrpSpPr>
        <p:grpSpPr>
          <a:xfrm>
            <a:off x="857251" y="1609746"/>
            <a:ext cx="3732662" cy="2249405"/>
            <a:chOff x="1143001" y="2374011"/>
            <a:chExt cx="4976882" cy="2999205"/>
          </a:xfrm>
        </p:grpSpPr>
        <p:sp>
          <p:nvSpPr>
            <p:cNvPr id="13" name="Freeform: Shape 5"/>
            <p:cNvSpPr/>
            <p:nvPr/>
          </p:nvSpPr>
          <p:spPr>
            <a:xfrm>
              <a:off x="1143001" y="2374011"/>
              <a:ext cx="4976882" cy="1902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85"/>
                  </a:moveTo>
                  <a:cubicBezTo>
                    <a:pt x="21600" y="308"/>
                    <a:pt x="21474" y="0"/>
                    <a:pt x="21321" y="0"/>
                  </a:cubicBezTo>
                  <a:lnTo>
                    <a:pt x="279" y="0"/>
                  </a:lnTo>
                  <a:cubicBezTo>
                    <a:pt x="125" y="0"/>
                    <a:pt x="0" y="308"/>
                    <a:pt x="0" y="685"/>
                  </a:cubicBezTo>
                  <a:lnTo>
                    <a:pt x="0" y="20915"/>
                  </a:lnTo>
                  <a:cubicBezTo>
                    <a:pt x="0" y="21291"/>
                    <a:pt x="125" y="21600"/>
                    <a:pt x="279" y="21600"/>
                  </a:cubicBezTo>
                  <a:lnTo>
                    <a:pt x="21321" y="21600"/>
                  </a:lnTo>
                  <a:cubicBezTo>
                    <a:pt x="21474" y="21600"/>
                    <a:pt x="21600" y="21291"/>
                    <a:pt x="21600" y="20915"/>
                  </a:cubicBezTo>
                  <a:cubicBezTo>
                    <a:pt x="21600" y="20915"/>
                    <a:pt x="21600" y="685"/>
                    <a:pt x="21600" y="685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768EA9"/>
                </a:solidFill>
                <a:latin typeface="印品黑体" panose="00000500000000000000" pitchFamily="2" charset="-122"/>
              </a:endParaRPr>
            </a:p>
          </p:txBody>
        </p:sp>
        <p:grpSp>
          <p:nvGrpSpPr>
            <p:cNvPr id="14" name="Group 6"/>
            <p:cNvGrpSpPr/>
            <p:nvPr/>
          </p:nvGrpSpPr>
          <p:grpSpPr>
            <a:xfrm>
              <a:off x="1271166" y="2526206"/>
              <a:ext cx="4724656" cy="1634216"/>
              <a:chOff x="0" y="0"/>
              <a:chExt cx="9044298" cy="3128343"/>
            </a:xfrm>
          </p:grpSpPr>
          <p:sp>
            <p:nvSpPr>
              <p:cNvPr id="18" name="Freeform: Shape 7"/>
              <p:cNvSpPr/>
              <p:nvPr/>
            </p:nvSpPr>
            <p:spPr>
              <a:xfrm>
                <a:off x="0" y="0"/>
                <a:ext cx="518538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40" y="21600"/>
                      <a:pt x="20352" y="21600"/>
                    </a:cubicBezTo>
                    <a:lnTo>
                      <a:pt x="1250" y="21600"/>
                    </a:lnTo>
                    <a:cubicBezTo>
                      <a:pt x="560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0" y="0"/>
                      <a:pt x="1250" y="0"/>
                    </a:cubicBezTo>
                    <a:lnTo>
                      <a:pt x="20352" y="0"/>
                    </a:lnTo>
                    <a:cubicBezTo>
                      <a:pt x="21040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19" name="Freeform: Shape 8"/>
              <p:cNvSpPr/>
              <p:nvPr/>
            </p:nvSpPr>
            <p:spPr>
              <a:xfrm>
                <a:off x="950702" y="628690"/>
                <a:ext cx="518382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8" y="21600"/>
                      <a:pt x="20351" y="21600"/>
                    </a:cubicBezTo>
                    <a:lnTo>
                      <a:pt x="1244" y="21600"/>
                    </a:lnTo>
                    <a:cubicBezTo>
                      <a:pt x="554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54" y="0"/>
                      <a:pt x="1244" y="0"/>
                    </a:cubicBezTo>
                    <a:lnTo>
                      <a:pt x="20351" y="0"/>
                    </a:lnTo>
                    <a:cubicBezTo>
                      <a:pt x="21048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0" name="Freeform: Shape 9"/>
              <p:cNvSpPr/>
              <p:nvPr/>
            </p:nvSpPr>
            <p:spPr>
              <a:xfrm>
                <a:off x="1088707" y="1257380"/>
                <a:ext cx="518576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40" y="21600"/>
                      <a:pt x="20352" y="21600"/>
                    </a:cubicBezTo>
                    <a:lnTo>
                      <a:pt x="1249" y="21600"/>
                    </a:lnTo>
                    <a:cubicBezTo>
                      <a:pt x="571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71" y="0"/>
                      <a:pt x="1249" y="0"/>
                    </a:cubicBezTo>
                    <a:lnTo>
                      <a:pt x="20352" y="0"/>
                    </a:lnTo>
                    <a:cubicBezTo>
                      <a:pt x="21040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1" name="Freeform: Shape 10"/>
              <p:cNvSpPr/>
              <p:nvPr/>
            </p:nvSpPr>
            <p:spPr>
              <a:xfrm>
                <a:off x="782029" y="1901405"/>
                <a:ext cx="518336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40" y="21600"/>
                      <a:pt x="20356" y="21600"/>
                    </a:cubicBezTo>
                    <a:lnTo>
                      <a:pt x="1246" y="21600"/>
                    </a:lnTo>
                    <a:cubicBezTo>
                      <a:pt x="564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4" y="0"/>
                      <a:pt x="1246" y="0"/>
                    </a:cubicBezTo>
                    <a:lnTo>
                      <a:pt x="20356" y="0"/>
                    </a:lnTo>
                    <a:cubicBezTo>
                      <a:pt x="21040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2" name="Freeform: Shape 11"/>
              <p:cNvSpPr/>
              <p:nvPr/>
            </p:nvSpPr>
            <p:spPr>
              <a:xfrm>
                <a:off x="0" y="2530095"/>
                <a:ext cx="518538" cy="59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518"/>
                    </a:moveTo>
                    <a:cubicBezTo>
                      <a:pt x="21600" y="21116"/>
                      <a:pt x="21040" y="21600"/>
                      <a:pt x="20352" y="21600"/>
                    </a:cubicBezTo>
                    <a:lnTo>
                      <a:pt x="1250" y="21600"/>
                    </a:lnTo>
                    <a:cubicBezTo>
                      <a:pt x="560" y="21600"/>
                      <a:pt x="0" y="21116"/>
                      <a:pt x="0" y="20518"/>
                    </a:cubicBezTo>
                    <a:lnTo>
                      <a:pt x="0" y="1081"/>
                    </a:lnTo>
                    <a:cubicBezTo>
                      <a:pt x="0" y="496"/>
                      <a:pt x="560" y="0"/>
                      <a:pt x="1250" y="0"/>
                    </a:cubicBezTo>
                    <a:lnTo>
                      <a:pt x="20352" y="0"/>
                    </a:lnTo>
                    <a:cubicBezTo>
                      <a:pt x="21040" y="0"/>
                      <a:pt x="21600" y="496"/>
                      <a:pt x="21600" y="1081"/>
                    </a:cubicBezTo>
                    <a:cubicBezTo>
                      <a:pt x="21600" y="1081"/>
                      <a:pt x="21600" y="20518"/>
                      <a:pt x="21600" y="205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3" name="Freeform: Shape 12"/>
              <p:cNvSpPr/>
              <p:nvPr/>
            </p:nvSpPr>
            <p:spPr>
              <a:xfrm>
                <a:off x="628690" y="2530095"/>
                <a:ext cx="518292" cy="59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518"/>
                    </a:moveTo>
                    <a:cubicBezTo>
                      <a:pt x="21600" y="21116"/>
                      <a:pt x="21042" y="21600"/>
                      <a:pt x="20350" y="21600"/>
                    </a:cubicBezTo>
                    <a:lnTo>
                      <a:pt x="1247" y="21600"/>
                    </a:lnTo>
                    <a:cubicBezTo>
                      <a:pt x="563" y="21600"/>
                      <a:pt x="0" y="21116"/>
                      <a:pt x="0" y="20518"/>
                    </a:cubicBezTo>
                    <a:lnTo>
                      <a:pt x="0" y="1081"/>
                    </a:lnTo>
                    <a:cubicBezTo>
                      <a:pt x="0" y="496"/>
                      <a:pt x="563" y="0"/>
                      <a:pt x="1247" y="0"/>
                    </a:cubicBezTo>
                    <a:lnTo>
                      <a:pt x="20350" y="0"/>
                    </a:lnTo>
                    <a:cubicBezTo>
                      <a:pt x="21042" y="0"/>
                      <a:pt x="21600" y="496"/>
                      <a:pt x="21600" y="1081"/>
                    </a:cubicBezTo>
                    <a:cubicBezTo>
                      <a:pt x="21600" y="1081"/>
                      <a:pt x="21600" y="20518"/>
                      <a:pt x="21600" y="205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4" name="Freeform: Shape 13"/>
              <p:cNvSpPr/>
              <p:nvPr/>
            </p:nvSpPr>
            <p:spPr>
              <a:xfrm>
                <a:off x="1257380" y="2530095"/>
                <a:ext cx="518554" cy="59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518"/>
                    </a:moveTo>
                    <a:cubicBezTo>
                      <a:pt x="21600" y="21116"/>
                      <a:pt x="21036" y="21600"/>
                      <a:pt x="20348" y="21600"/>
                    </a:cubicBezTo>
                    <a:lnTo>
                      <a:pt x="1246" y="21600"/>
                    </a:lnTo>
                    <a:cubicBezTo>
                      <a:pt x="560" y="21600"/>
                      <a:pt x="0" y="21116"/>
                      <a:pt x="0" y="20518"/>
                    </a:cubicBezTo>
                    <a:lnTo>
                      <a:pt x="0" y="1081"/>
                    </a:lnTo>
                    <a:cubicBezTo>
                      <a:pt x="0" y="496"/>
                      <a:pt x="560" y="0"/>
                      <a:pt x="1246" y="0"/>
                    </a:cubicBezTo>
                    <a:lnTo>
                      <a:pt x="20348" y="0"/>
                    </a:lnTo>
                    <a:cubicBezTo>
                      <a:pt x="21036" y="0"/>
                      <a:pt x="21600" y="496"/>
                      <a:pt x="21600" y="1081"/>
                    </a:cubicBezTo>
                    <a:cubicBezTo>
                      <a:pt x="21600" y="1081"/>
                      <a:pt x="21600" y="20518"/>
                      <a:pt x="21600" y="205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5" name="Freeform: Shape 14"/>
              <p:cNvSpPr/>
              <p:nvPr/>
            </p:nvSpPr>
            <p:spPr>
              <a:xfrm>
                <a:off x="6639584" y="2530095"/>
                <a:ext cx="518703" cy="59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518"/>
                    </a:moveTo>
                    <a:cubicBezTo>
                      <a:pt x="21600" y="21116"/>
                      <a:pt x="21028" y="21600"/>
                      <a:pt x="20343" y="21600"/>
                    </a:cubicBezTo>
                    <a:lnTo>
                      <a:pt x="1244" y="21600"/>
                    </a:lnTo>
                    <a:cubicBezTo>
                      <a:pt x="562" y="21600"/>
                      <a:pt x="0" y="21116"/>
                      <a:pt x="0" y="20518"/>
                    </a:cubicBezTo>
                    <a:lnTo>
                      <a:pt x="0" y="1081"/>
                    </a:lnTo>
                    <a:cubicBezTo>
                      <a:pt x="0" y="496"/>
                      <a:pt x="562" y="0"/>
                      <a:pt x="1244" y="0"/>
                    </a:cubicBezTo>
                    <a:lnTo>
                      <a:pt x="20343" y="0"/>
                    </a:lnTo>
                    <a:cubicBezTo>
                      <a:pt x="21028" y="0"/>
                      <a:pt x="21600" y="496"/>
                      <a:pt x="21600" y="1081"/>
                    </a:cubicBezTo>
                    <a:cubicBezTo>
                      <a:pt x="21600" y="1081"/>
                      <a:pt x="21600" y="20518"/>
                      <a:pt x="21600" y="205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6" name="Freeform: Shape 15"/>
              <p:cNvSpPr/>
              <p:nvPr/>
            </p:nvSpPr>
            <p:spPr>
              <a:xfrm>
                <a:off x="7268274" y="2821439"/>
                <a:ext cx="518584" cy="2992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436"/>
                    </a:moveTo>
                    <a:cubicBezTo>
                      <a:pt x="21600" y="20632"/>
                      <a:pt x="21041" y="21600"/>
                      <a:pt x="20356" y="21600"/>
                    </a:cubicBezTo>
                    <a:lnTo>
                      <a:pt x="1265" y="21600"/>
                    </a:lnTo>
                    <a:cubicBezTo>
                      <a:pt x="568" y="21600"/>
                      <a:pt x="0" y="20632"/>
                      <a:pt x="0" y="19436"/>
                    </a:cubicBezTo>
                    <a:lnTo>
                      <a:pt x="0" y="2166"/>
                    </a:lnTo>
                    <a:cubicBezTo>
                      <a:pt x="0" y="982"/>
                      <a:pt x="568" y="0"/>
                      <a:pt x="1265" y="0"/>
                    </a:cubicBezTo>
                    <a:lnTo>
                      <a:pt x="20356" y="0"/>
                    </a:lnTo>
                    <a:cubicBezTo>
                      <a:pt x="21041" y="0"/>
                      <a:pt x="21600" y="982"/>
                      <a:pt x="21600" y="2166"/>
                    </a:cubicBezTo>
                    <a:cubicBezTo>
                      <a:pt x="21600" y="2166"/>
                      <a:pt x="21600" y="19436"/>
                      <a:pt x="21600" y="194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7" name="Freeform: Shape 16"/>
              <p:cNvSpPr/>
              <p:nvPr/>
            </p:nvSpPr>
            <p:spPr>
              <a:xfrm>
                <a:off x="8525655" y="2821439"/>
                <a:ext cx="518643" cy="2992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436"/>
                    </a:moveTo>
                    <a:cubicBezTo>
                      <a:pt x="21600" y="20632"/>
                      <a:pt x="21038" y="21600"/>
                      <a:pt x="20348" y="21600"/>
                    </a:cubicBezTo>
                    <a:lnTo>
                      <a:pt x="1257" y="21600"/>
                    </a:lnTo>
                    <a:cubicBezTo>
                      <a:pt x="573" y="21600"/>
                      <a:pt x="0" y="20632"/>
                      <a:pt x="0" y="19436"/>
                    </a:cubicBezTo>
                    <a:lnTo>
                      <a:pt x="0" y="2166"/>
                    </a:lnTo>
                    <a:cubicBezTo>
                      <a:pt x="0" y="982"/>
                      <a:pt x="573" y="0"/>
                      <a:pt x="1257" y="0"/>
                    </a:cubicBezTo>
                    <a:lnTo>
                      <a:pt x="20348" y="0"/>
                    </a:lnTo>
                    <a:cubicBezTo>
                      <a:pt x="21038" y="0"/>
                      <a:pt x="21600" y="982"/>
                      <a:pt x="21600" y="2166"/>
                    </a:cubicBezTo>
                    <a:cubicBezTo>
                      <a:pt x="21600" y="2166"/>
                      <a:pt x="21600" y="19436"/>
                      <a:pt x="21600" y="194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8" name="Freeform: Shape 17"/>
              <p:cNvSpPr/>
              <p:nvPr/>
            </p:nvSpPr>
            <p:spPr>
              <a:xfrm>
                <a:off x="1886071" y="2530095"/>
                <a:ext cx="682846" cy="59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518"/>
                    </a:moveTo>
                    <a:cubicBezTo>
                      <a:pt x="21600" y="21116"/>
                      <a:pt x="21175" y="21600"/>
                      <a:pt x="20659" y="21600"/>
                    </a:cubicBezTo>
                    <a:lnTo>
                      <a:pt x="944" y="21600"/>
                    </a:lnTo>
                    <a:cubicBezTo>
                      <a:pt x="423" y="21600"/>
                      <a:pt x="0" y="21116"/>
                      <a:pt x="0" y="20518"/>
                    </a:cubicBezTo>
                    <a:lnTo>
                      <a:pt x="0" y="1081"/>
                    </a:lnTo>
                    <a:cubicBezTo>
                      <a:pt x="0" y="496"/>
                      <a:pt x="423" y="0"/>
                      <a:pt x="944" y="0"/>
                    </a:cubicBezTo>
                    <a:lnTo>
                      <a:pt x="20659" y="0"/>
                    </a:lnTo>
                    <a:cubicBezTo>
                      <a:pt x="21175" y="0"/>
                      <a:pt x="21600" y="496"/>
                      <a:pt x="21600" y="1081"/>
                    </a:cubicBezTo>
                    <a:cubicBezTo>
                      <a:pt x="21600" y="1081"/>
                      <a:pt x="21600" y="20518"/>
                      <a:pt x="21600" y="205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9" name="Freeform: Shape 18"/>
              <p:cNvSpPr/>
              <p:nvPr/>
            </p:nvSpPr>
            <p:spPr>
              <a:xfrm>
                <a:off x="5842220" y="2530095"/>
                <a:ext cx="683124" cy="59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518"/>
                    </a:moveTo>
                    <a:cubicBezTo>
                      <a:pt x="21600" y="21116"/>
                      <a:pt x="21177" y="21600"/>
                      <a:pt x="20651" y="21600"/>
                    </a:cubicBezTo>
                    <a:lnTo>
                      <a:pt x="950" y="21600"/>
                    </a:lnTo>
                    <a:cubicBezTo>
                      <a:pt x="435" y="21600"/>
                      <a:pt x="0" y="21116"/>
                      <a:pt x="0" y="20518"/>
                    </a:cubicBezTo>
                    <a:lnTo>
                      <a:pt x="0" y="1081"/>
                    </a:lnTo>
                    <a:cubicBezTo>
                      <a:pt x="0" y="496"/>
                      <a:pt x="435" y="0"/>
                      <a:pt x="950" y="0"/>
                    </a:cubicBezTo>
                    <a:lnTo>
                      <a:pt x="20651" y="0"/>
                    </a:lnTo>
                    <a:cubicBezTo>
                      <a:pt x="21177" y="0"/>
                      <a:pt x="21600" y="496"/>
                      <a:pt x="21600" y="1081"/>
                    </a:cubicBezTo>
                    <a:cubicBezTo>
                      <a:pt x="21600" y="1081"/>
                      <a:pt x="21600" y="20518"/>
                      <a:pt x="21600" y="205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0" name="Freeform: Shape 19"/>
              <p:cNvSpPr/>
              <p:nvPr/>
            </p:nvSpPr>
            <p:spPr>
              <a:xfrm>
                <a:off x="2683434" y="2530095"/>
                <a:ext cx="3044442" cy="59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518"/>
                    </a:moveTo>
                    <a:cubicBezTo>
                      <a:pt x="21600" y="21116"/>
                      <a:pt x="21503" y="21600"/>
                      <a:pt x="21385" y="21600"/>
                    </a:cubicBezTo>
                    <a:lnTo>
                      <a:pt x="213" y="21600"/>
                    </a:lnTo>
                    <a:cubicBezTo>
                      <a:pt x="98" y="21600"/>
                      <a:pt x="0" y="21116"/>
                      <a:pt x="0" y="20518"/>
                    </a:cubicBezTo>
                    <a:lnTo>
                      <a:pt x="0" y="1081"/>
                    </a:lnTo>
                    <a:cubicBezTo>
                      <a:pt x="0" y="496"/>
                      <a:pt x="98" y="0"/>
                      <a:pt x="213" y="0"/>
                    </a:cubicBezTo>
                    <a:lnTo>
                      <a:pt x="21385" y="0"/>
                    </a:lnTo>
                    <a:cubicBezTo>
                      <a:pt x="21503" y="0"/>
                      <a:pt x="21600" y="496"/>
                      <a:pt x="21600" y="1081"/>
                    </a:cubicBezTo>
                    <a:cubicBezTo>
                      <a:pt x="21600" y="1081"/>
                      <a:pt x="21600" y="20518"/>
                      <a:pt x="21600" y="205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1" name="Freeform: Shape 20"/>
              <p:cNvSpPr/>
              <p:nvPr/>
            </p:nvSpPr>
            <p:spPr>
              <a:xfrm>
                <a:off x="1410719" y="1901405"/>
                <a:ext cx="518277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46" y="21600"/>
                      <a:pt x="20357" y="21600"/>
                    </a:cubicBezTo>
                    <a:lnTo>
                      <a:pt x="1243" y="21600"/>
                    </a:lnTo>
                    <a:cubicBezTo>
                      <a:pt x="567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7" y="0"/>
                      <a:pt x="1243" y="0"/>
                    </a:cubicBezTo>
                    <a:lnTo>
                      <a:pt x="20357" y="0"/>
                    </a:lnTo>
                    <a:cubicBezTo>
                      <a:pt x="21046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2" name="Freeform: Shape 21"/>
              <p:cNvSpPr/>
              <p:nvPr/>
            </p:nvSpPr>
            <p:spPr>
              <a:xfrm>
                <a:off x="2054744" y="1901405"/>
                <a:ext cx="518321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40" y="21600"/>
                      <a:pt x="20360" y="21600"/>
                    </a:cubicBezTo>
                    <a:lnTo>
                      <a:pt x="1250" y="21600"/>
                    </a:lnTo>
                    <a:cubicBezTo>
                      <a:pt x="561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1" y="0"/>
                      <a:pt x="1250" y="0"/>
                    </a:cubicBezTo>
                    <a:lnTo>
                      <a:pt x="20360" y="0"/>
                    </a:lnTo>
                    <a:cubicBezTo>
                      <a:pt x="21040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3" name="Freeform: Shape 22"/>
              <p:cNvSpPr/>
              <p:nvPr/>
            </p:nvSpPr>
            <p:spPr>
              <a:xfrm>
                <a:off x="2683434" y="1901405"/>
                <a:ext cx="518630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42" y="21600"/>
                      <a:pt x="20349" y="21600"/>
                    </a:cubicBezTo>
                    <a:lnTo>
                      <a:pt x="1253" y="21600"/>
                    </a:lnTo>
                    <a:cubicBezTo>
                      <a:pt x="575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75" y="0"/>
                      <a:pt x="1253" y="0"/>
                    </a:cubicBezTo>
                    <a:lnTo>
                      <a:pt x="20349" y="0"/>
                    </a:lnTo>
                    <a:cubicBezTo>
                      <a:pt x="21042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4" name="Freeform: Shape 23"/>
              <p:cNvSpPr/>
              <p:nvPr/>
            </p:nvSpPr>
            <p:spPr>
              <a:xfrm>
                <a:off x="3312125" y="1901405"/>
                <a:ext cx="518367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37" y="21600"/>
                      <a:pt x="20358" y="21600"/>
                    </a:cubicBezTo>
                    <a:lnTo>
                      <a:pt x="1255" y="21600"/>
                    </a:lnTo>
                    <a:cubicBezTo>
                      <a:pt x="567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7" y="0"/>
                      <a:pt x="1255" y="0"/>
                    </a:cubicBezTo>
                    <a:lnTo>
                      <a:pt x="20358" y="0"/>
                    </a:lnTo>
                    <a:cubicBezTo>
                      <a:pt x="21037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5" name="Freeform: Shape 24"/>
              <p:cNvSpPr/>
              <p:nvPr/>
            </p:nvSpPr>
            <p:spPr>
              <a:xfrm>
                <a:off x="3940815" y="1901405"/>
                <a:ext cx="518307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38" y="21600"/>
                      <a:pt x="20355" y="21600"/>
                    </a:cubicBezTo>
                    <a:lnTo>
                      <a:pt x="1242" y="21600"/>
                    </a:lnTo>
                    <a:cubicBezTo>
                      <a:pt x="559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59" y="0"/>
                      <a:pt x="1242" y="0"/>
                    </a:cubicBezTo>
                    <a:lnTo>
                      <a:pt x="20355" y="0"/>
                    </a:lnTo>
                    <a:cubicBezTo>
                      <a:pt x="21038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6" name="Freeform: Shape 25"/>
              <p:cNvSpPr/>
              <p:nvPr/>
            </p:nvSpPr>
            <p:spPr>
              <a:xfrm>
                <a:off x="4569506" y="1901405"/>
                <a:ext cx="518554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43" y="21600"/>
                      <a:pt x="20356" y="21600"/>
                    </a:cubicBezTo>
                    <a:lnTo>
                      <a:pt x="1252" y="21600"/>
                    </a:lnTo>
                    <a:cubicBezTo>
                      <a:pt x="562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2" y="0"/>
                      <a:pt x="1252" y="0"/>
                    </a:cubicBezTo>
                    <a:lnTo>
                      <a:pt x="20356" y="0"/>
                    </a:lnTo>
                    <a:cubicBezTo>
                      <a:pt x="21043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7" name="Freeform: Shape 26"/>
              <p:cNvSpPr/>
              <p:nvPr/>
            </p:nvSpPr>
            <p:spPr>
              <a:xfrm>
                <a:off x="5213530" y="1901405"/>
                <a:ext cx="518464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32" y="21600"/>
                      <a:pt x="20340" y="21600"/>
                    </a:cubicBezTo>
                    <a:lnTo>
                      <a:pt x="1242" y="21600"/>
                    </a:lnTo>
                    <a:cubicBezTo>
                      <a:pt x="560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0" y="0"/>
                      <a:pt x="1242" y="0"/>
                    </a:cubicBezTo>
                    <a:lnTo>
                      <a:pt x="20340" y="0"/>
                    </a:lnTo>
                    <a:cubicBezTo>
                      <a:pt x="21032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8" name="Freeform: Shape 27"/>
              <p:cNvSpPr/>
              <p:nvPr/>
            </p:nvSpPr>
            <p:spPr>
              <a:xfrm>
                <a:off x="5842220" y="1901405"/>
                <a:ext cx="518643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35" y="21600"/>
                      <a:pt x="20348" y="21600"/>
                    </a:cubicBezTo>
                    <a:lnTo>
                      <a:pt x="1252" y="21600"/>
                    </a:lnTo>
                    <a:cubicBezTo>
                      <a:pt x="573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73" y="0"/>
                      <a:pt x="1252" y="0"/>
                    </a:cubicBezTo>
                    <a:lnTo>
                      <a:pt x="20348" y="0"/>
                    </a:lnTo>
                    <a:cubicBezTo>
                      <a:pt x="21035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9" name="Freeform: Shape 28"/>
              <p:cNvSpPr/>
              <p:nvPr/>
            </p:nvSpPr>
            <p:spPr>
              <a:xfrm>
                <a:off x="6470911" y="1901405"/>
                <a:ext cx="518404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50" y="21600"/>
                      <a:pt x="20358" y="21600"/>
                    </a:cubicBezTo>
                    <a:lnTo>
                      <a:pt x="1250" y="21600"/>
                    </a:lnTo>
                    <a:cubicBezTo>
                      <a:pt x="560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0" y="0"/>
                      <a:pt x="1250" y="0"/>
                    </a:cubicBezTo>
                    <a:lnTo>
                      <a:pt x="20358" y="0"/>
                    </a:lnTo>
                    <a:cubicBezTo>
                      <a:pt x="21050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0" name="Freeform: Shape 29"/>
              <p:cNvSpPr/>
              <p:nvPr/>
            </p:nvSpPr>
            <p:spPr>
              <a:xfrm>
                <a:off x="7099601" y="1901405"/>
                <a:ext cx="518523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37" y="21600"/>
                      <a:pt x="20350" y="21600"/>
                    </a:cubicBezTo>
                    <a:lnTo>
                      <a:pt x="1254" y="21600"/>
                    </a:lnTo>
                    <a:cubicBezTo>
                      <a:pt x="565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5" y="0"/>
                      <a:pt x="1254" y="0"/>
                    </a:cubicBezTo>
                    <a:lnTo>
                      <a:pt x="20350" y="0"/>
                    </a:lnTo>
                    <a:cubicBezTo>
                      <a:pt x="21037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1" name="Freeform: Shape 30"/>
              <p:cNvSpPr/>
              <p:nvPr/>
            </p:nvSpPr>
            <p:spPr>
              <a:xfrm>
                <a:off x="7728292" y="1901405"/>
                <a:ext cx="1309298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377" y="21600"/>
                      <a:pt x="21106" y="21600"/>
                    </a:cubicBezTo>
                    <a:lnTo>
                      <a:pt x="493" y="21600"/>
                    </a:lnTo>
                    <a:cubicBezTo>
                      <a:pt x="222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222" y="0"/>
                      <a:pt x="493" y="0"/>
                    </a:cubicBezTo>
                    <a:lnTo>
                      <a:pt x="21106" y="0"/>
                    </a:lnTo>
                    <a:cubicBezTo>
                      <a:pt x="21377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2" name="Freeform: Shape 31"/>
              <p:cNvSpPr/>
              <p:nvPr/>
            </p:nvSpPr>
            <p:spPr>
              <a:xfrm>
                <a:off x="1732732" y="1257380"/>
                <a:ext cx="518232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51" y="21600"/>
                      <a:pt x="20364" y="21600"/>
                    </a:cubicBezTo>
                    <a:lnTo>
                      <a:pt x="1240" y="21600"/>
                    </a:lnTo>
                    <a:cubicBezTo>
                      <a:pt x="560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60" y="0"/>
                      <a:pt x="1240" y="0"/>
                    </a:cubicBezTo>
                    <a:lnTo>
                      <a:pt x="20364" y="0"/>
                    </a:lnTo>
                    <a:cubicBezTo>
                      <a:pt x="21051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3" name="Freeform: Shape 32"/>
              <p:cNvSpPr/>
              <p:nvPr/>
            </p:nvSpPr>
            <p:spPr>
              <a:xfrm>
                <a:off x="2361422" y="1257380"/>
                <a:ext cx="518307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37" y="21600"/>
                      <a:pt x="20349" y="21600"/>
                    </a:cubicBezTo>
                    <a:lnTo>
                      <a:pt x="1236" y="21600"/>
                    </a:lnTo>
                    <a:cubicBezTo>
                      <a:pt x="554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54" y="0"/>
                      <a:pt x="1236" y="0"/>
                    </a:cubicBezTo>
                    <a:lnTo>
                      <a:pt x="20349" y="0"/>
                    </a:lnTo>
                    <a:cubicBezTo>
                      <a:pt x="21037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4" name="Freeform: Shape 33"/>
              <p:cNvSpPr/>
              <p:nvPr/>
            </p:nvSpPr>
            <p:spPr>
              <a:xfrm>
                <a:off x="2990113" y="1257380"/>
                <a:ext cx="518224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51" y="21600"/>
                      <a:pt x="20362" y="21600"/>
                    </a:cubicBezTo>
                    <a:lnTo>
                      <a:pt x="1244" y="21600"/>
                    </a:lnTo>
                    <a:cubicBezTo>
                      <a:pt x="557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57" y="0"/>
                      <a:pt x="1244" y="0"/>
                    </a:cubicBezTo>
                    <a:lnTo>
                      <a:pt x="20362" y="0"/>
                    </a:lnTo>
                    <a:cubicBezTo>
                      <a:pt x="21051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5" name="Freeform: Shape 34"/>
              <p:cNvSpPr/>
              <p:nvPr/>
            </p:nvSpPr>
            <p:spPr>
              <a:xfrm>
                <a:off x="3618803" y="1257380"/>
                <a:ext cx="518352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38" y="21600"/>
                      <a:pt x="20358" y="21600"/>
                    </a:cubicBezTo>
                    <a:lnTo>
                      <a:pt x="1239" y="21600"/>
                    </a:lnTo>
                    <a:cubicBezTo>
                      <a:pt x="559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59" y="0"/>
                      <a:pt x="1239" y="0"/>
                    </a:cubicBezTo>
                    <a:lnTo>
                      <a:pt x="20358" y="0"/>
                    </a:lnTo>
                    <a:cubicBezTo>
                      <a:pt x="21038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6" name="Freeform: Shape 35"/>
              <p:cNvSpPr/>
              <p:nvPr/>
            </p:nvSpPr>
            <p:spPr>
              <a:xfrm>
                <a:off x="4247493" y="1257380"/>
                <a:ext cx="518570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32" y="21600"/>
                      <a:pt x="20353" y="21600"/>
                    </a:cubicBezTo>
                    <a:lnTo>
                      <a:pt x="1251" y="21600"/>
                    </a:lnTo>
                    <a:cubicBezTo>
                      <a:pt x="574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74" y="0"/>
                      <a:pt x="1251" y="0"/>
                    </a:cubicBezTo>
                    <a:lnTo>
                      <a:pt x="20353" y="0"/>
                    </a:lnTo>
                    <a:cubicBezTo>
                      <a:pt x="21032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7" name="Freeform: Shape 36"/>
              <p:cNvSpPr/>
              <p:nvPr/>
            </p:nvSpPr>
            <p:spPr>
              <a:xfrm>
                <a:off x="4891518" y="1257380"/>
                <a:ext cx="518344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40" y="21600"/>
                      <a:pt x="20355" y="21600"/>
                    </a:cubicBezTo>
                    <a:lnTo>
                      <a:pt x="1248" y="21600"/>
                    </a:lnTo>
                    <a:cubicBezTo>
                      <a:pt x="560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60" y="0"/>
                      <a:pt x="1248" y="0"/>
                    </a:cubicBezTo>
                    <a:lnTo>
                      <a:pt x="20355" y="0"/>
                    </a:lnTo>
                    <a:cubicBezTo>
                      <a:pt x="21040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8" name="Freeform: Shape 37"/>
              <p:cNvSpPr/>
              <p:nvPr/>
            </p:nvSpPr>
            <p:spPr>
              <a:xfrm>
                <a:off x="5520208" y="1257380"/>
                <a:ext cx="518209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48" y="21600"/>
                      <a:pt x="20357" y="21600"/>
                    </a:cubicBezTo>
                    <a:lnTo>
                      <a:pt x="1243" y="21600"/>
                    </a:lnTo>
                    <a:cubicBezTo>
                      <a:pt x="557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57" y="0"/>
                      <a:pt x="1243" y="0"/>
                    </a:cubicBezTo>
                    <a:lnTo>
                      <a:pt x="20357" y="0"/>
                    </a:lnTo>
                    <a:cubicBezTo>
                      <a:pt x="21048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9" name="Freeform: Shape 38"/>
              <p:cNvSpPr/>
              <p:nvPr/>
            </p:nvSpPr>
            <p:spPr>
              <a:xfrm>
                <a:off x="6148899" y="1257380"/>
                <a:ext cx="518403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35" y="21600"/>
                      <a:pt x="20355" y="21600"/>
                    </a:cubicBezTo>
                    <a:lnTo>
                      <a:pt x="1245" y="21600"/>
                    </a:lnTo>
                    <a:cubicBezTo>
                      <a:pt x="560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60" y="0"/>
                      <a:pt x="1245" y="0"/>
                    </a:cubicBezTo>
                    <a:lnTo>
                      <a:pt x="20355" y="0"/>
                    </a:lnTo>
                    <a:cubicBezTo>
                      <a:pt x="21035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0" name="Freeform: Shape 39"/>
              <p:cNvSpPr/>
              <p:nvPr/>
            </p:nvSpPr>
            <p:spPr>
              <a:xfrm>
                <a:off x="6777589" y="1257380"/>
                <a:ext cx="518464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40" y="21600"/>
                      <a:pt x="20353" y="21600"/>
                    </a:cubicBezTo>
                    <a:lnTo>
                      <a:pt x="1240" y="21600"/>
                    </a:lnTo>
                    <a:cubicBezTo>
                      <a:pt x="557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57" y="0"/>
                      <a:pt x="1240" y="0"/>
                    </a:cubicBezTo>
                    <a:lnTo>
                      <a:pt x="20353" y="0"/>
                    </a:lnTo>
                    <a:cubicBezTo>
                      <a:pt x="21040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1" name="Freeform: Shape 40"/>
              <p:cNvSpPr/>
              <p:nvPr/>
            </p:nvSpPr>
            <p:spPr>
              <a:xfrm>
                <a:off x="7406280" y="1257380"/>
                <a:ext cx="518284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40" y="21600"/>
                      <a:pt x="20357" y="21600"/>
                    </a:cubicBezTo>
                    <a:lnTo>
                      <a:pt x="1253" y="21600"/>
                    </a:lnTo>
                    <a:cubicBezTo>
                      <a:pt x="557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57" y="0"/>
                      <a:pt x="1253" y="0"/>
                    </a:cubicBezTo>
                    <a:lnTo>
                      <a:pt x="20357" y="0"/>
                    </a:lnTo>
                    <a:cubicBezTo>
                      <a:pt x="21040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2" name="Freeform: Shape 41"/>
              <p:cNvSpPr/>
              <p:nvPr/>
            </p:nvSpPr>
            <p:spPr>
              <a:xfrm>
                <a:off x="8034970" y="1257380"/>
                <a:ext cx="518344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37" y="21600"/>
                      <a:pt x="20354" y="21600"/>
                    </a:cubicBezTo>
                    <a:lnTo>
                      <a:pt x="1240" y="21600"/>
                    </a:lnTo>
                    <a:cubicBezTo>
                      <a:pt x="552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52" y="0"/>
                      <a:pt x="1240" y="0"/>
                    </a:cubicBezTo>
                    <a:lnTo>
                      <a:pt x="20354" y="0"/>
                    </a:lnTo>
                    <a:cubicBezTo>
                      <a:pt x="21037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3" name="Freeform: Shape 42"/>
              <p:cNvSpPr/>
              <p:nvPr/>
            </p:nvSpPr>
            <p:spPr>
              <a:xfrm>
                <a:off x="1579393" y="628690"/>
                <a:ext cx="518583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0" y="21600"/>
                      <a:pt x="20349" y="21600"/>
                    </a:cubicBezTo>
                    <a:lnTo>
                      <a:pt x="1250" y="21600"/>
                    </a:lnTo>
                    <a:cubicBezTo>
                      <a:pt x="567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67" y="0"/>
                      <a:pt x="1250" y="0"/>
                    </a:cubicBezTo>
                    <a:lnTo>
                      <a:pt x="20349" y="0"/>
                    </a:lnTo>
                    <a:cubicBezTo>
                      <a:pt x="21040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4" name="Freeform: Shape 43"/>
              <p:cNvSpPr/>
              <p:nvPr/>
            </p:nvSpPr>
            <p:spPr>
              <a:xfrm>
                <a:off x="2208083" y="628690"/>
                <a:ext cx="518442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39" y="21600"/>
                      <a:pt x="20349" y="21600"/>
                    </a:cubicBezTo>
                    <a:lnTo>
                      <a:pt x="1243" y="21600"/>
                    </a:lnTo>
                    <a:cubicBezTo>
                      <a:pt x="559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59" y="0"/>
                      <a:pt x="1243" y="0"/>
                    </a:cubicBezTo>
                    <a:lnTo>
                      <a:pt x="20349" y="0"/>
                    </a:lnTo>
                    <a:cubicBezTo>
                      <a:pt x="21039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5" name="Freeform: Shape 44"/>
              <p:cNvSpPr/>
              <p:nvPr/>
            </p:nvSpPr>
            <p:spPr>
              <a:xfrm>
                <a:off x="2836773" y="628690"/>
                <a:ext cx="518262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0" y="21600"/>
                      <a:pt x="20351" y="21600"/>
                    </a:cubicBezTo>
                    <a:lnTo>
                      <a:pt x="1238" y="21600"/>
                    </a:lnTo>
                    <a:cubicBezTo>
                      <a:pt x="558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58" y="0"/>
                      <a:pt x="1238" y="0"/>
                    </a:cubicBezTo>
                    <a:lnTo>
                      <a:pt x="20351" y="0"/>
                    </a:lnTo>
                    <a:cubicBezTo>
                      <a:pt x="21040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6" name="Freeform: Shape 45"/>
              <p:cNvSpPr/>
              <p:nvPr/>
            </p:nvSpPr>
            <p:spPr>
              <a:xfrm>
                <a:off x="3465464" y="628690"/>
                <a:ext cx="518307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39" y="21600"/>
                      <a:pt x="20359" y="21600"/>
                    </a:cubicBezTo>
                    <a:lnTo>
                      <a:pt x="1249" y="21600"/>
                    </a:lnTo>
                    <a:cubicBezTo>
                      <a:pt x="561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61" y="0"/>
                      <a:pt x="1249" y="0"/>
                    </a:cubicBezTo>
                    <a:lnTo>
                      <a:pt x="20359" y="0"/>
                    </a:lnTo>
                    <a:cubicBezTo>
                      <a:pt x="21039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7" name="Freeform: Shape 46"/>
              <p:cNvSpPr/>
              <p:nvPr/>
            </p:nvSpPr>
            <p:spPr>
              <a:xfrm>
                <a:off x="4109488" y="628690"/>
                <a:ext cx="518315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3" y="21600"/>
                      <a:pt x="20349" y="21600"/>
                    </a:cubicBezTo>
                    <a:lnTo>
                      <a:pt x="1242" y="21600"/>
                    </a:lnTo>
                    <a:cubicBezTo>
                      <a:pt x="558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58" y="0"/>
                      <a:pt x="1242" y="0"/>
                    </a:cubicBezTo>
                    <a:lnTo>
                      <a:pt x="20349" y="0"/>
                    </a:lnTo>
                    <a:cubicBezTo>
                      <a:pt x="21043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8" name="Freeform: Shape 47"/>
              <p:cNvSpPr/>
              <p:nvPr/>
            </p:nvSpPr>
            <p:spPr>
              <a:xfrm>
                <a:off x="4738179" y="628690"/>
                <a:ext cx="518328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8" y="21600"/>
                      <a:pt x="20360" y="21600"/>
                    </a:cubicBezTo>
                    <a:lnTo>
                      <a:pt x="1247" y="21600"/>
                    </a:lnTo>
                    <a:cubicBezTo>
                      <a:pt x="560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60" y="0"/>
                      <a:pt x="1247" y="0"/>
                    </a:cubicBezTo>
                    <a:lnTo>
                      <a:pt x="20360" y="0"/>
                    </a:lnTo>
                    <a:cubicBezTo>
                      <a:pt x="21048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9" name="Freeform: Shape 48"/>
              <p:cNvSpPr/>
              <p:nvPr/>
            </p:nvSpPr>
            <p:spPr>
              <a:xfrm>
                <a:off x="5366869" y="628690"/>
                <a:ext cx="518209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8" y="21600"/>
                      <a:pt x="20357" y="21600"/>
                    </a:cubicBezTo>
                    <a:lnTo>
                      <a:pt x="1235" y="21600"/>
                    </a:lnTo>
                    <a:cubicBezTo>
                      <a:pt x="557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57" y="0"/>
                      <a:pt x="1235" y="0"/>
                    </a:cubicBezTo>
                    <a:lnTo>
                      <a:pt x="20357" y="0"/>
                    </a:lnTo>
                    <a:cubicBezTo>
                      <a:pt x="21048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60" name="Freeform: Shape 49"/>
              <p:cNvSpPr/>
              <p:nvPr/>
            </p:nvSpPr>
            <p:spPr>
              <a:xfrm>
                <a:off x="5995560" y="628690"/>
                <a:ext cx="518523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0" y="21600"/>
                      <a:pt x="20350" y="21600"/>
                    </a:cubicBezTo>
                    <a:lnTo>
                      <a:pt x="1247" y="21600"/>
                    </a:lnTo>
                    <a:cubicBezTo>
                      <a:pt x="562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62" y="0"/>
                      <a:pt x="1247" y="0"/>
                    </a:cubicBezTo>
                    <a:lnTo>
                      <a:pt x="20350" y="0"/>
                    </a:lnTo>
                    <a:cubicBezTo>
                      <a:pt x="21040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61" name="Freeform: Shape 50"/>
              <p:cNvSpPr/>
              <p:nvPr/>
            </p:nvSpPr>
            <p:spPr>
              <a:xfrm>
                <a:off x="6624250" y="628690"/>
                <a:ext cx="518209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0" y="21600"/>
                      <a:pt x="20360" y="21600"/>
                    </a:cubicBezTo>
                    <a:lnTo>
                      <a:pt x="1245" y="21600"/>
                    </a:lnTo>
                    <a:cubicBezTo>
                      <a:pt x="557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57" y="0"/>
                      <a:pt x="1245" y="0"/>
                    </a:cubicBezTo>
                    <a:lnTo>
                      <a:pt x="20360" y="0"/>
                    </a:lnTo>
                    <a:cubicBezTo>
                      <a:pt x="21040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62" name="Freeform: Shape 51"/>
              <p:cNvSpPr/>
              <p:nvPr/>
            </p:nvSpPr>
            <p:spPr>
              <a:xfrm>
                <a:off x="7252941" y="628690"/>
                <a:ext cx="518463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0" y="21600"/>
                      <a:pt x="20347" y="21600"/>
                    </a:cubicBezTo>
                    <a:lnTo>
                      <a:pt x="1247" y="21600"/>
                    </a:lnTo>
                    <a:cubicBezTo>
                      <a:pt x="567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67" y="0"/>
                      <a:pt x="1247" y="0"/>
                    </a:cubicBezTo>
                    <a:lnTo>
                      <a:pt x="20347" y="0"/>
                    </a:lnTo>
                    <a:cubicBezTo>
                      <a:pt x="21040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63" name="Freeform: Shape 52"/>
              <p:cNvSpPr/>
              <p:nvPr/>
            </p:nvSpPr>
            <p:spPr>
              <a:xfrm>
                <a:off x="7896965" y="628690"/>
                <a:ext cx="518388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0" y="21600"/>
                      <a:pt x="20358" y="21600"/>
                    </a:cubicBezTo>
                    <a:lnTo>
                      <a:pt x="1247" y="21600"/>
                    </a:lnTo>
                    <a:cubicBezTo>
                      <a:pt x="560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60" y="0"/>
                      <a:pt x="1247" y="0"/>
                    </a:cubicBezTo>
                    <a:lnTo>
                      <a:pt x="20358" y="0"/>
                    </a:lnTo>
                    <a:cubicBezTo>
                      <a:pt x="21040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64" name="Freeform: Shape 53"/>
              <p:cNvSpPr/>
              <p:nvPr/>
            </p:nvSpPr>
            <p:spPr>
              <a:xfrm>
                <a:off x="0" y="628690"/>
                <a:ext cx="837533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253" y="21600"/>
                      <a:pt x="20827" y="21600"/>
                    </a:cubicBezTo>
                    <a:lnTo>
                      <a:pt x="774" y="21600"/>
                    </a:lnTo>
                    <a:cubicBezTo>
                      <a:pt x="347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347" y="0"/>
                      <a:pt x="774" y="0"/>
                    </a:cubicBezTo>
                    <a:lnTo>
                      <a:pt x="20827" y="0"/>
                    </a:lnTo>
                    <a:cubicBezTo>
                      <a:pt x="21253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65" name="Freeform: Shape 54"/>
              <p:cNvSpPr/>
              <p:nvPr/>
            </p:nvSpPr>
            <p:spPr>
              <a:xfrm>
                <a:off x="8203643" y="0"/>
                <a:ext cx="837466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252" y="21600"/>
                      <a:pt x="20828" y="21600"/>
                    </a:cubicBezTo>
                    <a:lnTo>
                      <a:pt x="772" y="21600"/>
                    </a:lnTo>
                    <a:cubicBezTo>
                      <a:pt x="351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351" y="0"/>
                      <a:pt x="772" y="0"/>
                    </a:cubicBezTo>
                    <a:lnTo>
                      <a:pt x="20828" y="0"/>
                    </a:lnTo>
                    <a:cubicBezTo>
                      <a:pt x="21252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66" name="Freeform: Shape 55"/>
              <p:cNvSpPr/>
              <p:nvPr/>
            </p:nvSpPr>
            <p:spPr>
              <a:xfrm>
                <a:off x="0" y="1257380"/>
                <a:ext cx="986934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308" y="21600"/>
                      <a:pt x="20944" y="21600"/>
                    </a:cubicBezTo>
                    <a:lnTo>
                      <a:pt x="657" y="21600"/>
                    </a:lnTo>
                    <a:cubicBezTo>
                      <a:pt x="294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294" y="0"/>
                      <a:pt x="657" y="0"/>
                    </a:cubicBezTo>
                    <a:lnTo>
                      <a:pt x="20944" y="0"/>
                    </a:lnTo>
                    <a:cubicBezTo>
                      <a:pt x="21308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67" name="Freeform: Shape 56"/>
              <p:cNvSpPr/>
              <p:nvPr/>
            </p:nvSpPr>
            <p:spPr>
              <a:xfrm>
                <a:off x="0" y="1901405"/>
                <a:ext cx="678040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171" y="21600"/>
                      <a:pt x="20645" y="21600"/>
                    </a:cubicBezTo>
                    <a:lnTo>
                      <a:pt x="956" y="21600"/>
                    </a:lnTo>
                    <a:cubicBezTo>
                      <a:pt x="428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428" y="0"/>
                      <a:pt x="956" y="0"/>
                    </a:cubicBezTo>
                    <a:lnTo>
                      <a:pt x="20645" y="0"/>
                    </a:lnTo>
                    <a:cubicBezTo>
                      <a:pt x="21171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68" name="Freeform: Shape 57"/>
              <p:cNvSpPr/>
              <p:nvPr/>
            </p:nvSpPr>
            <p:spPr>
              <a:xfrm>
                <a:off x="628690" y="0"/>
                <a:ext cx="518375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43" y="21600"/>
                      <a:pt x="20346" y="21600"/>
                    </a:cubicBezTo>
                    <a:lnTo>
                      <a:pt x="1249" y="21600"/>
                    </a:lnTo>
                    <a:cubicBezTo>
                      <a:pt x="562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2" y="0"/>
                      <a:pt x="1249" y="0"/>
                    </a:cubicBezTo>
                    <a:lnTo>
                      <a:pt x="20346" y="0"/>
                    </a:lnTo>
                    <a:cubicBezTo>
                      <a:pt x="21043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69" name="Freeform: Shape 58"/>
              <p:cNvSpPr/>
              <p:nvPr/>
            </p:nvSpPr>
            <p:spPr>
              <a:xfrm>
                <a:off x="1257380" y="0"/>
                <a:ext cx="518285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41" y="21600"/>
                      <a:pt x="20353" y="21600"/>
                    </a:cubicBezTo>
                    <a:lnTo>
                      <a:pt x="1239" y="21600"/>
                    </a:lnTo>
                    <a:cubicBezTo>
                      <a:pt x="558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58" y="0"/>
                      <a:pt x="1239" y="0"/>
                    </a:cubicBezTo>
                    <a:lnTo>
                      <a:pt x="20353" y="0"/>
                    </a:lnTo>
                    <a:cubicBezTo>
                      <a:pt x="21041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70" name="Freeform: Shape 59"/>
              <p:cNvSpPr/>
              <p:nvPr/>
            </p:nvSpPr>
            <p:spPr>
              <a:xfrm>
                <a:off x="1886071" y="0"/>
                <a:ext cx="518658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27" y="21600"/>
                      <a:pt x="20340" y="21600"/>
                    </a:cubicBezTo>
                    <a:lnTo>
                      <a:pt x="1242" y="21600"/>
                    </a:lnTo>
                    <a:cubicBezTo>
                      <a:pt x="558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58" y="0"/>
                      <a:pt x="1242" y="0"/>
                    </a:cubicBezTo>
                    <a:lnTo>
                      <a:pt x="20340" y="0"/>
                    </a:lnTo>
                    <a:cubicBezTo>
                      <a:pt x="21027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71" name="Freeform: Shape 60"/>
              <p:cNvSpPr/>
              <p:nvPr/>
            </p:nvSpPr>
            <p:spPr>
              <a:xfrm>
                <a:off x="2514761" y="0"/>
                <a:ext cx="518562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38" y="21600"/>
                      <a:pt x="20351" y="21600"/>
                    </a:cubicBezTo>
                    <a:lnTo>
                      <a:pt x="1247" y="21600"/>
                    </a:lnTo>
                    <a:cubicBezTo>
                      <a:pt x="565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5" y="0"/>
                      <a:pt x="1247" y="0"/>
                    </a:cubicBezTo>
                    <a:lnTo>
                      <a:pt x="20351" y="0"/>
                    </a:lnTo>
                    <a:cubicBezTo>
                      <a:pt x="21038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72" name="Freeform: Shape 61"/>
              <p:cNvSpPr/>
              <p:nvPr/>
            </p:nvSpPr>
            <p:spPr>
              <a:xfrm>
                <a:off x="3158786" y="0"/>
                <a:ext cx="518261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50" y="21600"/>
                      <a:pt x="20358" y="21600"/>
                    </a:cubicBezTo>
                    <a:lnTo>
                      <a:pt x="1246" y="21600"/>
                    </a:lnTo>
                    <a:cubicBezTo>
                      <a:pt x="560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0" y="0"/>
                      <a:pt x="1246" y="0"/>
                    </a:cubicBezTo>
                    <a:lnTo>
                      <a:pt x="20358" y="0"/>
                    </a:lnTo>
                    <a:cubicBezTo>
                      <a:pt x="21050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73" name="Freeform: Shape 62"/>
              <p:cNvSpPr/>
              <p:nvPr/>
            </p:nvSpPr>
            <p:spPr>
              <a:xfrm>
                <a:off x="3787476" y="0"/>
                <a:ext cx="518321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38" y="21600"/>
                      <a:pt x="20350" y="21600"/>
                    </a:cubicBezTo>
                    <a:lnTo>
                      <a:pt x="1252" y="21600"/>
                    </a:lnTo>
                    <a:cubicBezTo>
                      <a:pt x="559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59" y="0"/>
                      <a:pt x="1252" y="0"/>
                    </a:cubicBezTo>
                    <a:lnTo>
                      <a:pt x="20350" y="0"/>
                    </a:lnTo>
                    <a:cubicBezTo>
                      <a:pt x="21038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74" name="Freeform: Shape 63"/>
              <p:cNvSpPr/>
              <p:nvPr/>
            </p:nvSpPr>
            <p:spPr>
              <a:xfrm>
                <a:off x="4416166" y="0"/>
                <a:ext cx="518248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53" y="21600"/>
                      <a:pt x="20360" y="21600"/>
                    </a:cubicBezTo>
                    <a:lnTo>
                      <a:pt x="1253" y="21600"/>
                    </a:lnTo>
                    <a:cubicBezTo>
                      <a:pt x="560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0" y="0"/>
                      <a:pt x="1253" y="0"/>
                    </a:cubicBezTo>
                    <a:lnTo>
                      <a:pt x="20360" y="0"/>
                    </a:lnTo>
                    <a:cubicBezTo>
                      <a:pt x="21053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75" name="Freeform: Shape 64"/>
              <p:cNvSpPr/>
              <p:nvPr/>
            </p:nvSpPr>
            <p:spPr>
              <a:xfrm>
                <a:off x="5044857" y="0"/>
                <a:ext cx="518524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40" y="21600"/>
                      <a:pt x="20345" y="21600"/>
                    </a:cubicBezTo>
                    <a:lnTo>
                      <a:pt x="1247" y="21600"/>
                    </a:lnTo>
                    <a:cubicBezTo>
                      <a:pt x="560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0" y="0"/>
                      <a:pt x="1247" y="0"/>
                    </a:cubicBezTo>
                    <a:lnTo>
                      <a:pt x="20345" y="0"/>
                    </a:lnTo>
                    <a:cubicBezTo>
                      <a:pt x="21040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76" name="Freeform: Shape 65"/>
              <p:cNvSpPr/>
              <p:nvPr/>
            </p:nvSpPr>
            <p:spPr>
              <a:xfrm>
                <a:off x="5673547" y="0"/>
                <a:ext cx="518285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48" y="21600"/>
                      <a:pt x="20360" y="21600"/>
                    </a:cubicBezTo>
                    <a:lnTo>
                      <a:pt x="1253" y="21600"/>
                    </a:lnTo>
                    <a:cubicBezTo>
                      <a:pt x="560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0" y="0"/>
                      <a:pt x="1253" y="0"/>
                    </a:cubicBezTo>
                    <a:lnTo>
                      <a:pt x="20360" y="0"/>
                    </a:lnTo>
                    <a:cubicBezTo>
                      <a:pt x="21048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77" name="Freeform: Shape 66"/>
              <p:cNvSpPr/>
              <p:nvPr/>
            </p:nvSpPr>
            <p:spPr>
              <a:xfrm>
                <a:off x="6302238" y="0"/>
                <a:ext cx="518404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38" y="21600"/>
                      <a:pt x="20358" y="21600"/>
                    </a:cubicBezTo>
                    <a:lnTo>
                      <a:pt x="1242" y="21600"/>
                    </a:lnTo>
                    <a:cubicBezTo>
                      <a:pt x="560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0" y="0"/>
                      <a:pt x="1242" y="0"/>
                    </a:cubicBezTo>
                    <a:lnTo>
                      <a:pt x="20358" y="0"/>
                    </a:lnTo>
                    <a:cubicBezTo>
                      <a:pt x="21038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78" name="Freeform: Shape 67"/>
              <p:cNvSpPr/>
              <p:nvPr/>
            </p:nvSpPr>
            <p:spPr>
              <a:xfrm>
                <a:off x="6946262" y="0"/>
                <a:ext cx="518584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43" y="21600"/>
                      <a:pt x="20353" y="21600"/>
                    </a:cubicBezTo>
                    <a:lnTo>
                      <a:pt x="1252" y="21600"/>
                    </a:lnTo>
                    <a:cubicBezTo>
                      <a:pt x="559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59" y="0"/>
                      <a:pt x="1252" y="0"/>
                    </a:cubicBezTo>
                    <a:lnTo>
                      <a:pt x="20353" y="0"/>
                    </a:lnTo>
                    <a:cubicBezTo>
                      <a:pt x="21043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79" name="Freeform: Shape 68"/>
              <p:cNvSpPr/>
              <p:nvPr/>
            </p:nvSpPr>
            <p:spPr>
              <a:xfrm>
                <a:off x="7574953" y="0"/>
                <a:ext cx="518328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48" y="21600"/>
                      <a:pt x="20363" y="21600"/>
                    </a:cubicBezTo>
                    <a:lnTo>
                      <a:pt x="1240" y="21600"/>
                    </a:lnTo>
                    <a:cubicBezTo>
                      <a:pt x="562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2" y="0"/>
                      <a:pt x="1240" y="0"/>
                    </a:cubicBezTo>
                    <a:lnTo>
                      <a:pt x="20363" y="0"/>
                    </a:lnTo>
                    <a:cubicBezTo>
                      <a:pt x="21048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80" name="Freeform: Shape 69"/>
              <p:cNvSpPr/>
              <p:nvPr/>
            </p:nvSpPr>
            <p:spPr>
              <a:xfrm>
                <a:off x="7896965" y="2836773"/>
                <a:ext cx="518388" cy="2821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9305"/>
                    </a:lnTo>
                    <a:cubicBezTo>
                      <a:pt x="0" y="19900"/>
                      <a:pt x="122" y="20496"/>
                      <a:pt x="363" y="20928"/>
                    </a:cubicBezTo>
                    <a:cubicBezTo>
                      <a:pt x="606" y="21376"/>
                      <a:pt x="930" y="21600"/>
                      <a:pt x="1247" y="21600"/>
                    </a:cubicBezTo>
                    <a:lnTo>
                      <a:pt x="20355" y="21600"/>
                    </a:lnTo>
                    <a:cubicBezTo>
                      <a:pt x="20672" y="21600"/>
                      <a:pt x="20984" y="21376"/>
                      <a:pt x="21237" y="20928"/>
                    </a:cubicBezTo>
                    <a:cubicBezTo>
                      <a:pt x="21480" y="20496"/>
                      <a:pt x="21600" y="19900"/>
                      <a:pt x="21600" y="19305"/>
                    </a:cubicBez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81" name="Freeform: Shape 70"/>
              <p:cNvSpPr/>
              <p:nvPr/>
            </p:nvSpPr>
            <p:spPr>
              <a:xfrm>
                <a:off x="7896965" y="2530095"/>
                <a:ext cx="518388" cy="2822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2291"/>
                    </a:lnTo>
                    <a:cubicBezTo>
                      <a:pt x="21600" y="1719"/>
                      <a:pt x="21480" y="1124"/>
                      <a:pt x="21237" y="683"/>
                    </a:cubicBezTo>
                    <a:cubicBezTo>
                      <a:pt x="20984" y="233"/>
                      <a:pt x="20672" y="0"/>
                      <a:pt x="20355" y="0"/>
                    </a:cubicBezTo>
                    <a:lnTo>
                      <a:pt x="1247" y="0"/>
                    </a:lnTo>
                    <a:cubicBezTo>
                      <a:pt x="930" y="0"/>
                      <a:pt x="606" y="233"/>
                      <a:pt x="363" y="683"/>
                    </a:cubicBezTo>
                    <a:cubicBezTo>
                      <a:pt x="122" y="1124"/>
                      <a:pt x="0" y="1719"/>
                      <a:pt x="0" y="2291"/>
                    </a:cubicBezTo>
                    <a:lnTo>
                      <a:pt x="0" y="21600"/>
                    </a:lnTo>
                    <a:cubicBezTo>
                      <a:pt x="0" y="2160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82" name="Freeform: Shape 71"/>
              <p:cNvSpPr/>
              <p:nvPr/>
            </p:nvSpPr>
            <p:spPr>
              <a:xfrm>
                <a:off x="8525655" y="628690"/>
                <a:ext cx="518404" cy="11497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5" y="0"/>
                    </a:moveTo>
                    <a:cubicBezTo>
                      <a:pt x="920" y="0"/>
                      <a:pt x="603" y="51"/>
                      <a:pt x="358" y="165"/>
                    </a:cubicBezTo>
                    <a:cubicBezTo>
                      <a:pt x="112" y="274"/>
                      <a:pt x="0" y="415"/>
                      <a:pt x="0" y="560"/>
                    </a:cubicBezTo>
                    <a:lnTo>
                      <a:pt x="0" y="9175"/>
                    </a:lnTo>
                    <a:cubicBezTo>
                      <a:pt x="0" y="9320"/>
                      <a:pt x="112" y="9466"/>
                      <a:pt x="358" y="9576"/>
                    </a:cubicBezTo>
                    <a:cubicBezTo>
                      <a:pt x="603" y="9684"/>
                      <a:pt x="920" y="9742"/>
                      <a:pt x="1235" y="9742"/>
                    </a:cubicBezTo>
                    <a:lnTo>
                      <a:pt x="6222" y="9742"/>
                    </a:lnTo>
                    <a:lnTo>
                      <a:pt x="6222" y="21039"/>
                    </a:lnTo>
                    <a:cubicBezTo>
                      <a:pt x="6222" y="21185"/>
                      <a:pt x="6350" y="21330"/>
                      <a:pt x="6590" y="21437"/>
                    </a:cubicBezTo>
                    <a:cubicBezTo>
                      <a:pt x="6835" y="21547"/>
                      <a:pt x="7152" y="21600"/>
                      <a:pt x="7472" y="21600"/>
                    </a:cubicBezTo>
                    <a:lnTo>
                      <a:pt x="20345" y="21600"/>
                    </a:lnTo>
                    <a:cubicBezTo>
                      <a:pt x="20667" y="21600"/>
                      <a:pt x="20984" y="21547"/>
                      <a:pt x="21232" y="21437"/>
                    </a:cubicBezTo>
                    <a:cubicBezTo>
                      <a:pt x="21477" y="21330"/>
                      <a:pt x="21600" y="21185"/>
                      <a:pt x="21600" y="21039"/>
                    </a:cubicBezTo>
                    <a:lnTo>
                      <a:pt x="21600" y="560"/>
                    </a:lnTo>
                    <a:cubicBezTo>
                      <a:pt x="21600" y="415"/>
                      <a:pt x="21477" y="274"/>
                      <a:pt x="21232" y="165"/>
                    </a:cubicBezTo>
                    <a:cubicBezTo>
                      <a:pt x="20984" y="51"/>
                      <a:pt x="20667" y="0"/>
                      <a:pt x="20345" y="0"/>
                    </a:cubicBezTo>
                    <a:cubicBezTo>
                      <a:pt x="20345" y="0"/>
                      <a:pt x="1235" y="0"/>
                      <a:pt x="12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</p:grpSp>
        <p:sp>
          <p:nvSpPr>
            <p:cNvPr id="15" name="Freeform: Shape 73"/>
            <p:cNvSpPr/>
            <p:nvPr/>
          </p:nvSpPr>
          <p:spPr>
            <a:xfrm>
              <a:off x="3914618" y="2958858"/>
              <a:ext cx="2003966" cy="2279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590" extrusionOk="0">
                  <a:moveTo>
                    <a:pt x="6671" y="2"/>
                  </a:moveTo>
                  <a:cubicBezTo>
                    <a:pt x="6438" y="-10"/>
                    <a:pt x="6201" y="36"/>
                    <a:pt x="5986" y="149"/>
                  </a:cubicBezTo>
                  <a:cubicBezTo>
                    <a:pt x="5412" y="451"/>
                    <a:pt x="5226" y="1108"/>
                    <a:pt x="5567" y="1616"/>
                  </a:cubicBezTo>
                  <a:lnTo>
                    <a:pt x="8218" y="5561"/>
                  </a:lnTo>
                  <a:lnTo>
                    <a:pt x="7688" y="5840"/>
                  </a:lnTo>
                  <a:lnTo>
                    <a:pt x="4216" y="673"/>
                  </a:lnTo>
                  <a:cubicBezTo>
                    <a:pt x="3875" y="166"/>
                    <a:pt x="3133" y="0"/>
                    <a:pt x="2560" y="302"/>
                  </a:cubicBezTo>
                  <a:cubicBezTo>
                    <a:pt x="1986" y="605"/>
                    <a:pt x="1797" y="1261"/>
                    <a:pt x="2139" y="1769"/>
                  </a:cubicBezTo>
                  <a:lnTo>
                    <a:pt x="5617" y="6942"/>
                  </a:lnTo>
                  <a:cubicBezTo>
                    <a:pt x="5462" y="7034"/>
                    <a:pt x="5317" y="7134"/>
                    <a:pt x="5185" y="7244"/>
                  </a:cubicBezTo>
                  <a:lnTo>
                    <a:pt x="2245" y="2873"/>
                  </a:lnTo>
                  <a:cubicBezTo>
                    <a:pt x="2032" y="2556"/>
                    <a:pt x="1662" y="2372"/>
                    <a:pt x="1274" y="2353"/>
                  </a:cubicBezTo>
                  <a:cubicBezTo>
                    <a:pt x="1042" y="2341"/>
                    <a:pt x="804" y="2388"/>
                    <a:pt x="589" y="2502"/>
                  </a:cubicBezTo>
                  <a:cubicBezTo>
                    <a:pt x="16" y="2804"/>
                    <a:pt x="-171" y="3461"/>
                    <a:pt x="170" y="3969"/>
                  </a:cubicBezTo>
                  <a:lnTo>
                    <a:pt x="4476" y="10375"/>
                  </a:lnTo>
                  <a:cubicBezTo>
                    <a:pt x="4527" y="10479"/>
                    <a:pt x="4572" y="10585"/>
                    <a:pt x="4640" y="10685"/>
                  </a:cubicBezTo>
                  <a:cubicBezTo>
                    <a:pt x="4640" y="10685"/>
                    <a:pt x="5423" y="11850"/>
                    <a:pt x="6163" y="12951"/>
                  </a:cubicBezTo>
                  <a:lnTo>
                    <a:pt x="5462" y="12794"/>
                  </a:lnTo>
                  <a:lnTo>
                    <a:pt x="4216" y="10938"/>
                  </a:lnTo>
                  <a:cubicBezTo>
                    <a:pt x="3712" y="10189"/>
                    <a:pt x="2618" y="9942"/>
                    <a:pt x="1771" y="10388"/>
                  </a:cubicBezTo>
                  <a:lnTo>
                    <a:pt x="1261" y="10657"/>
                  </a:lnTo>
                  <a:cubicBezTo>
                    <a:pt x="1239" y="10669"/>
                    <a:pt x="1220" y="10683"/>
                    <a:pt x="1199" y="10695"/>
                  </a:cubicBezTo>
                  <a:lnTo>
                    <a:pt x="2347" y="12403"/>
                  </a:lnTo>
                  <a:cubicBezTo>
                    <a:pt x="2336" y="12407"/>
                    <a:pt x="2323" y="12409"/>
                    <a:pt x="2312" y="12413"/>
                  </a:cubicBezTo>
                  <a:lnTo>
                    <a:pt x="3828" y="14670"/>
                  </a:lnTo>
                  <a:lnTo>
                    <a:pt x="9311" y="15899"/>
                  </a:lnTo>
                  <a:cubicBezTo>
                    <a:pt x="9311" y="15899"/>
                    <a:pt x="9279" y="15852"/>
                    <a:pt x="9278" y="15850"/>
                  </a:cubicBezTo>
                  <a:cubicBezTo>
                    <a:pt x="9807" y="15952"/>
                    <a:pt x="10364" y="15937"/>
                    <a:pt x="10898" y="15785"/>
                  </a:cubicBezTo>
                  <a:lnTo>
                    <a:pt x="14800" y="21590"/>
                  </a:lnTo>
                  <a:cubicBezTo>
                    <a:pt x="14800" y="21590"/>
                    <a:pt x="21429" y="18094"/>
                    <a:pt x="21429" y="18094"/>
                  </a:cubicBezTo>
                  <a:lnTo>
                    <a:pt x="17230" y="11848"/>
                  </a:lnTo>
                  <a:cubicBezTo>
                    <a:pt x="17573" y="11075"/>
                    <a:pt x="17537" y="10179"/>
                    <a:pt x="17019" y="9410"/>
                  </a:cubicBezTo>
                  <a:lnTo>
                    <a:pt x="14410" y="5530"/>
                  </a:lnTo>
                  <a:cubicBezTo>
                    <a:pt x="14366" y="5465"/>
                    <a:pt x="14308" y="5412"/>
                    <a:pt x="14259" y="5351"/>
                  </a:cubicBezTo>
                  <a:cubicBezTo>
                    <a:pt x="14251" y="5338"/>
                    <a:pt x="14248" y="5325"/>
                    <a:pt x="14239" y="5312"/>
                  </a:cubicBezTo>
                  <a:lnTo>
                    <a:pt x="11324" y="976"/>
                  </a:lnTo>
                  <a:cubicBezTo>
                    <a:pt x="10983" y="468"/>
                    <a:pt x="10241" y="303"/>
                    <a:pt x="9668" y="605"/>
                  </a:cubicBezTo>
                  <a:cubicBezTo>
                    <a:pt x="9095" y="907"/>
                    <a:pt x="8907" y="1564"/>
                    <a:pt x="9249" y="2072"/>
                  </a:cubicBezTo>
                  <a:lnTo>
                    <a:pt x="10754" y="4310"/>
                  </a:lnTo>
                  <a:cubicBezTo>
                    <a:pt x="10601" y="4354"/>
                    <a:pt x="10454" y="4417"/>
                    <a:pt x="10306" y="4483"/>
                  </a:cubicBezTo>
                  <a:lnTo>
                    <a:pt x="7642" y="522"/>
                  </a:lnTo>
                  <a:cubicBezTo>
                    <a:pt x="7428" y="205"/>
                    <a:pt x="7058" y="22"/>
                    <a:pt x="6671" y="2"/>
                  </a:cubicBezTo>
                  <a:close/>
                </a:path>
              </a:pathLst>
            </a:custGeom>
            <a:solidFill>
              <a:srgbClr val="E8BD87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16" name="Freeform: Shape 74"/>
            <p:cNvSpPr/>
            <p:nvPr/>
          </p:nvSpPr>
          <p:spPr>
            <a:xfrm>
              <a:off x="1287183" y="2934810"/>
              <a:ext cx="1997281" cy="2279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590" extrusionOk="0">
                  <a:moveTo>
                    <a:pt x="14818" y="2"/>
                  </a:moveTo>
                  <a:cubicBezTo>
                    <a:pt x="14430" y="21"/>
                    <a:pt x="14060" y="205"/>
                    <a:pt x="13846" y="522"/>
                  </a:cubicBezTo>
                  <a:lnTo>
                    <a:pt x="11166" y="4495"/>
                  </a:lnTo>
                  <a:cubicBezTo>
                    <a:pt x="10993" y="4415"/>
                    <a:pt x="10815" y="4349"/>
                    <a:pt x="10634" y="4301"/>
                  </a:cubicBezTo>
                  <a:lnTo>
                    <a:pt x="12138" y="2072"/>
                  </a:lnTo>
                  <a:cubicBezTo>
                    <a:pt x="12480" y="1564"/>
                    <a:pt x="12292" y="907"/>
                    <a:pt x="11718" y="605"/>
                  </a:cubicBezTo>
                  <a:cubicBezTo>
                    <a:pt x="11143" y="302"/>
                    <a:pt x="10398" y="470"/>
                    <a:pt x="10056" y="978"/>
                  </a:cubicBezTo>
                  <a:lnTo>
                    <a:pt x="7131" y="5312"/>
                  </a:lnTo>
                  <a:cubicBezTo>
                    <a:pt x="7087" y="5377"/>
                    <a:pt x="7053" y="5444"/>
                    <a:pt x="7027" y="5512"/>
                  </a:cubicBezTo>
                  <a:cubicBezTo>
                    <a:pt x="7022" y="5518"/>
                    <a:pt x="7017" y="5524"/>
                    <a:pt x="7013" y="5530"/>
                  </a:cubicBezTo>
                  <a:lnTo>
                    <a:pt x="4397" y="9410"/>
                  </a:lnTo>
                  <a:cubicBezTo>
                    <a:pt x="3873" y="10188"/>
                    <a:pt x="3837" y="11096"/>
                    <a:pt x="4195" y="11875"/>
                  </a:cubicBezTo>
                  <a:lnTo>
                    <a:pt x="0" y="18094"/>
                  </a:lnTo>
                  <a:cubicBezTo>
                    <a:pt x="0" y="18094"/>
                    <a:pt x="6651" y="21590"/>
                    <a:pt x="6651" y="21590"/>
                  </a:cubicBezTo>
                  <a:lnTo>
                    <a:pt x="10563" y="15791"/>
                  </a:lnTo>
                  <a:cubicBezTo>
                    <a:pt x="11085" y="15935"/>
                    <a:pt x="11631" y="15949"/>
                    <a:pt x="12149" y="15854"/>
                  </a:cubicBezTo>
                  <a:cubicBezTo>
                    <a:pt x="12148" y="15855"/>
                    <a:pt x="12118" y="15899"/>
                    <a:pt x="12118" y="15899"/>
                  </a:cubicBezTo>
                  <a:lnTo>
                    <a:pt x="17619" y="14670"/>
                  </a:lnTo>
                  <a:lnTo>
                    <a:pt x="19140" y="12413"/>
                  </a:lnTo>
                  <a:cubicBezTo>
                    <a:pt x="19129" y="12409"/>
                    <a:pt x="19117" y="12407"/>
                    <a:pt x="19107" y="12403"/>
                  </a:cubicBezTo>
                  <a:lnTo>
                    <a:pt x="20261" y="10695"/>
                  </a:lnTo>
                  <a:cubicBezTo>
                    <a:pt x="20240" y="10682"/>
                    <a:pt x="20220" y="10671"/>
                    <a:pt x="20199" y="10659"/>
                  </a:cubicBezTo>
                  <a:lnTo>
                    <a:pt x="19685" y="10388"/>
                  </a:lnTo>
                  <a:cubicBezTo>
                    <a:pt x="18835" y="9942"/>
                    <a:pt x="17740" y="10189"/>
                    <a:pt x="17234" y="10938"/>
                  </a:cubicBezTo>
                  <a:lnTo>
                    <a:pt x="15981" y="12794"/>
                  </a:lnTo>
                  <a:lnTo>
                    <a:pt x="15290" y="12949"/>
                  </a:lnTo>
                  <a:cubicBezTo>
                    <a:pt x="16032" y="11849"/>
                    <a:pt x="16818" y="10685"/>
                    <a:pt x="16818" y="10685"/>
                  </a:cubicBezTo>
                  <a:cubicBezTo>
                    <a:pt x="16937" y="10508"/>
                    <a:pt x="17027" y="10323"/>
                    <a:pt x="17098" y="10135"/>
                  </a:cubicBezTo>
                  <a:lnTo>
                    <a:pt x="21257" y="3969"/>
                  </a:lnTo>
                  <a:cubicBezTo>
                    <a:pt x="21600" y="3461"/>
                    <a:pt x="21410" y="2804"/>
                    <a:pt x="20835" y="2502"/>
                  </a:cubicBezTo>
                  <a:cubicBezTo>
                    <a:pt x="20619" y="2388"/>
                    <a:pt x="20381" y="2341"/>
                    <a:pt x="20148" y="2352"/>
                  </a:cubicBezTo>
                  <a:cubicBezTo>
                    <a:pt x="19759" y="2372"/>
                    <a:pt x="19387" y="2558"/>
                    <a:pt x="19173" y="2875"/>
                  </a:cubicBezTo>
                  <a:lnTo>
                    <a:pt x="16244" y="7219"/>
                  </a:lnTo>
                  <a:cubicBezTo>
                    <a:pt x="16099" y="7102"/>
                    <a:pt x="15938" y="6997"/>
                    <a:pt x="15766" y="6903"/>
                  </a:cubicBezTo>
                  <a:lnTo>
                    <a:pt x="19280" y="1693"/>
                  </a:lnTo>
                  <a:cubicBezTo>
                    <a:pt x="19622" y="1184"/>
                    <a:pt x="19433" y="528"/>
                    <a:pt x="18857" y="226"/>
                  </a:cubicBezTo>
                  <a:cubicBezTo>
                    <a:pt x="18642" y="112"/>
                    <a:pt x="18403" y="65"/>
                    <a:pt x="18170" y="76"/>
                  </a:cubicBezTo>
                  <a:cubicBezTo>
                    <a:pt x="17782" y="96"/>
                    <a:pt x="17412" y="280"/>
                    <a:pt x="17198" y="597"/>
                  </a:cubicBezTo>
                  <a:lnTo>
                    <a:pt x="13686" y="5803"/>
                  </a:lnTo>
                  <a:lnTo>
                    <a:pt x="13257" y="5577"/>
                  </a:lnTo>
                  <a:lnTo>
                    <a:pt x="15928" y="1618"/>
                  </a:lnTo>
                  <a:cubicBezTo>
                    <a:pt x="16271" y="1110"/>
                    <a:pt x="16083" y="451"/>
                    <a:pt x="15508" y="149"/>
                  </a:cubicBezTo>
                  <a:cubicBezTo>
                    <a:pt x="15292" y="36"/>
                    <a:pt x="15051" y="-10"/>
                    <a:pt x="14818" y="2"/>
                  </a:cubicBezTo>
                  <a:close/>
                </a:path>
              </a:pathLst>
            </a:custGeom>
            <a:solidFill>
              <a:srgbClr val="E8BD87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17" name="Rectangle: Rounded Corners 1"/>
            <p:cNvSpPr/>
            <p:nvPr/>
          </p:nvSpPr>
          <p:spPr bwMode="auto">
            <a:xfrm>
              <a:off x="1143001" y="4744370"/>
              <a:ext cx="4976882" cy="628846"/>
            </a:xfrm>
            <a:prstGeom prst="roundRect">
              <a:avLst>
                <a:gd name="adj" fmla="val 15152"/>
              </a:avLst>
            </a:prstGeom>
            <a:solidFill>
              <a:srgbClr val="768EA9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rgbClr val="768EA9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</p:grpSp>
      <p:sp>
        <p:nvSpPr>
          <p:cNvPr id="99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471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33632" y="2406242"/>
            <a:ext cx="1150937" cy="641349"/>
            <a:chOff x="533632" y="2406242"/>
            <a:chExt cx="1150937" cy="641349"/>
          </a:xfrm>
        </p:grpSpPr>
        <p:sp>
          <p:nvSpPr>
            <p:cNvPr id="4" name="Freeform: Shape 3"/>
            <p:cNvSpPr>
              <a:spLocks/>
            </p:cNvSpPr>
            <p:nvPr/>
          </p:nvSpPr>
          <p:spPr bwMode="auto">
            <a:xfrm>
              <a:off x="533632" y="2406242"/>
              <a:ext cx="1150937" cy="641349"/>
            </a:xfrm>
            <a:custGeom>
              <a:avLst/>
              <a:gdLst>
                <a:gd name="T0" fmla="*/ 0 w 725"/>
                <a:gd name="T1" fmla="*/ 0 h 404"/>
                <a:gd name="T2" fmla="*/ 0 w 725"/>
                <a:gd name="T3" fmla="*/ 404 h 404"/>
                <a:gd name="T4" fmla="*/ 725 w 725"/>
                <a:gd name="T5" fmla="*/ 404 h 404"/>
                <a:gd name="T6" fmla="*/ 324 w 725"/>
                <a:gd name="T7" fmla="*/ 0 h 404"/>
                <a:gd name="T8" fmla="*/ 0 w 725"/>
                <a:gd name="T9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404">
                  <a:moveTo>
                    <a:pt x="0" y="0"/>
                  </a:moveTo>
                  <a:lnTo>
                    <a:pt x="0" y="404"/>
                  </a:lnTo>
                  <a:lnTo>
                    <a:pt x="725" y="404"/>
                  </a:lnTo>
                  <a:lnTo>
                    <a:pt x="3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8EA9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5" name="Freeform: Shape 4"/>
            <p:cNvSpPr>
              <a:spLocks/>
            </p:cNvSpPr>
            <p:nvPr/>
          </p:nvSpPr>
          <p:spPr bwMode="auto">
            <a:xfrm>
              <a:off x="734449" y="2569754"/>
              <a:ext cx="342652" cy="340075"/>
            </a:xfrm>
            <a:custGeom>
              <a:avLst/>
              <a:gdLst/>
              <a:ahLst/>
              <a:cxnLst>
                <a:cxn ang="0">
                  <a:pos x="33" y="1"/>
                </a:cxn>
                <a:cxn ang="0">
                  <a:pos x="22" y="1"/>
                </a:cxn>
                <a:cxn ang="0">
                  <a:pos x="0" y="28"/>
                </a:cxn>
                <a:cxn ang="0">
                  <a:pos x="22" y="55"/>
                </a:cxn>
                <a:cxn ang="0">
                  <a:pos x="33" y="55"/>
                </a:cxn>
                <a:cxn ang="0">
                  <a:pos x="56" y="28"/>
                </a:cxn>
                <a:cxn ang="0">
                  <a:pos x="20" y="7"/>
                </a:cxn>
                <a:cxn ang="0">
                  <a:pos x="10" y="14"/>
                </a:cxn>
                <a:cxn ang="0">
                  <a:pos x="7" y="19"/>
                </a:cxn>
                <a:cxn ang="0">
                  <a:pos x="11" y="25"/>
                </a:cxn>
                <a:cxn ang="0">
                  <a:pos x="7" y="19"/>
                </a:cxn>
                <a:cxn ang="0">
                  <a:pos x="5" y="30"/>
                </a:cxn>
                <a:cxn ang="0">
                  <a:pos x="12" y="36"/>
                </a:cxn>
                <a:cxn ang="0">
                  <a:pos x="9" y="41"/>
                </a:cxn>
                <a:cxn ang="0">
                  <a:pos x="20" y="49"/>
                </a:cxn>
                <a:cxn ang="0">
                  <a:pos x="25" y="46"/>
                </a:cxn>
                <a:cxn ang="0">
                  <a:pos x="25" y="41"/>
                </a:cxn>
                <a:cxn ang="0">
                  <a:pos x="25" y="36"/>
                </a:cxn>
                <a:cxn ang="0">
                  <a:pos x="16" y="30"/>
                </a:cxn>
                <a:cxn ang="0">
                  <a:pos x="25" y="36"/>
                </a:cxn>
                <a:cxn ang="0">
                  <a:pos x="16" y="25"/>
                </a:cxn>
                <a:cxn ang="0">
                  <a:pos x="25" y="19"/>
                </a:cxn>
                <a:cxn ang="0">
                  <a:pos x="25" y="14"/>
                </a:cxn>
                <a:cxn ang="0">
                  <a:pos x="25" y="10"/>
                </a:cxn>
                <a:cxn ang="0">
                  <a:pos x="48" y="19"/>
                </a:cxn>
                <a:cxn ang="0">
                  <a:pos x="45" y="25"/>
                </a:cxn>
                <a:cxn ang="0">
                  <a:pos x="48" y="19"/>
                </a:cxn>
                <a:cxn ang="0">
                  <a:pos x="41" y="14"/>
                </a:cxn>
                <a:cxn ang="0">
                  <a:pos x="45" y="14"/>
                </a:cxn>
                <a:cxn ang="0">
                  <a:pos x="34" y="14"/>
                </a:cxn>
                <a:cxn ang="0">
                  <a:pos x="30" y="10"/>
                </a:cxn>
                <a:cxn ang="0">
                  <a:pos x="38" y="19"/>
                </a:cxn>
                <a:cxn ang="0">
                  <a:pos x="30" y="25"/>
                </a:cxn>
                <a:cxn ang="0">
                  <a:pos x="30" y="30"/>
                </a:cxn>
                <a:cxn ang="0">
                  <a:pos x="38" y="36"/>
                </a:cxn>
                <a:cxn ang="0">
                  <a:pos x="30" y="30"/>
                </a:cxn>
                <a:cxn ang="0">
                  <a:pos x="30" y="41"/>
                </a:cxn>
                <a:cxn ang="0">
                  <a:pos x="30" y="46"/>
                </a:cxn>
                <a:cxn ang="0">
                  <a:pos x="41" y="41"/>
                </a:cxn>
                <a:cxn ang="0">
                  <a:pos x="35" y="49"/>
                </a:cxn>
                <a:cxn ang="0">
                  <a:pos x="45" y="30"/>
                </a:cxn>
                <a:cxn ang="0">
                  <a:pos x="49" y="36"/>
                </a:cxn>
              </a:cxnLst>
              <a:rect l="0" t="0" r="r" b="b"/>
              <a:pathLst>
                <a:path w="56" h="56">
                  <a:moveTo>
                    <a:pt x="46" y="7"/>
                  </a:moveTo>
                  <a:cubicBezTo>
                    <a:pt x="42" y="4"/>
                    <a:pt x="38" y="1"/>
                    <a:pt x="33" y="1"/>
                  </a:cubicBezTo>
                  <a:cubicBezTo>
                    <a:pt x="31" y="0"/>
                    <a:pt x="30" y="0"/>
                    <a:pt x="28" y="0"/>
                  </a:cubicBezTo>
                  <a:cubicBezTo>
                    <a:pt x="26" y="0"/>
                    <a:pt x="24" y="0"/>
                    <a:pt x="22" y="1"/>
                  </a:cubicBezTo>
                  <a:cubicBezTo>
                    <a:pt x="17" y="1"/>
                    <a:pt x="13" y="4"/>
                    <a:pt x="10" y="7"/>
                  </a:cubicBezTo>
                  <a:cubicBezTo>
                    <a:pt x="3" y="12"/>
                    <a:pt x="0" y="19"/>
                    <a:pt x="0" y="28"/>
                  </a:cubicBezTo>
                  <a:cubicBezTo>
                    <a:pt x="0" y="37"/>
                    <a:pt x="3" y="44"/>
                    <a:pt x="10" y="49"/>
                  </a:cubicBezTo>
                  <a:cubicBezTo>
                    <a:pt x="13" y="52"/>
                    <a:pt x="17" y="55"/>
                    <a:pt x="22" y="55"/>
                  </a:cubicBezTo>
                  <a:cubicBezTo>
                    <a:pt x="24" y="56"/>
                    <a:pt x="26" y="56"/>
                    <a:pt x="28" y="56"/>
                  </a:cubicBezTo>
                  <a:cubicBezTo>
                    <a:pt x="30" y="56"/>
                    <a:pt x="31" y="56"/>
                    <a:pt x="33" y="55"/>
                  </a:cubicBezTo>
                  <a:cubicBezTo>
                    <a:pt x="38" y="55"/>
                    <a:pt x="42" y="52"/>
                    <a:pt x="46" y="49"/>
                  </a:cubicBezTo>
                  <a:cubicBezTo>
                    <a:pt x="52" y="44"/>
                    <a:pt x="56" y="37"/>
                    <a:pt x="56" y="28"/>
                  </a:cubicBezTo>
                  <a:cubicBezTo>
                    <a:pt x="56" y="19"/>
                    <a:pt x="52" y="12"/>
                    <a:pt x="46" y="7"/>
                  </a:cubicBezTo>
                  <a:close/>
                  <a:moveTo>
                    <a:pt x="20" y="7"/>
                  </a:moveTo>
                  <a:cubicBezTo>
                    <a:pt x="18" y="9"/>
                    <a:pt x="16" y="11"/>
                    <a:pt x="14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1"/>
                    <a:pt x="16" y="8"/>
                    <a:pt x="20" y="7"/>
                  </a:cubicBezTo>
                  <a:close/>
                  <a:moveTo>
                    <a:pt x="7" y="19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1" y="21"/>
                    <a:pt x="11" y="23"/>
                    <a:pt x="11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6" y="23"/>
                    <a:pt x="6" y="21"/>
                    <a:pt x="7" y="19"/>
                  </a:cubicBezTo>
                  <a:close/>
                  <a:moveTo>
                    <a:pt x="6" y="36"/>
                  </a:moveTo>
                  <a:cubicBezTo>
                    <a:pt x="6" y="34"/>
                    <a:pt x="5" y="32"/>
                    <a:pt x="5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2"/>
                    <a:pt x="11" y="34"/>
                    <a:pt x="12" y="36"/>
                  </a:cubicBezTo>
                  <a:lnTo>
                    <a:pt x="6" y="36"/>
                  </a:lnTo>
                  <a:close/>
                  <a:moveTo>
                    <a:pt x="9" y="41"/>
                  </a:moveTo>
                  <a:cubicBezTo>
                    <a:pt x="14" y="41"/>
                    <a:pt x="14" y="41"/>
                    <a:pt x="14" y="41"/>
                  </a:cubicBezTo>
                  <a:cubicBezTo>
                    <a:pt x="16" y="44"/>
                    <a:pt x="18" y="47"/>
                    <a:pt x="20" y="49"/>
                  </a:cubicBezTo>
                  <a:cubicBezTo>
                    <a:pt x="16" y="48"/>
                    <a:pt x="12" y="45"/>
                    <a:pt x="9" y="41"/>
                  </a:cubicBezTo>
                  <a:close/>
                  <a:moveTo>
                    <a:pt x="25" y="46"/>
                  </a:moveTo>
                  <a:cubicBezTo>
                    <a:pt x="23" y="45"/>
                    <a:pt x="22" y="43"/>
                    <a:pt x="20" y="41"/>
                  </a:cubicBezTo>
                  <a:cubicBezTo>
                    <a:pt x="25" y="41"/>
                    <a:pt x="25" y="41"/>
                    <a:pt x="25" y="41"/>
                  </a:cubicBezTo>
                  <a:lnTo>
                    <a:pt x="25" y="46"/>
                  </a:lnTo>
                  <a:close/>
                  <a:moveTo>
                    <a:pt x="25" y="36"/>
                  </a:moveTo>
                  <a:cubicBezTo>
                    <a:pt x="17" y="36"/>
                    <a:pt x="17" y="36"/>
                    <a:pt x="17" y="36"/>
                  </a:cubicBezTo>
                  <a:cubicBezTo>
                    <a:pt x="17" y="34"/>
                    <a:pt x="16" y="32"/>
                    <a:pt x="16" y="30"/>
                  </a:cubicBezTo>
                  <a:cubicBezTo>
                    <a:pt x="25" y="30"/>
                    <a:pt x="25" y="30"/>
                    <a:pt x="25" y="30"/>
                  </a:cubicBezTo>
                  <a:lnTo>
                    <a:pt x="25" y="36"/>
                  </a:lnTo>
                  <a:close/>
                  <a:moveTo>
                    <a:pt x="25" y="25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7" y="23"/>
                    <a:pt x="17" y="21"/>
                    <a:pt x="18" y="19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25" y="25"/>
                  </a:lnTo>
                  <a:close/>
                  <a:moveTo>
                    <a:pt x="25" y="14"/>
                  </a:moveTo>
                  <a:cubicBezTo>
                    <a:pt x="21" y="14"/>
                    <a:pt x="21" y="14"/>
                    <a:pt x="21" y="14"/>
                  </a:cubicBezTo>
                  <a:cubicBezTo>
                    <a:pt x="22" y="12"/>
                    <a:pt x="23" y="11"/>
                    <a:pt x="25" y="10"/>
                  </a:cubicBezTo>
                  <a:lnTo>
                    <a:pt x="25" y="14"/>
                  </a:lnTo>
                  <a:close/>
                  <a:moveTo>
                    <a:pt x="48" y="19"/>
                  </a:moveTo>
                  <a:cubicBezTo>
                    <a:pt x="49" y="21"/>
                    <a:pt x="50" y="23"/>
                    <a:pt x="50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4" y="23"/>
                    <a:pt x="44" y="21"/>
                    <a:pt x="43" y="19"/>
                  </a:cubicBezTo>
                  <a:lnTo>
                    <a:pt x="48" y="19"/>
                  </a:lnTo>
                  <a:close/>
                  <a:moveTo>
                    <a:pt x="45" y="14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39" y="11"/>
                    <a:pt x="37" y="9"/>
                    <a:pt x="35" y="7"/>
                  </a:cubicBezTo>
                  <a:cubicBezTo>
                    <a:pt x="39" y="8"/>
                    <a:pt x="42" y="11"/>
                    <a:pt x="45" y="14"/>
                  </a:cubicBezTo>
                  <a:close/>
                  <a:moveTo>
                    <a:pt x="30" y="10"/>
                  </a:moveTo>
                  <a:cubicBezTo>
                    <a:pt x="32" y="11"/>
                    <a:pt x="33" y="12"/>
                    <a:pt x="34" y="14"/>
                  </a:cubicBezTo>
                  <a:cubicBezTo>
                    <a:pt x="30" y="14"/>
                    <a:pt x="30" y="14"/>
                    <a:pt x="30" y="14"/>
                  </a:cubicBezTo>
                  <a:lnTo>
                    <a:pt x="30" y="10"/>
                  </a:lnTo>
                  <a:close/>
                  <a:moveTo>
                    <a:pt x="30" y="19"/>
                  </a:moveTo>
                  <a:cubicBezTo>
                    <a:pt x="38" y="19"/>
                    <a:pt x="38" y="19"/>
                    <a:pt x="38" y="19"/>
                  </a:cubicBezTo>
                  <a:cubicBezTo>
                    <a:pt x="38" y="21"/>
                    <a:pt x="39" y="23"/>
                    <a:pt x="39" y="25"/>
                  </a:cubicBezTo>
                  <a:cubicBezTo>
                    <a:pt x="30" y="25"/>
                    <a:pt x="30" y="25"/>
                    <a:pt x="30" y="25"/>
                  </a:cubicBezTo>
                  <a:lnTo>
                    <a:pt x="30" y="19"/>
                  </a:lnTo>
                  <a:close/>
                  <a:moveTo>
                    <a:pt x="30" y="30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39" y="32"/>
                    <a:pt x="39" y="34"/>
                    <a:pt x="38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30"/>
                  </a:lnTo>
                  <a:close/>
                  <a:moveTo>
                    <a:pt x="30" y="46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3"/>
                    <a:pt x="32" y="45"/>
                    <a:pt x="30" y="46"/>
                  </a:cubicBezTo>
                  <a:close/>
                  <a:moveTo>
                    <a:pt x="35" y="49"/>
                  </a:moveTo>
                  <a:cubicBezTo>
                    <a:pt x="38" y="47"/>
                    <a:pt x="40" y="44"/>
                    <a:pt x="41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3" y="45"/>
                    <a:pt x="39" y="48"/>
                    <a:pt x="35" y="49"/>
                  </a:cubicBezTo>
                  <a:close/>
                  <a:moveTo>
                    <a:pt x="44" y="36"/>
                  </a:moveTo>
                  <a:cubicBezTo>
                    <a:pt x="44" y="34"/>
                    <a:pt x="44" y="32"/>
                    <a:pt x="45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2"/>
                    <a:pt x="49" y="34"/>
                    <a:pt x="49" y="36"/>
                  </a:cubicBezTo>
                  <a:lnTo>
                    <a:pt x="44" y="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</p:grpSp>
      <p:sp>
        <p:nvSpPr>
          <p:cNvPr id="6" name="Freeform: Shape 5"/>
          <p:cNvSpPr>
            <a:spLocks/>
          </p:cNvSpPr>
          <p:nvPr/>
        </p:nvSpPr>
        <p:spPr bwMode="auto">
          <a:xfrm>
            <a:off x="1552305" y="2406241"/>
            <a:ext cx="1274763" cy="641349"/>
          </a:xfrm>
          <a:custGeom>
            <a:avLst/>
            <a:gdLst>
              <a:gd name="T0" fmla="*/ 663 w 803"/>
              <a:gd name="T1" fmla="*/ 0 h 404"/>
              <a:gd name="T2" fmla="*/ 401 w 803"/>
              <a:gd name="T3" fmla="*/ 262 h 404"/>
              <a:gd name="T4" fmla="*/ 141 w 803"/>
              <a:gd name="T5" fmla="*/ 0 h 404"/>
              <a:gd name="T6" fmla="*/ 0 w 803"/>
              <a:gd name="T7" fmla="*/ 0 h 404"/>
              <a:gd name="T8" fmla="*/ 401 w 803"/>
              <a:gd name="T9" fmla="*/ 404 h 404"/>
              <a:gd name="T10" fmla="*/ 803 w 803"/>
              <a:gd name="T11" fmla="*/ 0 h 404"/>
              <a:gd name="T12" fmla="*/ 663 w 803"/>
              <a:gd name="T13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404">
                <a:moveTo>
                  <a:pt x="663" y="0"/>
                </a:moveTo>
                <a:lnTo>
                  <a:pt x="401" y="262"/>
                </a:lnTo>
                <a:lnTo>
                  <a:pt x="141" y="0"/>
                </a:lnTo>
                <a:lnTo>
                  <a:pt x="0" y="0"/>
                </a:lnTo>
                <a:lnTo>
                  <a:pt x="401" y="404"/>
                </a:lnTo>
                <a:lnTo>
                  <a:pt x="803" y="0"/>
                </a:lnTo>
                <a:lnTo>
                  <a:pt x="663" y="0"/>
                </a:lnTo>
                <a:close/>
              </a:path>
            </a:pathLst>
          </a:custGeom>
          <a:solidFill>
            <a:srgbClr val="768EA9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solidFill>
                <a:srgbClr val="768EA9"/>
              </a:solidFill>
              <a:latin typeface="印品黑体" panose="00000500000000000000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5497" y="2261530"/>
            <a:ext cx="479939" cy="438581"/>
          </a:xfrm>
          <a:prstGeom prst="rect">
            <a:avLst/>
          </a:prstGeom>
          <a:noFill/>
          <a:effectLst/>
        </p:spPr>
        <p:txBody>
          <a:bodyPr wrap="none">
            <a:normAutofit fontScale="85000" lnSpcReduction="20000"/>
          </a:bodyPr>
          <a:lstStyle/>
          <a:p>
            <a:r>
              <a:rPr lang="ru-RU" sz="3200" dirty="0">
                <a:solidFill>
                  <a:srgbClr val="768EA9"/>
                </a:solidFill>
                <a:latin typeface="印品黑体" panose="00000500000000000000" pitchFamily="2" charset="-122"/>
              </a:rPr>
              <a:t>01</a:t>
            </a:r>
          </a:p>
        </p:txBody>
      </p:sp>
      <p:sp>
        <p:nvSpPr>
          <p:cNvPr id="8" name="Freeform: Shape 8"/>
          <p:cNvSpPr>
            <a:spLocks/>
          </p:cNvSpPr>
          <p:nvPr/>
        </p:nvSpPr>
        <p:spPr bwMode="auto">
          <a:xfrm>
            <a:off x="3837301" y="2406241"/>
            <a:ext cx="1274763" cy="641349"/>
          </a:xfrm>
          <a:custGeom>
            <a:avLst/>
            <a:gdLst>
              <a:gd name="T0" fmla="*/ 662 w 803"/>
              <a:gd name="T1" fmla="*/ 0 h 404"/>
              <a:gd name="T2" fmla="*/ 401 w 803"/>
              <a:gd name="T3" fmla="*/ 262 h 404"/>
              <a:gd name="T4" fmla="*/ 140 w 803"/>
              <a:gd name="T5" fmla="*/ 0 h 404"/>
              <a:gd name="T6" fmla="*/ 0 w 803"/>
              <a:gd name="T7" fmla="*/ 0 h 404"/>
              <a:gd name="T8" fmla="*/ 401 w 803"/>
              <a:gd name="T9" fmla="*/ 404 h 404"/>
              <a:gd name="T10" fmla="*/ 803 w 803"/>
              <a:gd name="T11" fmla="*/ 0 h 404"/>
              <a:gd name="T12" fmla="*/ 662 w 803"/>
              <a:gd name="T13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404">
                <a:moveTo>
                  <a:pt x="662" y="0"/>
                </a:moveTo>
                <a:lnTo>
                  <a:pt x="401" y="262"/>
                </a:lnTo>
                <a:lnTo>
                  <a:pt x="140" y="0"/>
                </a:lnTo>
                <a:lnTo>
                  <a:pt x="0" y="0"/>
                </a:lnTo>
                <a:lnTo>
                  <a:pt x="401" y="404"/>
                </a:lnTo>
                <a:lnTo>
                  <a:pt x="803" y="0"/>
                </a:lnTo>
                <a:lnTo>
                  <a:pt x="6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32439" y="2261530"/>
            <a:ext cx="479939" cy="438581"/>
          </a:xfrm>
          <a:prstGeom prst="rect">
            <a:avLst/>
          </a:prstGeom>
          <a:noFill/>
          <a:effectLst/>
        </p:spPr>
        <p:txBody>
          <a:bodyPr wrap="none">
            <a:normAutofit fontScale="85000" lnSpcReduction="20000"/>
          </a:bodyPr>
          <a:lstStyle/>
          <a:p>
            <a:r>
              <a:rPr lang="ru-RU" sz="3200" dirty="0">
                <a:solidFill>
                  <a:schemeClr val="accent3"/>
                </a:solidFill>
                <a:latin typeface="印品黑体" panose="00000500000000000000" pitchFamily="2" charset="-122"/>
              </a:rPr>
              <a:t>03</a:t>
            </a:r>
          </a:p>
        </p:txBody>
      </p:sp>
      <p:sp>
        <p:nvSpPr>
          <p:cNvPr id="10" name="Freeform: Shape 11"/>
          <p:cNvSpPr>
            <a:spLocks/>
          </p:cNvSpPr>
          <p:nvPr/>
        </p:nvSpPr>
        <p:spPr bwMode="auto">
          <a:xfrm>
            <a:off x="6122298" y="2406241"/>
            <a:ext cx="1274763" cy="641349"/>
          </a:xfrm>
          <a:custGeom>
            <a:avLst/>
            <a:gdLst>
              <a:gd name="T0" fmla="*/ 662 w 803"/>
              <a:gd name="T1" fmla="*/ 0 h 404"/>
              <a:gd name="T2" fmla="*/ 401 w 803"/>
              <a:gd name="T3" fmla="*/ 262 h 404"/>
              <a:gd name="T4" fmla="*/ 140 w 803"/>
              <a:gd name="T5" fmla="*/ 0 h 404"/>
              <a:gd name="T6" fmla="*/ 0 w 803"/>
              <a:gd name="T7" fmla="*/ 0 h 404"/>
              <a:gd name="T8" fmla="*/ 401 w 803"/>
              <a:gd name="T9" fmla="*/ 404 h 404"/>
              <a:gd name="T10" fmla="*/ 803 w 803"/>
              <a:gd name="T11" fmla="*/ 0 h 404"/>
              <a:gd name="T12" fmla="*/ 662 w 803"/>
              <a:gd name="T13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404">
                <a:moveTo>
                  <a:pt x="662" y="0"/>
                </a:moveTo>
                <a:lnTo>
                  <a:pt x="401" y="262"/>
                </a:lnTo>
                <a:lnTo>
                  <a:pt x="140" y="0"/>
                </a:lnTo>
                <a:lnTo>
                  <a:pt x="0" y="0"/>
                </a:lnTo>
                <a:lnTo>
                  <a:pt x="401" y="404"/>
                </a:lnTo>
                <a:lnTo>
                  <a:pt x="803" y="0"/>
                </a:lnTo>
                <a:lnTo>
                  <a:pt x="66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6511828" y="2261530"/>
            <a:ext cx="479939" cy="438581"/>
          </a:xfrm>
          <a:prstGeom prst="rect">
            <a:avLst/>
          </a:prstGeom>
          <a:noFill/>
          <a:effectLst/>
        </p:spPr>
        <p:txBody>
          <a:bodyPr wrap="none">
            <a:normAutofit fontScale="85000" lnSpcReduction="20000"/>
          </a:bodyPr>
          <a:lstStyle/>
          <a:p>
            <a:r>
              <a:rPr lang="ru-RU" sz="3200" dirty="0">
                <a:solidFill>
                  <a:schemeClr val="accent5"/>
                </a:solidFill>
                <a:latin typeface="印品黑体" panose="00000500000000000000" pitchFamily="2" charset="-122"/>
              </a:rPr>
              <a:t>05</a:t>
            </a:r>
          </a:p>
        </p:txBody>
      </p:sp>
      <p:cxnSp>
        <p:nvCxnSpPr>
          <p:cNvPr id="12" name="Straight Connector 7"/>
          <p:cNvCxnSpPr/>
          <p:nvPr/>
        </p:nvCxnSpPr>
        <p:spPr>
          <a:xfrm flipV="1">
            <a:off x="2167674" y="1788663"/>
            <a:ext cx="0" cy="422023"/>
          </a:xfrm>
          <a:prstGeom prst="line">
            <a:avLst/>
          </a:prstGeom>
          <a:ln w="0">
            <a:solidFill>
              <a:srgbClr val="768EA9"/>
            </a:solidFill>
            <a:prstDash val="dash"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0"/>
          <p:cNvCxnSpPr/>
          <p:nvPr/>
        </p:nvCxnSpPr>
        <p:spPr>
          <a:xfrm flipV="1">
            <a:off x="4454616" y="1788663"/>
            <a:ext cx="0" cy="422023"/>
          </a:xfrm>
          <a:prstGeom prst="line">
            <a:avLst/>
          </a:prstGeom>
          <a:ln w="0">
            <a:solidFill>
              <a:schemeClr val="accent3"/>
            </a:solidFill>
            <a:prstDash val="dash"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734005" y="1788663"/>
            <a:ext cx="0" cy="422023"/>
          </a:xfrm>
          <a:prstGeom prst="line">
            <a:avLst/>
          </a:prstGeom>
          <a:ln w="0">
            <a:solidFill>
              <a:schemeClr val="accent5"/>
            </a:solidFill>
            <a:prstDash val="dash"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/>
          <p:cNvSpPr>
            <a:spLocks/>
          </p:cNvSpPr>
          <p:nvPr/>
        </p:nvSpPr>
        <p:spPr bwMode="auto">
          <a:xfrm>
            <a:off x="2694803" y="2406242"/>
            <a:ext cx="1274763" cy="641349"/>
          </a:xfrm>
          <a:custGeom>
            <a:avLst/>
            <a:gdLst>
              <a:gd name="T0" fmla="*/ 141 w 803"/>
              <a:gd name="T1" fmla="*/ 404 h 404"/>
              <a:gd name="T2" fmla="*/ 402 w 803"/>
              <a:gd name="T3" fmla="*/ 141 h 404"/>
              <a:gd name="T4" fmla="*/ 663 w 803"/>
              <a:gd name="T5" fmla="*/ 404 h 404"/>
              <a:gd name="T6" fmla="*/ 803 w 803"/>
              <a:gd name="T7" fmla="*/ 404 h 404"/>
              <a:gd name="T8" fmla="*/ 402 w 803"/>
              <a:gd name="T9" fmla="*/ 0 h 404"/>
              <a:gd name="T10" fmla="*/ 0 w 803"/>
              <a:gd name="T11" fmla="*/ 404 h 404"/>
              <a:gd name="T12" fmla="*/ 141 w 803"/>
              <a:gd name="T13" fmla="*/ 40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404">
                <a:moveTo>
                  <a:pt x="141" y="404"/>
                </a:moveTo>
                <a:lnTo>
                  <a:pt x="402" y="141"/>
                </a:lnTo>
                <a:lnTo>
                  <a:pt x="663" y="404"/>
                </a:lnTo>
                <a:lnTo>
                  <a:pt x="803" y="404"/>
                </a:lnTo>
                <a:lnTo>
                  <a:pt x="402" y="0"/>
                </a:lnTo>
                <a:lnTo>
                  <a:pt x="0" y="404"/>
                </a:lnTo>
                <a:lnTo>
                  <a:pt x="141" y="4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00073" y="2822584"/>
            <a:ext cx="479939" cy="438581"/>
          </a:xfrm>
          <a:prstGeom prst="rect">
            <a:avLst/>
          </a:prstGeom>
          <a:noFill/>
          <a:effectLst/>
        </p:spPr>
        <p:txBody>
          <a:bodyPr wrap="none">
            <a:normAutofit fontScale="85000" lnSpcReduction="20000"/>
          </a:bodyPr>
          <a:lstStyle/>
          <a:p>
            <a:r>
              <a:rPr lang="ru-RU" sz="3200" dirty="0">
                <a:solidFill>
                  <a:schemeClr val="accent2"/>
                </a:solidFill>
                <a:latin typeface="印品黑体" panose="00000500000000000000" pitchFamily="2" charset="-122"/>
              </a:rPr>
              <a:t>02</a:t>
            </a:r>
          </a:p>
        </p:txBody>
      </p:sp>
      <p:sp>
        <p:nvSpPr>
          <p:cNvPr id="17" name="Freeform: Shape 17"/>
          <p:cNvSpPr>
            <a:spLocks/>
          </p:cNvSpPr>
          <p:nvPr/>
        </p:nvSpPr>
        <p:spPr bwMode="auto">
          <a:xfrm>
            <a:off x="4979800" y="2406242"/>
            <a:ext cx="1274763" cy="641349"/>
          </a:xfrm>
          <a:custGeom>
            <a:avLst/>
            <a:gdLst>
              <a:gd name="T0" fmla="*/ 140 w 803"/>
              <a:gd name="T1" fmla="*/ 404 h 404"/>
              <a:gd name="T2" fmla="*/ 402 w 803"/>
              <a:gd name="T3" fmla="*/ 141 h 404"/>
              <a:gd name="T4" fmla="*/ 662 w 803"/>
              <a:gd name="T5" fmla="*/ 404 h 404"/>
              <a:gd name="T6" fmla="*/ 803 w 803"/>
              <a:gd name="T7" fmla="*/ 404 h 404"/>
              <a:gd name="T8" fmla="*/ 402 w 803"/>
              <a:gd name="T9" fmla="*/ 0 h 404"/>
              <a:gd name="T10" fmla="*/ 0 w 803"/>
              <a:gd name="T11" fmla="*/ 404 h 404"/>
              <a:gd name="T12" fmla="*/ 140 w 803"/>
              <a:gd name="T13" fmla="*/ 40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404">
                <a:moveTo>
                  <a:pt x="140" y="404"/>
                </a:moveTo>
                <a:lnTo>
                  <a:pt x="402" y="141"/>
                </a:lnTo>
                <a:lnTo>
                  <a:pt x="662" y="404"/>
                </a:lnTo>
                <a:lnTo>
                  <a:pt x="803" y="404"/>
                </a:lnTo>
                <a:lnTo>
                  <a:pt x="402" y="0"/>
                </a:lnTo>
                <a:lnTo>
                  <a:pt x="0" y="404"/>
                </a:lnTo>
                <a:lnTo>
                  <a:pt x="140" y="40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371423" y="2822584"/>
            <a:ext cx="479939" cy="438581"/>
          </a:xfrm>
          <a:prstGeom prst="rect">
            <a:avLst/>
          </a:prstGeom>
          <a:noFill/>
          <a:effectLst/>
        </p:spPr>
        <p:txBody>
          <a:bodyPr wrap="none">
            <a:normAutofit fontScale="85000" lnSpcReduction="20000"/>
          </a:bodyPr>
          <a:lstStyle/>
          <a:p>
            <a:r>
              <a:rPr lang="ru-RU" sz="3200" dirty="0">
                <a:solidFill>
                  <a:schemeClr val="accent4"/>
                </a:solidFill>
                <a:latin typeface="印品黑体" panose="00000500000000000000" pitchFamily="2" charset="-122"/>
              </a:rPr>
              <a:t>04</a:t>
            </a:r>
          </a:p>
        </p:txBody>
      </p:sp>
      <p:cxnSp>
        <p:nvCxnSpPr>
          <p:cNvPr id="19" name="Straight Connector 16"/>
          <p:cNvCxnSpPr/>
          <p:nvPr/>
        </p:nvCxnSpPr>
        <p:spPr>
          <a:xfrm flipV="1">
            <a:off x="3334379" y="3269644"/>
            <a:ext cx="0" cy="407863"/>
          </a:xfrm>
          <a:prstGeom prst="line">
            <a:avLst/>
          </a:prstGeom>
          <a:ln w="0">
            <a:solidFill>
              <a:schemeClr val="accent2"/>
            </a:solidFill>
            <a:prstDash val="dash"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625118" y="3269644"/>
            <a:ext cx="0" cy="407863"/>
          </a:xfrm>
          <a:prstGeom prst="line">
            <a:avLst/>
          </a:prstGeom>
          <a:ln w="0">
            <a:solidFill>
              <a:schemeClr val="accent4"/>
            </a:solidFill>
            <a:prstDash val="dash"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/>
          <p:cNvSpPr>
            <a:spLocks/>
          </p:cNvSpPr>
          <p:nvPr/>
        </p:nvSpPr>
        <p:spPr bwMode="auto">
          <a:xfrm>
            <a:off x="7264797" y="2406242"/>
            <a:ext cx="1339851" cy="641349"/>
          </a:xfrm>
          <a:custGeom>
            <a:avLst/>
            <a:gdLst>
              <a:gd name="T0" fmla="*/ 643 w 844"/>
              <a:gd name="T1" fmla="*/ 0 h 404"/>
              <a:gd name="T2" fmla="*/ 517 w 844"/>
              <a:gd name="T3" fmla="*/ 0 h 404"/>
              <a:gd name="T4" fmla="*/ 402 w 844"/>
              <a:gd name="T5" fmla="*/ 0 h 404"/>
              <a:gd name="T6" fmla="*/ 402 w 844"/>
              <a:gd name="T7" fmla="*/ 0 h 404"/>
              <a:gd name="T8" fmla="*/ 402 w 844"/>
              <a:gd name="T9" fmla="*/ 0 h 404"/>
              <a:gd name="T10" fmla="*/ 0 w 844"/>
              <a:gd name="T11" fmla="*/ 404 h 404"/>
              <a:gd name="T12" fmla="*/ 402 w 844"/>
              <a:gd name="T13" fmla="*/ 404 h 404"/>
              <a:gd name="T14" fmla="*/ 517 w 844"/>
              <a:gd name="T15" fmla="*/ 404 h 404"/>
              <a:gd name="T16" fmla="*/ 643 w 844"/>
              <a:gd name="T17" fmla="*/ 404 h 404"/>
              <a:gd name="T18" fmla="*/ 844 w 844"/>
              <a:gd name="T19" fmla="*/ 202 h 404"/>
              <a:gd name="T20" fmla="*/ 844 w 844"/>
              <a:gd name="T21" fmla="*/ 202 h 404"/>
              <a:gd name="T22" fmla="*/ 844 w 844"/>
              <a:gd name="T23" fmla="*/ 202 h 404"/>
              <a:gd name="T24" fmla="*/ 643 w 844"/>
              <a:gd name="T25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" h="404">
                <a:moveTo>
                  <a:pt x="643" y="0"/>
                </a:moveTo>
                <a:lnTo>
                  <a:pt x="517" y="0"/>
                </a:lnTo>
                <a:lnTo>
                  <a:pt x="402" y="0"/>
                </a:lnTo>
                <a:lnTo>
                  <a:pt x="402" y="0"/>
                </a:lnTo>
                <a:lnTo>
                  <a:pt x="402" y="0"/>
                </a:lnTo>
                <a:lnTo>
                  <a:pt x="0" y="404"/>
                </a:lnTo>
                <a:lnTo>
                  <a:pt x="402" y="404"/>
                </a:lnTo>
                <a:lnTo>
                  <a:pt x="517" y="404"/>
                </a:lnTo>
                <a:lnTo>
                  <a:pt x="643" y="404"/>
                </a:lnTo>
                <a:lnTo>
                  <a:pt x="844" y="202"/>
                </a:lnTo>
                <a:lnTo>
                  <a:pt x="844" y="202"/>
                </a:lnTo>
                <a:lnTo>
                  <a:pt x="844" y="202"/>
                </a:lnTo>
                <a:lnTo>
                  <a:pt x="643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grpSp>
        <p:nvGrpSpPr>
          <p:cNvPr id="22" name="Group 28"/>
          <p:cNvGrpSpPr/>
          <p:nvPr/>
        </p:nvGrpSpPr>
        <p:grpSpPr>
          <a:xfrm>
            <a:off x="2563072" y="3677507"/>
            <a:ext cx="1538225" cy="970286"/>
            <a:chOff x="4948086" y="299433"/>
            <a:chExt cx="2549181" cy="1293715"/>
          </a:xfrm>
        </p:grpSpPr>
        <p:sp>
          <p:nvSpPr>
            <p:cNvPr id="35" name="TextBox 29"/>
            <p:cNvSpPr txBox="1"/>
            <p:nvPr/>
          </p:nvSpPr>
          <p:spPr>
            <a:xfrm>
              <a:off x="4948086" y="299433"/>
              <a:ext cx="2549181" cy="428153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36" name="TextBox 30"/>
            <p:cNvSpPr txBox="1">
              <a:spLocks/>
            </p:cNvSpPr>
            <p:nvPr/>
          </p:nvSpPr>
          <p:spPr>
            <a:xfrm>
              <a:off x="4948086" y="727586"/>
              <a:ext cx="2549181" cy="865562"/>
            </a:xfrm>
            <a:prstGeom prst="rect">
              <a:avLst/>
            </a:prstGeom>
          </p:spPr>
          <p:txBody>
            <a:bodyPr vert="horz" wrap="square" lIns="0" tIns="72000" rIns="0" bIns="0" anchor="t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</p:grpSp>
      <p:grpSp>
        <p:nvGrpSpPr>
          <p:cNvPr id="23" name="Group 31"/>
          <p:cNvGrpSpPr/>
          <p:nvPr/>
        </p:nvGrpSpPr>
        <p:grpSpPr>
          <a:xfrm>
            <a:off x="4856005" y="3677507"/>
            <a:ext cx="1538225" cy="970286"/>
            <a:chOff x="4948086" y="299433"/>
            <a:chExt cx="2549181" cy="1293715"/>
          </a:xfrm>
        </p:grpSpPr>
        <p:sp>
          <p:nvSpPr>
            <p:cNvPr id="33" name="TextBox 32"/>
            <p:cNvSpPr txBox="1"/>
            <p:nvPr/>
          </p:nvSpPr>
          <p:spPr>
            <a:xfrm>
              <a:off x="4948086" y="299433"/>
              <a:ext cx="2549181" cy="428153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34" name="TextBox 33"/>
            <p:cNvSpPr txBox="1">
              <a:spLocks/>
            </p:cNvSpPr>
            <p:nvPr/>
          </p:nvSpPr>
          <p:spPr>
            <a:xfrm>
              <a:off x="4948086" y="727586"/>
              <a:ext cx="2549181" cy="865562"/>
            </a:xfrm>
            <a:prstGeom prst="rect">
              <a:avLst/>
            </a:prstGeom>
          </p:spPr>
          <p:txBody>
            <a:bodyPr vert="horz" wrap="square" lIns="0" tIns="72000" rIns="0" bIns="0" anchor="t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</p:grpSp>
      <p:grpSp>
        <p:nvGrpSpPr>
          <p:cNvPr id="24" name="Group 40"/>
          <p:cNvGrpSpPr/>
          <p:nvPr/>
        </p:nvGrpSpPr>
        <p:grpSpPr>
          <a:xfrm>
            <a:off x="1398561" y="963150"/>
            <a:ext cx="1538225" cy="825513"/>
            <a:chOff x="2041904" y="1267748"/>
            <a:chExt cx="2050966" cy="1100684"/>
          </a:xfrm>
        </p:grpSpPr>
        <p:sp>
          <p:nvSpPr>
            <p:cNvPr id="31" name="TextBox 35"/>
            <p:cNvSpPr txBox="1"/>
            <p:nvPr/>
          </p:nvSpPr>
          <p:spPr>
            <a:xfrm>
              <a:off x="2041904" y="1267748"/>
              <a:ext cx="2050966" cy="428153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rgbClr val="768EA9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32" name="TextBox 36"/>
            <p:cNvSpPr txBox="1">
              <a:spLocks/>
            </p:cNvSpPr>
            <p:nvPr/>
          </p:nvSpPr>
          <p:spPr>
            <a:xfrm>
              <a:off x="2041904" y="1695901"/>
              <a:ext cx="2050966" cy="672531"/>
            </a:xfrm>
            <a:prstGeom prst="rect">
              <a:avLst/>
            </a:prstGeom>
          </p:spPr>
          <p:txBody>
            <a:bodyPr vert="horz" wrap="square" lIns="0" tIns="72000" rIns="0" bIns="0" anchor="t" anchorCtr="1">
              <a:normAutofit fontScale="92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</p:grpSp>
      <p:grpSp>
        <p:nvGrpSpPr>
          <p:cNvPr id="25" name="Group 41"/>
          <p:cNvGrpSpPr/>
          <p:nvPr/>
        </p:nvGrpSpPr>
        <p:grpSpPr>
          <a:xfrm>
            <a:off x="3685503" y="950811"/>
            <a:ext cx="1538225" cy="825513"/>
            <a:chOff x="5099148" y="1267748"/>
            <a:chExt cx="2050966" cy="1100684"/>
          </a:xfrm>
        </p:grpSpPr>
        <p:sp>
          <p:nvSpPr>
            <p:cNvPr id="29" name="TextBox 38"/>
            <p:cNvSpPr txBox="1"/>
            <p:nvPr/>
          </p:nvSpPr>
          <p:spPr>
            <a:xfrm>
              <a:off x="5099148" y="1267748"/>
              <a:ext cx="2050966" cy="428153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30" name="TextBox 39"/>
            <p:cNvSpPr txBox="1">
              <a:spLocks/>
            </p:cNvSpPr>
            <p:nvPr/>
          </p:nvSpPr>
          <p:spPr>
            <a:xfrm>
              <a:off x="5099148" y="1695901"/>
              <a:ext cx="2050966" cy="672531"/>
            </a:xfrm>
            <a:prstGeom prst="rect">
              <a:avLst/>
            </a:prstGeom>
          </p:spPr>
          <p:txBody>
            <a:bodyPr vert="horz" wrap="square" lIns="0" tIns="72000" rIns="0" bIns="0" anchor="t" anchorCtr="1">
              <a:normAutofit fontScale="92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</p:grpSp>
      <p:grpSp>
        <p:nvGrpSpPr>
          <p:cNvPr id="26" name="Group 42"/>
          <p:cNvGrpSpPr/>
          <p:nvPr/>
        </p:nvGrpSpPr>
        <p:grpSpPr>
          <a:xfrm>
            <a:off x="5964892" y="950811"/>
            <a:ext cx="1538225" cy="825513"/>
            <a:chOff x="5099148" y="1267748"/>
            <a:chExt cx="2050966" cy="1100684"/>
          </a:xfrm>
        </p:grpSpPr>
        <p:sp>
          <p:nvSpPr>
            <p:cNvPr id="27" name="TextBox 43"/>
            <p:cNvSpPr txBox="1"/>
            <p:nvPr/>
          </p:nvSpPr>
          <p:spPr>
            <a:xfrm>
              <a:off x="5099148" y="1267748"/>
              <a:ext cx="2050966" cy="428153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5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28" name="TextBox 44"/>
            <p:cNvSpPr txBox="1">
              <a:spLocks/>
            </p:cNvSpPr>
            <p:nvPr/>
          </p:nvSpPr>
          <p:spPr>
            <a:xfrm>
              <a:off x="5099148" y="1695901"/>
              <a:ext cx="2050966" cy="672531"/>
            </a:xfrm>
            <a:prstGeom prst="rect">
              <a:avLst/>
            </a:prstGeom>
          </p:spPr>
          <p:txBody>
            <a:bodyPr vert="horz" wrap="square" lIns="0" tIns="72000" rIns="0" bIns="0" anchor="t" anchorCtr="1">
              <a:normAutofit fontScale="92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</p:grpSp>
      <p:sp>
        <p:nvSpPr>
          <p:cNvPr id="38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39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5" grpId="0" animBg="1"/>
      <p:bldP spid="16" grpId="0"/>
      <p:bldP spid="17" grpId="0" animBg="1"/>
      <p:bldP spid="18" grpId="0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125050" y="3339804"/>
            <a:ext cx="1724287" cy="586458"/>
            <a:chOff x="9029821" y="3139323"/>
            <a:chExt cx="2457329" cy="835777"/>
          </a:xfrm>
        </p:grpSpPr>
        <p:sp>
          <p:nvSpPr>
            <p:cNvPr id="27" name="文本框 10"/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92500" lnSpcReduction="20000"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defTabSz="914378">
                <a:defRPr/>
              </a:pPr>
              <a:r>
                <a:rPr lang="zh-CN" altLang="en-US" sz="1600" b="1" dirty="0">
                  <a:solidFill>
                    <a:schemeClr val="accent6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48101" y="3339804"/>
            <a:ext cx="1689403" cy="586458"/>
            <a:chOff x="609599" y="3139323"/>
            <a:chExt cx="2407615" cy="835777"/>
          </a:xfrm>
        </p:grpSpPr>
        <p:sp>
          <p:nvSpPr>
            <p:cNvPr id="25" name="文本框 13"/>
            <p:cNvSpPr txBox="1"/>
            <p:nvPr/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92500" lnSpcReduction="20000"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algn="r" defTabSz="914378">
                <a:defRPr/>
              </a:pPr>
              <a:r>
                <a:rPr lang="zh-CN" altLang="en-US" sz="1600" b="1" dirty="0">
                  <a:solidFill>
                    <a:schemeClr val="accent5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18385" y="2083820"/>
            <a:ext cx="1724287" cy="586458"/>
            <a:chOff x="9029821" y="3139323"/>
            <a:chExt cx="2457329" cy="835777"/>
          </a:xfrm>
        </p:grpSpPr>
        <p:sp>
          <p:nvSpPr>
            <p:cNvPr id="23" name="文本框 16"/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92500" lnSpcReduction="20000"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defTabSz="914378">
                <a:defRPr/>
              </a:pPr>
              <a:r>
                <a:rPr lang="zh-CN" altLang="en-US" sz="1600" b="1" dirty="0">
                  <a:solidFill>
                    <a:schemeClr val="accent4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15187" y="2083820"/>
            <a:ext cx="1689403" cy="586458"/>
            <a:chOff x="609599" y="3139323"/>
            <a:chExt cx="2407615" cy="835777"/>
          </a:xfrm>
        </p:grpSpPr>
        <p:sp>
          <p:nvSpPr>
            <p:cNvPr id="21" name="文本框 19"/>
            <p:cNvSpPr txBox="1"/>
            <p:nvPr/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92500" lnSpcReduction="20000"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algn="r" defTabSz="914378">
                <a:defRPr/>
              </a:pPr>
              <a:r>
                <a:rPr lang="zh-CN" altLang="en-US" sz="1600" b="1" dirty="0">
                  <a:solidFill>
                    <a:schemeClr val="accent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896130" y="1113588"/>
            <a:ext cx="1418102" cy="650987"/>
            <a:chOff x="5122025" y="525814"/>
            <a:chExt cx="2020976" cy="927740"/>
          </a:xfrm>
        </p:grpSpPr>
        <p:sp>
          <p:nvSpPr>
            <p:cNvPr id="19" name="文本框 22"/>
            <p:cNvSpPr txBox="1"/>
            <p:nvPr/>
          </p:nvSpPr>
          <p:spPr>
            <a:xfrm>
              <a:off x="5122026" y="826908"/>
              <a:ext cx="2020975" cy="626646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 fontScale="92500"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（建议使用主题字体）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5122025" y="525814"/>
              <a:ext cx="2020976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92500" lnSpcReduction="2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rgbClr val="768EA9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785302" y="1764575"/>
            <a:ext cx="1685830" cy="1301843"/>
            <a:chOff x="2785302" y="1764575"/>
            <a:chExt cx="1685830" cy="1301843"/>
          </a:xfrm>
        </p:grpSpPr>
        <p:sp>
          <p:nvSpPr>
            <p:cNvPr id="6" name="任意多边形: 形状 5"/>
            <p:cNvSpPr/>
            <p:nvPr/>
          </p:nvSpPr>
          <p:spPr>
            <a:xfrm flipH="1">
              <a:off x="2785302" y="1764575"/>
              <a:ext cx="1685830" cy="1301843"/>
            </a:xfrm>
            <a:custGeom>
              <a:avLst/>
              <a:gdLst>
                <a:gd name="connsiteX0" fmla="*/ 1500961 w 2402522"/>
                <a:gd name="connsiteY0" fmla="*/ 379 h 1855293"/>
                <a:gd name="connsiteX1" fmla="*/ 2258040 w 2402522"/>
                <a:gd name="connsiteY1" fmla="*/ 430391 h 1855293"/>
                <a:gd name="connsiteX2" fmla="*/ 2324916 w 2402522"/>
                <a:gd name="connsiteY2" fmla="*/ 1298497 h 1855293"/>
                <a:gd name="connsiteX3" fmla="*/ 1972131 w 2402522"/>
                <a:gd name="connsiteY3" fmla="*/ 1709958 h 1855293"/>
                <a:gd name="connsiteX4" fmla="*/ 1804289 w 2402522"/>
                <a:gd name="connsiteY4" fmla="*/ 1794183 h 1855293"/>
                <a:gd name="connsiteX5" fmla="*/ 1703481 w 2402522"/>
                <a:gd name="connsiteY5" fmla="*/ 1821496 h 1855293"/>
                <a:gd name="connsiteX6" fmla="*/ 1705549 w 2402522"/>
                <a:gd name="connsiteY6" fmla="*/ 1824741 h 1855293"/>
                <a:gd name="connsiteX7" fmla="*/ 1686949 w 2402522"/>
                <a:gd name="connsiteY7" fmla="*/ 1825975 h 1855293"/>
                <a:gd name="connsiteX8" fmla="*/ 1628410 w 2402522"/>
                <a:gd name="connsiteY8" fmla="*/ 1841834 h 1855293"/>
                <a:gd name="connsiteX9" fmla="*/ 1539068 w 2402522"/>
                <a:gd name="connsiteY9" fmla="*/ 1852302 h 1855293"/>
                <a:gd name="connsiteX10" fmla="*/ 1472337 w 2402522"/>
                <a:gd name="connsiteY10" fmla="*/ 1853614 h 1855293"/>
                <a:gd name="connsiteX11" fmla="*/ 1472337 w 2402522"/>
                <a:gd name="connsiteY11" fmla="*/ 1855293 h 1855293"/>
                <a:gd name="connsiteX12" fmla="*/ 0 w 2402522"/>
                <a:gd name="connsiteY12" fmla="*/ 1855293 h 1855293"/>
                <a:gd name="connsiteX13" fmla="*/ 369083 w 2402522"/>
                <a:gd name="connsiteY13" fmla="*/ 1074912 h 1855293"/>
                <a:gd name="connsiteX14" fmla="*/ 444650 w 2402522"/>
                <a:gd name="connsiteY14" fmla="*/ 931337 h 1855293"/>
                <a:gd name="connsiteX15" fmla="*/ 644898 w 2402522"/>
                <a:gd name="connsiteY15" fmla="*/ 514845 h 1855293"/>
                <a:gd name="connsiteX16" fmla="*/ 645800 w 2402522"/>
                <a:gd name="connsiteY16" fmla="*/ 515278 h 1855293"/>
                <a:gd name="connsiteX17" fmla="*/ 665339 w 2402522"/>
                <a:gd name="connsiteY17" fmla="*/ 475771 h 1855293"/>
                <a:gd name="connsiteX18" fmla="*/ 712840 w 2402522"/>
                <a:gd name="connsiteY18" fmla="*/ 399380 h 1855293"/>
                <a:gd name="connsiteX19" fmla="*/ 750416 w 2402522"/>
                <a:gd name="connsiteY19" fmla="*/ 350396 h 1855293"/>
                <a:gd name="connsiteX20" fmla="*/ 757540 w 2402522"/>
                <a:gd name="connsiteY20" fmla="*/ 336863 h 1855293"/>
                <a:gd name="connsiteX21" fmla="*/ 759019 w 2402522"/>
                <a:gd name="connsiteY21" fmla="*/ 339183 h 1855293"/>
                <a:gd name="connsiteX22" fmla="*/ 768048 w 2402522"/>
                <a:gd name="connsiteY22" fmla="*/ 327413 h 1855293"/>
                <a:gd name="connsiteX23" fmla="*/ 978474 w 2402522"/>
                <a:gd name="connsiteY23" fmla="*/ 144481 h 1855293"/>
                <a:gd name="connsiteX24" fmla="*/ 1500961 w 2402522"/>
                <a:gd name="connsiteY24" fmla="*/ 379 h 185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402522" h="1855293">
                  <a:moveTo>
                    <a:pt x="1500961" y="379"/>
                  </a:moveTo>
                  <a:cubicBezTo>
                    <a:pt x="1798454" y="8885"/>
                    <a:pt x="2086546" y="160207"/>
                    <a:pt x="2258040" y="430391"/>
                  </a:cubicBezTo>
                  <a:cubicBezTo>
                    <a:pt x="2429535" y="700575"/>
                    <a:pt x="2443843" y="1025676"/>
                    <a:pt x="2324916" y="1298497"/>
                  </a:cubicBezTo>
                  <a:cubicBezTo>
                    <a:pt x="2253561" y="1462190"/>
                    <a:pt x="2134241" y="1607061"/>
                    <a:pt x="1972131" y="1709958"/>
                  </a:cubicBezTo>
                  <a:cubicBezTo>
                    <a:pt x="1918094" y="1744257"/>
                    <a:pt x="1861861" y="1772268"/>
                    <a:pt x="1804289" y="1794183"/>
                  </a:cubicBezTo>
                  <a:lnTo>
                    <a:pt x="1703481" y="1821496"/>
                  </a:lnTo>
                  <a:lnTo>
                    <a:pt x="1705549" y="1824741"/>
                  </a:lnTo>
                  <a:lnTo>
                    <a:pt x="1686949" y="1825975"/>
                  </a:lnTo>
                  <a:lnTo>
                    <a:pt x="1628410" y="1841834"/>
                  </a:lnTo>
                  <a:cubicBezTo>
                    <a:pt x="1598714" y="1846791"/>
                    <a:pt x="1568897" y="1850273"/>
                    <a:pt x="1539068" y="1852302"/>
                  </a:cubicBezTo>
                  <a:lnTo>
                    <a:pt x="1472337" y="1853614"/>
                  </a:lnTo>
                  <a:lnTo>
                    <a:pt x="1472337" y="1855293"/>
                  </a:lnTo>
                  <a:lnTo>
                    <a:pt x="0" y="1855293"/>
                  </a:lnTo>
                  <a:lnTo>
                    <a:pt x="369083" y="1074912"/>
                  </a:lnTo>
                  <a:lnTo>
                    <a:pt x="444650" y="931337"/>
                  </a:lnTo>
                  <a:lnTo>
                    <a:pt x="644898" y="514845"/>
                  </a:lnTo>
                  <a:lnTo>
                    <a:pt x="645800" y="515278"/>
                  </a:lnTo>
                  <a:lnTo>
                    <a:pt x="665339" y="475771"/>
                  </a:lnTo>
                  <a:cubicBezTo>
                    <a:pt x="679872" y="449642"/>
                    <a:pt x="695714" y="424142"/>
                    <a:pt x="712840" y="399380"/>
                  </a:cubicBezTo>
                  <a:lnTo>
                    <a:pt x="750416" y="350396"/>
                  </a:lnTo>
                  <a:lnTo>
                    <a:pt x="757540" y="336863"/>
                  </a:lnTo>
                  <a:lnTo>
                    <a:pt x="759019" y="339183"/>
                  </a:lnTo>
                  <a:lnTo>
                    <a:pt x="768048" y="327413"/>
                  </a:lnTo>
                  <a:cubicBezTo>
                    <a:pt x="827061" y="257872"/>
                    <a:pt x="897418" y="195929"/>
                    <a:pt x="978474" y="144481"/>
                  </a:cubicBezTo>
                  <a:cubicBezTo>
                    <a:pt x="1140584" y="41585"/>
                    <a:pt x="1322465" y="-4725"/>
                    <a:pt x="1500961" y="379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34" name="任意多边形: 形状 33"/>
            <p:cNvSpPr>
              <a:spLocks/>
            </p:cNvSpPr>
            <p:nvPr/>
          </p:nvSpPr>
          <p:spPr bwMode="auto">
            <a:xfrm>
              <a:off x="3254121" y="2304185"/>
              <a:ext cx="362196" cy="350969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751843" y="3195982"/>
            <a:ext cx="1105946" cy="854041"/>
            <a:chOff x="4751843" y="3195982"/>
            <a:chExt cx="1105946" cy="854041"/>
          </a:xfrm>
        </p:grpSpPr>
        <p:sp>
          <p:nvSpPr>
            <p:cNvPr id="7" name="任意多边形: 形状 6"/>
            <p:cNvSpPr/>
            <p:nvPr/>
          </p:nvSpPr>
          <p:spPr>
            <a:xfrm flipV="1">
              <a:off x="4751843" y="3195982"/>
              <a:ext cx="1105946" cy="854041"/>
            </a:xfrm>
            <a:custGeom>
              <a:avLst/>
              <a:gdLst>
                <a:gd name="connsiteX0" fmla="*/ 1500961 w 2402522"/>
                <a:gd name="connsiteY0" fmla="*/ 379 h 1855293"/>
                <a:gd name="connsiteX1" fmla="*/ 2258040 w 2402522"/>
                <a:gd name="connsiteY1" fmla="*/ 430391 h 1855293"/>
                <a:gd name="connsiteX2" fmla="*/ 2324916 w 2402522"/>
                <a:gd name="connsiteY2" fmla="*/ 1298497 h 1855293"/>
                <a:gd name="connsiteX3" fmla="*/ 1972131 w 2402522"/>
                <a:gd name="connsiteY3" fmla="*/ 1709958 h 1855293"/>
                <a:gd name="connsiteX4" fmla="*/ 1804289 w 2402522"/>
                <a:gd name="connsiteY4" fmla="*/ 1794183 h 1855293"/>
                <a:gd name="connsiteX5" fmla="*/ 1703481 w 2402522"/>
                <a:gd name="connsiteY5" fmla="*/ 1821496 h 1855293"/>
                <a:gd name="connsiteX6" fmla="*/ 1705549 w 2402522"/>
                <a:gd name="connsiteY6" fmla="*/ 1824741 h 1855293"/>
                <a:gd name="connsiteX7" fmla="*/ 1686949 w 2402522"/>
                <a:gd name="connsiteY7" fmla="*/ 1825975 h 1855293"/>
                <a:gd name="connsiteX8" fmla="*/ 1628410 w 2402522"/>
                <a:gd name="connsiteY8" fmla="*/ 1841834 h 1855293"/>
                <a:gd name="connsiteX9" fmla="*/ 1539068 w 2402522"/>
                <a:gd name="connsiteY9" fmla="*/ 1852302 h 1855293"/>
                <a:gd name="connsiteX10" fmla="*/ 1472337 w 2402522"/>
                <a:gd name="connsiteY10" fmla="*/ 1853614 h 1855293"/>
                <a:gd name="connsiteX11" fmla="*/ 1472337 w 2402522"/>
                <a:gd name="connsiteY11" fmla="*/ 1855293 h 1855293"/>
                <a:gd name="connsiteX12" fmla="*/ 0 w 2402522"/>
                <a:gd name="connsiteY12" fmla="*/ 1855293 h 1855293"/>
                <a:gd name="connsiteX13" fmla="*/ 369083 w 2402522"/>
                <a:gd name="connsiteY13" fmla="*/ 1074912 h 1855293"/>
                <a:gd name="connsiteX14" fmla="*/ 444650 w 2402522"/>
                <a:gd name="connsiteY14" fmla="*/ 931337 h 1855293"/>
                <a:gd name="connsiteX15" fmla="*/ 644898 w 2402522"/>
                <a:gd name="connsiteY15" fmla="*/ 514845 h 1855293"/>
                <a:gd name="connsiteX16" fmla="*/ 645800 w 2402522"/>
                <a:gd name="connsiteY16" fmla="*/ 515278 h 1855293"/>
                <a:gd name="connsiteX17" fmla="*/ 665339 w 2402522"/>
                <a:gd name="connsiteY17" fmla="*/ 475771 h 1855293"/>
                <a:gd name="connsiteX18" fmla="*/ 712840 w 2402522"/>
                <a:gd name="connsiteY18" fmla="*/ 399380 h 1855293"/>
                <a:gd name="connsiteX19" fmla="*/ 750416 w 2402522"/>
                <a:gd name="connsiteY19" fmla="*/ 350396 h 1855293"/>
                <a:gd name="connsiteX20" fmla="*/ 757540 w 2402522"/>
                <a:gd name="connsiteY20" fmla="*/ 336863 h 1855293"/>
                <a:gd name="connsiteX21" fmla="*/ 759019 w 2402522"/>
                <a:gd name="connsiteY21" fmla="*/ 339183 h 1855293"/>
                <a:gd name="connsiteX22" fmla="*/ 768048 w 2402522"/>
                <a:gd name="connsiteY22" fmla="*/ 327413 h 1855293"/>
                <a:gd name="connsiteX23" fmla="*/ 978474 w 2402522"/>
                <a:gd name="connsiteY23" fmla="*/ 144481 h 1855293"/>
                <a:gd name="connsiteX24" fmla="*/ 1500961 w 2402522"/>
                <a:gd name="connsiteY24" fmla="*/ 379 h 185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402522" h="1855293">
                  <a:moveTo>
                    <a:pt x="1500961" y="379"/>
                  </a:moveTo>
                  <a:cubicBezTo>
                    <a:pt x="1798454" y="8885"/>
                    <a:pt x="2086546" y="160207"/>
                    <a:pt x="2258040" y="430391"/>
                  </a:cubicBezTo>
                  <a:cubicBezTo>
                    <a:pt x="2429535" y="700575"/>
                    <a:pt x="2443843" y="1025676"/>
                    <a:pt x="2324916" y="1298497"/>
                  </a:cubicBezTo>
                  <a:cubicBezTo>
                    <a:pt x="2253561" y="1462190"/>
                    <a:pt x="2134241" y="1607061"/>
                    <a:pt x="1972131" y="1709958"/>
                  </a:cubicBezTo>
                  <a:cubicBezTo>
                    <a:pt x="1918094" y="1744257"/>
                    <a:pt x="1861861" y="1772268"/>
                    <a:pt x="1804289" y="1794183"/>
                  </a:cubicBezTo>
                  <a:lnTo>
                    <a:pt x="1703481" y="1821496"/>
                  </a:lnTo>
                  <a:lnTo>
                    <a:pt x="1705549" y="1824741"/>
                  </a:lnTo>
                  <a:lnTo>
                    <a:pt x="1686949" y="1825975"/>
                  </a:lnTo>
                  <a:lnTo>
                    <a:pt x="1628410" y="1841834"/>
                  </a:lnTo>
                  <a:cubicBezTo>
                    <a:pt x="1598714" y="1846791"/>
                    <a:pt x="1568897" y="1850273"/>
                    <a:pt x="1539068" y="1852302"/>
                  </a:cubicBezTo>
                  <a:lnTo>
                    <a:pt x="1472337" y="1853614"/>
                  </a:lnTo>
                  <a:lnTo>
                    <a:pt x="1472337" y="1855293"/>
                  </a:lnTo>
                  <a:lnTo>
                    <a:pt x="0" y="1855293"/>
                  </a:lnTo>
                  <a:lnTo>
                    <a:pt x="369083" y="1074912"/>
                  </a:lnTo>
                  <a:lnTo>
                    <a:pt x="444650" y="931337"/>
                  </a:lnTo>
                  <a:lnTo>
                    <a:pt x="644898" y="514845"/>
                  </a:lnTo>
                  <a:lnTo>
                    <a:pt x="645800" y="515278"/>
                  </a:lnTo>
                  <a:lnTo>
                    <a:pt x="665339" y="475771"/>
                  </a:lnTo>
                  <a:cubicBezTo>
                    <a:pt x="679872" y="449642"/>
                    <a:pt x="695714" y="424142"/>
                    <a:pt x="712840" y="399380"/>
                  </a:cubicBezTo>
                  <a:lnTo>
                    <a:pt x="750416" y="350396"/>
                  </a:lnTo>
                  <a:lnTo>
                    <a:pt x="757540" y="336863"/>
                  </a:lnTo>
                  <a:lnTo>
                    <a:pt x="759019" y="339183"/>
                  </a:lnTo>
                  <a:lnTo>
                    <a:pt x="768048" y="327413"/>
                  </a:lnTo>
                  <a:cubicBezTo>
                    <a:pt x="827061" y="257872"/>
                    <a:pt x="897418" y="195929"/>
                    <a:pt x="978474" y="144481"/>
                  </a:cubicBezTo>
                  <a:cubicBezTo>
                    <a:pt x="1140584" y="41585"/>
                    <a:pt x="1322465" y="-4725"/>
                    <a:pt x="1500961" y="379"/>
                  </a:cubicBezTo>
                  <a:close/>
                </a:path>
              </a:pathLst>
            </a:cu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32" name="任意多边形: 形状 31"/>
            <p:cNvSpPr>
              <a:spLocks noChangeAspect="1"/>
            </p:cNvSpPr>
            <p:nvPr/>
          </p:nvSpPr>
          <p:spPr bwMode="auto">
            <a:xfrm>
              <a:off x="5223271" y="3414865"/>
              <a:ext cx="380779" cy="380779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365186" y="3195982"/>
            <a:ext cx="1105946" cy="854041"/>
            <a:chOff x="3365186" y="3195982"/>
            <a:chExt cx="1105946" cy="854041"/>
          </a:xfrm>
        </p:grpSpPr>
        <p:sp>
          <p:nvSpPr>
            <p:cNvPr id="8" name="任意多边形: 形状 7"/>
            <p:cNvSpPr/>
            <p:nvPr/>
          </p:nvSpPr>
          <p:spPr>
            <a:xfrm flipH="1" flipV="1">
              <a:off x="3365186" y="3195982"/>
              <a:ext cx="1105946" cy="854041"/>
            </a:xfrm>
            <a:custGeom>
              <a:avLst/>
              <a:gdLst>
                <a:gd name="connsiteX0" fmla="*/ 1500961 w 2402522"/>
                <a:gd name="connsiteY0" fmla="*/ 379 h 1855293"/>
                <a:gd name="connsiteX1" fmla="*/ 2258040 w 2402522"/>
                <a:gd name="connsiteY1" fmla="*/ 430391 h 1855293"/>
                <a:gd name="connsiteX2" fmla="*/ 2324916 w 2402522"/>
                <a:gd name="connsiteY2" fmla="*/ 1298497 h 1855293"/>
                <a:gd name="connsiteX3" fmla="*/ 1972131 w 2402522"/>
                <a:gd name="connsiteY3" fmla="*/ 1709958 h 1855293"/>
                <a:gd name="connsiteX4" fmla="*/ 1804289 w 2402522"/>
                <a:gd name="connsiteY4" fmla="*/ 1794183 h 1855293"/>
                <a:gd name="connsiteX5" fmla="*/ 1703481 w 2402522"/>
                <a:gd name="connsiteY5" fmla="*/ 1821496 h 1855293"/>
                <a:gd name="connsiteX6" fmla="*/ 1705549 w 2402522"/>
                <a:gd name="connsiteY6" fmla="*/ 1824741 h 1855293"/>
                <a:gd name="connsiteX7" fmla="*/ 1686949 w 2402522"/>
                <a:gd name="connsiteY7" fmla="*/ 1825975 h 1855293"/>
                <a:gd name="connsiteX8" fmla="*/ 1628410 w 2402522"/>
                <a:gd name="connsiteY8" fmla="*/ 1841834 h 1855293"/>
                <a:gd name="connsiteX9" fmla="*/ 1539068 w 2402522"/>
                <a:gd name="connsiteY9" fmla="*/ 1852302 h 1855293"/>
                <a:gd name="connsiteX10" fmla="*/ 1472337 w 2402522"/>
                <a:gd name="connsiteY10" fmla="*/ 1853614 h 1855293"/>
                <a:gd name="connsiteX11" fmla="*/ 1472337 w 2402522"/>
                <a:gd name="connsiteY11" fmla="*/ 1855293 h 1855293"/>
                <a:gd name="connsiteX12" fmla="*/ 0 w 2402522"/>
                <a:gd name="connsiteY12" fmla="*/ 1855293 h 1855293"/>
                <a:gd name="connsiteX13" fmla="*/ 369083 w 2402522"/>
                <a:gd name="connsiteY13" fmla="*/ 1074912 h 1855293"/>
                <a:gd name="connsiteX14" fmla="*/ 444650 w 2402522"/>
                <a:gd name="connsiteY14" fmla="*/ 931337 h 1855293"/>
                <a:gd name="connsiteX15" fmla="*/ 644898 w 2402522"/>
                <a:gd name="connsiteY15" fmla="*/ 514845 h 1855293"/>
                <a:gd name="connsiteX16" fmla="*/ 645800 w 2402522"/>
                <a:gd name="connsiteY16" fmla="*/ 515278 h 1855293"/>
                <a:gd name="connsiteX17" fmla="*/ 665339 w 2402522"/>
                <a:gd name="connsiteY17" fmla="*/ 475771 h 1855293"/>
                <a:gd name="connsiteX18" fmla="*/ 712840 w 2402522"/>
                <a:gd name="connsiteY18" fmla="*/ 399380 h 1855293"/>
                <a:gd name="connsiteX19" fmla="*/ 750416 w 2402522"/>
                <a:gd name="connsiteY19" fmla="*/ 350396 h 1855293"/>
                <a:gd name="connsiteX20" fmla="*/ 757540 w 2402522"/>
                <a:gd name="connsiteY20" fmla="*/ 336863 h 1855293"/>
                <a:gd name="connsiteX21" fmla="*/ 759019 w 2402522"/>
                <a:gd name="connsiteY21" fmla="*/ 339183 h 1855293"/>
                <a:gd name="connsiteX22" fmla="*/ 768048 w 2402522"/>
                <a:gd name="connsiteY22" fmla="*/ 327413 h 1855293"/>
                <a:gd name="connsiteX23" fmla="*/ 978474 w 2402522"/>
                <a:gd name="connsiteY23" fmla="*/ 144481 h 1855293"/>
                <a:gd name="connsiteX24" fmla="*/ 1500961 w 2402522"/>
                <a:gd name="connsiteY24" fmla="*/ 379 h 185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402522" h="1855293">
                  <a:moveTo>
                    <a:pt x="1500961" y="379"/>
                  </a:moveTo>
                  <a:cubicBezTo>
                    <a:pt x="1798454" y="8885"/>
                    <a:pt x="2086546" y="160207"/>
                    <a:pt x="2258040" y="430391"/>
                  </a:cubicBezTo>
                  <a:cubicBezTo>
                    <a:pt x="2429535" y="700575"/>
                    <a:pt x="2443843" y="1025676"/>
                    <a:pt x="2324916" y="1298497"/>
                  </a:cubicBezTo>
                  <a:cubicBezTo>
                    <a:pt x="2253561" y="1462190"/>
                    <a:pt x="2134241" y="1607061"/>
                    <a:pt x="1972131" y="1709958"/>
                  </a:cubicBezTo>
                  <a:cubicBezTo>
                    <a:pt x="1918094" y="1744257"/>
                    <a:pt x="1861861" y="1772268"/>
                    <a:pt x="1804289" y="1794183"/>
                  </a:cubicBezTo>
                  <a:lnTo>
                    <a:pt x="1703481" y="1821496"/>
                  </a:lnTo>
                  <a:lnTo>
                    <a:pt x="1705549" y="1824741"/>
                  </a:lnTo>
                  <a:lnTo>
                    <a:pt x="1686949" y="1825975"/>
                  </a:lnTo>
                  <a:lnTo>
                    <a:pt x="1628410" y="1841834"/>
                  </a:lnTo>
                  <a:cubicBezTo>
                    <a:pt x="1598714" y="1846791"/>
                    <a:pt x="1568897" y="1850273"/>
                    <a:pt x="1539068" y="1852302"/>
                  </a:cubicBezTo>
                  <a:lnTo>
                    <a:pt x="1472337" y="1853614"/>
                  </a:lnTo>
                  <a:lnTo>
                    <a:pt x="1472337" y="1855293"/>
                  </a:lnTo>
                  <a:lnTo>
                    <a:pt x="0" y="1855293"/>
                  </a:lnTo>
                  <a:lnTo>
                    <a:pt x="369083" y="1074912"/>
                  </a:lnTo>
                  <a:lnTo>
                    <a:pt x="444650" y="931337"/>
                  </a:lnTo>
                  <a:lnTo>
                    <a:pt x="644898" y="514845"/>
                  </a:lnTo>
                  <a:lnTo>
                    <a:pt x="645800" y="515278"/>
                  </a:lnTo>
                  <a:lnTo>
                    <a:pt x="665339" y="475771"/>
                  </a:lnTo>
                  <a:cubicBezTo>
                    <a:pt x="679872" y="449642"/>
                    <a:pt x="695714" y="424142"/>
                    <a:pt x="712840" y="399380"/>
                  </a:cubicBezTo>
                  <a:lnTo>
                    <a:pt x="750416" y="350396"/>
                  </a:lnTo>
                  <a:lnTo>
                    <a:pt x="757540" y="336863"/>
                  </a:lnTo>
                  <a:lnTo>
                    <a:pt x="759019" y="339183"/>
                  </a:lnTo>
                  <a:lnTo>
                    <a:pt x="768048" y="327413"/>
                  </a:lnTo>
                  <a:cubicBezTo>
                    <a:pt x="827061" y="257872"/>
                    <a:pt x="897418" y="195929"/>
                    <a:pt x="978474" y="144481"/>
                  </a:cubicBezTo>
                  <a:cubicBezTo>
                    <a:pt x="1140584" y="41585"/>
                    <a:pt x="1322465" y="-4725"/>
                    <a:pt x="1500961" y="379"/>
                  </a:cubicBezTo>
                  <a:close/>
                </a:path>
              </a:pathLst>
            </a:custGeom>
            <a:solidFill>
              <a:schemeClr val="accent5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35" name="任意多边形: 形状 34"/>
            <p:cNvSpPr>
              <a:spLocks/>
            </p:cNvSpPr>
            <p:nvPr/>
          </p:nvSpPr>
          <p:spPr bwMode="auto">
            <a:xfrm>
              <a:off x="3689799" y="3431990"/>
              <a:ext cx="287685" cy="346530"/>
            </a:xfrm>
            <a:custGeom>
              <a:avLst/>
              <a:gdLst>
                <a:gd name="T0" fmla="*/ 212 w 212"/>
                <a:gd name="T1" fmla="*/ 160 h 256"/>
                <a:gd name="T2" fmla="*/ 210 w 212"/>
                <a:gd name="T3" fmla="*/ 171 h 256"/>
                <a:gd name="T4" fmla="*/ 203 w 212"/>
                <a:gd name="T5" fmla="*/ 180 h 256"/>
                <a:gd name="T6" fmla="*/ 208 w 212"/>
                <a:gd name="T7" fmla="*/ 188 h 256"/>
                <a:gd name="T8" fmla="*/ 209 w 212"/>
                <a:gd name="T9" fmla="*/ 200 h 256"/>
                <a:gd name="T10" fmla="*/ 205 w 212"/>
                <a:gd name="T11" fmla="*/ 212 h 256"/>
                <a:gd name="T12" fmla="*/ 200 w 212"/>
                <a:gd name="T13" fmla="*/ 218 h 256"/>
                <a:gd name="T14" fmla="*/ 193 w 212"/>
                <a:gd name="T15" fmla="*/ 222 h 256"/>
                <a:gd name="T16" fmla="*/ 194 w 212"/>
                <a:gd name="T17" fmla="*/ 235 h 256"/>
                <a:gd name="T18" fmla="*/ 186 w 212"/>
                <a:gd name="T19" fmla="*/ 245 h 256"/>
                <a:gd name="T20" fmla="*/ 176 w 212"/>
                <a:gd name="T21" fmla="*/ 251 h 256"/>
                <a:gd name="T22" fmla="*/ 169 w 212"/>
                <a:gd name="T23" fmla="*/ 254 h 256"/>
                <a:gd name="T24" fmla="*/ 131 w 212"/>
                <a:gd name="T25" fmla="*/ 256 h 256"/>
                <a:gd name="T26" fmla="*/ 91 w 212"/>
                <a:gd name="T27" fmla="*/ 254 h 256"/>
                <a:gd name="T28" fmla="*/ 60 w 212"/>
                <a:gd name="T29" fmla="*/ 247 h 256"/>
                <a:gd name="T30" fmla="*/ 55 w 212"/>
                <a:gd name="T31" fmla="*/ 245 h 256"/>
                <a:gd name="T32" fmla="*/ 50 w 212"/>
                <a:gd name="T33" fmla="*/ 242 h 256"/>
                <a:gd name="T34" fmla="*/ 46 w 212"/>
                <a:gd name="T35" fmla="*/ 239 h 256"/>
                <a:gd name="T36" fmla="*/ 42 w 212"/>
                <a:gd name="T37" fmla="*/ 234 h 256"/>
                <a:gd name="T38" fmla="*/ 0 w 212"/>
                <a:gd name="T39" fmla="*/ 230 h 256"/>
                <a:gd name="T40" fmla="*/ 0 w 212"/>
                <a:gd name="T41" fmla="*/ 136 h 256"/>
                <a:gd name="T42" fmla="*/ 15 w 212"/>
                <a:gd name="T43" fmla="*/ 136 h 256"/>
                <a:gd name="T44" fmla="*/ 30 w 212"/>
                <a:gd name="T45" fmla="*/ 136 h 256"/>
                <a:gd name="T46" fmla="*/ 37 w 212"/>
                <a:gd name="T47" fmla="*/ 131 h 256"/>
                <a:gd name="T48" fmla="*/ 41 w 212"/>
                <a:gd name="T49" fmla="*/ 127 h 256"/>
                <a:gd name="T50" fmla="*/ 43 w 212"/>
                <a:gd name="T51" fmla="*/ 116 h 256"/>
                <a:gd name="T52" fmla="*/ 46 w 212"/>
                <a:gd name="T53" fmla="*/ 104 h 256"/>
                <a:gd name="T54" fmla="*/ 50 w 212"/>
                <a:gd name="T55" fmla="*/ 95 h 256"/>
                <a:gd name="T56" fmla="*/ 56 w 212"/>
                <a:gd name="T57" fmla="*/ 84 h 256"/>
                <a:gd name="T58" fmla="*/ 73 w 212"/>
                <a:gd name="T59" fmla="*/ 68 h 256"/>
                <a:gd name="T60" fmla="*/ 89 w 212"/>
                <a:gd name="T61" fmla="*/ 18 h 256"/>
                <a:gd name="T62" fmla="*/ 89 w 212"/>
                <a:gd name="T63" fmla="*/ 2 h 256"/>
                <a:gd name="T64" fmla="*/ 97 w 212"/>
                <a:gd name="T65" fmla="*/ 0 h 256"/>
                <a:gd name="T66" fmla="*/ 117 w 212"/>
                <a:gd name="T67" fmla="*/ 18 h 256"/>
                <a:gd name="T68" fmla="*/ 121 w 212"/>
                <a:gd name="T69" fmla="*/ 39 h 256"/>
                <a:gd name="T70" fmla="*/ 114 w 212"/>
                <a:gd name="T71" fmla="*/ 59 h 256"/>
                <a:gd name="T72" fmla="*/ 109 w 212"/>
                <a:gd name="T73" fmla="*/ 89 h 256"/>
                <a:gd name="T74" fmla="*/ 113 w 212"/>
                <a:gd name="T75" fmla="*/ 100 h 256"/>
                <a:gd name="T76" fmla="*/ 122 w 212"/>
                <a:gd name="T77" fmla="*/ 107 h 256"/>
                <a:gd name="T78" fmla="*/ 126 w 212"/>
                <a:gd name="T79" fmla="*/ 107 h 256"/>
                <a:gd name="T80" fmla="*/ 131 w 212"/>
                <a:gd name="T81" fmla="*/ 107 h 256"/>
                <a:gd name="T82" fmla="*/ 136 w 212"/>
                <a:gd name="T83" fmla="*/ 107 h 256"/>
                <a:gd name="T84" fmla="*/ 141 w 212"/>
                <a:gd name="T85" fmla="*/ 106 h 256"/>
                <a:gd name="T86" fmla="*/ 152 w 212"/>
                <a:gd name="T87" fmla="*/ 103 h 256"/>
                <a:gd name="T88" fmla="*/ 164 w 212"/>
                <a:gd name="T89" fmla="*/ 99 h 256"/>
                <a:gd name="T90" fmla="*/ 188 w 212"/>
                <a:gd name="T91" fmla="*/ 98 h 256"/>
                <a:gd name="T92" fmla="*/ 198 w 212"/>
                <a:gd name="T93" fmla="*/ 101 h 256"/>
                <a:gd name="T94" fmla="*/ 205 w 212"/>
                <a:gd name="T95" fmla="*/ 106 h 256"/>
                <a:gd name="T96" fmla="*/ 206 w 212"/>
                <a:gd name="T97" fmla="*/ 109 h 256"/>
                <a:gd name="T98" fmla="*/ 207 w 212"/>
                <a:gd name="T99" fmla="*/ 112 h 256"/>
                <a:gd name="T100" fmla="*/ 208 w 212"/>
                <a:gd name="T101" fmla="*/ 115 h 256"/>
                <a:gd name="T102" fmla="*/ 208 w 212"/>
                <a:gd name="T103" fmla="*/ 118 h 256"/>
                <a:gd name="T104" fmla="*/ 208 w 212"/>
                <a:gd name="T105" fmla="*/ 123 h 256"/>
                <a:gd name="T106" fmla="*/ 203 w 212"/>
                <a:gd name="T107" fmla="*/ 136 h 256"/>
                <a:gd name="T108" fmla="*/ 205 w 212"/>
                <a:gd name="T109" fmla="*/ 139 h 256"/>
                <a:gd name="T110" fmla="*/ 207 w 212"/>
                <a:gd name="T111" fmla="*/ 141 h 256"/>
                <a:gd name="T112" fmla="*/ 209 w 212"/>
                <a:gd name="T113" fmla="*/ 144 h 256"/>
                <a:gd name="T114" fmla="*/ 210 w 212"/>
                <a:gd name="T115" fmla="*/ 147 h 256"/>
                <a:gd name="T116" fmla="*/ 211 w 212"/>
                <a:gd name="T117" fmla="*/ 150 h 256"/>
                <a:gd name="T118" fmla="*/ 212 w 212"/>
                <a:gd name="T119" fmla="*/ 155 h 256"/>
                <a:gd name="T120" fmla="*/ 212 w 212"/>
                <a:gd name="T121" fmla="*/ 16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2" h="256">
                  <a:moveTo>
                    <a:pt x="212" y="160"/>
                  </a:moveTo>
                  <a:cubicBezTo>
                    <a:pt x="212" y="165"/>
                    <a:pt x="211" y="169"/>
                    <a:pt x="210" y="171"/>
                  </a:cubicBezTo>
                  <a:cubicBezTo>
                    <a:pt x="209" y="174"/>
                    <a:pt x="206" y="177"/>
                    <a:pt x="203" y="180"/>
                  </a:cubicBezTo>
                  <a:cubicBezTo>
                    <a:pt x="205" y="182"/>
                    <a:pt x="207" y="185"/>
                    <a:pt x="208" y="188"/>
                  </a:cubicBezTo>
                  <a:cubicBezTo>
                    <a:pt x="208" y="191"/>
                    <a:pt x="209" y="195"/>
                    <a:pt x="209" y="200"/>
                  </a:cubicBezTo>
                  <a:cubicBezTo>
                    <a:pt x="208" y="205"/>
                    <a:pt x="207" y="209"/>
                    <a:pt x="205" y="212"/>
                  </a:cubicBezTo>
                  <a:cubicBezTo>
                    <a:pt x="203" y="215"/>
                    <a:pt x="201" y="217"/>
                    <a:pt x="200" y="218"/>
                  </a:cubicBezTo>
                  <a:cubicBezTo>
                    <a:pt x="199" y="219"/>
                    <a:pt x="196" y="220"/>
                    <a:pt x="193" y="222"/>
                  </a:cubicBezTo>
                  <a:cubicBezTo>
                    <a:pt x="195" y="227"/>
                    <a:pt x="195" y="231"/>
                    <a:pt x="194" y="235"/>
                  </a:cubicBezTo>
                  <a:cubicBezTo>
                    <a:pt x="192" y="239"/>
                    <a:pt x="190" y="242"/>
                    <a:pt x="186" y="245"/>
                  </a:cubicBezTo>
                  <a:cubicBezTo>
                    <a:pt x="183" y="248"/>
                    <a:pt x="180" y="250"/>
                    <a:pt x="176" y="251"/>
                  </a:cubicBezTo>
                  <a:cubicBezTo>
                    <a:pt x="173" y="253"/>
                    <a:pt x="171" y="254"/>
                    <a:pt x="169" y="254"/>
                  </a:cubicBezTo>
                  <a:cubicBezTo>
                    <a:pt x="157" y="255"/>
                    <a:pt x="144" y="256"/>
                    <a:pt x="131" y="256"/>
                  </a:cubicBezTo>
                  <a:cubicBezTo>
                    <a:pt x="118" y="256"/>
                    <a:pt x="104" y="256"/>
                    <a:pt x="91" y="254"/>
                  </a:cubicBezTo>
                  <a:cubicBezTo>
                    <a:pt x="77" y="253"/>
                    <a:pt x="67" y="250"/>
                    <a:pt x="60" y="247"/>
                  </a:cubicBezTo>
                  <a:cubicBezTo>
                    <a:pt x="60" y="247"/>
                    <a:pt x="58" y="246"/>
                    <a:pt x="55" y="245"/>
                  </a:cubicBezTo>
                  <a:cubicBezTo>
                    <a:pt x="53" y="243"/>
                    <a:pt x="51" y="243"/>
                    <a:pt x="50" y="242"/>
                  </a:cubicBezTo>
                  <a:cubicBezTo>
                    <a:pt x="49" y="241"/>
                    <a:pt x="47" y="240"/>
                    <a:pt x="46" y="239"/>
                  </a:cubicBezTo>
                  <a:cubicBezTo>
                    <a:pt x="44" y="237"/>
                    <a:pt x="43" y="236"/>
                    <a:pt x="42" y="234"/>
                  </a:cubicBezTo>
                  <a:cubicBezTo>
                    <a:pt x="37" y="231"/>
                    <a:pt x="24" y="230"/>
                    <a:pt x="0" y="23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5" y="136"/>
                    <a:pt x="10" y="136"/>
                    <a:pt x="15" y="136"/>
                  </a:cubicBezTo>
                  <a:cubicBezTo>
                    <a:pt x="21" y="136"/>
                    <a:pt x="26" y="136"/>
                    <a:pt x="30" y="136"/>
                  </a:cubicBezTo>
                  <a:cubicBezTo>
                    <a:pt x="35" y="135"/>
                    <a:pt x="37" y="134"/>
                    <a:pt x="37" y="131"/>
                  </a:cubicBezTo>
                  <a:cubicBezTo>
                    <a:pt x="38" y="130"/>
                    <a:pt x="40" y="128"/>
                    <a:pt x="41" y="127"/>
                  </a:cubicBezTo>
                  <a:cubicBezTo>
                    <a:pt x="41" y="126"/>
                    <a:pt x="42" y="122"/>
                    <a:pt x="43" y="116"/>
                  </a:cubicBezTo>
                  <a:cubicBezTo>
                    <a:pt x="45" y="111"/>
                    <a:pt x="46" y="107"/>
                    <a:pt x="46" y="104"/>
                  </a:cubicBezTo>
                  <a:cubicBezTo>
                    <a:pt x="47" y="102"/>
                    <a:pt x="48" y="99"/>
                    <a:pt x="50" y="95"/>
                  </a:cubicBezTo>
                  <a:cubicBezTo>
                    <a:pt x="52" y="91"/>
                    <a:pt x="54" y="87"/>
                    <a:pt x="56" y="84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84" y="48"/>
                    <a:pt x="89" y="32"/>
                    <a:pt x="89" y="18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90" y="1"/>
                    <a:pt x="92" y="0"/>
                    <a:pt x="97" y="0"/>
                  </a:cubicBezTo>
                  <a:cubicBezTo>
                    <a:pt x="107" y="0"/>
                    <a:pt x="114" y="6"/>
                    <a:pt x="117" y="18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0" y="49"/>
                    <a:pt x="118" y="56"/>
                    <a:pt x="114" y="59"/>
                  </a:cubicBezTo>
                  <a:cubicBezTo>
                    <a:pt x="112" y="75"/>
                    <a:pt x="111" y="85"/>
                    <a:pt x="109" y="89"/>
                  </a:cubicBezTo>
                  <a:cubicBezTo>
                    <a:pt x="108" y="93"/>
                    <a:pt x="110" y="97"/>
                    <a:pt x="113" y="100"/>
                  </a:cubicBezTo>
                  <a:cubicBezTo>
                    <a:pt x="116" y="104"/>
                    <a:pt x="119" y="106"/>
                    <a:pt x="122" y="107"/>
                  </a:cubicBezTo>
                  <a:cubicBezTo>
                    <a:pt x="124" y="107"/>
                    <a:pt x="126" y="107"/>
                    <a:pt x="126" y="107"/>
                  </a:cubicBezTo>
                  <a:cubicBezTo>
                    <a:pt x="127" y="107"/>
                    <a:pt x="129" y="107"/>
                    <a:pt x="131" y="107"/>
                  </a:cubicBezTo>
                  <a:cubicBezTo>
                    <a:pt x="133" y="107"/>
                    <a:pt x="134" y="107"/>
                    <a:pt x="136" y="107"/>
                  </a:cubicBezTo>
                  <a:cubicBezTo>
                    <a:pt x="138" y="107"/>
                    <a:pt x="139" y="106"/>
                    <a:pt x="141" y="106"/>
                  </a:cubicBezTo>
                  <a:cubicBezTo>
                    <a:pt x="143" y="105"/>
                    <a:pt x="147" y="104"/>
                    <a:pt x="152" y="103"/>
                  </a:cubicBezTo>
                  <a:cubicBezTo>
                    <a:pt x="158" y="101"/>
                    <a:pt x="162" y="100"/>
                    <a:pt x="164" y="99"/>
                  </a:cubicBezTo>
                  <a:cubicBezTo>
                    <a:pt x="173" y="97"/>
                    <a:pt x="181" y="97"/>
                    <a:pt x="188" y="98"/>
                  </a:cubicBezTo>
                  <a:cubicBezTo>
                    <a:pt x="191" y="99"/>
                    <a:pt x="195" y="100"/>
                    <a:pt x="198" y="101"/>
                  </a:cubicBezTo>
                  <a:cubicBezTo>
                    <a:pt x="202" y="103"/>
                    <a:pt x="204" y="104"/>
                    <a:pt x="205" y="106"/>
                  </a:cubicBezTo>
                  <a:cubicBezTo>
                    <a:pt x="205" y="106"/>
                    <a:pt x="205" y="107"/>
                    <a:pt x="206" y="109"/>
                  </a:cubicBezTo>
                  <a:cubicBezTo>
                    <a:pt x="207" y="111"/>
                    <a:pt x="207" y="112"/>
                    <a:pt x="207" y="112"/>
                  </a:cubicBezTo>
                  <a:cubicBezTo>
                    <a:pt x="207" y="112"/>
                    <a:pt x="207" y="113"/>
                    <a:pt x="208" y="115"/>
                  </a:cubicBezTo>
                  <a:cubicBezTo>
                    <a:pt x="208" y="116"/>
                    <a:pt x="209" y="118"/>
                    <a:pt x="208" y="118"/>
                  </a:cubicBezTo>
                  <a:cubicBezTo>
                    <a:pt x="208" y="119"/>
                    <a:pt x="208" y="120"/>
                    <a:pt x="208" y="123"/>
                  </a:cubicBezTo>
                  <a:cubicBezTo>
                    <a:pt x="208" y="125"/>
                    <a:pt x="206" y="129"/>
                    <a:pt x="203" y="136"/>
                  </a:cubicBezTo>
                  <a:cubicBezTo>
                    <a:pt x="203" y="136"/>
                    <a:pt x="204" y="137"/>
                    <a:pt x="205" y="139"/>
                  </a:cubicBezTo>
                  <a:cubicBezTo>
                    <a:pt x="206" y="140"/>
                    <a:pt x="207" y="141"/>
                    <a:pt x="207" y="141"/>
                  </a:cubicBezTo>
                  <a:cubicBezTo>
                    <a:pt x="207" y="142"/>
                    <a:pt x="208" y="143"/>
                    <a:pt x="209" y="144"/>
                  </a:cubicBezTo>
                  <a:cubicBezTo>
                    <a:pt x="209" y="145"/>
                    <a:pt x="210" y="146"/>
                    <a:pt x="210" y="147"/>
                  </a:cubicBezTo>
                  <a:cubicBezTo>
                    <a:pt x="210" y="148"/>
                    <a:pt x="211" y="149"/>
                    <a:pt x="211" y="150"/>
                  </a:cubicBezTo>
                  <a:cubicBezTo>
                    <a:pt x="211" y="152"/>
                    <a:pt x="212" y="153"/>
                    <a:pt x="212" y="155"/>
                  </a:cubicBezTo>
                  <a:cubicBezTo>
                    <a:pt x="212" y="156"/>
                    <a:pt x="212" y="158"/>
                    <a:pt x="212" y="1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751843" y="1764575"/>
            <a:ext cx="1685830" cy="1301843"/>
            <a:chOff x="4751843" y="1764575"/>
            <a:chExt cx="1685830" cy="1301843"/>
          </a:xfrm>
        </p:grpSpPr>
        <p:sp>
          <p:nvSpPr>
            <p:cNvPr id="5" name="任意多边形: 形状 4"/>
            <p:cNvSpPr/>
            <p:nvPr/>
          </p:nvSpPr>
          <p:spPr>
            <a:xfrm>
              <a:off x="4751843" y="1764575"/>
              <a:ext cx="1685830" cy="1301843"/>
            </a:xfrm>
            <a:custGeom>
              <a:avLst/>
              <a:gdLst>
                <a:gd name="connsiteX0" fmla="*/ 1500961 w 2402522"/>
                <a:gd name="connsiteY0" fmla="*/ 379 h 1855293"/>
                <a:gd name="connsiteX1" fmla="*/ 2258040 w 2402522"/>
                <a:gd name="connsiteY1" fmla="*/ 430391 h 1855293"/>
                <a:gd name="connsiteX2" fmla="*/ 2324916 w 2402522"/>
                <a:gd name="connsiteY2" fmla="*/ 1298497 h 1855293"/>
                <a:gd name="connsiteX3" fmla="*/ 1972131 w 2402522"/>
                <a:gd name="connsiteY3" fmla="*/ 1709958 h 1855293"/>
                <a:gd name="connsiteX4" fmla="*/ 1804289 w 2402522"/>
                <a:gd name="connsiteY4" fmla="*/ 1794183 h 1855293"/>
                <a:gd name="connsiteX5" fmla="*/ 1703481 w 2402522"/>
                <a:gd name="connsiteY5" fmla="*/ 1821496 h 1855293"/>
                <a:gd name="connsiteX6" fmla="*/ 1705549 w 2402522"/>
                <a:gd name="connsiteY6" fmla="*/ 1824741 h 1855293"/>
                <a:gd name="connsiteX7" fmla="*/ 1686949 w 2402522"/>
                <a:gd name="connsiteY7" fmla="*/ 1825975 h 1855293"/>
                <a:gd name="connsiteX8" fmla="*/ 1628410 w 2402522"/>
                <a:gd name="connsiteY8" fmla="*/ 1841834 h 1855293"/>
                <a:gd name="connsiteX9" fmla="*/ 1539068 w 2402522"/>
                <a:gd name="connsiteY9" fmla="*/ 1852302 h 1855293"/>
                <a:gd name="connsiteX10" fmla="*/ 1472337 w 2402522"/>
                <a:gd name="connsiteY10" fmla="*/ 1853614 h 1855293"/>
                <a:gd name="connsiteX11" fmla="*/ 1472337 w 2402522"/>
                <a:gd name="connsiteY11" fmla="*/ 1855293 h 1855293"/>
                <a:gd name="connsiteX12" fmla="*/ 0 w 2402522"/>
                <a:gd name="connsiteY12" fmla="*/ 1855293 h 1855293"/>
                <a:gd name="connsiteX13" fmla="*/ 369083 w 2402522"/>
                <a:gd name="connsiteY13" fmla="*/ 1074912 h 1855293"/>
                <a:gd name="connsiteX14" fmla="*/ 444650 w 2402522"/>
                <a:gd name="connsiteY14" fmla="*/ 931337 h 1855293"/>
                <a:gd name="connsiteX15" fmla="*/ 644898 w 2402522"/>
                <a:gd name="connsiteY15" fmla="*/ 514845 h 1855293"/>
                <a:gd name="connsiteX16" fmla="*/ 645800 w 2402522"/>
                <a:gd name="connsiteY16" fmla="*/ 515278 h 1855293"/>
                <a:gd name="connsiteX17" fmla="*/ 665339 w 2402522"/>
                <a:gd name="connsiteY17" fmla="*/ 475771 h 1855293"/>
                <a:gd name="connsiteX18" fmla="*/ 712840 w 2402522"/>
                <a:gd name="connsiteY18" fmla="*/ 399380 h 1855293"/>
                <a:gd name="connsiteX19" fmla="*/ 750416 w 2402522"/>
                <a:gd name="connsiteY19" fmla="*/ 350396 h 1855293"/>
                <a:gd name="connsiteX20" fmla="*/ 757540 w 2402522"/>
                <a:gd name="connsiteY20" fmla="*/ 336863 h 1855293"/>
                <a:gd name="connsiteX21" fmla="*/ 759019 w 2402522"/>
                <a:gd name="connsiteY21" fmla="*/ 339183 h 1855293"/>
                <a:gd name="connsiteX22" fmla="*/ 768048 w 2402522"/>
                <a:gd name="connsiteY22" fmla="*/ 327413 h 1855293"/>
                <a:gd name="connsiteX23" fmla="*/ 978474 w 2402522"/>
                <a:gd name="connsiteY23" fmla="*/ 144481 h 1855293"/>
                <a:gd name="connsiteX24" fmla="*/ 1500961 w 2402522"/>
                <a:gd name="connsiteY24" fmla="*/ 379 h 185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402522" h="1855293">
                  <a:moveTo>
                    <a:pt x="1500961" y="379"/>
                  </a:moveTo>
                  <a:cubicBezTo>
                    <a:pt x="1798454" y="8885"/>
                    <a:pt x="2086546" y="160207"/>
                    <a:pt x="2258040" y="430391"/>
                  </a:cubicBezTo>
                  <a:cubicBezTo>
                    <a:pt x="2429535" y="700575"/>
                    <a:pt x="2443843" y="1025676"/>
                    <a:pt x="2324916" y="1298497"/>
                  </a:cubicBezTo>
                  <a:cubicBezTo>
                    <a:pt x="2253561" y="1462190"/>
                    <a:pt x="2134241" y="1607061"/>
                    <a:pt x="1972131" y="1709958"/>
                  </a:cubicBezTo>
                  <a:cubicBezTo>
                    <a:pt x="1918094" y="1744257"/>
                    <a:pt x="1861861" y="1772268"/>
                    <a:pt x="1804289" y="1794183"/>
                  </a:cubicBezTo>
                  <a:lnTo>
                    <a:pt x="1703481" y="1821496"/>
                  </a:lnTo>
                  <a:lnTo>
                    <a:pt x="1705549" y="1824741"/>
                  </a:lnTo>
                  <a:lnTo>
                    <a:pt x="1686949" y="1825975"/>
                  </a:lnTo>
                  <a:lnTo>
                    <a:pt x="1628410" y="1841834"/>
                  </a:lnTo>
                  <a:cubicBezTo>
                    <a:pt x="1598714" y="1846791"/>
                    <a:pt x="1568897" y="1850273"/>
                    <a:pt x="1539068" y="1852302"/>
                  </a:cubicBezTo>
                  <a:lnTo>
                    <a:pt x="1472337" y="1853614"/>
                  </a:lnTo>
                  <a:lnTo>
                    <a:pt x="1472337" y="1855293"/>
                  </a:lnTo>
                  <a:lnTo>
                    <a:pt x="0" y="1855293"/>
                  </a:lnTo>
                  <a:lnTo>
                    <a:pt x="369083" y="1074912"/>
                  </a:lnTo>
                  <a:lnTo>
                    <a:pt x="444650" y="931337"/>
                  </a:lnTo>
                  <a:lnTo>
                    <a:pt x="644898" y="514845"/>
                  </a:lnTo>
                  <a:lnTo>
                    <a:pt x="645800" y="515278"/>
                  </a:lnTo>
                  <a:lnTo>
                    <a:pt x="665339" y="475771"/>
                  </a:lnTo>
                  <a:cubicBezTo>
                    <a:pt x="679872" y="449642"/>
                    <a:pt x="695714" y="424142"/>
                    <a:pt x="712840" y="399380"/>
                  </a:cubicBezTo>
                  <a:lnTo>
                    <a:pt x="750416" y="350396"/>
                  </a:lnTo>
                  <a:lnTo>
                    <a:pt x="757540" y="336863"/>
                  </a:lnTo>
                  <a:lnTo>
                    <a:pt x="759019" y="339183"/>
                  </a:lnTo>
                  <a:lnTo>
                    <a:pt x="768048" y="327413"/>
                  </a:lnTo>
                  <a:cubicBezTo>
                    <a:pt x="827061" y="257872"/>
                    <a:pt x="897418" y="195929"/>
                    <a:pt x="978474" y="144481"/>
                  </a:cubicBezTo>
                  <a:cubicBezTo>
                    <a:pt x="1140584" y="41585"/>
                    <a:pt x="1322465" y="-4725"/>
                    <a:pt x="1500961" y="379"/>
                  </a:cubicBezTo>
                  <a:close/>
                </a:path>
              </a:pathLst>
            </a:cu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33" name="任意多边形: 形状 32"/>
            <p:cNvSpPr>
              <a:spLocks/>
            </p:cNvSpPr>
            <p:nvPr/>
          </p:nvSpPr>
          <p:spPr bwMode="auto">
            <a:xfrm>
              <a:off x="5607958" y="2316802"/>
              <a:ext cx="302353" cy="325732"/>
            </a:xfrm>
            <a:custGeom>
              <a:avLst/>
              <a:gdLst>
                <a:gd name="T0" fmla="*/ 233 w 238"/>
                <a:gd name="T1" fmla="*/ 236 h 256"/>
                <a:gd name="T2" fmla="*/ 173 w 238"/>
                <a:gd name="T3" fmla="*/ 210 h 256"/>
                <a:gd name="T4" fmla="*/ 168 w 238"/>
                <a:gd name="T5" fmla="*/ 207 h 256"/>
                <a:gd name="T6" fmla="*/ 164 w 238"/>
                <a:gd name="T7" fmla="*/ 195 h 256"/>
                <a:gd name="T8" fmla="*/ 159 w 238"/>
                <a:gd name="T9" fmla="*/ 189 h 256"/>
                <a:gd name="T10" fmla="*/ 157 w 238"/>
                <a:gd name="T11" fmla="*/ 186 h 256"/>
                <a:gd name="T12" fmla="*/ 158 w 238"/>
                <a:gd name="T13" fmla="*/ 167 h 256"/>
                <a:gd name="T14" fmla="*/ 167 w 238"/>
                <a:gd name="T15" fmla="*/ 149 h 256"/>
                <a:gd name="T16" fmla="*/ 178 w 238"/>
                <a:gd name="T17" fmla="*/ 113 h 256"/>
                <a:gd name="T18" fmla="*/ 172 w 238"/>
                <a:gd name="T19" fmla="*/ 109 h 256"/>
                <a:gd name="T20" fmla="*/ 179 w 238"/>
                <a:gd name="T21" fmla="*/ 77 h 256"/>
                <a:gd name="T22" fmla="*/ 180 w 238"/>
                <a:gd name="T23" fmla="*/ 84 h 256"/>
                <a:gd name="T24" fmla="*/ 180 w 238"/>
                <a:gd name="T25" fmla="*/ 86 h 256"/>
                <a:gd name="T26" fmla="*/ 216 w 238"/>
                <a:gd name="T27" fmla="*/ 63 h 256"/>
                <a:gd name="T28" fmla="*/ 119 w 238"/>
                <a:gd name="T29" fmla="*/ 0 h 256"/>
                <a:gd name="T30" fmla="*/ 21 w 238"/>
                <a:gd name="T31" fmla="*/ 63 h 256"/>
                <a:gd name="T32" fmla="*/ 30 w 238"/>
                <a:gd name="T33" fmla="*/ 69 h 256"/>
                <a:gd name="T34" fmla="*/ 30 w 238"/>
                <a:gd name="T35" fmla="*/ 82 h 256"/>
                <a:gd name="T36" fmla="*/ 27 w 238"/>
                <a:gd name="T37" fmla="*/ 85 h 256"/>
                <a:gd name="T38" fmla="*/ 29 w 238"/>
                <a:gd name="T39" fmla="*/ 89 h 256"/>
                <a:gd name="T40" fmla="*/ 21 w 238"/>
                <a:gd name="T41" fmla="*/ 133 h 256"/>
                <a:gd name="T42" fmla="*/ 41 w 238"/>
                <a:gd name="T43" fmla="*/ 133 h 256"/>
                <a:gd name="T44" fmla="*/ 33 w 238"/>
                <a:gd name="T45" fmla="*/ 89 h 256"/>
                <a:gd name="T46" fmla="*/ 35 w 238"/>
                <a:gd name="T47" fmla="*/ 85 h 256"/>
                <a:gd name="T48" fmla="*/ 32 w 238"/>
                <a:gd name="T49" fmla="*/ 82 h 256"/>
                <a:gd name="T50" fmla="*/ 32 w 238"/>
                <a:gd name="T51" fmla="*/ 70 h 256"/>
                <a:gd name="T52" fmla="*/ 57 w 238"/>
                <a:gd name="T53" fmla="*/ 86 h 256"/>
                <a:gd name="T54" fmla="*/ 57 w 238"/>
                <a:gd name="T55" fmla="*/ 85 h 256"/>
                <a:gd name="T56" fmla="*/ 58 w 238"/>
                <a:gd name="T57" fmla="*/ 92 h 256"/>
                <a:gd name="T58" fmla="*/ 67 w 238"/>
                <a:gd name="T59" fmla="*/ 109 h 256"/>
                <a:gd name="T60" fmla="*/ 67 w 238"/>
                <a:gd name="T61" fmla="*/ 110 h 256"/>
                <a:gd name="T62" fmla="*/ 67 w 238"/>
                <a:gd name="T63" fmla="*/ 110 h 256"/>
                <a:gd name="T64" fmla="*/ 65 w 238"/>
                <a:gd name="T65" fmla="*/ 113 h 256"/>
                <a:gd name="T66" fmla="*/ 62 w 238"/>
                <a:gd name="T67" fmla="*/ 118 h 256"/>
                <a:gd name="T68" fmla="*/ 66 w 238"/>
                <a:gd name="T69" fmla="*/ 138 h 256"/>
                <a:gd name="T70" fmla="*/ 70 w 238"/>
                <a:gd name="T71" fmla="*/ 148 h 256"/>
                <a:gd name="T72" fmla="*/ 80 w 238"/>
                <a:gd name="T73" fmla="*/ 166 h 256"/>
                <a:gd name="T74" fmla="*/ 82 w 238"/>
                <a:gd name="T75" fmla="*/ 170 h 256"/>
                <a:gd name="T76" fmla="*/ 80 w 238"/>
                <a:gd name="T77" fmla="*/ 186 h 256"/>
                <a:gd name="T78" fmla="*/ 77 w 238"/>
                <a:gd name="T79" fmla="*/ 189 h 256"/>
                <a:gd name="T80" fmla="*/ 71 w 238"/>
                <a:gd name="T81" fmla="*/ 195 h 256"/>
                <a:gd name="T82" fmla="*/ 67 w 238"/>
                <a:gd name="T83" fmla="*/ 206 h 256"/>
                <a:gd name="T84" fmla="*/ 64 w 238"/>
                <a:gd name="T85" fmla="*/ 209 h 256"/>
                <a:gd name="T86" fmla="*/ 41 w 238"/>
                <a:gd name="T87" fmla="*/ 217 h 256"/>
                <a:gd name="T88" fmla="*/ 4 w 238"/>
                <a:gd name="T89" fmla="*/ 237 h 256"/>
                <a:gd name="T90" fmla="*/ 2 w 238"/>
                <a:gd name="T91" fmla="*/ 256 h 256"/>
                <a:gd name="T92" fmla="*/ 235 w 238"/>
                <a:gd name="T93" fmla="*/ 256 h 256"/>
                <a:gd name="T94" fmla="*/ 233 w 238"/>
                <a:gd name="T95" fmla="*/ 23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" h="256">
                  <a:moveTo>
                    <a:pt x="233" y="236"/>
                  </a:moveTo>
                  <a:cubicBezTo>
                    <a:pt x="210" y="226"/>
                    <a:pt x="197" y="218"/>
                    <a:pt x="173" y="210"/>
                  </a:cubicBezTo>
                  <a:cubicBezTo>
                    <a:pt x="171" y="209"/>
                    <a:pt x="169" y="208"/>
                    <a:pt x="168" y="207"/>
                  </a:cubicBezTo>
                  <a:cubicBezTo>
                    <a:pt x="166" y="203"/>
                    <a:pt x="165" y="199"/>
                    <a:pt x="164" y="195"/>
                  </a:cubicBezTo>
                  <a:cubicBezTo>
                    <a:pt x="163" y="193"/>
                    <a:pt x="162" y="190"/>
                    <a:pt x="159" y="189"/>
                  </a:cubicBezTo>
                  <a:cubicBezTo>
                    <a:pt x="158" y="189"/>
                    <a:pt x="157" y="187"/>
                    <a:pt x="157" y="186"/>
                  </a:cubicBezTo>
                  <a:cubicBezTo>
                    <a:pt x="157" y="177"/>
                    <a:pt x="154" y="171"/>
                    <a:pt x="158" y="167"/>
                  </a:cubicBezTo>
                  <a:cubicBezTo>
                    <a:pt x="165" y="161"/>
                    <a:pt x="164" y="153"/>
                    <a:pt x="167" y="149"/>
                  </a:cubicBezTo>
                  <a:cubicBezTo>
                    <a:pt x="171" y="145"/>
                    <a:pt x="180" y="117"/>
                    <a:pt x="178" y="113"/>
                  </a:cubicBezTo>
                  <a:cubicBezTo>
                    <a:pt x="176" y="109"/>
                    <a:pt x="170" y="111"/>
                    <a:pt x="172" y="109"/>
                  </a:cubicBezTo>
                  <a:cubicBezTo>
                    <a:pt x="177" y="102"/>
                    <a:pt x="179" y="89"/>
                    <a:pt x="179" y="77"/>
                  </a:cubicBezTo>
                  <a:cubicBezTo>
                    <a:pt x="180" y="79"/>
                    <a:pt x="180" y="81"/>
                    <a:pt x="180" y="84"/>
                  </a:cubicBezTo>
                  <a:cubicBezTo>
                    <a:pt x="180" y="86"/>
                    <a:pt x="180" y="86"/>
                    <a:pt x="180" y="86"/>
                  </a:cubicBezTo>
                  <a:cubicBezTo>
                    <a:pt x="216" y="63"/>
                    <a:pt x="216" y="63"/>
                    <a:pt x="216" y="63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9" y="82"/>
                    <a:pt x="27" y="84"/>
                    <a:pt x="27" y="85"/>
                  </a:cubicBezTo>
                  <a:cubicBezTo>
                    <a:pt x="27" y="87"/>
                    <a:pt x="28" y="88"/>
                    <a:pt x="29" y="89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4" y="88"/>
                    <a:pt x="35" y="87"/>
                    <a:pt x="35" y="85"/>
                  </a:cubicBezTo>
                  <a:cubicBezTo>
                    <a:pt x="35" y="84"/>
                    <a:pt x="34" y="82"/>
                    <a:pt x="32" y="82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7"/>
                    <a:pt x="57" y="89"/>
                    <a:pt x="58" y="92"/>
                  </a:cubicBezTo>
                  <a:cubicBezTo>
                    <a:pt x="60" y="100"/>
                    <a:pt x="64" y="100"/>
                    <a:pt x="67" y="109"/>
                  </a:cubicBezTo>
                  <a:cubicBezTo>
                    <a:pt x="67" y="109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6" y="111"/>
                    <a:pt x="66" y="113"/>
                    <a:pt x="65" y="113"/>
                  </a:cubicBezTo>
                  <a:cubicBezTo>
                    <a:pt x="61" y="114"/>
                    <a:pt x="61" y="116"/>
                    <a:pt x="62" y="118"/>
                  </a:cubicBezTo>
                  <a:cubicBezTo>
                    <a:pt x="62" y="120"/>
                    <a:pt x="65" y="133"/>
                    <a:pt x="66" y="138"/>
                  </a:cubicBezTo>
                  <a:cubicBezTo>
                    <a:pt x="67" y="141"/>
                    <a:pt x="70" y="144"/>
                    <a:pt x="70" y="148"/>
                  </a:cubicBezTo>
                  <a:cubicBezTo>
                    <a:pt x="72" y="155"/>
                    <a:pt x="75" y="161"/>
                    <a:pt x="80" y="166"/>
                  </a:cubicBezTo>
                  <a:cubicBezTo>
                    <a:pt x="81" y="167"/>
                    <a:pt x="82" y="169"/>
                    <a:pt x="82" y="170"/>
                  </a:cubicBezTo>
                  <a:cubicBezTo>
                    <a:pt x="81" y="175"/>
                    <a:pt x="81" y="181"/>
                    <a:pt x="80" y="186"/>
                  </a:cubicBezTo>
                  <a:cubicBezTo>
                    <a:pt x="80" y="187"/>
                    <a:pt x="78" y="189"/>
                    <a:pt x="77" y="189"/>
                  </a:cubicBezTo>
                  <a:cubicBezTo>
                    <a:pt x="73" y="190"/>
                    <a:pt x="72" y="193"/>
                    <a:pt x="71" y="195"/>
                  </a:cubicBezTo>
                  <a:cubicBezTo>
                    <a:pt x="70" y="199"/>
                    <a:pt x="69" y="203"/>
                    <a:pt x="67" y="206"/>
                  </a:cubicBezTo>
                  <a:cubicBezTo>
                    <a:pt x="67" y="207"/>
                    <a:pt x="65" y="209"/>
                    <a:pt x="64" y="209"/>
                  </a:cubicBezTo>
                  <a:cubicBezTo>
                    <a:pt x="56" y="212"/>
                    <a:pt x="49" y="214"/>
                    <a:pt x="41" y="217"/>
                  </a:cubicBezTo>
                  <a:cubicBezTo>
                    <a:pt x="33" y="220"/>
                    <a:pt x="12" y="233"/>
                    <a:pt x="4" y="237"/>
                  </a:cubicBezTo>
                  <a:cubicBezTo>
                    <a:pt x="0" y="239"/>
                    <a:pt x="2" y="256"/>
                    <a:pt x="2" y="256"/>
                  </a:cubicBezTo>
                  <a:cubicBezTo>
                    <a:pt x="235" y="256"/>
                    <a:pt x="235" y="256"/>
                    <a:pt x="235" y="256"/>
                  </a:cubicBezTo>
                  <a:cubicBezTo>
                    <a:pt x="235" y="256"/>
                    <a:pt x="238" y="238"/>
                    <a:pt x="233" y="2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230522" y="1844431"/>
            <a:ext cx="761932" cy="2419468"/>
            <a:chOff x="4230522" y="1844431"/>
            <a:chExt cx="761932" cy="2419468"/>
          </a:xfrm>
        </p:grpSpPr>
        <p:grpSp>
          <p:nvGrpSpPr>
            <p:cNvPr id="4" name="组合 3"/>
            <p:cNvGrpSpPr/>
            <p:nvPr/>
          </p:nvGrpSpPr>
          <p:grpSpPr>
            <a:xfrm>
              <a:off x="4230522" y="1844431"/>
              <a:ext cx="761932" cy="2419468"/>
              <a:chOff x="5438775" y="1724025"/>
              <a:chExt cx="1085850" cy="3448050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5981700" y="2200275"/>
                <a:ext cx="0" cy="2771775"/>
              </a:xfrm>
              <a:prstGeom prst="lin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/>
              <p:cNvSpPr/>
              <p:nvPr/>
            </p:nvSpPr>
            <p:spPr>
              <a:xfrm>
                <a:off x="5438775" y="1724025"/>
                <a:ext cx="1085850" cy="1085850"/>
              </a:xfrm>
              <a:prstGeom prst="ellipse">
                <a:avLst/>
              </a:prstGeom>
              <a:solidFill>
                <a:srgbClr val="768EA9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5781675" y="4772025"/>
                <a:ext cx="400050" cy="400050"/>
              </a:xfrm>
              <a:prstGeom prst="ellipse">
                <a:avLst/>
              </a:prstGeom>
              <a:solidFill>
                <a:srgbClr val="768EA9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</p:grpSp>
        <p:sp>
          <p:nvSpPr>
            <p:cNvPr id="18" name="任意多边形: 形状 17"/>
            <p:cNvSpPr>
              <a:spLocks/>
            </p:cNvSpPr>
            <p:nvPr/>
          </p:nvSpPr>
          <p:spPr bwMode="auto">
            <a:xfrm>
              <a:off x="4431965" y="2058998"/>
              <a:ext cx="359044" cy="303418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83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/>
          <p:nvPr/>
        </p:nvGrpSpPr>
        <p:grpSpPr>
          <a:xfrm>
            <a:off x="2563038" y="1437624"/>
            <a:ext cx="4304219" cy="852309"/>
            <a:chOff x="6023992" y="4803284"/>
            <a:chExt cx="5738958" cy="1136412"/>
          </a:xfrm>
        </p:grpSpPr>
        <p:sp>
          <p:nvSpPr>
            <p:cNvPr id="15" name="Freeform: Shape 28"/>
            <p:cNvSpPr>
              <a:spLocks/>
            </p:cNvSpPr>
            <p:nvPr/>
          </p:nvSpPr>
          <p:spPr bwMode="auto">
            <a:xfrm>
              <a:off x="6023992" y="4803284"/>
              <a:ext cx="420688" cy="485775"/>
            </a:xfrm>
            <a:custGeom>
              <a:avLst/>
              <a:gdLst>
                <a:gd name="T0" fmla="*/ 164 w 208"/>
                <a:gd name="T1" fmla="*/ 156 h 241"/>
                <a:gd name="T2" fmla="*/ 136 w 208"/>
                <a:gd name="T3" fmla="*/ 143 h 241"/>
                <a:gd name="T4" fmla="*/ 131 w 208"/>
                <a:gd name="T5" fmla="*/ 136 h 241"/>
                <a:gd name="T6" fmla="*/ 130 w 208"/>
                <a:gd name="T7" fmla="*/ 122 h 241"/>
                <a:gd name="T8" fmla="*/ 146 w 208"/>
                <a:gd name="T9" fmla="*/ 93 h 241"/>
                <a:gd name="T10" fmla="*/ 148 w 208"/>
                <a:gd name="T11" fmla="*/ 93 h 241"/>
                <a:gd name="T12" fmla="*/ 154 w 208"/>
                <a:gd name="T13" fmla="*/ 89 h 241"/>
                <a:gd name="T14" fmla="*/ 157 w 208"/>
                <a:gd name="T15" fmla="*/ 71 h 241"/>
                <a:gd name="T16" fmla="*/ 151 w 208"/>
                <a:gd name="T17" fmla="*/ 65 h 241"/>
                <a:gd name="T18" fmla="*/ 151 w 208"/>
                <a:gd name="T19" fmla="*/ 64 h 241"/>
                <a:gd name="T20" fmla="*/ 152 w 208"/>
                <a:gd name="T21" fmla="*/ 58 h 241"/>
                <a:gd name="T22" fmla="*/ 152 w 208"/>
                <a:gd name="T23" fmla="*/ 53 h 241"/>
                <a:gd name="T24" fmla="*/ 149 w 208"/>
                <a:gd name="T25" fmla="*/ 35 h 241"/>
                <a:gd name="T26" fmla="*/ 138 w 208"/>
                <a:gd name="T27" fmla="*/ 18 h 241"/>
                <a:gd name="T28" fmla="*/ 94 w 208"/>
                <a:gd name="T29" fmla="*/ 11 h 241"/>
                <a:gd name="T30" fmla="*/ 65 w 208"/>
                <a:gd name="T31" fmla="*/ 23 h 241"/>
                <a:gd name="T32" fmla="*/ 56 w 208"/>
                <a:gd name="T33" fmla="*/ 39 h 241"/>
                <a:gd name="T34" fmla="*/ 55 w 208"/>
                <a:gd name="T35" fmla="*/ 52 h 241"/>
                <a:gd name="T36" fmla="*/ 56 w 208"/>
                <a:gd name="T37" fmla="*/ 65 h 241"/>
                <a:gd name="T38" fmla="*/ 50 w 208"/>
                <a:gd name="T39" fmla="*/ 71 h 241"/>
                <a:gd name="T40" fmla="*/ 53 w 208"/>
                <a:gd name="T41" fmla="*/ 89 h 241"/>
                <a:gd name="T42" fmla="*/ 59 w 208"/>
                <a:gd name="T43" fmla="*/ 93 h 241"/>
                <a:gd name="T44" fmla="*/ 61 w 208"/>
                <a:gd name="T45" fmla="*/ 93 h 241"/>
                <a:gd name="T46" fmla="*/ 78 w 208"/>
                <a:gd name="T47" fmla="*/ 123 h 241"/>
                <a:gd name="T48" fmla="*/ 76 w 208"/>
                <a:gd name="T49" fmla="*/ 136 h 241"/>
                <a:gd name="T50" fmla="*/ 71 w 208"/>
                <a:gd name="T51" fmla="*/ 143 h 241"/>
                <a:gd name="T52" fmla="*/ 43 w 208"/>
                <a:gd name="T53" fmla="*/ 156 h 241"/>
                <a:gd name="T54" fmla="*/ 0 w 208"/>
                <a:gd name="T55" fmla="*/ 195 h 241"/>
                <a:gd name="T56" fmla="*/ 0 w 208"/>
                <a:gd name="T57" fmla="*/ 225 h 241"/>
                <a:gd name="T58" fmla="*/ 17 w 208"/>
                <a:gd name="T59" fmla="*/ 241 h 241"/>
                <a:gd name="T60" fmla="*/ 190 w 208"/>
                <a:gd name="T61" fmla="*/ 241 h 241"/>
                <a:gd name="T62" fmla="*/ 208 w 208"/>
                <a:gd name="T63" fmla="*/ 225 h 241"/>
                <a:gd name="T64" fmla="*/ 208 w 208"/>
                <a:gd name="T65" fmla="*/ 195 h 241"/>
                <a:gd name="T66" fmla="*/ 164 w 208"/>
                <a:gd name="T67" fmla="*/ 15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8" h="241">
                  <a:moveTo>
                    <a:pt x="164" y="156"/>
                  </a:moveTo>
                  <a:cubicBezTo>
                    <a:pt x="158" y="154"/>
                    <a:pt x="147" y="148"/>
                    <a:pt x="136" y="143"/>
                  </a:cubicBezTo>
                  <a:cubicBezTo>
                    <a:pt x="133" y="142"/>
                    <a:pt x="131" y="139"/>
                    <a:pt x="131" y="136"/>
                  </a:cubicBezTo>
                  <a:cubicBezTo>
                    <a:pt x="130" y="122"/>
                    <a:pt x="130" y="122"/>
                    <a:pt x="130" y="122"/>
                  </a:cubicBezTo>
                  <a:cubicBezTo>
                    <a:pt x="138" y="115"/>
                    <a:pt x="145" y="105"/>
                    <a:pt x="146" y="93"/>
                  </a:cubicBezTo>
                  <a:cubicBezTo>
                    <a:pt x="148" y="93"/>
                    <a:pt x="148" y="93"/>
                    <a:pt x="148" y="93"/>
                  </a:cubicBezTo>
                  <a:cubicBezTo>
                    <a:pt x="151" y="93"/>
                    <a:pt x="154" y="91"/>
                    <a:pt x="154" y="89"/>
                  </a:cubicBezTo>
                  <a:cubicBezTo>
                    <a:pt x="157" y="71"/>
                    <a:pt x="157" y="71"/>
                    <a:pt x="157" y="71"/>
                  </a:cubicBezTo>
                  <a:cubicBezTo>
                    <a:pt x="157" y="68"/>
                    <a:pt x="154" y="65"/>
                    <a:pt x="151" y="65"/>
                  </a:cubicBezTo>
                  <a:cubicBezTo>
                    <a:pt x="151" y="65"/>
                    <a:pt x="151" y="65"/>
                    <a:pt x="151" y="64"/>
                  </a:cubicBezTo>
                  <a:cubicBezTo>
                    <a:pt x="151" y="62"/>
                    <a:pt x="152" y="60"/>
                    <a:pt x="152" y="58"/>
                  </a:cubicBezTo>
                  <a:cubicBezTo>
                    <a:pt x="152" y="57"/>
                    <a:pt x="152" y="55"/>
                    <a:pt x="152" y="53"/>
                  </a:cubicBezTo>
                  <a:cubicBezTo>
                    <a:pt x="152" y="46"/>
                    <a:pt x="151" y="39"/>
                    <a:pt x="149" y="35"/>
                  </a:cubicBezTo>
                  <a:cubicBezTo>
                    <a:pt x="147" y="29"/>
                    <a:pt x="143" y="23"/>
                    <a:pt x="138" y="18"/>
                  </a:cubicBezTo>
                  <a:cubicBezTo>
                    <a:pt x="124" y="5"/>
                    <a:pt x="107" y="0"/>
                    <a:pt x="94" y="11"/>
                  </a:cubicBezTo>
                  <a:cubicBezTo>
                    <a:pt x="84" y="9"/>
                    <a:pt x="73" y="13"/>
                    <a:pt x="65" y="23"/>
                  </a:cubicBezTo>
                  <a:cubicBezTo>
                    <a:pt x="60" y="28"/>
                    <a:pt x="58" y="33"/>
                    <a:pt x="56" y="39"/>
                  </a:cubicBezTo>
                  <a:cubicBezTo>
                    <a:pt x="55" y="43"/>
                    <a:pt x="55" y="47"/>
                    <a:pt x="55" y="52"/>
                  </a:cubicBezTo>
                  <a:cubicBezTo>
                    <a:pt x="54" y="57"/>
                    <a:pt x="55" y="62"/>
                    <a:pt x="56" y="65"/>
                  </a:cubicBezTo>
                  <a:cubicBezTo>
                    <a:pt x="53" y="66"/>
                    <a:pt x="50" y="68"/>
                    <a:pt x="50" y="7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4" y="91"/>
                    <a:pt x="56" y="93"/>
                    <a:pt x="59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106"/>
                    <a:pt x="70" y="116"/>
                    <a:pt x="78" y="123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9"/>
                    <a:pt x="74" y="142"/>
                    <a:pt x="71" y="143"/>
                  </a:cubicBezTo>
                  <a:cubicBezTo>
                    <a:pt x="61" y="148"/>
                    <a:pt x="49" y="153"/>
                    <a:pt x="43" y="156"/>
                  </a:cubicBezTo>
                  <a:cubicBezTo>
                    <a:pt x="29" y="162"/>
                    <a:pt x="0" y="171"/>
                    <a:pt x="0" y="19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34"/>
                    <a:pt x="7" y="241"/>
                    <a:pt x="17" y="241"/>
                  </a:cubicBezTo>
                  <a:cubicBezTo>
                    <a:pt x="190" y="241"/>
                    <a:pt x="190" y="241"/>
                    <a:pt x="190" y="241"/>
                  </a:cubicBezTo>
                  <a:cubicBezTo>
                    <a:pt x="200" y="241"/>
                    <a:pt x="208" y="234"/>
                    <a:pt x="208" y="225"/>
                  </a:cubicBezTo>
                  <a:cubicBezTo>
                    <a:pt x="208" y="216"/>
                    <a:pt x="208" y="195"/>
                    <a:pt x="208" y="195"/>
                  </a:cubicBezTo>
                  <a:cubicBezTo>
                    <a:pt x="208" y="171"/>
                    <a:pt x="179" y="162"/>
                    <a:pt x="164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16" name="Freeform: Shape 29"/>
            <p:cNvSpPr>
              <a:spLocks/>
            </p:cNvSpPr>
            <p:nvPr/>
          </p:nvSpPr>
          <p:spPr bwMode="auto">
            <a:xfrm>
              <a:off x="6497958" y="4803284"/>
              <a:ext cx="420688" cy="485775"/>
            </a:xfrm>
            <a:custGeom>
              <a:avLst/>
              <a:gdLst>
                <a:gd name="T0" fmla="*/ 164 w 208"/>
                <a:gd name="T1" fmla="*/ 156 h 241"/>
                <a:gd name="T2" fmla="*/ 136 w 208"/>
                <a:gd name="T3" fmla="*/ 143 h 241"/>
                <a:gd name="T4" fmla="*/ 131 w 208"/>
                <a:gd name="T5" fmla="*/ 136 h 241"/>
                <a:gd name="T6" fmla="*/ 130 w 208"/>
                <a:gd name="T7" fmla="*/ 122 h 241"/>
                <a:gd name="T8" fmla="*/ 146 w 208"/>
                <a:gd name="T9" fmla="*/ 93 h 241"/>
                <a:gd name="T10" fmla="*/ 148 w 208"/>
                <a:gd name="T11" fmla="*/ 93 h 241"/>
                <a:gd name="T12" fmla="*/ 154 w 208"/>
                <a:gd name="T13" fmla="*/ 89 h 241"/>
                <a:gd name="T14" fmla="*/ 157 w 208"/>
                <a:gd name="T15" fmla="*/ 71 h 241"/>
                <a:gd name="T16" fmla="*/ 151 w 208"/>
                <a:gd name="T17" fmla="*/ 65 h 241"/>
                <a:gd name="T18" fmla="*/ 151 w 208"/>
                <a:gd name="T19" fmla="*/ 64 h 241"/>
                <a:gd name="T20" fmla="*/ 152 w 208"/>
                <a:gd name="T21" fmla="*/ 58 h 241"/>
                <a:gd name="T22" fmla="*/ 152 w 208"/>
                <a:gd name="T23" fmla="*/ 53 h 241"/>
                <a:gd name="T24" fmla="*/ 149 w 208"/>
                <a:gd name="T25" fmla="*/ 35 h 241"/>
                <a:gd name="T26" fmla="*/ 138 w 208"/>
                <a:gd name="T27" fmla="*/ 18 h 241"/>
                <a:gd name="T28" fmla="*/ 94 w 208"/>
                <a:gd name="T29" fmla="*/ 11 h 241"/>
                <a:gd name="T30" fmla="*/ 65 w 208"/>
                <a:gd name="T31" fmla="*/ 23 h 241"/>
                <a:gd name="T32" fmla="*/ 56 w 208"/>
                <a:gd name="T33" fmla="*/ 39 h 241"/>
                <a:gd name="T34" fmla="*/ 55 w 208"/>
                <a:gd name="T35" fmla="*/ 52 h 241"/>
                <a:gd name="T36" fmla="*/ 56 w 208"/>
                <a:gd name="T37" fmla="*/ 65 h 241"/>
                <a:gd name="T38" fmla="*/ 50 w 208"/>
                <a:gd name="T39" fmla="*/ 71 h 241"/>
                <a:gd name="T40" fmla="*/ 53 w 208"/>
                <a:gd name="T41" fmla="*/ 89 h 241"/>
                <a:gd name="T42" fmla="*/ 59 w 208"/>
                <a:gd name="T43" fmla="*/ 93 h 241"/>
                <a:gd name="T44" fmla="*/ 61 w 208"/>
                <a:gd name="T45" fmla="*/ 93 h 241"/>
                <a:gd name="T46" fmla="*/ 78 w 208"/>
                <a:gd name="T47" fmla="*/ 123 h 241"/>
                <a:gd name="T48" fmla="*/ 76 w 208"/>
                <a:gd name="T49" fmla="*/ 136 h 241"/>
                <a:gd name="T50" fmla="*/ 71 w 208"/>
                <a:gd name="T51" fmla="*/ 143 h 241"/>
                <a:gd name="T52" fmla="*/ 43 w 208"/>
                <a:gd name="T53" fmla="*/ 156 h 241"/>
                <a:gd name="T54" fmla="*/ 0 w 208"/>
                <a:gd name="T55" fmla="*/ 195 h 241"/>
                <a:gd name="T56" fmla="*/ 0 w 208"/>
                <a:gd name="T57" fmla="*/ 225 h 241"/>
                <a:gd name="T58" fmla="*/ 17 w 208"/>
                <a:gd name="T59" fmla="*/ 241 h 241"/>
                <a:gd name="T60" fmla="*/ 190 w 208"/>
                <a:gd name="T61" fmla="*/ 241 h 241"/>
                <a:gd name="T62" fmla="*/ 208 w 208"/>
                <a:gd name="T63" fmla="*/ 225 h 241"/>
                <a:gd name="T64" fmla="*/ 208 w 208"/>
                <a:gd name="T65" fmla="*/ 195 h 241"/>
                <a:gd name="T66" fmla="*/ 164 w 208"/>
                <a:gd name="T67" fmla="*/ 15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8" h="241">
                  <a:moveTo>
                    <a:pt x="164" y="156"/>
                  </a:moveTo>
                  <a:cubicBezTo>
                    <a:pt x="158" y="154"/>
                    <a:pt x="147" y="148"/>
                    <a:pt x="136" y="143"/>
                  </a:cubicBezTo>
                  <a:cubicBezTo>
                    <a:pt x="133" y="142"/>
                    <a:pt x="131" y="139"/>
                    <a:pt x="131" y="136"/>
                  </a:cubicBezTo>
                  <a:cubicBezTo>
                    <a:pt x="130" y="122"/>
                    <a:pt x="130" y="122"/>
                    <a:pt x="130" y="122"/>
                  </a:cubicBezTo>
                  <a:cubicBezTo>
                    <a:pt x="138" y="115"/>
                    <a:pt x="145" y="105"/>
                    <a:pt x="146" y="93"/>
                  </a:cubicBezTo>
                  <a:cubicBezTo>
                    <a:pt x="148" y="93"/>
                    <a:pt x="148" y="93"/>
                    <a:pt x="148" y="93"/>
                  </a:cubicBezTo>
                  <a:cubicBezTo>
                    <a:pt x="151" y="93"/>
                    <a:pt x="154" y="91"/>
                    <a:pt x="154" y="89"/>
                  </a:cubicBezTo>
                  <a:cubicBezTo>
                    <a:pt x="157" y="71"/>
                    <a:pt x="157" y="71"/>
                    <a:pt x="157" y="71"/>
                  </a:cubicBezTo>
                  <a:cubicBezTo>
                    <a:pt x="157" y="68"/>
                    <a:pt x="154" y="65"/>
                    <a:pt x="151" y="65"/>
                  </a:cubicBezTo>
                  <a:cubicBezTo>
                    <a:pt x="151" y="65"/>
                    <a:pt x="151" y="65"/>
                    <a:pt x="151" y="64"/>
                  </a:cubicBezTo>
                  <a:cubicBezTo>
                    <a:pt x="151" y="62"/>
                    <a:pt x="152" y="60"/>
                    <a:pt x="152" y="58"/>
                  </a:cubicBezTo>
                  <a:cubicBezTo>
                    <a:pt x="152" y="57"/>
                    <a:pt x="152" y="55"/>
                    <a:pt x="152" y="53"/>
                  </a:cubicBezTo>
                  <a:cubicBezTo>
                    <a:pt x="152" y="46"/>
                    <a:pt x="151" y="39"/>
                    <a:pt x="149" y="35"/>
                  </a:cubicBezTo>
                  <a:cubicBezTo>
                    <a:pt x="147" y="29"/>
                    <a:pt x="143" y="23"/>
                    <a:pt x="138" y="18"/>
                  </a:cubicBezTo>
                  <a:cubicBezTo>
                    <a:pt x="124" y="5"/>
                    <a:pt x="107" y="0"/>
                    <a:pt x="94" y="11"/>
                  </a:cubicBezTo>
                  <a:cubicBezTo>
                    <a:pt x="84" y="9"/>
                    <a:pt x="73" y="13"/>
                    <a:pt x="65" y="23"/>
                  </a:cubicBezTo>
                  <a:cubicBezTo>
                    <a:pt x="60" y="28"/>
                    <a:pt x="58" y="33"/>
                    <a:pt x="56" y="39"/>
                  </a:cubicBezTo>
                  <a:cubicBezTo>
                    <a:pt x="55" y="43"/>
                    <a:pt x="55" y="47"/>
                    <a:pt x="55" y="52"/>
                  </a:cubicBezTo>
                  <a:cubicBezTo>
                    <a:pt x="54" y="57"/>
                    <a:pt x="55" y="62"/>
                    <a:pt x="56" y="65"/>
                  </a:cubicBezTo>
                  <a:cubicBezTo>
                    <a:pt x="53" y="66"/>
                    <a:pt x="50" y="68"/>
                    <a:pt x="50" y="7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4" y="91"/>
                    <a:pt x="56" y="93"/>
                    <a:pt x="59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106"/>
                    <a:pt x="70" y="116"/>
                    <a:pt x="78" y="123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9"/>
                    <a:pt x="74" y="142"/>
                    <a:pt x="71" y="143"/>
                  </a:cubicBezTo>
                  <a:cubicBezTo>
                    <a:pt x="61" y="148"/>
                    <a:pt x="49" y="153"/>
                    <a:pt x="43" y="156"/>
                  </a:cubicBezTo>
                  <a:cubicBezTo>
                    <a:pt x="29" y="162"/>
                    <a:pt x="0" y="171"/>
                    <a:pt x="0" y="19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34"/>
                    <a:pt x="7" y="241"/>
                    <a:pt x="17" y="241"/>
                  </a:cubicBezTo>
                  <a:cubicBezTo>
                    <a:pt x="190" y="241"/>
                    <a:pt x="190" y="241"/>
                    <a:pt x="190" y="241"/>
                  </a:cubicBezTo>
                  <a:cubicBezTo>
                    <a:pt x="200" y="241"/>
                    <a:pt x="208" y="234"/>
                    <a:pt x="208" y="225"/>
                  </a:cubicBezTo>
                  <a:cubicBezTo>
                    <a:pt x="208" y="216"/>
                    <a:pt x="208" y="195"/>
                    <a:pt x="208" y="195"/>
                  </a:cubicBezTo>
                  <a:cubicBezTo>
                    <a:pt x="208" y="171"/>
                    <a:pt x="179" y="162"/>
                    <a:pt x="164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17" name="Freeform: Shape 30"/>
            <p:cNvSpPr>
              <a:spLocks/>
            </p:cNvSpPr>
            <p:nvPr/>
          </p:nvSpPr>
          <p:spPr bwMode="auto">
            <a:xfrm>
              <a:off x="6971924" y="4803284"/>
              <a:ext cx="420688" cy="485775"/>
            </a:xfrm>
            <a:custGeom>
              <a:avLst/>
              <a:gdLst>
                <a:gd name="T0" fmla="*/ 164 w 208"/>
                <a:gd name="T1" fmla="*/ 156 h 241"/>
                <a:gd name="T2" fmla="*/ 136 w 208"/>
                <a:gd name="T3" fmla="*/ 143 h 241"/>
                <a:gd name="T4" fmla="*/ 131 w 208"/>
                <a:gd name="T5" fmla="*/ 136 h 241"/>
                <a:gd name="T6" fmla="*/ 130 w 208"/>
                <a:gd name="T7" fmla="*/ 122 h 241"/>
                <a:gd name="T8" fmla="*/ 146 w 208"/>
                <a:gd name="T9" fmla="*/ 93 h 241"/>
                <a:gd name="T10" fmla="*/ 148 w 208"/>
                <a:gd name="T11" fmla="*/ 93 h 241"/>
                <a:gd name="T12" fmla="*/ 154 w 208"/>
                <a:gd name="T13" fmla="*/ 89 h 241"/>
                <a:gd name="T14" fmla="*/ 157 w 208"/>
                <a:gd name="T15" fmla="*/ 71 h 241"/>
                <a:gd name="T16" fmla="*/ 151 w 208"/>
                <a:gd name="T17" fmla="*/ 65 h 241"/>
                <a:gd name="T18" fmla="*/ 151 w 208"/>
                <a:gd name="T19" fmla="*/ 64 h 241"/>
                <a:gd name="T20" fmla="*/ 152 w 208"/>
                <a:gd name="T21" fmla="*/ 58 h 241"/>
                <a:gd name="T22" fmla="*/ 152 w 208"/>
                <a:gd name="T23" fmla="*/ 53 h 241"/>
                <a:gd name="T24" fmla="*/ 149 w 208"/>
                <a:gd name="T25" fmla="*/ 35 h 241"/>
                <a:gd name="T26" fmla="*/ 138 w 208"/>
                <a:gd name="T27" fmla="*/ 18 h 241"/>
                <a:gd name="T28" fmla="*/ 94 w 208"/>
                <a:gd name="T29" fmla="*/ 11 h 241"/>
                <a:gd name="T30" fmla="*/ 65 w 208"/>
                <a:gd name="T31" fmla="*/ 23 h 241"/>
                <a:gd name="T32" fmla="*/ 56 w 208"/>
                <a:gd name="T33" fmla="*/ 39 h 241"/>
                <a:gd name="T34" fmla="*/ 55 w 208"/>
                <a:gd name="T35" fmla="*/ 52 h 241"/>
                <a:gd name="T36" fmla="*/ 56 w 208"/>
                <a:gd name="T37" fmla="*/ 65 h 241"/>
                <a:gd name="T38" fmla="*/ 50 w 208"/>
                <a:gd name="T39" fmla="*/ 71 h 241"/>
                <a:gd name="T40" fmla="*/ 53 w 208"/>
                <a:gd name="T41" fmla="*/ 89 h 241"/>
                <a:gd name="T42" fmla="*/ 59 w 208"/>
                <a:gd name="T43" fmla="*/ 93 h 241"/>
                <a:gd name="T44" fmla="*/ 61 w 208"/>
                <a:gd name="T45" fmla="*/ 93 h 241"/>
                <a:gd name="T46" fmla="*/ 78 w 208"/>
                <a:gd name="T47" fmla="*/ 123 h 241"/>
                <a:gd name="T48" fmla="*/ 76 w 208"/>
                <a:gd name="T49" fmla="*/ 136 h 241"/>
                <a:gd name="T50" fmla="*/ 71 w 208"/>
                <a:gd name="T51" fmla="*/ 143 h 241"/>
                <a:gd name="T52" fmla="*/ 43 w 208"/>
                <a:gd name="T53" fmla="*/ 156 h 241"/>
                <a:gd name="T54" fmla="*/ 0 w 208"/>
                <a:gd name="T55" fmla="*/ 195 h 241"/>
                <a:gd name="T56" fmla="*/ 0 w 208"/>
                <a:gd name="T57" fmla="*/ 225 h 241"/>
                <a:gd name="T58" fmla="*/ 17 w 208"/>
                <a:gd name="T59" fmla="*/ 241 h 241"/>
                <a:gd name="T60" fmla="*/ 190 w 208"/>
                <a:gd name="T61" fmla="*/ 241 h 241"/>
                <a:gd name="T62" fmla="*/ 208 w 208"/>
                <a:gd name="T63" fmla="*/ 225 h 241"/>
                <a:gd name="T64" fmla="*/ 208 w 208"/>
                <a:gd name="T65" fmla="*/ 195 h 241"/>
                <a:gd name="T66" fmla="*/ 164 w 208"/>
                <a:gd name="T67" fmla="*/ 15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8" h="241">
                  <a:moveTo>
                    <a:pt x="164" y="156"/>
                  </a:moveTo>
                  <a:cubicBezTo>
                    <a:pt x="158" y="154"/>
                    <a:pt x="147" y="148"/>
                    <a:pt x="136" y="143"/>
                  </a:cubicBezTo>
                  <a:cubicBezTo>
                    <a:pt x="133" y="142"/>
                    <a:pt x="131" y="139"/>
                    <a:pt x="131" y="136"/>
                  </a:cubicBezTo>
                  <a:cubicBezTo>
                    <a:pt x="130" y="122"/>
                    <a:pt x="130" y="122"/>
                    <a:pt x="130" y="122"/>
                  </a:cubicBezTo>
                  <a:cubicBezTo>
                    <a:pt x="138" y="115"/>
                    <a:pt x="145" y="105"/>
                    <a:pt x="146" y="93"/>
                  </a:cubicBezTo>
                  <a:cubicBezTo>
                    <a:pt x="148" y="93"/>
                    <a:pt x="148" y="93"/>
                    <a:pt x="148" y="93"/>
                  </a:cubicBezTo>
                  <a:cubicBezTo>
                    <a:pt x="151" y="93"/>
                    <a:pt x="154" y="91"/>
                    <a:pt x="154" y="89"/>
                  </a:cubicBezTo>
                  <a:cubicBezTo>
                    <a:pt x="157" y="71"/>
                    <a:pt x="157" y="71"/>
                    <a:pt x="157" y="71"/>
                  </a:cubicBezTo>
                  <a:cubicBezTo>
                    <a:pt x="157" y="68"/>
                    <a:pt x="154" y="65"/>
                    <a:pt x="151" y="65"/>
                  </a:cubicBezTo>
                  <a:cubicBezTo>
                    <a:pt x="151" y="65"/>
                    <a:pt x="151" y="65"/>
                    <a:pt x="151" y="64"/>
                  </a:cubicBezTo>
                  <a:cubicBezTo>
                    <a:pt x="151" y="62"/>
                    <a:pt x="152" y="60"/>
                    <a:pt x="152" y="58"/>
                  </a:cubicBezTo>
                  <a:cubicBezTo>
                    <a:pt x="152" y="57"/>
                    <a:pt x="152" y="55"/>
                    <a:pt x="152" y="53"/>
                  </a:cubicBezTo>
                  <a:cubicBezTo>
                    <a:pt x="152" y="46"/>
                    <a:pt x="151" y="39"/>
                    <a:pt x="149" y="35"/>
                  </a:cubicBezTo>
                  <a:cubicBezTo>
                    <a:pt x="147" y="29"/>
                    <a:pt x="143" y="23"/>
                    <a:pt x="138" y="18"/>
                  </a:cubicBezTo>
                  <a:cubicBezTo>
                    <a:pt x="124" y="5"/>
                    <a:pt x="107" y="0"/>
                    <a:pt x="94" y="11"/>
                  </a:cubicBezTo>
                  <a:cubicBezTo>
                    <a:pt x="84" y="9"/>
                    <a:pt x="73" y="13"/>
                    <a:pt x="65" y="23"/>
                  </a:cubicBezTo>
                  <a:cubicBezTo>
                    <a:pt x="60" y="28"/>
                    <a:pt x="58" y="33"/>
                    <a:pt x="56" y="39"/>
                  </a:cubicBezTo>
                  <a:cubicBezTo>
                    <a:pt x="55" y="43"/>
                    <a:pt x="55" y="47"/>
                    <a:pt x="55" y="52"/>
                  </a:cubicBezTo>
                  <a:cubicBezTo>
                    <a:pt x="54" y="57"/>
                    <a:pt x="55" y="62"/>
                    <a:pt x="56" y="65"/>
                  </a:cubicBezTo>
                  <a:cubicBezTo>
                    <a:pt x="53" y="66"/>
                    <a:pt x="50" y="68"/>
                    <a:pt x="50" y="7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4" y="91"/>
                    <a:pt x="56" y="93"/>
                    <a:pt x="59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106"/>
                    <a:pt x="70" y="116"/>
                    <a:pt x="78" y="123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9"/>
                    <a:pt x="74" y="142"/>
                    <a:pt x="71" y="143"/>
                  </a:cubicBezTo>
                  <a:cubicBezTo>
                    <a:pt x="61" y="148"/>
                    <a:pt x="49" y="153"/>
                    <a:pt x="43" y="156"/>
                  </a:cubicBezTo>
                  <a:cubicBezTo>
                    <a:pt x="29" y="162"/>
                    <a:pt x="0" y="171"/>
                    <a:pt x="0" y="19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34"/>
                    <a:pt x="7" y="241"/>
                    <a:pt x="17" y="241"/>
                  </a:cubicBezTo>
                  <a:cubicBezTo>
                    <a:pt x="190" y="241"/>
                    <a:pt x="190" y="241"/>
                    <a:pt x="190" y="241"/>
                  </a:cubicBezTo>
                  <a:cubicBezTo>
                    <a:pt x="200" y="241"/>
                    <a:pt x="208" y="234"/>
                    <a:pt x="208" y="225"/>
                  </a:cubicBezTo>
                  <a:cubicBezTo>
                    <a:pt x="208" y="216"/>
                    <a:pt x="208" y="195"/>
                    <a:pt x="208" y="195"/>
                  </a:cubicBezTo>
                  <a:cubicBezTo>
                    <a:pt x="208" y="171"/>
                    <a:pt x="179" y="162"/>
                    <a:pt x="164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18" name="Freeform: Shape 31"/>
            <p:cNvSpPr>
              <a:spLocks/>
            </p:cNvSpPr>
            <p:nvPr/>
          </p:nvSpPr>
          <p:spPr bwMode="auto">
            <a:xfrm>
              <a:off x="7445890" y="4803284"/>
              <a:ext cx="420688" cy="485775"/>
            </a:xfrm>
            <a:custGeom>
              <a:avLst/>
              <a:gdLst>
                <a:gd name="T0" fmla="*/ 164 w 208"/>
                <a:gd name="T1" fmla="*/ 156 h 241"/>
                <a:gd name="T2" fmla="*/ 136 w 208"/>
                <a:gd name="T3" fmla="*/ 143 h 241"/>
                <a:gd name="T4" fmla="*/ 131 w 208"/>
                <a:gd name="T5" fmla="*/ 136 h 241"/>
                <a:gd name="T6" fmla="*/ 130 w 208"/>
                <a:gd name="T7" fmla="*/ 122 h 241"/>
                <a:gd name="T8" fmla="*/ 146 w 208"/>
                <a:gd name="T9" fmla="*/ 93 h 241"/>
                <a:gd name="T10" fmla="*/ 148 w 208"/>
                <a:gd name="T11" fmla="*/ 93 h 241"/>
                <a:gd name="T12" fmla="*/ 154 w 208"/>
                <a:gd name="T13" fmla="*/ 89 h 241"/>
                <a:gd name="T14" fmla="*/ 157 w 208"/>
                <a:gd name="T15" fmla="*/ 71 h 241"/>
                <a:gd name="T16" fmla="*/ 151 w 208"/>
                <a:gd name="T17" fmla="*/ 65 h 241"/>
                <a:gd name="T18" fmla="*/ 151 w 208"/>
                <a:gd name="T19" fmla="*/ 64 h 241"/>
                <a:gd name="T20" fmla="*/ 152 w 208"/>
                <a:gd name="T21" fmla="*/ 58 h 241"/>
                <a:gd name="T22" fmla="*/ 152 w 208"/>
                <a:gd name="T23" fmla="*/ 53 h 241"/>
                <a:gd name="T24" fmla="*/ 149 w 208"/>
                <a:gd name="T25" fmla="*/ 35 h 241"/>
                <a:gd name="T26" fmla="*/ 138 w 208"/>
                <a:gd name="T27" fmla="*/ 18 h 241"/>
                <a:gd name="T28" fmla="*/ 94 w 208"/>
                <a:gd name="T29" fmla="*/ 11 h 241"/>
                <a:gd name="T30" fmla="*/ 65 w 208"/>
                <a:gd name="T31" fmla="*/ 23 h 241"/>
                <a:gd name="T32" fmla="*/ 56 w 208"/>
                <a:gd name="T33" fmla="*/ 39 h 241"/>
                <a:gd name="T34" fmla="*/ 55 w 208"/>
                <a:gd name="T35" fmla="*/ 52 h 241"/>
                <a:gd name="T36" fmla="*/ 56 w 208"/>
                <a:gd name="T37" fmla="*/ 65 h 241"/>
                <a:gd name="T38" fmla="*/ 50 w 208"/>
                <a:gd name="T39" fmla="*/ 71 h 241"/>
                <a:gd name="T40" fmla="*/ 53 w 208"/>
                <a:gd name="T41" fmla="*/ 89 h 241"/>
                <a:gd name="T42" fmla="*/ 59 w 208"/>
                <a:gd name="T43" fmla="*/ 93 h 241"/>
                <a:gd name="T44" fmla="*/ 61 w 208"/>
                <a:gd name="T45" fmla="*/ 93 h 241"/>
                <a:gd name="T46" fmla="*/ 78 w 208"/>
                <a:gd name="T47" fmla="*/ 123 h 241"/>
                <a:gd name="T48" fmla="*/ 76 w 208"/>
                <a:gd name="T49" fmla="*/ 136 h 241"/>
                <a:gd name="T50" fmla="*/ 71 w 208"/>
                <a:gd name="T51" fmla="*/ 143 h 241"/>
                <a:gd name="T52" fmla="*/ 43 w 208"/>
                <a:gd name="T53" fmla="*/ 156 h 241"/>
                <a:gd name="T54" fmla="*/ 0 w 208"/>
                <a:gd name="T55" fmla="*/ 195 h 241"/>
                <a:gd name="T56" fmla="*/ 0 w 208"/>
                <a:gd name="T57" fmla="*/ 225 h 241"/>
                <a:gd name="T58" fmla="*/ 17 w 208"/>
                <a:gd name="T59" fmla="*/ 241 h 241"/>
                <a:gd name="T60" fmla="*/ 190 w 208"/>
                <a:gd name="T61" fmla="*/ 241 h 241"/>
                <a:gd name="T62" fmla="*/ 208 w 208"/>
                <a:gd name="T63" fmla="*/ 225 h 241"/>
                <a:gd name="T64" fmla="*/ 208 w 208"/>
                <a:gd name="T65" fmla="*/ 195 h 241"/>
                <a:gd name="T66" fmla="*/ 164 w 208"/>
                <a:gd name="T67" fmla="*/ 15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8" h="241">
                  <a:moveTo>
                    <a:pt x="164" y="156"/>
                  </a:moveTo>
                  <a:cubicBezTo>
                    <a:pt x="158" y="154"/>
                    <a:pt x="147" y="148"/>
                    <a:pt x="136" y="143"/>
                  </a:cubicBezTo>
                  <a:cubicBezTo>
                    <a:pt x="133" y="142"/>
                    <a:pt x="131" y="139"/>
                    <a:pt x="131" y="136"/>
                  </a:cubicBezTo>
                  <a:cubicBezTo>
                    <a:pt x="130" y="122"/>
                    <a:pt x="130" y="122"/>
                    <a:pt x="130" y="122"/>
                  </a:cubicBezTo>
                  <a:cubicBezTo>
                    <a:pt x="138" y="115"/>
                    <a:pt x="145" y="105"/>
                    <a:pt x="146" y="93"/>
                  </a:cubicBezTo>
                  <a:cubicBezTo>
                    <a:pt x="148" y="93"/>
                    <a:pt x="148" y="93"/>
                    <a:pt x="148" y="93"/>
                  </a:cubicBezTo>
                  <a:cubicBezTo>
                    <a:pt x="151" y="93"/>
                    <a:pt x="154" y="91"/>
                    <a:pt x="154" y="89"/>
                  </a:cubicBezTo>
                  <a:cubicBezTo>
                    <a:pt x="157" y="71"/>
                    <a:pt x="157" y="71"/>
                    <a:pt x="157" y="71"/>
                  </a:cubicBezTo>
                  <a:cubicBezTo>
                    <a:pt x="157" y="68"/>
                    <a:pt x="154" y="65"/>
                    <a:pt x="151" y="65"/>
                  </a:cubicBezTo>
                  <a:cubicBezTo>
                    <a:pt x="151" y="65"/>
                    <a:pt x="151" y="65"/>
                    <a:pt x="151" y="64"/>
                  </a:cubicBezTo>
                  <a:cubicBezTo>
                    <a:pt x="151" y="62"/>
                    <a:pt x="152" y="60"/>
                    <a:pt x="152" y="58"/>
                  </a:cubicBezTo>
                  <a:cubicBezTo>
                    <a:pt x="152" y="57"/>
                    <a:pt x="152" y="55"/>
                    <a:pt x="152" y="53"/>
                  </a:cubicBezTo>
                  <a:cubicBezTo>
                    <a:pt x="152" y="46"/>
                    <a:pt x="151" y="39"/>
                    <a:pt x="149" y="35"/>
                  </a:cubicBezTo>
                  <a:cubicBezTo>
                    <a:pt x="147" y="29"/>
                    <a:pt x="143" y="23"/>
                    <a:pt x="138" y="18"/>
                  </a:cubicBezTo>
                  <a:cubicBezTo>
                    <a:pt x="124" y="5"/>
                    <a:pt x="107" y="0"/>
                    <a:pt x="94" y="11"/>
                  </a:cubicBezTo>
                  <a:cubicBezTo>
                    <a:pt x="84" y="9"/>
                    <a:pt x="73" y="13"/>
                    <a:pt x="65" y="23"/>
                  </a:cubicBezTo>
                  <a:cubicBezTo>
                    <a:pt x="60" y="28"/>
                    <a:pt x="58" y="33"/>
                    <a:pt x="56" y="39"/>
                  </a:cubicBezTo>
                  <a:cubicBezTo>
                    <a:pt x="55" y="43"/>
                    <a:pt x="55" y="47"/>
                    <a:pt x="55" y="52"/>
                  </a:cubicBezTo>
                  <a:cubicBezTo>
                    <a:pt x="54" y="57"/>
                    <a:pt x="55" y="62"/>
                    <a:pt x="56" y="65"/>
                  </a:cubicBezTo>
                  <a:cubicBezTo>
                    <a:pt x="53" y="66"/>
                    <a:pt x="50" y="68"/>
                    <a:pt x="50" y="7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4" y="91"/>
                    <a:pt x="56" y="93"/>
                    <a:pt x="59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106"/>
                    <a:pt x="70" y="116"/>
                    <a:pt x="78" y="123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9"/>
                    <a:pt x="74" y="142"/>
                    <a:pt x="71" y="143"/>
                  </a:cubicBezTo>
                  <a:cubicBezTo>
                    <a:pt x="61" y="148"/>
                    <a:pt x="49" y="153"/>
                    <a:pt x="43" y="156"/>
                  </a:cubicBezTo>
                  <a:cubicBezTo>
                    <a:pt x="29" y="162"/>
                    <a:pt x="0" y="171"/>
                    <a:pt x="0" y="19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34"/>
                    <a:pt x="7" y="241"/>
                    <a:pt x="17" y="241"/>
                  </a:cubicBezTo>
                  <a:cubicBezTo>
                    <a:pt x="190" y="241"/>
                    <a:pt x="190" y="241"/>
                    <a:pt x="190" y="241"/>
                  </a:cubicBezTo>
                  <a:cubicBezTo>
                    <a:pt x="200" y="241"/>
                    <a:pt x="208" y="234"/>
                    <a:pt x="208" y="225"/>
                  </a:cubicBezTo>
                  <a:cubicBezTo>
                    <a:pt x="208" y="216"/>
                    <a:pt x="208" y="195"/>
                    <a:pt x="208" y="195"/>
                  </a:cubicBezTo>
                  <a:cubicBezTo>
                    <a:pt x="208" y="171"/>
                    <a:pt x="179" y="162"/>
                    <a:pt x="164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19" name="Freeform: Shape 32"/>
            <p:cNvSpPr>
              <a:spLocks/>
            </p:cNvSpPr>
            <p:nvPr/>
          </p:nvSpPr>
          <p:spPr bwMode="auto">
            <a:xfrm>
              <a:off x="7919856" y="4803284"/>
              <a:ext cx="420688" cy="485775"/>
            </a:xfrm>
            <a:custGeom>
              <a:avLst/>
              <a:gdLst>
                <a:gd name="T0" fmla="*/ 164 w 208"/>
                <a:gd name="T1" fmla="*/ 156 h 241"/>
                <a:gd name="T2" fmla="*/ 136 w 208"/>
                <a:gd name="T3" fmla="*/ 143 h 241"/>
                <a:gd name="T4" fmla="*/ 131 w 208"/>
                <a:gd name="T5" fmla="*/ 136 h 241"/>
                <a:gd name="T6" fmla="*/ 130 w 208"/>
                <a:gd name="T7" fmla="*/ 122 h 241"/>
                <a:gd name="T8" fmla="*/ 146 w 208"/>
                <a:gd name="T9" fmla="*/ 93 h 241"/>
                <a:gd name="T10" fmla="*/ 148 w 208"/>
                <a:gd name="T11" fmla="*/ 93 h 241"/>
                <a:gd name="T12" fmla="*/ 154 w 208"/>
                <a:gd name="T13" fmla="*/ 89 h 241"/>
                <a:gd name="T14" fmla="*/ 157 w 208"/>
                <a:gd name="T15" fmla="*/ 71 h 241"/>
                <a:gd name="T16" fmla="*/ 151 w 208"/>
                <a:gd name="T17" fmla="*/ 65 h 241"/>
                <a:gd name="T18" fmla="*/ 151 w 208"/>
                <a:gd name="T19" fmla="*/ 64 h 241"/>
                <a:gd name="T20" fmla="*/ 152 w 208"/>
                <a:gd name="T21" fmla="*/ 58 h 241"/>
                <a:gd name="T22" fmla="*/ 152 w 208"/>
                <a:gd name="T23" fmla="*/ 53 h 241"/>
                <a:gd name="T24" fmla="*/ 149 w 208"/>
                <a:gd name="T25" fmla="*/ 35 h 241"/>
                <a:gd name="T26" fmla="*/ 138 w 208"/>
                <a:gd name="T27" fmla="*/ 18 h 241"/>
                <a:gd name="T28" fmla="*/ 94 w 208"/>
                <a:gd name="T29" fmla="*/ 11 h 241"/>
                <a:gd name="T30" fmla="*/ 65 w 208"/>
                <a:gd name="T31" fmla="*/ 23 h 241"/>
                <a:gd name="T32" fmla="*/ 56 w 208"/>
                <a:gd name="T33" fmla="*/ 39 h 241"/>
                <a:gd name="T34" fmla="*/ 55 w 208"/>
                <a:gd name="T35" fmla="*/ 52 h 241"/>
                <a:gd name="T36" fmla="*/ 56 w 208"/>
                <a:gd name="T37" fmla="*/ 65 h 241"/>
                <a:gd name="T38" fmla="*/ 50 w 208"/>
                <a:gd name="T39" fmla="*/ 71 h 241"/>
                <a:gd name="T40" fmla="*/ 53 w 208"/>
                <a:gd name="T41" fmla="*/ 89 h 241"/>
                <a:gd name="T42" fmla="*/ 59 w 208"/>
                <a:gd name="T43" fmla="*/ 93 h 241"/>
                <a:gd name="T44" fmla="*/ 61 w 208"/>
                <a:gd name="T45" fmla="*/ 93 h 241"/>
                <a:gd name="T46" fmla="*/ 78 w 208"/>
                <a:gd name="T47" fmla="*/ 123 h 241"/>
                <a:gd name="T48" fmla="*/ 76 w 208"/>
                <a:gd name="T49" fmla="*/ 136 h 241"/>
                <a:gd name="T50" fmla="*/ 71 w 208"/>
                <a:gd name="T51" fmla="*/ 143 h 241"/>
                <a:gd name="T52" fmla="*/ 43 w 208"/>
                <a:gd name="T53" fmla="*/ 156 h 241"/>
                <a:gd name="T54" fmla="*/ 0 w 208"/>
                <a:gd name="T55" fmla="*/ 195 h 241"/>
                <a:gd name="T56" fmla="*/ 0 w 208"/>
                <a:gd name="T57" fmla="*/ 225 h 241"/>
                <a:gd name="T58" fmla="*/ 17 w 208"/>
                <a:gd name="T59" fmla="*/ 241 h 241"/>
                <a:gd name="T60" fmla="*/ 190 w 208"/>
                <a:gd name="T61" fmla="*/ 241 h 241"/>
                <a:gd name="T62" fmla="*/ 208 w 208"/>
                <a:gd name="T63" fmla="*/ 225 h 241"/>
                <a:gd name="T64" fmla="*/ 208 w 208"/>
                <a:gd name="T65" fmla="*/ 195 h 241"/>
                <a:gd name="T66" fmla="*/ 164 w 208"/>
                <a:gd name="T67" fmla="*/ 15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8" h="241">
                  <a:moveTo>
                    <a:pt x="164" y="156"/>
                  </a:moveTo>
                  <a:cubicBezTo>
                    <a:pt x="158" y="154"/>
                    <a:pt x="147" y="148"/>
                    <a:pt x="136" y="143"/>
                  </a:cubicBezTo>
                  <a:cubicBezTo>
                    <a:pt x="133" y="142"/>
                    <a:pt x="131" y="139"/>
                    <a:pt x="131" y="136"/>
                  </a:cubicBezTo>
                  <a:cubicBezTo>
                    <a:pt x="130" y="122"/>
                    <a:pt x="130" y="122"/>
                    <a:pt x="130" y="122"/>
                  </a:cubicBezTo>
                  <a:cubicBezTo>
                    <a:pt x="138" y="115"/>
                    <a:pt x="145" y="105"/>
                    <a:pt x="146" y="93"/>
                  </a:cubicBezTo>
                  <a:cubicBezTo>
                    <a:pt x="148" y="93"/>
                    <a:pt x="148" y="93"/>
                    <a:pt x="148" y="93"/>
                  </a:cubicBezTo>
                  <a:cubicBezTo>
                    <a:pt x="151" y="93"/>
                    <a:pt x="154" y="91"/>
                    <a:pt x="154" y="89"/>
                  </a:cubicBezTo>
                  <a:cubicBezTo>
                    <a:pt x="157" y="71"/>
                    <a:pt x="157" y="71"/>
                    <a:pt x="157" y="71"/>
                  </a:cubicBezTo>
                  <a:cubicBezTo>
                    <a:pt x="157" y="68"/>
                    <a:pt x="154" y="65"/>
                    <a:pt x="151" y="65"/>
                  </a:cubicBezTo>
                  <a:cubicBezTo>
                    <a:pt x="151" y="65"/>
                    <a:pt x="151" y="65"/>
                    <a:pt x="151" y="64"/>
                  </a:cubicBezTo>
                  <a:cubicBezTo>
                    <a:pt x="151" y="62"/>
                    <a:pt x="152" y="60"/>
                    <a:pt x="152" y="58"/>
                  </a:cubicBezTo>
                  <a:cubicBezTo>
                    <a:pt x="152" y="57"/>
                    <a:pt x="152" y="55"/>
                    <a:pt x="152" y="53"/>
                  </a:cubicBezTo>
                  <a:cubicBezTo>
                    <a:pt x="152" y="46"/>
                    <a:pt x="151" y="39"/>
                    <a:pt x="149" y="35"/>
                  </a:cubicBezTo>
                  <a:cubicBezTo>
                    <a:pt x="147" y="29"/>
                    <a:pt x="143" y="23"/>
                    <a:pt x="138" y="18"/>
                  </a:cubicBezTo>
                  <a:cubicBezTo>
                    <a:pt x="124" y="5"/>
                    <a:pt x="107" y="0"/>
                    <a:pt x="94" y="11"/>
                  </a:cubicBezTo>
                  <a:cubicBezTo>
                    <a:pt x="84" y="9"/>
                    <a:pt x="73" y="13"/>
                    <a:pt x="65" y="23"/>
                  </a:cubicBezTo>
                  <a:cubicBezTo>
                    <a:pt x="60" y="28"/>
                    <a:pt x="58" y="33"/>
                    <a:pt x="56" y="39"/>
                  </a:cubicBezTo>
                  <a:cubicBezTo>
                    <a:pt x="55" y="43"/>
                    <a:pt x="55" y="47"/>
                    <a:pt x="55" y="52"/>
                  </a:cubicBezTo>
                  <a:cubicBezTo>
                    <a:pt x="54" y="57"/>
                    <a:pt x="55" y="62"/>
                    <a:pt x="56" y="65"/>
                  </a:cubicBezTo>
                  <a:cubicBezTo>
                    <a:pt x="53" y="66"/>
                    <a:pt x="50" y="68"/>
                    <a:pt x="50" y="7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4" y="91"/>
                    <a:pt x="56" y="93"/>
                    <a:pt x="59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106"/>
                    <a:pt x="70" y="116"/>
                    <a:pt x="78" y="123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9"/>
                    <a:pt x="74" y="142"/>
                    <a:pt x="71" y="143"/>
                  </a:cubicBezTo>
                  <a:cubicBezTo>
                    <a:pt x="61" y="148"/>
                    <a:pt x="49" y="153"/>
                    <a:pt x="43" y="156"/>
                  </a:cubicBezTo>
                  <a:cubicBezTo>
                    <a:pt x="29" y="162"/>
                    <a:pt x="0" y="171"/>
                    <a:pt x="0" y="19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34"/>
                    <a:pt x="7" y="241"/>
                    <a:pt x="17" y="241"/>
                  </a:cubicBezTo>
                  <a:cubicBezTo>
                    <a:pt x="190" y="241"/>
                    <a:pt x="190" y="241"/>
                    <a:pt x="190" y="241"/>
                  </a:cubicBezTo>
                  <a:cubicBezTo>
                    <a:pt x="200" y="241"/>
                    <a:pt x="208" y="234"/>
                    <a:pt x="208" y="225"/>
                  </a:cubicBezTo>
                  <a:cubicBezTo>
                    <a:pt x="208" y="216"/>
                    <a:pt x="208" y="195"/>
                    <a:pt x="208" y="195"/>
                  </a:cubicBezTo>
                  <a:cubicBezTo>
                    <a:pt x="208" y="171"/>
                    <a:pt x="179" y="162"/>
                    <a:pt x="164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0" name="Freeform: Shape 33"/>
            <p:cNvSpPr>
              <a:spLocks/>
            </p:cNvSpPr>
            <p:nvPr/>
          </p:nvSpPr>
          <p:spPr bwMode="auto">
            <a:xfrm>
              <a:off x="8393822" y="4803284"/>
              <a:ext cx="420688" cy="485775"/>
            </a:xfrm>
            <a:custGeom>
              <a:avLst/>
              <a:gdLst>
                <a:gd name="T0" fmla="*/ 164 w 208"/>
                <a:gd name="T1" fmla="*/ 156 h 241"/>
                <a:gd name="T2" fmla="*/ 136 w 208"/>
                <a:gd name="T3" fmla="*/ 143 h 241"/>
                <a:gd name="T4" fmla="*/ 131 w 208"/>
                <a:gd name="T5" fmla="*/ 136 h 241"/>
                <a:gd name="T6" fmla="*/ 130 w 208"/>
                <a:gd name="T7" fmla="*/ 122 h 241"/>
                <a:gd name="T8" fmla="*/ 146 w 208"/>
                <a:gd name="T9" fmla="*/ 93 h 241"/>
                <a:gd name="T10" fmla="*/ 148 w 208"/>
                <a:gd name="T11" fmla="*/ 93 h 241"/>
                <a:gd name="T12" fmla="*/ 154 w 208"/>
                <a:gd name="T13" fmla="*/ 89 h 241"/>
                <a:gd name="T14" fmla="*/ 157 w 208"/>
                <a:gd name="T15" fmla="*/ 71 h 241"/>
                <a:gd name="T16" fmla="*/ 151 w 208"/>
                <a:gd name="T17" fmla="*/ 65 h 241"/>
                <a:gd name="T18" fmla="*/ 151 w 208"/>
                <a:gd name="T19" fmla="*/ 64 h 241"/>
                <a:gd name="T20" fmla="*/ 152 w 208"/>
                <a:gd name="T21" fmla="*/ 58 h 241"/>
                <a:gd name="T22" fmla="*/ 152 w 208"/>
                <a:gd name="T23" fmla="*/ 53 h 241"/>
                <a:gd name="T24" fmla="*/ 149 w 208"/>
                <a:gd name="T25" fmla="*/ 35 h 241"/>
                <a:gd name="T26" fmla="*/ 138 w 208"/>
                <a:gd name="T27" fmla="*/ 18 h 241"/>
                <a:gd name="T28" fmla="*/ 94 w 208"/>
                <a:gd name="T29" fmla="*/ 11 h 241"/>
                <a:gd name="T30" fmla="*/ 65 w 208"/>
                <a:gd name="T31" fmla="*/ 23 h 241"/>
                <a:gd name="T32" fmla="*/ 56 w 208"/>
                <a:gd name="T33" fmla="*/ 39 h 241"/>
                <a:gd name="T34" fmla="*/ 55 w 208"/>
                <a:gd name="T35" fmla="*/ 52 h 241"/>
                <a:gd name="T36" fmla="*/ 56 w 208"/>
                <a:gd name="T37" fmla="*/ 65 h 241"/>
                <a:gd name="T38" fmla="*/ 50 w 208"/>
                <a:gd name="T39" fmla="*/ 71 h 241"/>
                <a:gd name="T40" fmla="*/ 53 w 208"/>
                <a:gd name="T41" fmla="*/ 89 h 241"/>
                <a:gd name="T42" fmla="*/ 59 w 208"/>
                <a:gd name="T43" fmla="*/ 93 h 241"/>
                <a:gd name="T44" fmla="*/ 61 w 208"/>
                <a:gd name="T45" fmla="*/ 93 h 241"/>
                <a:gd name="T46" fmla="*/ 78 w 208"/>
                <a:gd name="T47" fmla="*/ 123 h 241"/>
                <a:gd name="T48" fmla="*/ 76 w 208"/>
                <a:gd name="T49" fmla="*/ 136 h 241"/>
                <a:gd name="T50" fmla="*/ 71 w 208"/>
                <a:gd name="T51" fmla="*/ 143 h 241"/>
                <a:gd name="T52" fmla="*/ 43 w 208"/>
                <a:gd name="T53" fmla="*/ 156 h 241"/>
                <a:gd name="T54" fmla="*/ 0 w 208"/>
                <a:gd name="T55" fmla="*/ 195 h 241"/>
                <a:gd name="T56" fmla="*/ 0 w 208"/>
                <a:gd name="T57" fmla="*/ 225 h 241"/>
                <a:gd name="T58" fmla="*/ 17 w 208"/>
                <a:gd name="T59" fmla="*/ 241 h 241"/>
                <a:gd name="T60" fmla="*/ 190 w 208"/>
                <a:gd name="T61" fmla="*/ 241 h 241"/>
                <a:gd name="T62" fmla="*/ 208 w 208"/>
                <a:gd name="T63" fmla="*/ 225 h 241"/>
                <a:gd name="T64" fmla="*/ 208 w 208"/>
                <a:gd name="T65" fmla="*/ 195 h 241"/>
                <a:gd name="T66" fmla="*/ 164 w 208"/>
                <a:gd name="T67" fmla="*/ 15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8" h="241">
                  <a:moveTo>
                    <a:pt x="164" y="156"/>
                  </a:moveTo>
                  <a:cubicBezTo>
                    <a:pt x="158" y="154"/>
                    <a:pt x="147" y="148"/>
                    <a:pt x="136" y="143"/>
                  </a:cubicBezTo>
                  <a:cubicBezTo>
                    <a:pt x="133" y="142"/>
                    <a:pt x="131" y="139"/>
                    <a:pt x="131" y="136"/>
                  </a:cubicBezTo>
                  <a:cubicBezTo>
                    <a:pt x="130" y="122"/>
                    <a:pt x="130" y="122"/>
                    <a:pt x="130" y="122"/>
                  </a:cubicBezTo>
                  <a:cubicBezTo>
                    <a:pt x="138" y="115"/>
                    <a:pt x="145" y="105"/>
                    <a:pt x="146" y="93"/>
                  </a:cubicBezTo>
                  <a:cubicBezTo>
                    <a:pt x="148" y="93"/>
                    <a:pt x="148" y="93"/>
                    <a:pt x="148" y="93"/>
                  </a:cubicBezTo>
                  <a:cubicBezTo>
                    <a:pt x="151" y="93"/>
                    <a:pt x="154" y="91"/>
                    <a:pt x="154" y="89"/>
                  </a:cubicBezTo>
                  <a:cubicBezTo>
                    <a:pt x="157" y="71"/>
                    <a:pt x="157" y="71"/>
                    <a:pt x="157" y="71"/>
                  </a:cubicBezTo>
                  <a:cubicBezTo>
                    <a:pt x="157" y="68"/>
                    <a:pt x="154" y="65"/>
                    <a:pt x="151" y="65"/>
                  </a:cubicBezTo>
                  <a:cubicBezTo>
                    <a:pt x="151" y="65"/>
                    <a:pt x="151" y="65"/>
                    <a:pt x="151" y="64"/>
                  </a:cubicBezTo>
                  <a:cubicBezTo>
                    <a:pt x="151" y="62"/>
                    <a:pt x="152" y="60"/>
                    <a:pt x="152" y="58"/>
                  </a:cubicBezTo>
                  <a:cubicBezTo>
                    <a:pt x="152" y="57"/>
                    <a:pt x="152" y="55"/>
                    <a:pt x="152" y="53"/>
                  </a:cubicBezTo>
                  <a:cubicBezTo>
                    <a:pt x="152" y="46"/>
                    <a:pt x="151" y="39"/>
                    <a:pt x="149" y="35"/>
                  </a:cubicBezTo>
                  <a:cubicBezTo>
                    <a:pt x="147" y="29"/>
                    <a:pt x="143" y="23"/>
                    <a:pt x="138" y="18"/>
                  </a:cubicBezTo>
                  <a:cubicBezTo>
                    <a:pt x="124" y="5"/>
                    <a:pt x="107" y="0"/>
                    <a:pt x="94" y="11"/>
                  </a:cubicBezTo>
                  <a:cubicBezTo>
                    <a:pt x="84" y="9"/>
                    <a:pt x="73" y="13"/>
                    <a:pt x="65" y="23"/>
                  </a:cubicBezTo>
                  <a:cubicBezTo>
                    <a:pt x="60" y="28"/>
                    <a:pt x="58" y="33"/>
                    <a:pt x="56" y="39"/>
                  </a:cubicBezTo>
                  <a:cubicBezTo>
                    <a:pt x="55" y="43"/>
                    <a:pt x="55" y="47"/>
                    <a:pt x="55" y="52"/>
                  </a:cubicBezTo>
                  <a:cubicBezTo>
                    <a:pt x="54" y="57"/>
                    <a:pt x="55" y="62"/>
                    <a:pt x="56" y="65"/>
                  </a:cubicBezTo>
                  <a:cubicBezTo>
                    <a:pt x="53" y="66"/>
                    <a:pt x="50" y="68"/>
                    <a:pt x="50" y="7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4" y="91"/>
                    <a:pt x="56" y="93"/>
                    <a:pt x="59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106"/>
                    <a:pt x="70" y="116"/>
                    <a:pt x="78" y="123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9"/>
                    <a:pt x="74" y="142"/>
                    <a:pt x="71" y="143"/>
                  </a:cubicBezTo>
                  <a:cubicBezTo>
                    <a:pt x="61" y="148"/>
                    <a:pt x="49" y="153"/>
                    <a:pt x="43" y="156"/>
                  </a:cubicBezTo>
                  <a:cubicBezTo>
                    <a:pt x="29" y="162"/>
                    <a:pt x="0" y="171"/>
                    <a:pt x="0" y="19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34"/>
                    <a:pt x="7" y="241"/>
                    <a:pt x="17" y="241"/>
                  </a:cubicBezTo>
                  <a:cubicBezTo>
                    <a:pt x="190" y="241"/>
                    <a:pt x="190" y="241"/>
                    <a:pt x="190" y="241"/>
                  </a:cubicBezTo>
                  <a:cubicBezTo>
                    <a:pt x="200" y="241"/>
                    <a:pt x="208" y="234"/>
                    <a:pt x="208" y="225"/>
                  </a:cubicBezTo>
                  <a:cubicBezTo>
                    <a:pt x="208" y="216"/>
                    <a:pt x="208" y="195"/>
                    <a:pt x="208" y="195"/>
                  </a:cubicBezTo>
                  <a:cubicBezTo>
                    <a:pt x="208" y="171"/>
                    <a:pt x="179" y="162"/>
                    <a:pt x="164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1" name="Freeform: Shape 34"/>
            <p:cNvSpPr>
              <a:spLocks/>
            </p:cNvSpPr>
            <p:nvPr/>
          </p:nvSpPr>
          <p:spPr bwMode="auto">
            <a:xfrm>
              <a:off x="8867788" y="4803284"/>
              <a:ext cx="420688" cy="485775"/>
            </a:xfrm>
            <a:custGeom>
              <a:avLst/>
              <a:gdLst>
                <a:gd name="T0" fmla="*/ 164 w 208"/>
                <a:gd name="T1" fmla="*/ 156 h 241"/>
                <a:gd name="T2" fmla="*/ 136 w 208"/>
                <a:gd name="T3" fmla="*/ 143 h 241"/>
                <a:gd name="T4" fmla="*/ 131 w 208"/>
                <a:gd name="T5" fmla="*/ 136 h 241"/>
                <a:gd name="T6" fmla="*/ 130 w 208"/>
                <a:gd name="T7" fmla="*/ 122 h 241"/>
                <a:gd name="T8" fmla="*/ 146 w 208"/>
                <a:gd name="T9" fmla="*/ 93 h 241"/>
                <a:gd name="T10" fmla="*/ 148 w 208"/>
                <a:gd name="T11" fmla="*/ 93 h 241"/>
                <a:gd name="T12" fmla="*/ 154 w 208"/>
                <a:gd name="T13" fmla="*/ 89 h 241"/>
                <a:gd name="T14" fmla="*/ 157 w 208"/>
                <a:gd name="T15" fmla="*/ 71 h 241"/>
                <a:gd name="T16" fmla="*/ 151 w 208"/>
                <a:gd name="T17" fmla="*/ 65 h 241"/>
                <a:gd name="T18" fmla="*/ 151 w 208"/>
                <a:gd name="T19" fmla="*/ 64 h 241"/>
                <a:gd name="T20" fmla="*/ 152 w 208"/>
                <a:gd name="T21" fmla="*/ 58 h 241"/>
                <a:gd name="T22" fmla="*/ 152 w 208"/>
                <a:gd name="T23" fmla="*/ 53 h 241"/>
                <a:gd name="T24" fmla="*/ 149 w 208"/>
                <a:gd name="T25" fmla="*/ 35 h 241"/>
                <a:gd name="T26" fmla="*/ 138 w 208"/>
                <a:gd name="T27" fmla="*/ 18 h 241"/>
                <a:gd name="T28" fmla="*/ 94 w 208"/>
                <a:gd name="T29" fmla="*/ 11 h 241"/>
                <a:gd name="T30" fmla="*/ 65 w 208"/>
                <a:gd name="T31" fmla="*/ 23 h 241"/>
                <a:gd name="T32" fmla="*/ 56 w 208"/>
                <a:gd name="T33" fmla="*/ 39 h 241"/>
                <a:gd name="T34" fmla="*/ 55 w 208"/>
                <a:gd name="T35" fmla="*/ 52 h 241"/>
                <a:gd name="T36" fmla="*/ 56 w 208"/>
                <a:gd name="T37" fmla="*/ 65 h 241"/>
                <a:gd name="T38" fmla="*/ 50 w 208"/>
                <a:gd name="T39" fmla="*/ 71 h 241"/>
                <a:gd name="T40" fmla="*/ 53 w 208"/>
                <a:gd name="T41" fmla="*/ 89 h 241"/>
                <a:gd name="T42" fmla="*/ 59 w 208"/>
                <a:gd name="T43" fmla="*/ 93 h 241"/>
                <a:gd name="T44" fmla="*/ 61 w 208"/>
                <a:gd name="T45" fmla="*/ 93 h 241"/>
                <a:gd name="T46" fmla="*/ 78 w 208"/>
                <a:gd name="T47" fmla="*/ 123 h 241"/>
                <a:gd name="T48" fmla="*/ 76 w 208"/>
                <a:gd name="T49" fmla="*/ 136 h 241"/>
                <a:gd name="T50" fmla="*/ 71 w 208"/>
                <a:gd name="T51" fmla="*/ 143 h 241"/>
                <a:gd name="T52" fmla="*/ 43 w 208"/>
                <a:gd name="T53" fmla="*/ 156 h 241"/>
                <a:gd name="T54" fmla="*/ 0 w 208"/>
                <a:gd name="T55" fmla="*/ 195 h 241"/>
                <a:gd name="T56" fmla="*/ 0 w 208"/>
                <a:gd name="T57" fmla="*/ 225 h 241"/>
                <a:gd name="T58" fmla="*/ 17 w 208"/>
                <a:gd name="T59" fmla="*/ 241 h 241"/>
                <a:gd name="T60" fmla="*/ 190 w 208"/>
                <a:gd name="T61" fmla="*/ 241 h 241"/>
                <a:gd name="T62" fmla="*/ 208 w 208"/>
                <a:gd name="T63" fmla="*/ 225 h 241"/>
                <a:gd name="T64" fmla="*/ 208 w 208"/>
                <a:gd name="T65" fmla="*/ 195 h 241"/>
                <a:gd name="T66" fmla="*/ 164 w 208"/>
                <a:gd name="T67" fmla="*/ 15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8" h="241">
                  <a:moveTo>
                    <a:pt x="164" y="156"/>
                  </a:moveTo>
                  <a:cubicBezTo>
                    <a:pt x="158" y="154"/>
                    <a:pt x="147" y="148"/>
                    <a:pt x="136" y="143"/>
                  </a:cubicBezTo>
                  <a:cubicBezTo>
                    <a:pt x="133" y="142"/>
                    <a:pt x="131" y="139"/>
                    <a:pt x="131" y="136"/>
                  </a:cubicBezTo>
                  <a:cubicBezTo>
                    <a:pt x="130" y="122"/>
                    <a:pt x="130" y="122"/>
                    <a:pt x="130" y="122"/>
                  </a:cubicBezTo>
                  <a:cubicBezTo>
                    <a:pt x="138" y="115"/>
                    <a:pt x="145" y="105"/>
                    <a:pt x="146" y="93"/>
                  </a:cubicBezTo>
                  <a:cubicBezTo>
                    <a:pt x="148" y="93"/>
                    <a:pt x="148" y="93"/>
                    <a:pt x="148" y="93"/>
                  </a:cubicBezTo>
                  <a:cubicBezTo>
                    <a:pt x="151" y="93"/>
                    <a:pt x="154" y="91"/>
                    <a:pt x="154" y="89"/>
                  </a:cubicBezTo>
                  <a:cubicBezTo>
                    <a:pt x="157" y="71"/>
                    <a:pt x="157" y="71"/>
                    <a:pt x="157" y="71"/>
                  </a:cubicBezTo>
                  <a:cubicBezTo>
                    <a:pt x="157" y="68"/>
                    <a:pt x="154" y="65"/>
                    <a:pt x="151" y="65"/>
                  </a:cubicBezTo>
                  <a:cubicBezTo>
                    <a:pt x="151" y="65"/>
                    <a:pt x="151" y="65"/>
                    <a:pt x="151" y="64"/>
                  </a:cubicBezTo>
                  <a:cubicBezTo>
                    <a:pt x="151" y="62"/>
                    <a:pt x="152" y="60"/>
                    <a:pt x="152" y="58"/>
                  </a:cubicBezTo>
                  <a:cubicBezTo>
                    <a:pt x="152" y="57"/>
                    <a:pt x="152" y="55"/>
                    <a:pt x="152" y="53"/>
                  </a:cubicBezTo>
                  <a:cubicBezTo>
                    <a:pt x="152" y="46"/>
                    <a:pt x="151" y="39"/>
                    <a:pt x="149" y="35"/>
                  </a:cubicBezTo>
                  <a:cubicBezTo>
                    <a:pt x="147" y="29"/>
                    <a:pt x="143" y="23"/>
                    <a:pt x="138" y="18"/>
                  </a:cubicBezTo>
                  <a:cubicBezTo>
                    <a:pt x="124" y="5"/>
                    <a:pt x="107" y="0"/>
                    <a:pt x="94" y="11"/>
                  </a:cubicBezTo>
                  <a:cubicBezTo>
                    <a:pt x="84" y="9"/>
                    <a:pt x="73" y="13"/>
                    <a:pt x="65" y="23"/>
                  </a:cubicBezTo>
                  <a:cubicBezTo>
                    <a:pt x="60" y="28"/>
                    <a:pt x="58" y="33"/>
                    <a:pt x="56" y="39"/>
                  </a:cubicBezTo>
                  <a:cubicBezTo>
                    <a:pt x="55" y="43"/>
                    <a:pt x="55" y="47"/>
                    <a:pt x="55" y="52"/>
                  </a:cubicBezTo>
                  <a:cubicBezTo>
                    <a:pt x="54" y="57"/>
                    <a:pt x="55" y="62"/>
                    <a:pt x="56" y="65"/>
                  </a:cubicBezTo>
                  <a:cubicBezTo>
                    <a:pt x="53" y="66"/>
                    <a:pt x="50" y="68"/>
                    <a:pt x="50" y="7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4" y="91"/>
                    <a:pt x="56" y="93"/>
                    <a:pt x="59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106"/>
                    <a:pt x="70" y="116"/>
                    <a:pt x="78" y="123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9"/>
                    <a:pt x="74" y="142"/>
                    <a:pt x="71" y="143"/>
                  </a:cubicBezTo>
                  <a:cubicBezTo>
                    <a:pt x="61" y="148"/>
                    <a:pt x="49" y="153"/>
                    <a:pt x="43" y="156"/>
                  </a:cubicBezTo>
                  <a:cubicBezTo>
                    <a:pt x="29" y="162"/>
                    <a:pt x="0" y="171"/>
                    <a:pt x="0" y="19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34"/>
                    <a:pt x="7" y="241"/>
                    <a:pt x="17" y="241"/>
                  </a:cubicBezTo>
                  <a:cubicBezTo>
                    <a:pt x="190" y="241"/>
                    <a:pt x="190" y="241"/>
                    <a:pt x="190" y="241"/>
                  </a:cubicBezTo>
                  <a:cubicBezTo>
                    <a:pt x="200" y="241"/>
                    <a:pt x="208" y="234"/>
                    <a:pt x="208" y="225"/>
                  </a:cubicBezTo>
                  <a:cubicBezTo>
                    <a:pt x="208" y="216"/>
                    <a:pt x="208" y="195"/>
                    <a:pt x="208" y="195"/>
                  </a:cubicBezTo>
                  <a:cubicBezTo>
                    <a:pt x="208" y="171"/>
                    <a:pt x="179" y="162"/>
                    <a:pt x="164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2" name="Freeform: Shape 35"/>
            <p:cNvSpPr>
              <a:spLocks/>
            </p:cNvSpPr>
            <p:nvPr/>
          </p:nvSpPr>
          <p:spPr bwMode="auto">
            <a:xfrm>
              <a:off x="9341754" y="4803284"/>
              <a:ext cx="420688" cy="485775"/>
            </a:xfrm>
            <a:custGeom>
              <a:avLst/>
              <a:gdLst>
                <a:gd name="T0" fmla="*/ 164 w 208"/>
                <a:gd name="T1" fmla="*/ 156 h 241"/>
                <a:gd name="T2" fmla="*/ 136 w 208"/>
                <a:gd name="T3" fmla="*/ 143 h 241"/>
                <a:gd name="T4" fmla="*/ 131 w 208"/>
                <a:gd name="T5" fmla="*/ 136 h 241"/>
                <a:gd name="T6" fmla="*/ 130 w 208"/>
                <a:gd name="T7" fmla="*/ 122 h 241"/>
                <a:gd name="T8" fmla="*/ 146 w 208"/>
                <a:gd name="T9" fmla="*/ 93 h 241"/>
                <a:gd name="T10" fmla="*/ 148 w 208"/>
                <a:gd name="T11" fmla="*/ 93 h 241"/>
                <a:gd name="T12" fmla="*/ 154 w 208"/>
                <a:gd name="T13" fmla="*/ 89 h 241"/>
                <a:gd name="T14" fmla="*/ 157 w 208"/>
                <a:gd name="T15" fmla="*/ 71 h 241"/>
                <a:gd name="T16" fmla="*/ 151 w 208"/>
                <a:gd name="T17" fmla="*/ 65 h 241"/>
                <a:gd name="T18" fmla="*/ 151 w 208"/>
                <a:gd name="T19" fmla="*/ 64 h 241"/>
                <a:gd name="T20" fmla="*/ 152 w 208"/>
                <a:gd name="T21" fmla="*/ 58 h 241"/>
                <a:gd name="T22" fmla="*/ 152 w 208"/>
                <a:gd name="T23" fmla="*/ 53 h 241"/>
                <a:gd name="T24" fmla="*/ 149 w 208"/>
                <a:gd name="T25" fmla="*/ 35 h 241"/>
                <a:gd name="T26" fmla="*/ 138 w 208"/>
                <a:gd name="T27" fmla="*/ 18 h 241"/>
                <a:gd name="T28" fmla="*/ 94 w 208"/>
                <a:gd name="T29" fmla="*/ 11 h 241"/>
                <a:gd name="T30" fmla="*/ 65 w 208"/>
                <a:gd name="T31" fmla="*/ 23 h 241"/>
                <a:gd name="T32" fmla="*/ 56 w 208"/>
                <a:gd name="T33" fmla="*/ 39 h 241"/>
                <a:gd name="T34" fmla="*/ 55 w 208"/>
                <a:gd name="T35" fmla="*/ 52 h 241"/>
                <a:gd name="T36" fmla="*/ 56 w 208"/>
                <a:gd name="T37" fmla="*/ 65 h 241"/>
                <a:gd name="T38" fmla="*/ 50 w 208"/>
                <a:gd name="T39" fmla="*/ 71 h 241"/>
                <a:gd name="T40" fmla="*/ 53 w 208"/>
                <a:gd name="T41" fmla="*/ 89 h 241"/>
                <a:gd name="T42" fmla="*/ 59 w 208"/>
                <a:gd name="T43" fmla="*/ 93 h 241"/>
                <a:gd name="T44" fmla="*/ 61 w 208"/>
                <a:gd name="T45" fmla="*/ 93 h 241"/>
                <a:gd name="T46" fmla="*/ 78 w 208"/>
                <a:gd name="T47" fmla="*/ 123 h 241"/>
                <a:gd name="T48" fmla="*/ 76 w 208"/>
                <a:gd name="T49" fmla="*/ 136 h 241"/>
                <a:gd name="T50" fmla="*/ 71 w 208"/>
                <a:gd name="T51" fmla="*/ 143 h 241"/>
                <a:gd name="T52" fmla="*/ 43 w 208"/>
                <a:gd name="T53" fmla="*/ 156 h 241"/>
                <a:gd name="T54" fmla="*/ 0 w 208"/>
                <a:gd name="T55" fmla="*/ 195 h 241"/>
                <a:gd name="T56" fmla="*/ 0 w 208"/>
                <a:gd name="T57" fmla="*/ 225 h 241"/>
                <a:gd name="T58" fmla="*/ 17 w 208"/>
                <a:gd name="T59" fmla="*/ 241 h 241"/>
                <a:gd name="T60" fmla="*/ 190 w 208"/>
                <a:gd name="T61" fmla="*/ 241 h 241"/>
                <a:gd name="T62" fmla="*/ 208 w 208"/>
                <a:gd name="T63" fmla="*/ 225 h 241"/>
                <a:gd name="T64" fmla="*/ 208 w 208"/>
                <a:gd name="T65" fmla="*/ 195 h 241"/>
                <a:gd name="T66" fmla="*/ 164 w 208"/>
                <a:gd name="T67" fmla="*/ 15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8" h="241">
                  <a:moveTo>
                    <a:pt x="164" y="156"/>
                  </a:moveTo>
                  <a:cubicBezTo>
                    <a:pt x="158" y="154"/>
                    <a:pt x="147" y="148"/>
                    <a:pt x="136" y="143"/>
                  </a:cubicBezTo>
                  <a:cubicBezTo>
                    <a:pt x="133" y="142"/>
                    <a:pt x="131" y="139"/>
                    <a:pt x="131" y="136"/>
                  </a:cubicBezTo>
                  <a:cubicBezTo>
                    <a:pt x="130" y="122"/>
                    <a:pt x="130" y="122"/>
                    <a:pt x="130" y="122"/>
                  </a:cubicBezTo>
                  <a:cubicBezTo>
                    <a:pt x="138" y="115"/>
                    <a:pt x="145" y="105"/>
                    <a:pt x="146" y="93"/>
                  </a:cubicBezTo>
                  <a:cubicBezTo>
                    <a:pt x="148" y="93"/>
                    <a:pt x="148" y="93"/>
                    <a:pt x="148" y="93"/>
                  </a:cubicBezTo>
                  <a:cubicBezTo>
                    <a:pt x="151" y="93"/>
                    <a:pt x="154" y="91"/>
                    <a:pt x="154" y="89"/>
                  </a:cubicBezTo>
                  <a:cubicBezTo>
                    <a:pt x="157" y="71"/>
                    <a:pt x="157" y="71"/>
                    <a:pt x="157" y="71"/>
                  </a:cubicBezTo>
                  <a:cubicBezTo>
                    <a:pt x="157" y="68"/>
                    <a:pt x="154" y="65"/>
                    <a:pt x="151" y="65"/>
                  </a:cubicBezTo>
                  <a:cubicBezTo>
                    <a:pt x="151" y="65"/>
                    <a:pt x="151" y="65"/>
                    <a:pt x="151" y="64"/>
                  </a:cubicBezTo>
                  <a:cubicBezTo>
                    <a:pt x="151" y="62"/>
                    <a:pt x="152" y="60"/>
                    <a:pt x="152" y="58"/>
                  </a:cubicBezTo>
                  <a:cubicBezTo>
                    <a:pt x="152" y="57"/>
                    <a:pt x="152" y="55"/>
                    <a:pt x="152" y="53"/>
                  </a:cubicBezTo>
                  <a:cubicBezTo>
                    <a:pt x="152" y="46"/>
                    <a:pt x="151" y="39"/>
                    <a:pt x="149" y="35"/>
                  </a:cubicBezTo>
                  <a:cubicBezTo>
                    <a:pt x="147" y="29"/>
                    <a:pt x="143" y="23"/>
                    <a:pt x="138" y="18"/>
                  </a:cubicBezTo>
                  <a:cubicBezTo>
                    <a:pt x="124" y="5"/>
                    <a:pt x="107" y="0"/>
                    <a:pt x="94" y="11"/>
                  </a:cubicBezTo>
                  <a:cubicBezTo>
                    <a:pt x="84" y="9"/>
                    <a:pt x="73" y="13"/>
                    <a:pt x="65" y="23"/>
                  </a:cubicBezTo>
                  <a:cubicBezTo>
                    <a:pt x="60" y="28"/>
                    <a:pt x="58" y="33"/>
                    <a:pt x="56" y="39"/>
                  </a:cubicBezTo>
                  <a:cubicBezTo>
                    <a:pt x="55" y="43"/>
                    <a:pt x="55" y="47"/>
                    <a:pt x="55" y="52"/>
                  </a:cubicBezTo>
                  <a:cubicBezTo>
                    <a:pt x="54" y="57"/>
                    <a:pt x="55" y="62"/>
                    <a:pt x="56" y="65"/>
                  </a:cubicBezTo>
                  <a:cubicBezTo>
                    <a:pt x="53" y="66"/>
                    <a:pt x="50" y="68"/>
                    <a:pt x="50" y="7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4" y="91"/>
                    <a:pt x="56" y="93"/>
                    <a:pt x="59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106"/>
                    <a:pt x="70" y="116"/>
                    <a:pt x="78" y="123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9"/>
                    <a:pt x="74" y="142"/>
                    <a:pt x="71" y="143"/>
                  </a:cubicBezTo>
                  <a:cubicBezTo>
                    <a:pt x="61" y="148"/>
                    <a:pt x="49" y="153"/>
                    <a:pt x="43" y="156"/>
                  </a:cubicBezTo>
                  <a:cubicBezTo>
                    <a:pt x="29" y="162"/>
                    <a:pt x="0" y="171"/>
                    <a:pt x="0" y="19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34"/>
                    <a:pt x="7" y="241"/>
                    <a:pt x="17" y="241"/>
                  </a:cubicBezTo>
                  <a:cubicBezTo>
                    <a:pt x="190" y="241"/>
                    <a:pt x="190" y="241"/>
                    <a:pt x="190" y="241"/>
                  </a:cubicBezTo>
                  <a:cubicBezTo>
                    <a:pt x="200" y="241"/>
                    <a:pt x="208" y="234"/>
                    <a:pt x="208" y="225"/>
                  </a:cubicBezTo>
                  <a:cubicBezTo>
                    <a:pt x="208" y="216"/>
                    <a:pt x="208" y="195"/>
                    <a:pt x="208" y="195"/>
                  </a:cubicBezTo>
                  <a:cubicBezTo>
                    <a:pt x="208" y="171"/>
                    <a:pt x="179" y="162"/>
                    <a:pt x="164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3" name="Freeform: Shape 36"/>
            <p:cNvSpPr>
              <a:spLocks/>
            </p:cNvSpPr>
            <p:nvPr/>
          </p:nvSpPr>
          <p:spPr bwMode="auto">
            <a:xfrm>
              <a:off x="9815720" y="4803284"/>
              <a:ext cx="420688" cy="485775"/>
            </a:xfrm>
            <a:custGeom>
              <a:avLst/>
              <a:gdLst>
                <a:gd name="T0" fmla="*/ 164 w 208"/>
                <a:gd name="T1" fmla="*/ 156 h 241"/>
                <a:gd name="T2" fmla="*/ 136 w 208"/>
                <a:gd name="T3" fmla="*/ 143 h 241"/>
                <a:gd name="T4" fmla="*/ 131 w 208"/>
                <a:gd name="T5" fmla="*/ 136 h 241"/>
                <a:gd name="T6" fmla="*/ 130 w 208"/>
                <a:gd name="T7" fmla="*/ 122 h 241"/>
                <a:gd name="T8" fmla="*/ 146 w 208"/>
                <a:gd name="T9" fmla="*/ 93 h 241"/>
                <a:gd name="T10" fmla="*/ 148 w 208"/>
                <a:gd name="T11" fmla="*/ 93 h 241"/>
                <a:gd name="T12" fmla="*/ 154 w 208"/>
                <a:gd name="T13" fmla="*/ 89 h 241"/>
                <a:gd name="T14" fmla="*/ 157 w 208"/>
                <a:gd name="T15" fmla="*/ 71 h 241"/>
                <a:gd name="T16" fmla="*/ 151 w 208"/>
                <a:gd name="T17" fmla="*/ 65 h 241"/>
                <a:gd name="T18" fmla="*/ 151 w 208"/>
                <a:gd name="T19" fmla="*/ 64 h 241"/>
                <a:gd name="T20" fmla="*/ 152 w 208"/>
                <a:gd name="T21" fmla="*/ 58 h 241"/>
                <a:gd name="T22" fmla="*/ 152 w 208"/>
                <a:gd name="T23" fmla="*/ 53 h 241"/>
                <a:gd name="T24" fmla="*/ 149 w 208"/>
                <a:gd name="T25" fmla="*/ 35 h 241"/>
                <a:gd name="T26" fmla="*/ 138 w 208"/>
                <a:gd name="T27" fmla="*/ 18 h 241"/>
                <a:gd name="T28" fmla="*/ 94 w 208"/>
                <a:gd name="T29" fmla="*/ 11 h 241"/>
                <a:gd name="T30" fmla="*/ 65 w 208"/>
                <a:gd name="T31" fmla="*/ 23 h 241"/>
                <a:gd name="T32" fmla="*/ 56 w 208"/>
                <a:gd name="T33" fmla="*/ 39 h 241"/>
                <a:gd name="T34" fmla="*/ 55 w 208"/>
                <a:gd name="T35" fmla="*/ 52 h 241"/>
                <a:gd name="T36" fmla="*/ 56 w 208"/>
                <a:gd name="T37" fmla="*/ 65 h 241"/>
                <a:gd name="T38" fmla="*/ 50 w 208"/>
                <a:gd name="T39" fmla="*/ 71 h 241"/>
                <a:gd name="T40" fmla="*/ 53 w 208"/>
                <a:gd name="T41" fmla="*/ 89 h 241"/>
                <a:gd name="T42" fmla="*/ 59 w 208"/>
                <a:gd name="T43" fmla="*/ 93 h 241"/>
                <a:gd name="T44" fmla="*/ 61 w 208"/>
                <a:gd name="T45" fmla="*/ 93 h 241"/>
                <a:gd name="T46" fmla="*/ 78 w 208"/>
                <a:gd name="T47" fmla="*/ 123 h 241"/>
                <a:gd name="T48" fmla="*/ 76 w 208"/>
                <a:gd name="T49" fmla="*/ 136 h 241"/>
                <a:gd name="T50" fmla="*/ 71 w 208"/>
                <a:gd name="T51" fmla="*/ 143 h 241"/>
                <a:gd name="T52" fmla="*/ 43 w 208"/>
                <a:gd name="T53" fmla="*/ 156 h 241"/>
                <a:gd name="T54" fmla="*/ 0 w 208"/>
                <a:gd name="T55" fmla="*/ 195 h 241"/>
                <a:gd name="T56" fmla="*/ 0 w 208"/>
                <a:gd name="T57" fmla="*/ 225 h 241"/>
                <a:gd name="T58" fmla="*/ 17 w 208"/>
                <a:gd name="T59" fmla="*/ 241 h 241"/>
                <a:gd name="T60" fmla="*/ 190 w 208"/>
                <a:gd name="T61" fmla="*/ 241 h 241"/>
                <a:gd name="T62" fmla="*/ 208 w 208"/>
                <a:gd name="T63" fmla="*/ 225 h 241"/>
                <a:gd name="T64" fmla="*/ 208 w 208"/>
                <a:gd name="T65" fmla="*/ 195 h 241"/>
                <a:gd name="T66" fmla="*/ 164 w 208"/>
                <a:gd name="T67" fmla="*/ 15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8" h="241">
                  <a:moveTo>
                    <a:pt x="164" y="156"/>
                  </a:moveTo>
                  <a:cubicBezTo>
                    <a:pt x="158" y="154"/>
                    <a:pt x="147" y="148"/>
                    <a:pt x="136" y="143"/>
                  </a:cubicBezTo>
                  <a:cubicBezTo>
                    <a:pt x="133" y="142"/>
                    <a:pt x="131" y="139"/>
                    <a:pt x="131" y="136"/>
                  </a:cubicBezTo>
                  <a:cubicBezTo>
                    <a:pt x="130" y="122"/>
                    <a:pt x="130" y="122"/>
                    <a:pt x="130" y="122"/>
                  </a:cubicBezTo>
                  <a:cubicBezTo>
                    <a:pt x="138" y="115"/>
                    <a:pt x="145" y="105"/>
                    <a:pt x="146" y="93"/>
                  </a:cubicBezTo>
                  <a:cubicBezTo>
                    <a:pt x="148" y="93"/>
                    <a:pt x="148" y="93"/>
                    <a:pt x="148" y="93"/>
                  </a:cubicBezTo>
                  <a:cubicBezTo>
                    <a:pt x="151" y="93"/>
                    <a:pt x="154" y="91"/>
                    <a:pt x="154" y="89"/>
                  </a:cubicBezTo>
                  <a:cubicBezTo>
                    <a:pt x="157" y="71"/>
                    <a:pt x="157" y="71"/>
                    <a:pt x="157" y="71"/>
                  </a:cubicBezTo>
                  <a:cubicBezTo>
                    <a:pt x="157" y="68"/>
                    <a:pt x="154" y="65"/>
                    <a:pt x="151" y="65"/>
                  </a:cubicBezTo>
                  <a:cubicBezTo>
                    <a:pt x="151" y="65"/>
                    <a:pt x="151" y="65"/>
                    <a:pt x="151" y="64"/>
                  </a:cubicBezTo>
                  <a:cubicBezTo>
                    <a:pt x="151" y="62"/>
                    <a:pt x="152" y="60"/>
                    <a:pt x="152" y="58"/>
                  </a:cubicBezTo>
                  <a:cubicBezTo>
                    <a:pt x="152" y="57"/>
                    <a:pt x="152" y="55"/>
                    <a:pt x="152" y="53"/>
                  </a:cubicBezTo>
                  <a:cubicBezTo>
                    <a:pt x="152" y="46"/>
                    <a:pt x="151" y="39"/>
                    <a:pt x="149" y="35"/>
                  </a:cubicBezTo>
                  <a:cubicBezTo>
                    <a:pt x="147" y="29"/>
                    <a:pt x="143" y="23"/>
                    <a:pt x="138" y="18"/>
                  </a:cubicBezTo>
                  <a:cubicBezTo>
                    <a:pt x="124" y="5"/>
                    <a:pt x="107" y="0"/>
                    <a:pt x="94" y="11"/>
                  </a:cubicBezTo>
                  <a:cubicBezTo>
                    <a:pt x="84" y="9"/>
                    <a:pt x="73" y="13"/>
                    <a:pt x="65" y="23"/>
                  </a:cubicBezTo>
                  <a:cubicBezTo>
                    <a:pt x="60" y="28"/>
                    <a:pt x="58" y="33"/>
                    <a:pt x="56" y="39"/>
                  </a:cubicBezTo>
                  <a:cubicBezTo>
                    <a:pt x="55" y="43"/>
                    <a:pt x="55" y="47"/>
                    <a:pt x="55" y="52"/>
                  </a:cubicBezTo>
                  <a:cubicBezTo>
                    <a:pt x="54" y="57"/>
                    <a:pt x="55" y="62"/>
                    <a:pt x="56" y="65"/>
                  </a:cubicBezTo>
                  <a:cubicBezTo>
                    <a:pt x="53" y="66"/>
                    <a:pt x="50" y="68"/>
                    <a:pt x="50" y="7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4" y="91"/>
                    <a:pt x="56" y="93"/>
                    <a:pt x="59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106"/>
                    <a:pt x="70" y="116"/>
                    <a:pt x="78" y="123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9"/>
                    <a:pt x="74" y="142"/>
                    <a:pt x="71" y="143"/>
                  </a:cubicBezTo>
                  <a:cubicBezTo>
                    <a:pt x="61" y="148"/>
                    <a:pt x="49" y="153"/>
                    <a:pt x="43" y="156"/>
                  </a:cubicBezTo>
                  <a:cubicBezTo>
                    <a:pt x="29" y="162"/>
                    <a:pt x="0" y="171"/>
                    <a:pt x="0" y="19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34"/>
                    <a:pt x="7" y="241"/>
                    <a:pt x="17" y="241"/>
                  </a:cubicBezTo>
                  <a:cubicBezTo>
                    <a:pt x="190" y="241"/>
                    <a:pt x="190" y="241"/>
                    <a:pt x="190" y="241"/>
                  </a:cubicBezTo>
                  <a:cubicBezTo>
                    <a:pt x="200" y="241"/>
                    <a:pt x="208" y="234"/>
                    <a:pt x="208" y="225"/>
                  </a:cubicBezTo>
                  <a:cubicBezTo>
                    <a:pt x="208" y="216"/>
                    <a:pt x="208" y="195"/>
                    <a:pt x="208" y="195"/>
                  </a:cubicBezTo>
                  <a:cubicBezTo>
                    <a:pt x="208" y="171"/>
                    <a:pt x="179" y="162"/>
                    <a:pt x="164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4" name="Freeform: Shape 37"/>
            <p:cNvSpPr>
              <a:spLocks/>
            </p:cNvSpPr>
            <p:nvPr/>
          </p:nvSpPr>
          <p:spPr bwMode="auto">
            <a:xfrm>
              <a:off x="10289686" y="4803284"/>
              <a:ext cx="420688" cy="485775"/>
            </a:xfrm>
            <a:custGeom>
              <a:avLst/>
              <a:gdLst>
                <a:gd name="T0" fmla="*/ 164 w 208"/>
                <a:gd name="T1" fmla="*/ 156 h 241"/>
                <a:gd name="T2" fmla="*/ 136 w 208"/>
                <a:gd name="T3" fmla="*/ 143 h 241"/>
                <a:gd name="T4" fmla="*/ 131 w 208"/>
                <a:gd name="T5" fmla="*/ 136 h 241"/>
                <a:gd name="T6" fmla="*/ 130 w 208"/>
                <a:gd name="T7" fmla="*/ 122 h 241"/>
                <a:gd name="T8" fmla="*/ 146 w 208"/>
                <a:gd name="T9" fmla="*/ 93 h 241"/>
                <a:gd name="T10" fmla="*/ 148 w 208"/>
                <a:gd name="T11" fmla="*/ 93 h 241"/>
                <a:gd name="T12" fmla="*/ 154 w 208"/>
                <a:gd name="T13" fmla="*/ 89 h 241"/>
                <a:gd name="T14" fmla="*/ 157 w 208"/>
                <a:gd name="T15" fmla="*/ 71 h 241"/>
                <a:gd name="T16" fmla="*/ 151 w 208"/>
                <a:gd name="T17" fmla="*/ 65 h 241"/>
                <a:gd name="T18" fmla="*/ 151 w 208"/>
                <a:gd name="T19" fmla="*/ 64 h 241"/>
                <a:gd name="T20" fmla="*/ 152 w 208"/>
                <a:gd name="T21" fmla="*/ 58 h 241"/>
                <a:gd name="T22" fmla="*/ 152 w 208"/>
                <a:gd name="T23" fmla="*/ 53 h 241"/>
                <a:gd name="T24" fmla="*/ 149 w 208"/>
                <a:gd name="T25" fmla="*/ 35 h 241"/>
                <a:gd name="T26" fmla="*/ 138 w 208"/>
                <a:gd name="T27" fmla="*/ 18 h 241"/>
                <a:gd name="T28" fmla="*/ 94 w 208"/>
                <a:gd name="T29" fmla="*/ 11 h 241"/>
                <a:gd name="T30" fmla="*/ 65 w 208"/>
                <a:gd name="T31" fmla="*/ 23 h 241"/>
                <a:gd name="T32" fmla="*/ 56 w 208"/>
                <a:gd name="T33" fmla="*/ 39 h 241"/>
                <a:gd name="T34" fmla="*/ 55 w 208"/>
                <a:gd name="T35" fmla="*/ 52 h 241"/>
                <a:gd name="T36" fmla="*/ 56 w 208"/>
                <a:gd name="T37" fmla="*/ 65 h 241"/>
                <a:gd name="T38" fmla="*/ 50 w 208"/>
                <a:gd name="T39" fmla="*/ 71 h 241"/>
                <a:gd name="T40" fmla="*/ 53 w 208"/>
                <a:gd name="T41" fmla="*/ 89 h 241"/>
                <a:gd name="T42" fmla="*/ 59 w 208"/>
                <a:gd name="T43" fmla="*/ 93 h 241"/>
                <a:gd name="T44" fmla="*/ 61 w 208"/>
                <a:gd name="T45" fmla="*/ 93 h 241"/>
                <a:gd name="T46" fmla="*/ 78 w 208"/>
                <a:gd name="T47" fmla="*/ 123 h 241"/>
                <a:gd name="T48" fmla="*/ 76 w 208"/>
                <a:gd name="T49" fmla="*/ 136 h 241"/>
                <a:gd name="T50" fmla="*/ 71 w 208"/>
                <a:gd name="T51" fmla="*/ 143 h 241"/>
                <a:gd name="T52" fmla="*/ 43 w 208"/>
                <a:gd name="T53" fmla="*/ 156 h 241"/>
                <a:gd name="T54" fmla="*/ 0 w 208"/>
                <a:gd name="T55" fmla="*/ 195 h 241"/>
                <a:gd name="T56" fmla="*/ 0 w 208"/>
                <a:gd name="T57" fmla="*/ 225 h 241"/>
                <a:gd name="T58" fmla="*/ 17 w 208"/>
                <a:gd name="T59" fmla="*/ 241 h 241"/>
                <a:gd name="T60" fmla="*/ 190 w 208"/>
                <a:gd name="T61" fmla="*/ 241 h 241"/>
                <a:gd name="T62" fmla="*/ 208 w 208"/>
                <a:gd name="T63" fmla="*/ 225 h 241"/>
                <a:gd name="T64" fmla="*/ 208 w 208"/>
                <a:gd name="T65" fmla="*/ 195 h 241"/>
                <a:gd name="T66" fmla="*/ 164 w 208"/>
                <a:gd name="T67" fmla="*/ 15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8" h="241">
                  <a:moveTo>
                    <a:pt x="164" y="156"/>
                  </a:moveTo>
                  <a:cubicBezTo>
                    <a:pt x="158" y="154"/>
                    <a:pt x="147" y="148"/>
                    <a:pt x="136" y="143"/>
                  </a:cubicBezTo>
                  <a:cubicBezTo>
                    <a:pt x="133" y="142"/>
                    <a:pt x="131" y="139"/>
                    <a:pt x="131" y="136"/>
                  </a:cubicBezTo>
                  <a:cubicBezTo>
                    <a:pt x="130" y="122"/>
                    <a:pt x="130" y="122"/>
                    <a:pt x="130" y="122"/>
                  </a:cubicBezTo>
                  <a:cubicBezTo>
                    <a:pt x="138" y="115"/>
                    <a:pt x="145" y="105"/>
                    <a:pt x="146" y="93"/>
                  </a:cubicBezTo>
                  <a:cubicBezTo>
                    <a:pt x="148" y="93"/>
                    <a:pt x="148" y="93"/>
                    <a:pt x="148" y="93"/>
                  </a:cubicBezTo>
                  <a:cubicBezTo>
                    <a:pt x="151" y="93"/>
                    <a:pt x="154" y="91"/>
                    <a:pt x="154" y="89"/>
                  </a:cubicBezTo>
                  <a:cubicBezTo>
                    <a:pt x="157" y="71"/>
                    <a:pt x="157" y="71"/>
                    <a:pt x="157" y="71"/>
                  </a:cubicBezTo>
                  <a:cubicBezTo>
                    <a:pt x="157" y="68"/>
                    <a:pt x="154" y="65"/>
                    <a:pt x="151" y="65"/>
                  </a:cubicBezTo>
                  <a:cubicBezTo>
                    <a:pt x="151" y="65"/>
                    <a:pt x="151" y="65"/>
                    <a:pt x="151" y="64"/>
                  </a:cubicBezTo>
                  <a:cubicBezTo>
                    <a:pt x="151" y="62"/>
                    <a:pt x="152" y="60"/>
                    <a:pt x="152" y="58"/>
                  </a:cubicBezTo>
                  <a:cubicBezTo>
                    <a:pt x="152" y="57"/>
                    <a:pt x="152" y="55"/>
                    <a:pt x="152" y="53"/>
                  </a:cubicBezTo>
                  <a:cubicBezTo>
                    <a:pt x="152" y="46"/>
                    <a:pt x="151" y="39"/>
                    <a:pt x="149" y="35"/>
                  </a:cubicBezTo>
                  <a:cubicBezTo>
                    <a:pt x="147" y="29"/>
                    <a:pt x="143" y="23"/>
                    <a:pt x="138" y="18"/>
                  </a:cubicBezTo>
                  <a:cubicBezTo>
                    <a:pt x="124" y="5"/>
                    <a:pt x="107" y="0"/>
                    <a:pt x="94" y="11"/>
                  </a:cubicBezTo>
                  <a:cubicBezTo>
                    <a:pt x="84" y="9"/>
                    <a:pt x="73" y="13"/>
                    <a:pt x="65" y="23"/>
                  </a:cubicBezTo>
                  <a:cubicBezTo>
                    <a:pt x="60" y="28"/>
                    <a:pt x="58" y="33"/>
                    <a:pt x="56" y="39"/>
                  </a:cubicBezTo>
                  <a:cubicBezTo>
                    <a:pt x="55" y="43"/>
                    <a:pt x="55" y="47"/>
                    <a:pt x="55" y="52"/>
                  </a:cubicBezTo>
                  <a:cubicBezTo>
                    <a:pt x="54" y="57"/>
                    <a:pt x="55" y="62"/>
                    <a:pt x="56" y="65"/>
                  </a:cubicBezTo>
                  <a:cubicBezTo>
                    <a:pt x="53" y="66"/>
                    <a:pt x="50" y="68"/>
                    <a:pt x="50" y="7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4" y="91"/>
                    <a:pt x="56" y="93"/>
                    <a:pt x="59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106"/>
                    <a:pt x="70" y="116"/>
                    <a:pt x="78" y="123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9"/>
                    <a:pt x="74" y="142"/>
                    <a:pt x="71" y="143"/>
                  </a:cubicBezTo>
                  <a:cubicBezTo>
                    <a:pt x="61" y="148"/>
                    <a:pt x="49" y="153"/>
                    <a:pt x="43" y="156"/>
                  </a:cubicBezTo>
                  <a:cubicBezTo>
                    <a:pt x="29" y="162"/>
                    <a:pt x="0" y="171"/>
                    <a:pt x="0" y="19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34"/>
                    <a:pt x="7" y="241"/>
                    <a:pt x="17" y="241"/>
                  </a:cubicBezTo>
                  <a:cubicBezTo>
                    <a:pt x="190" y="241"/>
                    <a:pt x="190" y="241"/>
                    <a:pt x="190" y="241"/>
                  </a:cubicBezTo>
                  <a:cubicBezTo>
                    <a:pt x="200" y="241"/>
                    <a:pt x="208" y="234"/>
                    <a:pt x="208" y="225"/>
                  </a:cubicBezTo>
                  <a:cubicBezTo>
                    <a:pt x="208" y="216"/>
                    <a:pt x="208" y="195"/>
                    <a:pt x="208" y="195"/>
                  </a:cubicBezTo>
                  <a:cubicBezTo>
                    <a:pt x="208" y="171"/>
                    <a:pt x="179" y="162"/>
                    <a:pt x="164" y="156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5" name="TextBox 38"/>
            <p:cNvSpPr txBox="1"/>
            <p:nvPr/>
          </p:nvSpPr>
          <p:spPr>
            <a:xfrm>
              <a:off x="10970862" y="4891992"/>
              <a:ext cx="792088" cy="307777"/>
            </a:xfrm>
            <a:prstGeom prst="rect">
              <a:avLst/>
            </a:prstGeom>
            <a:noFill/>
          </p:spPr>
          <p:txBody>
            <a:bodyPr wrap="none" lIns="0" tIns="0" rIns="0" bIns="0">
              <a:prstTxWarp prst="textPlain">
                <a:avLst/>
              </a:prstTxWarp>
              <a:normAutofit fontScale="85000" lnSpcReduction="20000"/>
            </a:bodyPr>
            <a:lstStyle/>
            <a:p>
              <a:pPr algn="r"/>
              <a:r>
                <a:rPr lang="en-GB" sz="2000" b="1" dirty="0">
                  <a:solidFill>
                    <a:schemeClr val="accent2"/>
                  </a:solidFill>
                  <a:latin typeface="印品黑体" panose="00000500000000000000" pitchFamily="2" charset="-122"/>
                </a:rPr>
                <a:t>90%</a:t>
              </a:r>
            </a:p>
          </p:txBody>
        </p:sp>
        <p:sp>
          <p:nvSpPr>
            <p:cNvPr id="26" name="Freeform: Shape 40"/>
            <p:cNvSpPr>
              <a:spLocks/>
            </p:cNvSpPr>
            <p:nvPr/>
          </p:nvSpPr>
          <p:spPr bwMode="auto">
            <a:xfrm>
              <a:off x="6025580" y="5466621"/>
              <a:ext cx="419100" cy="473075"/>
            </a:xfrm>
            <a:custGeom>
              <a:avLst/>
              <a:gdLst>
                <a:gd name="T0" fmla="*/ 164 w 208"/>
                <a:gd name="T1" fmla="*/ 168 h 235"/>
                <a:gd name="T2" fmla="*/ 133 w 208"/>
                <a:gd name="T3" fmla="*/ 159 h 235"/>
                <a:gd name="T4" fmla="*/ 128 w 208"/>
                <a:gd name="T5" fmla="*/ 153 h 235"/>
                <a:gd name="T6" fmla="*/ 127 w 208"/>
                <a:gd name="T7" fmla="*/ 143 h 235"/>
                <a:gd name="T8" fmla="*/ 179 w 208"/>
                <a:gd name="T9" fmla="*/ 128 h 235"/>
                <a:gd name="T10" fmla="*/ 159 w 208"/>
                <a:gd name="T11" fmla="*/ 90 h 235"/>
                <a:gd name="T12" fmla="*/ 152 w 208"/>
                <a:gd name="T13" fmla="*/ 29 h 235"/>
                <a:gd name="T14" fmla="*/ 123 w 208"/>
                <a:gd name="T15" fmla="*/ 14 h 235"/>
                <a:gd name="T16" fmla="*/ 123 w 208"/>
                <a:gd name="T17" fmla="*/ 14 h 235"/>
                <a:gd name="T18" fmla="*/ 94 w 208"/>
                <a:gd name="T19" fmla="*/ 4 h 235"/>
                <a:gd name="T20" fmla="*/ 55 w 208"/>
                <a:gd name="T21" fmla="*/ 30 h 235"/>
                <a:gd name="T22" fmla="*/ 46 w 208"/>
                <a:gd name="T23" fmla="*/ 89 h 235"/>
                <a:gd name="T24" fmla="*/ 25 w 208"/>
                <a:gd name="T25" fmla="*/ 128 h 235"/>
                <a:gd name="T26" fmla="*/ 81 w 208"/>
                <a:gd name="T27" fmla="*/ 143 h 235"/>
                <a:gd name="T28" fmla="*/ 80 w 208"/>
                <a:gd name="T29" fmla="*/ 153 h 235"/>
                <a:gd name="T30" fmla="*/ 75 w 208"/>
                <a:gd name="T31" fmla="*/ 159 h 235"/>
                <a:gd name="T32" fmla="*/ 43 w 208"/>
                <a:gd name="T33" fmla="*/ 168 h 235"/>
                <a:gd name="T34" fmla="*/ 0 w 208"/>
                <a:gd name="T35" fmla="*/ 198 h 235"/>
                <a:gd name="T36" fmla="*/ 0 w 208"/>
                <a:gd name="T37" fmla="*/ 219 h 235"/>
                <a:gd name="T38" fmla="*/ 17 w 208"/>
                <a:gd name="T39" fmla="*/ 235 h 235"/>
                <a:gd name="T40" fmla="*/ 190 w 208"/>
                <a:gd name="T41" fmla="*/ 235 h 235"/>
                <a:gd name="T42" fmla="*/ 208 w 208"/>
                <a:gd name="T43" fmla="*/ 219 h 235"/>
                <a:gd name="T44" fmla="*/ 208 w 208"/>
                <a:gd name="T45" fmla="*/ 198 h 235"/>
                <a:gd name="T46" fmla="*/ 164 w 208"/>
                <a:gd name="T47" fmla="*/ 168 h 235"/>
                <a:gd name="T48" fmla="*/ 123 w 208"/>
                <a:gd name="T49" fmla="*/ 14 h 235"/>
                <a:gd name="T50" fmla="*/ 123 w 208"/>
                <a:gd name="T51" fmla="*/ 14 h 235"/>
                <a:gd name="T52" fmla="*/ 123 w 208"/>
                <a:gd name="T53" fmla="*/ 1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8" h="235">
                  <a:moveTo>
                    <a:pt x="164" y="168"/>
                  </a:moveTo>
                  <a:cubicBezTo>
                    <a:pt x="158" y="166"/>
                    <a:pt x="145" y="163"/>
                    <a:pt x="133" y="159"/>
                  </a:cubicBezTo>
                  <a:cubicBezTo>
                    <a:pt x="130" y="158"/>
                    <a:pt x="128" y="156"/>
                    <a:pt x="128" y="153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56" y="141"/>
                    <a:pt x="179" y="128"/>
                    <a:pt x="179" y="128"/>
                  </a:cubicBezTo>
                  <a:cubicBezTo>
                    <a:pt x="168" y="114"/>
                    <a:pt x="162" y="108"/>
                    <a:pt x="159" y="90"/>
                  </a:cubicBezTo>
                  <a:cubicBezTo>
                    <a:pt x="155" y="68"/>
                    <a:pt x="161" y="49"/>
                    <a:pt x="152" y="29"/>
                  </a:cubicBezTo>
                  <a:cubicBezTo>
                    <a:pt x="142" y="10"/>
                    <a:pt x="123" y="14"/>
                    <a:pt x="123" y="14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3" y="14"/>
                    <a:pt x="122" y="0"/>
                    <a:pt x="94" y="4"/>
                  </a:cubicBezTo>
                  <a:cubicBezTo>
                    <a:pt x="82" y="5"/>
                    <a:pt x="66" y="9"/>
                    <a:pt x="55" y="30"/>
                  </a:cubicBezTo>
                  <a:cubicBezTo>
                    <a:pt x="45" y="51"/>
                    <a:pt x="49" y="77"/>
                    <a:pt x="46" y="89"/>
                  </a:cubicBezTo>
                  <a:cubicBezTo>
                    <a:pt x="44" y="100"/>
                    <a:pt x="44" y="116"/>
                    <a:pt x="25" y="128"/>
                  </a:cubicBezTo>
                  <a:cubicBezTo>
                    <a:pt x="25" y="128"/>
                    <a:pt x="44" y="143"/>
                    <a:pt x="81" y="143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80" y="155"/>
                    <a:pt x="78" y="158"/>
                    <a:pt x="75" y="159"/>
                  </a:cubicBezTo>
                  <a:cubicBezTo>
                    <a:pt x="63" y="163"/>
                    <a:pt x="50" y="166"/>
                    <a:pt x="43" y="168"/>
                  </a:cubicBezTo>
                  <a:cubicBezTo>
                    <a:pt x="27" y="172"/>
                    <a:pt x="0" y="174"/>
                    <a:pt x="0" y="19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8"/>
                    <a:pt x="7" y="235"/>
                    <a:pt x="17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200" y="235"/>
                    <a:pt x="208" y="228"/>
                    <a:pt x="208" y="219"/>
                  </a:cubicBezTo>
                  <a:cubicBezTo>
                    <a:pt x="208" y="210"/>
                    <a:pt x="208" y="198"/>
                    <a:pt x="208" y="198"/>
                  </a:cubicBezTo>
                  <a:cubicBezTo>
                    <a:pt x="208" y="174"/>
                    <a:pt x="182" y="173"/>
                    <a:pt x="164" y="168"/>
                  </a:cubicBezTo>
                  <a:close/>
                  <a:moveTo>
                    <a:pt x="123" y="14"/>
                  </a:moveTo>
                  <a:cubicBezTo>
                    <a:pt x="123" y="14"/>
                    <a:pt x="123" y="14"/>
                    <a:pt x="123" y="14"/>
                  </a:cubicBezTo>
                  <a:cubicBezTo>
                    <a:pt x="123" y="14"/>
                    <a:pt x="123" y="14"/>
                    <a:pt x="123" y="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7" name="Freeform: Shape 41"/>
            <p:cNvSpPr>
              <a:spLocks/>
            </p:cNvSpPr>
            <p:nvPr/>
          </p:nvSpPr>
          <p:spPr bwMode="auto">
            <a:xfrm>
              <a:off x="6499546" y="5466621"/>
              <a:ext cx="419100" cy="473075"/>
            </a:xfrm>
            <a:custGeom>
              <a:avLst/>
              <a:gdLst>
                <a:gd name="T0" fmla="*/ 164 w 208"/>
                <a:gd name="T1" fmla="*/ 168 h 235"/>
                <a:gd name="T2" fmla="*/ 133 w 208"/>
                <a:gd name="T3" fmla="*/ 159 h 235"/>
                <a:gd name="T4" fmla="*/ 128 w 208"/>
                <a:gd name="T5" fmla="*/ 153 h 235"/>
                <a:gd name="T6" fmla="*/ 127 w 208"/>
                <a:gd name="T7" fmla="*/ 143 h 235"/>
                <a:gd name="T8" fmla="*/ 179 w 208"/>
                <a:gd name="T9" fmla="*/ 128 h 235"/>
                <a:gd name="T10" fmla="*/ 159 w 208"/>
                <a:gd name="T11" fmla="*/ 90 h 235"/>
                <a:gd name="T12" fmla="*/ 152 w 208"/>
                <a:gd name="T13" fmla="*/ 29 h 235"/>
                <a:gd name="T14" fmla="*/ 123 w 208"/>
                <a:gd name="T15" fmla="*/ 14 h 235"/>
                <a:gd name="T16" fmla="*/ 123 w 208"/>
                <a:gd name="T17" fmla="*/ 14 h 235"/>
                <a:gd name="T18" fmla="*/ 94 w 208"/>
                <a:gd name="T19" fmla="*/ 4 h 235"/>
                <a:gd name="T20" fmla="*/ 55 w 208"/>
                <a:gd name="T21" fmla="*/ 30 h 235"/>
                <a:gd name="T22" fmla="*/ 46 w 208"/>
                <a:gd name="T23" fmla="*/ 89 h 235"/>
                <a:gd name="T24" fmla="*/ 25 w 208"/>
                <a:gd name="T25" fmla="*/ 128 h 235"/>
                <a:gd name="T26" fmla="*/ 81 w 208"/>
                <a:gd name="T27" fmla="*/ 143 h 235"/>
                <a:gd name="T28" fmla="*/ 80 w 208"/>
                <a:gd name="T29" fmla="*/ 153 h 235"/>
                <a:gd name="T30" fmla="*/ 75 w 208"/>
                <a:gd name="T31" fmla="*/ 159 h 235"/>
                <a:gd name="T32" fmla="*/ 43 w 208"/>
                <a:gd name="T33" fmla="*/ 168 h 235"/>
                <a:gd name="T34" fmla="*/ 0 w 208"/>
                <a:gd name="T35" fmla="*/ 198 h 235"/>
                <a:gd name="T36" fmla="*/ 0 w 208"/>
                <a:gd name="T37" fmla="*/ 219 h 235"/>
                <a:gd name="T38" fmla="*/ 17 w 208"/>
                <a:gd name="T39" fmla="*/ 235 h 235"/>
                <a:gd name="T40" fmla="*/ 190 w 208"/>
                <a:gd name="T41" fmla="*/ 235 h 235"/>
                <a:gd name="T42" fmla="*/ 208 w 208"/>
                <a:gd name="T43" fmla="*/ 219 h 235"/>
                <a:gd name="T44" fmla="*/ 208 w 208"/>
                <a:gd name="T45" fmla="*/ 198 h 235"/>
                <a:gd name="T46" fmla="*/ 164 w 208"/>
                <a:gd name="T47" fmla="*/ 168 h 235"/>
                <a:gd name="T48" fmla="*/ 123 w 208"/>
                <a:gd name="T49" fmla="*/ 14 h 235"/>
                <a:gd name="T50" fmla="*/ 123 w 208"/>
                <a:gd name="T51" fmla="*/ 14 h 235"/>
                <a:gd name="T52" fmla="*/ 123 w 208"/>
                <a:gd name="T53" fmla="*/ 1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8" h="235">
                  <a:moveTo>
                    <a:pt x="164" y="168"/>
                  </a:moveTo>
                  <a:cubicBezTo>
                    <a:pt x="158" y="166"/>
                    <a:pt x="145" y="163"/>
                    <a:pt x="133" y="159"/>
                  </a:cubicBezTo>
                  <a:cubicBezTo>
                    <a:pt x="130" y="158"/>
                    <a:pt x="128" y="156"/>
                    <a:pt x="128" y="153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56" y="141"/>
                    <a:pt x="179" y="128"/>
                    <a:pt x="179" y="128"/>
                  </a:cubicBezTo>
                  <a:cubicBezTo>
                    <a:pt x="168" y="114"/>
                    <a:pt x="162" y="108"/>
                    <a:pt x="159" y="90"/>
                  </a:cubicBezTo>
                  <a:cubicBezTo>
                    <a:pt x="155" y="68"/>
                    <a:pt x="161" y="49"/>
                    <a:pt x="152" y="29"/>
                  </a:cubicBezTo>
                  <a:cubicBezTo>
                    <a:pt x="142" y="10"/>
                    <a:pt x="123" y="14"/>
                    <a:pt x="123" y="14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3" y="14"/>
                    <a:pt x="122" y="0"/>
                    <a:pt x="94" y="4"/>
                  </a:cubicBezTo>
                  <a:cubicBezTo>
                    <a:pt x="82" y="5"/>
                    <a:pt x="66" y="9"/>
                    <a:pt x="55" y="30"/>
                  </a:cubicBezTo>
                  <a:cubicBezTo>
                    <a:pt x="45" y="51"/>
                    <a:pt x="49" y="77"/>
                    <a:pt x="46" y="89"/>
                  </a:cubicBezTo>
                  <a:cubicBezTo>
                    <a:pt x="44" y="100"/>
                    <a:pt x="44" y="116"/>
                    <a:pt x="25" y="128"/>
                  </a:cubicBezTo>
                  <a:cubicBezTo>
                    <a:pt x="25" y="128"/>
                    <a:pt x="44" y="143"/>
                    <a:pt x="81" y="143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80" y="155"/>
                    <a:pt x="78" y="158"/>
                    <a:pt x="75" y="159"/>
                  </a:cubicBezTo>
                  <a:cubicBezTo>
                    <a:pt x="63" y="163"/>
                    <a:pt x="50" y="166"/>
                    <a:pt x="43" y="168"/>
                  </a:cubicBezTo>
                  <a:cubicBezTo>
                    <a:pt x="27" y="172"/>
                    <a:pt x="0" y="174"/>
                    <a:pt x="0" y="19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8"/>
                    <a:pt x="7" y="235"/>
                    <a:pt x="17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200" y="235"/>
                    <a:pt x="208" y="228"/>
                    <a:pt x="208" y="219"/>
                  </a:cubicBezTo>
                  <a:cubicBezTo>
                    <a:pt x="208" y="210"/>
                    <a:pt x="208" y="198"/>
                    <a:pt x="208" y="198"/>
                  </a:cubicBezTo>
                  <a:cubicBezTo>
                    <a:pt x="208" y="174"/>
                    <a:pt x="182" y="173"/>
                    <a:pt x="164" y="168"/>
                  </a:cubicBezTo>
                  <a:close/>
                  <a:moveTo>
                    <a:pt x="123" y="14"/>
                  </a:moveTo>
                  <a:cubicBezTo>
                    <a:pt x="123" y="14"/>
                    <a:pt x="123" y="14"/>
                    <a:pt x="123" y="14"/>
                  </a:cubicBezTo>
                  <a:cubicBezTo>
                    <a:pt x="123" y="14"/>
                    <a:pt x="123" y="14"/>
                    <a:pt x="123" y="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8" name="Freeform: Shape 42"/>
            <p:cNvSpPr>
              <a:spLocks/>
            </p:cNvSpPr>
            <p:nvPr/>
          </p:nvSpPr>
          <p:spPr bwMode="auto">
            <a:xfrm>
              <a:off x="6973512" y="5466621"/>
              <a:ext cx="419100" cy="473075"/>
            </a:xfrm>
            <a:custGeom>
              <a:avLst/>
              <a:gdLst>
                <a:gd name="T0" fmla="*/ 164 w 208"/>
                <a:gd name="T1" fmla="*/ 168 h 235"/>
                <a:gd name="T2" fmla="*/ 133 w 208"/>
                <a:gd name="T3" fmla="*/ 159 h 235"/>
                <a:gd name="T4" fmla="*/ 128 w 208"/>
                <a:gd name="T5" fmla="*/ 153 h 235"/>
                <a:gd name="T6" fmla="*/ 127 w 208"/>
                <a:gd name="T7" fmla="*/ 143 h 235"/>
                <a:gd name="T8" fmla="*/ 179 w 208"/>
                <a:gd name="T9" fmla="*/ 128 h 235"/>
                <a:gd name="T10" fmla="*/ 159 w 208"/>
                <a:gd name="T11" fmla="*/ 90 h 235"/>
                <a:gd name="T12" fmla="*/ 152 w 208"/>
                <a:gd name="T13" fmla="*/ 29 h 235"/>
                <a:gd name="T14" fmla="*/ 123 w 208"/>
                <a:gd name="T15" fmla="*/ 14 h 235"/>
                <a:gd name="T16" fmla="*/ 123 w 208"/>
                <a:gd name="T17" fmla="*/ 14 h 235"/>
                <a:gd name="T18" fmla="*/ 94 w 208"/>
                <a:gd name="T19" fmla="*/ 4 h 235"/>
                <a:gd name="T20" fmla="*/ 55 w 208"/>
                <a:gd name="T21" fmla="*/ 30 h 235"/>
                <a:gd name="T22" fmla="*/ 46 w 208"/>
                <a:gd name="T23" fmla="*/ 89 h 235"/>
                <a:gd name="T24" fmla="*/ 25 w 208"/>
                <a:gd name="T25" fmla="*/ 128 h 235"/>
                <a:gd name="T26" fmla="*/ 81 w 208"/>
                <a:gd name="T27" fmla="*/ 143 h 235"/>
                <a:gd name="T28" fmla="*/ 80 w 208"/>
                <a:gd name="T29" fmla="*/ 153 h 235"/>
                <a:gd name="T30" fmla="*/ 75 w 208"/>
                <a:gd name="T31" fmla="*/ 159 h 235"/>
                <a:gd name="T32" fmla="*/ 43 w 208"/>
                <a:gd name="T33" fmla="*/ 168 h 235"/>
                <a:gd name="T34" fmla="*/ 0 w 208"/>
                <a:gd name="T35" fmla="*/ 198 h 235"/>
                <a:gd name="T36" fmla="*/ 0 w 208"/>
                <a:gd name="T37" fmla="*/ 219 h 235"/>
                <a:gd name="T38" fmla="*/ 17 w 208"/>
                <a:gd name="T39" fmla="*/ 235 h 235"/>
                <a:gd name="T40" fmla="*/ 190 w 208"/>
                <a:gd name="T41" fmla="*/ 235 h 235"/>
                <a:gd name="T42" fmla="*/ 208 w 208"/>
                <a:gd name="T43" fmla="*/ 219 h 235"/>
                <a:gd name="T44" fmla="*/ 208 w 208"/>
                <a:gd name="T45" fmla="*/ 198 h 235"/>
                <a:gd name="T46" fmla="*/ 164 w 208"/>
                <a:gd name="T47" fmla="*/ 168 h 235"/>
                <a:gd name="T48" fmla="*/ 123 w 208"/>
                <a:gd name="T49" fmla="*/ 14 h 235"/>
                <a:gd name="T50" fmla="*/ 123 w 208"/>
                <a:gd name="T51" fmla="*/ 14 h 235"/>
                <a:gd name="T52" fmla="*/ 123 w 208"/>
                <a:gd name="T53" fmla="*/ 1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8" h="235">
                  <a:moveTo>
                    <a:pt x="164" y="168"/>
                  </a:moveTo>
                  <a:cubicBezTo>
                    <a:pt x="158" y="166"/>
                    <a:pt x="145" y="163"/>
                    <a:pt x="133" y="159"/>
                  </a:cubicBezTo>
                  <a:cubicBezTo>
                    <a:pt x="130" y="158"/>
                    <a:pt x="128" y="156"/>
                    <a:pt x="128" y="153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56" y="141"/>
                    <a:pt x="179" y="128"/>
                    <a:pt x="179" y="128"/>
                  </a:cubicBezTo>
                  <a:cubicBezTo>
                    <a:pt x="168" y="114"/>
                    <a:pt x="162" y="108"/>
                    <a:pt x="159" y="90"/>
                  </a:cubicBezTo>
                  <a:cubicBezTo>
                    <a:pt x="155" y="68"/>
                    <a:pt x="161" y="49"/>
                    <a:pt x="152" y="29"/>
                  </a:cubicBezTo>
                  <a:cubicBezTo>
                    <a:pt x="142" y="10"/>
                    <a:pt x="123" y="14"/>
                    <a:pt x="123" y="14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3" y="14"/>
                    <a:pt x="122" y="0"/>
                    <a:pt x="94" y="4"/>
                  </a:cubicBezTo>
                  <a:cubicBezTo>
                    <a:pt x="82" y="5"/>
                    <a:pt x="66" y="9"/>
                    <a:pt x="55" y="30"/>
                  </a:cubicBezTo>
                  <a:cubicBezTo>
                    <a:pt x="45" y="51"/>
                    <a:pt x="49" y="77"/>
                    <a:pt x="46" y="89"/>
                  </a:cubicBezTo>
                  <a:cubicBezTo>
                    <a:pt x="44" y="100"/>
                    <a:pt x="44" y="116"/>
                    <a:pt x="25" y="128"/>
                  </a:cubicBezTo>
                  <a:cubicBezTo>
                    <a:pt x="25" y="128"/>
                    <a:pt x="44" y="143"/>
                    <a:pt x="81" y="143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80" y="155"/>
                    <a:pt x="78" y="158"/>
                    <a:pt x="75" y="159"/>
                  </a:cubicBezTo>
                  <a:cubicBezTo>
                    <a:pt x="63" y="163"/>
                    <a:pt x="50" y="166"/>
                    <a:pt x="43" y="168"/>
                  </a:cubicBezTo>
                  <a:cubicBezTo>
                    <a:pt x="27" y="172"/>
                    <a:pt x="0" y="174"/>
                    <a:pt x="0" y="19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8"/>
                    <a:pt x="7" y="235"/>
                    <a:pt x="17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200" y="235"/>
                    <a:pt x="208" y="228"/>
                    <a:pt x="208" y="219"/>
                  </a:cubicBezTo>
                  <a:cubicBezTo>
                    <a:pt x="208" y="210"/>
                    <a:pt x="208" y="198"/>
                    <a:pt x="208" y="198"/>
                  </a:cubicBezTo>
                  <a:cubicBezTo>
                    <a:pt x="208" y="174"/>
                    <a:pt x="182" y="173"/>
                    <a:pt x="164" y="168"/>
                  </a:cubicBezTo>
                  <a:close/>
                  <a:moveTo>
                    <a:pt x="123" y="14"/>
                  </a:moveTo>
                  <a:cubicBezTo>
                    <a:pt x="123" y="14"/>
                    <a:pt x="123" y="14"/>
                    <a:pt x="123" y="14"/>
                  </a:cubicBezTo>
                  <a:cubicBezTo>
                    <a:pt x="123" y="14"/>
                    <a:pt x="123" y="14"/>
                    <a:pt x="123" y="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9" name="Freeform: Shape 43"/>
            <p:cNvSpPr>
              <a:spLocks/>
            </p:cNvSpPr>
            <p:nvPr/>
          </p:nvSpPr>
          <p:spPr bwMode="auto">
            <a:xfrm>
              <a:off x="7447478" y="5466621"/>
              <a:ext cx="419100" cy="473075"/>
            </a:xfrm>
            <a:custGeom>
              <a:avLst/>
              <a:gdLst>
                <a:gd name="T0" fmla="*/ 164 w 208"/>
                <a:gd name="T1" fmla="*/ 168 h 235"/>
                <a:gd name="T2" fmla="*/ 133 w 208"/>
                <a:gd name="T3" fmla="*/ 159 h 235"/>
                <a:gd name="T4" fmla="*/ 128 w 208"/>
                <a:gd name="T5" fmla="*/ 153 h 235"/>
                <a:gd name="T6" fmla="*/ 127 w 208"/>
                <a:gd name="T7" fmla="*/ 143 h 235"/>
                <a:gd name="T8" fmla="*/ 179 w 208"/>
                <a:gd name="T9" fmla="*/ 128 h 235"/>
                <a:gd name="T10" fmla="*/ 159 w 208"/>
                <a:gd name="T11" fmla="*/ 90 h 235"/>
                <a:gd name="T12" fmla="*/ 152 w 208"/>
                <a:gd name="T13" fmla="*/ 29 h 235"/>
                <a:gd name="T14" fmla="*/ 123 w 208"/>
                <a:gd name="T15" fmla="*/ 14 h 235"/>
                <a:gd name="T16" fmla="*/ 123 w 208"/>
                <a:gd name="T17" fmla="*/ 14 h 235"/>
                <a:gd name="T18" fmla="*/ 94 w 208"/>
                <a:gd name="T19" fmla="*/ 4 h 235"/>
                <a:gd name="T20" fmla="*/ 55 w 208"/>
                <a:gd name="T21" fmla="*/ 30 h 235"/>
                <a:gd name="T22" fmla="*/ 46 w 208"/>
                <a:gd name="T23" fmla="*/ 89 h 235"/>
                <a:gd name="T24" fmla="*/ 25 w 208"/>
                <a:gd name="T25" fmla="*/ 128 h 235"/>
                <a:gd name="T26" fmla="*/ 81 w 208"/>
                <a:gd name="T27" fmla="*/ 143 h 235"/>
                <a:gd name="T28" fmla="*/ 80 w 208"/>
                <a:gd name="T29" fmla="*/ 153 h 235"/>
                <a:gd name="T30" fmla="*/ 75 w 208"/>
                <a:gd name="T31" fmla="*/ 159 h 235"/>
                <a:gd name="T32" fmla="*/ 43 w 208"/>
                <a:gd name="T33" fmla="*/ 168 h 235"/>
                <a:gd name="T34" fmla="*/ 0 w 208"/>
                <a:gd name="T35" fmla="*/ 198 h 235"/>
                <a:gd name="T36" fmla="*/ 0 w 208"/>
                <a:gd name="T37" fmla="*/ 219 h 235"/>
                <a:gd name="T38" fmla="*/ 17 w 208"/>
                <a:gd name="T39" fmla="*/ 235 h 235"/>
                <a:gd name="T40" fmla="*/ 190 w 208"/>
                <a:gd name="T41" fmla="*/ 235 h 235"/>
                <a:gd name="T42" fmla="*/ 208 w 208"/>
                <a:gd name="T43" fmla="*/ 219 h 235"/>
                <a:gd name="T44" fmla="*/ 208 w 208"/>
                <a:gd name="T45" fmla="*/ 198 h 235"/>
                <a:gd name="T46" fmla="*/ 164 w 208"/>
                <a:gd name="T47" fmla="*/ 168 h 235"/>
                <a:gd name="T48" fmla="*/ 123 w 208"/>
                <a:gd name="T49" fmla="*/ 14 h 235"/>
                <a:gd name="T50" fmla="*/ 123 w 208"/>
                <a:gd name="T51" fmla="*/ 14 h 235"/>
                <a:gd name="T52" fmla="*/ 123 w 208"/>
                <a:gd name="T53" fmla="*/ 1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8" h="235">
                  <a:moveTo>
                    <a:pt x="164" y="168"/>
                  </a:moveTo>
                  <a:cubicBezTo>
                    <a:pt x="158" y="166"/>
                    <a:pt x="145" y="163"/>
                    <a:pt x="133" y="159"/>
                  </a:cubicBezTo>
                  <a:cubicBezTo>
                    <a:pt x="130" y="158"/>
                    <a:pt x="128" y="156"/>
                    <a:pt x="128" y="153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56" y="141"/>
                    <a:pt x="179" y="128"/>
                    <a:pt x="179" y="128"/>
                  </a:cubicBezTo>
                  <a:cubicBezTo>
                    <a:pt x="168" y="114"/>
                    <a:pt x="162" y="108"/>
                    <a:pt x="159" y="90"/>
                  </a:cubicBezTo>
                  <a:cubicBezTo>
                    <a:pt x="155" y="68"/>
                    <a:pt x="161" y="49"/>
                    <a:pt x="152" y="29"/>
                  </a:cubicBezTo>
                  <a:cubicBezTo>
                    <a:pt x="142" y="10"/>
                    <a:pt x="123" y="14"/>
                    <a:pt x="123" y="14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3" y="14"/>
                    <a:pt x="122" y="0"/>
                    <a:pt x="94" y="4"/>
                  </a:cubicBezTo>
                  <a:cubicBezTo>
                    <a:pt x="82" y="5"/>
                    <a:pt x="66" y="9"/>
                    <a:pt x="55" y="30"/>
                  </a:cubicBezTo>
                  <a:cubicBezTo>
                    <a:pt x="45" y="51"/>
                    <a:pt x="49" y="77"/>
                    <a:pt x="46" y="89"/>
                  </a:cubicBezTo>
                  <a:cubicBezTo>
                    <a:pt x="44" y="100"/>
                    <a:pt x="44" y="116"/>
                    <a:pt x="25" y="128"/>
                  </a:cubicBezTo>
                  <a:cubicBezTo>
                    <a:pt x="25" y="128"/>
                    <a:pt x="44" y="143"/>
                    <a:pt x="81" y="143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80" y="155"/>
                    <a:pt x="78" y="158"/>
                    <a:pt x="75" y="159"/>
                  </a:cubicBezTo>
                  <a:cubicBezTo>
                    <a:pt x="63" y="163"/>
                    <a:pt x="50" y="166"/>
                    <a:pt x="43" y="168"/>
                  </a:cubicBezTo>
                  <a:cubicBezTo>
                    <a:pt x="27" y="172"/>
                    <a:pt x="0" y="174"/>
                    <a:pt x="0" y="19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8"/>
                    <a:pt x="7" y="235"/>
                    <a:pt x="17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200" y="235"/>
                    <a:pt x="208" y="228"/>
                    <a:pt x="208" y="219"/>
                  </a:cubicBezTo>
                  <a:cubicBezTo>
                    <a:pt x="208" y="210"/>
                    <a:pt x="208" y="198"/>
                    <a:pt x="208" y="198"/>
                  </a:cubicBezTo>
                  <a:cubicBezTo>
                    <a:pt x="208" y="174"/>
                    <a:pt x="182" y="173"/>
                    <a:pt x="164" y="168"/>
                  </a:cubicBezTo>
                  <a:close/>
                  <a:moveTo>
                    <a:pt x="123" y="14"/>
                  </a:moveTo>
                  <a:cubicBezTo>
                    <a:pt x="123" y="14"/>
                    <a:pt x="123" y="14"/>
                    <a:pt x="123" y="14"/>
                  </a:cubicBezTo>
                  <a:cubicBezTo>
                    <a:pt x="123" y="14"/>
                    <a:pt x="123" y="14"/>
                    <a:pt x="123" y="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30" name="Freeform: Shape 44"/>
            <p:cNvSpPr>
              <a:spLocks/>
            </p:cNvSpPr>
            <p:nvPr/>
          </p:nvSpPr>
          <p:spPr bwMode="auto">
            <a:xfrm>
              <a:off x="7921444" y="5466621"/>
              <a:ext cx="419100" cy="473075"/>
            </a:xfrm>
            <a:custGeom>
              <a:avLst/>
              <a:gdLst>
                <a:gd name="T0" fmla="*/ 164 w 208"/>
                <a:gd name="T1" fmla="*/ 168 h 235"/>
                <a:gd name="T2" fmla="*/ 133 w 208"/>
                <a:gd name="T3" fmla="*/ 159 h 235"/>
                <a:gd name="T4" fmla="*/ 128 w 208"/>
                <a:gd name="T5" fmla="*/ 153 h 235"/>
                <a:gd name="T6" fmla="*/ 127 w 208"/>
                <a:gd name="T7" fmla="*/ 143 h 235"/>
                <a:gd name="T8" fmla="*/ 179 w 208"/>
                <a:gd name="T9" fmla="*/ 128 h 235"/>
                <a:gd name="T10" fmla="*/ 159 w 208"/>
                <a:gd name="T11" fmla="*/ 90 h 235"/>
                <a:gd name="T12" fmla="*/ 152 w 208"/>
                <a:gd name="T13" fmla="*/ 29 h 235"/>
                <a:gd name="T14" fmla="*/ 123 w 208"/>
                <a:gd name="T15" fmla="*/ 14 h 235"/>
                <a:gd name="T16" fmla="*/ 123 w 208"/>
                <a:gd name="T17" fmla="*/ 14 h 235"/>
                <a:gd name="T18" fmla="*/ 94 w 208"/>
                <a:gd name="T19" fmla="*/ 4 h 235"/>
                <a:gd name="T20" fmla="*/ 55 w 208"/>
                <a:gd name="T21" fmla="*/ 30 h 235"/>
                <a:gd name="T22" fmla="*/ 46 w 208"/>
                <a:gd name="T23" fmla="*/ 89 h 235"/>
                <a:gd name="T24" fmla="*/ 25 w 208"/>
                <a:gd name="T25" fmla="*/ 128 h 235"/>
                <a:gd name="T26" fmla="*/ 81 w 208"/>
                <a:gd name="T27" fmla="*/ 143 h 235"/>
                <a:gd name="T28" fmla="*/ 80 w 208"/>
                <a:gd name="T29" fmla="*/ 153 h 235"/>
                <a:gd name="T30" fmla="*/ 75 w 208"/>
                <a:gd name="T31" fmla="*/ 159 h 235"/>
                <a:gd name="T32" fmla="*/ 43 w 208"/>
                <a:gd name="T33" fmla="*/ 168 h 235"/>
                <a:gd name="T34" fmla="*/ 0 w 208"/>
                <a:gd name="T35" fmla="*/ 198 h 235"/>
                <a:gd name="T36" fmla="*/ 0 w 208"/>
                <a:gd name="T37" fmla="*/ 219 h 235"/>
                <a:gd name="T38" fmla="*/ 17 w 208"/>
                <a:gd name="T39" fmla="*/ 235 h 235"/>
                <a:gd name="T40" fmla="*/ 190 w 208"/>
                <a:gd name="T41" fmla="*/ 235 h 235"/>
                <a:gd name="T42" fmla="*/ 208 w 208"/>
                <a:gd name="T43" fmla="*/ 219 h 235"/>
                <a:gd name="T44" fmla="*/ 208 w 208"/>
                <a:gd name="T45" fmla="*/ 198 h 235"/>
                <a:gd name="T46" fmla="*/ 164 w 208"/>
                <a:gd name="T47" fmla="*/ 168 h 235"/>
                <a:gd name="T48" fmla="*/ 123 w 208"/>
                <a:gd name="T49" fmla="*/ 14 h 235"/>
                <a:gd name="T50" fmla="*/ 123 w 208"/>
                <a:gd name="T51" fmla="*/ 14 h 235"/>
                <a:gd name="T52" fmla="*/ 123 w 208"/>
                <a:gd name="T53" fmla="*/ 1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8" h="235">
                  <a:moveTo>
                    <a:pt x="164" y="168"/>
                  </a:moveTo>
                  <a:cubicBezTo>
                    <a:pt x="158" y="166"/>
                    <a:pt x="145" y="163"/>
                    <a:pt x="133" y="159"/>
                  </a:cubicBezTo>
                  <a:cubicBezTo>
                    <a:pt x="130" y="158"/>
                    <a:pt x="128" y="156"/>
                    <a:pt x="128" y="153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56" y="141"/>
                    <a:pt x="179" y="128"/>
                    <a:pt x="179" y="128"/>
                  </a:cubicBezTo>
                  <a:cubicBezTo>
                    <a:pt x="168" y="114"/>
                    <a:pt x="162" y="108"/>
                    <a:pt x="159" y="90"/>
                  </a:cubicBezTo>
                  <a:cubicBezTo>
                    <a:pt x="155" y="68"/>
                    <a:pt x="161" y="49"/>
                    <a:pt x="152" y="29"/>
                  </a:cubicBezTo>
                  <a:cubicBezTo>
                    <a:pt x="142" y="10"/>
                    <a:pt x="123" y="14"/>
                    <a:pt x="123" y="14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3" y="14"/>
                    <a:pt x="122" y="0"/>
                    <a:pt x="94" y="4"/>
                  </a:cubicBezTo>
                  <a:cubicBezTo>
                    <a:pt x="82" y="5"/>
                    <a:pt x="66" y="9"/>
                    <a:pt x="55" y="30"/>
                  </a:cubicBezTo>
                  <a:cubicBezTo>
                    <a:pt x="45" y="51"/>
                    <a:pt x="49" y="77"/>
                    <a:pt x="46" y="89"/>
                  </a:cubicBezTo>
                  <a:cubicBezTo>
                    <a:pt x="44" y="100"/>
                    <a:pt x="44" y="116"/>
                    <a:pt x="25" y="128"/>
                  </a:cubicBezTo>
                  <a:cubicBezTo>
                    <a:pt x="25" y="128"/>
                    <a:pt x="44" y="143"/>
                    <a:pt x="81" y="143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80" y="155"/>
                    <a:pt x="78" y="158"/>
                    <a:pt x="75" y="159"/>
                  </a:cubicBezTo>
                  <a:cubicBezTo>
                    <a:pt x="63" y="163"/>
                    <a:pt x="50" y="166"/>
                    <a:pt x="43" y="168"/>
                  </a:cubicBezTo>
                  <a:cubicBezTo>
                    <a:pt x="27" y="172"/>
                    <a:pt x="0" y="174"/>
                    <a:pt x="0" y="19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8"/>
                    <a:pt x="7" y="235"/>
                    <a:pt x="17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200" y="235"/>
                    <a:pt x="208" y="228"/>
                    <a:pt x="208" y="219"/>
                  </a:cubicBezTo>
                  <a:cubicBezTo>
                    <a:pt x="208" y="210"/>
                    <a:pt x="208" y="198"/>
                    <a:pt x="208" y="198"/>
                  </a:cubicBezTo>
                  <a:cubicBezTo>
                    <a:pt x="208" y="174"/>
                    <a:pt x="182" y="173"/>
                    <a:pt x="164" y="168"/>
                  </a:cubicBezTo>
                  <a:close/>
                  <a:moveTo>
                    <a:pt x="123" y="14"/>
                  </a:moveTo>
                  <a:cubicBezTo>
                    <a:pt x="123" y="14"/>
                    <a:pt x="123" y="14"/>
                    <a:pt x="123" y="14"/>
                  </a:cubicBezTo>
                  <a:cubicBezTo>
                    <a:pt x="123" y="14"/>
                    <a:pt x="123" y="14"/>
                    <a:pt x="123" y="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31" name="Freeform: Shape 45"/>
            <p:cNvSpPr>
              <a:spLocks/>
            </p:cNvSpPr>
            <p:nvPr/>
          </p:nvSpPr>
          <p:spPr bwMode="auto">
            <a:xfrm>
              <a:off x="8395410" y="5466621"/>
              <a:ext cx="419100" cy="473075"/>
            </a:xfrm>
            <a:custGeom>
              <a:avLst/>
              <a:gdLst>
                <a:gd name="T0" fmla="*/ 164 w 208"/>
                <a:gd name="T1" fmla="*/ 168 h 235"/>
                <a:gd name="T2" fmla="*/ 133 w 208"/>
                <a:gd name="T3" fmla="*/ 159 h 235"/>
                <a:gd name="T4" fmla="*/ 128 w 208"/>
                <a:gd name="T5" fmla="*/ 153 h 235"/>
                <a:gd name="T6" fmla="*/ 127 w 208"/>
                <a:gd name="T7" fmla="*/ 143 h 235"/>
                <a:gd name="T8" fmla="*/ 179 w 208"/>
                <a:gd name="T9" fmla="*/ 128 h 235"/>
                <a:gd name="T10" fmla="*/ 159 w 208"/>
                <a:gd name="T11" fmla="*/ 90 h 235"/>
                <a:gd name="T12" fmla="*/ 152 w 208"/>
                <a:gd name="T13" fmla="*/ 29 h 235"/>
                <a:gd name="T14" fmla="*/ 123 w 208"/>
                <a:gd name="T15" fmla="*/ 14 h 235"/>
                <a:gd name="T16" fmla="*/ 123 w 208"/>
                <a:gd name="T17" fmla="*/ 14 h 235"/>
                <a:gd name="T18" fmla="*/ 94 w 208"/>
                <a:gd name="T19" fmla="*/ 4 h 235"/>
                <a:gd name="T20" fmla="*/ 55 w 208"/>
                <a:gd name="T21" fmla="*/ 30 h 235"/>
                <a:gd name="T22" fmla="*/ 46 w 208"/>
                <a:gd name="T23" fmla="*/ 89 h 235"/>
                <a:gd name="T24" fmla="*/ 25 w 208"/>
                <a:gd name="T25" fmla="*/ 128 h 235"/>
                <a:gd name="T26" fmla="*/ 81 w 208"/>
                <a:gd name="T27" fmla="*/ 143 h 235"/>
                <a:gd name="T28" fmla="*/ 80 w 208"/>
                <a:gd name="T29" fmla="*/ 153 h 235"/>
                <a:gd name="T30" fmla="*/ 75 w 208"/>
                <a:gd name="T31" fmla="*/ 159 h 235"/>
                <a:gd name="T32" fmla="*/ 43 w 208"/>
                <a:gd name="T33" fmla="*/ 168 h 235"/>
                <a:gd name="T34" fmla="*/ 0 w 208"/>
                <a:gd name="T35" fmla="*/ 198 h 235"/>
                <a:gd name="T36" fmla="*/ 0 w 208"/>
                <a:gd name="T37" fmla="*/ 219 h 235"/>
                <a:gd name="T38" fmla="*/ 17 w 208"/>
                <a:gd name="T39" fmla="*/ 235 h 235"/>
                <a:gd name="T40" fmla="*/ 190 w 208"/>
                <a:gd name="T41" fmla="*/ 235 h 235"/>
                <a:gd name="T42" fmla="*/ 208 w 208"/>
                <a:gd name="T43" fmla="*/ 219 h 235"/>
                <a:gd name="T44" fmla="*/ 208 w 208"/>
                <a:gd name="T45" fmla="*/ 198 h 235"/>
                <a:gd name="T46" fmla="*/ 164 w 208"/>
                <a:gd name="T47" fmla="*/ 168 h 235"/>
                <a:gd name="T48" fmla="*/ 123 w 208"/>
                <a:gd name="T49" fmla="*/ 14 h 235"/>
                <a:gd name="T50" fmla="*/ 123 w 208"/>
                <a:gd name="T51" fmla="*/ 14 h 235"/>
                <a:gd name="T52" fmla="*/ 123 w 208"/>
                <a:gd name="T53" fmla="*/ 1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8" h="235">
                  <a:moveTo>
                    <a:pt x="164" y="168"/>
                  </a:moveTo>
                  <a:cubicBezTo>
                    <a:pt x="158" y="166"/>
                    <a:pt x="145" y="163"/>
                    <a:pt x="133" y="159"/>
                  </a:cubicBezTo>
                  <a:cubicBezTo>
                    <a:pt x="130" y="158"/>
                    <a:pt x="128" y="156"/>
                    <a:pt x="128" y="153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56" y="141"/>
                    <a:pt x="179" y="128"/>
                    <a:pt x="179" y="128"/>
                  </a:cubicBezTo>
                  <a:cubicBezTo>
                    <a:pt x="168" y="114"/>
                    <a:pt x="162" y="108"/>
                    <a:pt x="159" y="90"/>
                  </a:cubicBezTo>
                  <a:cubicBezTo>
                    <a:pt x="155" y="68"/>
                    <a:pt x="161" y="49"/>
                    <a:pt x="152" y="29"/>
                  </a:cubicBezTo>
                  <a:cubicBezTo>
                    <a:pt x="142" y="10"/>
                    <a:pt x="123" y="14"/>
                    <a:pt x="123" y="14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3" y="14"/>
                    <a:pt x="122" y="0"/>
                    <a:pt x="94" y="4"/>
                  </a:cubicBezTo>
                  <a:cubicBezTo>
                    <a:pt x="82" y="5"/>
                    <a:pt x="66" y="9"/>
                    <a:pt x="55" y="30"/>
                  </a:cubicBezTo>
                  <a:cubicBezTo>
                    <a:pt x="45" y="51"/>
                    <a:pt x="49" y="77"/>
                    <a:pt x="46" y="89"/>
                  </a:cubicBezTo>
                  <a:cubicBezTo>
                    <a:pt x="44" y="100"/>
                    <a:pt x="44" y="116"/>
                    <a:pt x="25" y="128"/>
                  </a:cubicBezTo>
                  <a:cubicBezTo>
                    <a:pt x="25" y="128"/>
                    <a:pt x="44" y="143"/>
                    <a:pt x="81" y="143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80" y="155"/>
                    <a:pt x="78" y="158"/>
                    <a:pt x="75" y="159"/>
                  </a:cubicBezTo>
                  <a:cubicBezTo>
                    <a:pt x="63" y="163"/>
                    <a:pt x="50" y="166"/>
                    <a:pt x="43" y="168"/>
                  </a:cubicBezTo>
                  <a:cubicBezTo>
                    <a:pt x="27" y="172"/>
                    <a:pt x="0" y="174"/>
                    <a:pt x="0" y="19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8"/>
                    <a:pt x="7" y="235"/>
                    <a:pt x="17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200" y="235"/>
                    <a:pt x="208" y="228"/>
                    <a:pt x="208" y="219"/>
                  </a:cubicBezTo>
                  <a:cubicBezTo>
                    <a:pt x="208" y="210"/>
                    <a:pt x="208" y="198"/>
                    <a:pt x="208" y="198"/>
                  </a:cubicBezTo>
                  <a:cubicBezTo>
                    <a:pt x="208" y="174"/>
                    <a:pt x="182" y="173"/>
                    <a:pt x="164" y="168"/>
                  </a:cubicBezTo>
                  <a:close/>
                  <a:moveTo>
                    <a:pt x="123" y="14"/>
                  </a:moveTo>
                  <a:cubicBezTo>
                    <a:pt x="123" y="14"/>
                    <a:pt x="123" y="14"/>
                    <a:pt x="123" y="14"/>
                  </a:cubicBezTo>
                  <a:cubicBezTo>
                    <a:pt x="123" y="14"/>
                    <a:pt x="123" y="14"/>
                    <a:pt x="123" y="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32" name="Freeform: Shape 46"/>
            <p:cNvSpPr>
              <a:spLocks/>
            </p:cNvSpPr>
            <p:nvPr/>
          </p:nvSpPr>
          <p:spPr bwMode="auto">
            <a:xfrm>
              <a:off x="8869376" y="5466621"/>
              <a:ext cx="419100" cy="473075"/>
            </a:xfrm>
            <a:custGeom>
              <a:avLst/>
              <a:gdLst>
                <a:gd name="T0" fmla="*/ 164 w 208"/>
                <a:gd name="T1" fmla="*/ 168 h 235"/>
                <a:gd name="T2" fmla="*/ 133 w 208"/>
                <a:gd name="T3" fmla="*/ 159 h 235"/>
                <a:gd name="T4" fmla="*/ 128 w 208"/>
                <a:gd name="T5" fmla="*/ 153 h 235"/>
                <a:gd name="T6" fmla="*/ 127 w 208"/>
                <a:gd name="T7" fmla="*/ 143 h 235"/>
                <a:gd name="T8" fmla="*/ 179 w 208"/>
                <a:gd name="T9" fmla="*/ 128 h 235"/>
                <a:gd name="T10" fmla="*/ 159 w 208"/>
                <a:gd name="T11" fmla="*/ 90 h 235"/>
                <a:gd name="T12" fmla="*/ 152 w 208"/>
                <a:gd name="T13" fmla="*/ 29 h 235"/>
                <a:gd name="T14" fmla="*/ 123 w 208"/>
                <a:gd name="T15" fmla="*/ 14 h 235"/>
                <a:gd name="T16" fmla="*/ 123 w 208"/>
                <a:gd name="T17" fmla="*/ 14 h 235"/>
                <a:gd name="T18" fmla="*/ 94 w 208"/>
                <a:gd name="T19" fmla="*/ 4 h 235"/>
                <a:gd name="T20" fmla="*/ 55 w 208"/>
                <a:gd name="T21" fmla="*/ 30 h 235"/>
                <a:gd name="T22" fmla="*/ 46 w 208"/>
                <a:gd name="T23" fmla="*/ 89 h 235"/>
                <a:gd name="T24" fmla="*/ 25 w 208"/>
                <a:gd name="T25" fmla="*/ 128 h 235"/>
                <a:gd name="T26" fmla="*/ 81 w 208"/>
                <a:gd name="T27" fmla="*/ 143 h 235"/>
                <a:gd name="T28" fmla="*/ 80 w 208"/>
                <a:gd name="T29" fmla="*/ 153 h 235"/>
                <a:gd name="T30" fmla="*/ 75 w 208"/>
                <a:gd name="T31" fmla="*/ 159 h 235"/>
                <a:gd name="T32" fmla="*/ 43 w 208"/>
                <a:gd name="T33" fmla="*/ 168 h 235"/>
                <a:gd name="T34" fmla="*/ 0 w 208"/>
                <a:gd name="T35" fmla="*/ 198 h 235"/>
                <a:gd name="T36" fmla="*/ 0 w 208"/>
                <a:gd name="T37" fmla="*/ 219 h 235"/>
                <a:gd name="T38" fmla="*/ 17 w 208"/>
                <a:gd name="T39" fmla="*/ 235 h 235"/>
                <a:gd name="T40" fmla="*/ 190 w 208"/>
                <a:gd name="T41" fmla="*/ 235 h 235"/>
                <a:gd name="T42" fmla="*/ 208 w 208"/>
                <a:gd name="T43" fmla="*/ 219 h 235"/>
                <a:gd name="T44" fmla="*/ 208 w 208"/>
                <a:gd name="T45" fmla="*/ 198 h 235"/>
                <a:gd name="T46" fmla="*/ 164 w 208"/>
                <a:gd name="T47" fmla="*/ 168 h 235"/>
                <a:gd name="T48" fmla="*/ 123 w 208"/>
                <a:gd name="T49" fmla="*/ 14 h 235"/>
                <a:gd name="T50" fmla="*/ 123 w 208"/>
                <a:gd name="T51" fmla="*/ 14 h 235"/>
                <a:gd name="T52" fmla="*/ 123 w 208"/>
                <a:gd name="T53" fmla="*/ 1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8" h="235">
                  <a:moveTo>
                    <a:pt x="164" y="168"/>
                  </a:moveTo>
                  <a:cubicBezTo>
                    <a:pt x="158" y="166"/>
                    <a:pt x="145" y="163"/>
                    <a:pt x="133" y="159"/>
                  </a:cubicBezTo>
                  <a:cubicBezTo>
                    <a:pt x="130" y="158"/>
                    <a:pt x="128" y="156"/>
                    <a:pt x="128" y="153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56" y="141"/>
                    <a:pt x="179" y="128"/>
                    <a:pt x="179" y="128"/>
                  </a:cubicBezTo>
                  <a:cubicBezTo>
                    <a:pt x="168" y="114"/>
                    <a:pt x="162" y="108"/>
                    <a:pt x="159" y="90"/>
                  </a:cubicBezTo>
                  <a:cubicBezTo>
                    <a:pt x="155" y="68"/>
                    <a:pt x="161" y="49"/>
                    <a:pt x="152" y="29"/>
                  </a:cubicBezTo>
                  <a:cubicBezTo>
                    <a:pt x="142" y="10"/>
                    <a:pt x="123" y="14"/>
                    <a:pt x="123" y="14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3" y="14"/>
                    <a:pt x="122" y="0"/>
                    <a:pt x="94" y="4"/>
                  </a:cubicBezTo>
                  <a:cubicBezTo>
                    <a:pt x="82" y="5"/>
                    <a:pt x="66" y="9"/>
                    <a:pt x="55" y="30"/>
                  </a:cubicBezTo>
                  <a:cubicBezTo>
                    <a:pt x="45" y="51"/>
                    <a:pt x="49" y="77"/>
                    <a:pt x="46" y="89"/>
                  </a:cubicBezTo>
                  <a:cubicBezTo>
                    <a:pt x="44" y="100"/>
                    <a:pt x="44" y="116"/>
                    <a:pt x="25" y="128"/>
                  </a:cubicBezTo>
                  <a:cubicBezTo>
                    <a:pt x="25" y="128"/>
                    <a:pt x="44" y="143"/>
                    <a:pt x="81" y="143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80" y="155"/>
                    <a:pt x="78" y="158"/>
                    <a:pt x="75" y="159"/>
                  </a:cubicBezTo>
                  <a:cubicBezTo>
                    <a:pt x="63" y="163"/>
                    <a:pt x="50" y="166"/>
                    <a:pt x="43" y="168"/>
                  </a:cubicBezTo>
                  <a:cubicBezTo>
                    <a:pt x="27" y="172"/>
                    <a:pt x="0" y="174"/>
                    <a:pt x="0" y="19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8"/>
                    <a:pt x="7" y="235"/>
                    <a:pt x="17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200" y="235"/>
                    <a:pt x="208" y="228"/>
                    <a:pt x="208" y="219"/>
                  </a:cubicBezTo>
                  <a:cubicBezTo>
                    <a:pt x="208" y="210"/>
                    <a:pt x="208" y="198"/>
                    <a:pt x="208" y="198"/>
                  </a:cubicBezTo>
                  <a:cubicBezTo>
                    <a:pt x="208" y="174"/>
                    <a:pt x="182" y="173"/>
                    <a:pt x="164" y="168"/>
                  </a:cubicBezTo>
                  <a:close/>
                  <a:moveTo>
                    <a:pt x="123" y="14"/>
                  </a:moveTo>
                  <a:cubicBezTo>
                    <a:pt x="123" y="14"/>
                    <a:pt x="123" y="14"/>
                    <a:pt x="123" y="14"/>
                  </a:cubicBezTo>
                  <a:cubicBezTo>
                    <a:pt x="123" y="14"/>
                    <a:pt x="123" y="14"/>
                    <a:pt x="123" y="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33" name="Freeform: Shape 47"/>
            <p:cNvSpPr>
              <a:spLocks/>
            </p:cNvSpPr>
            <p:nvPr/>
          </p:nvSpPr>
          <p:spPr bwMode="auto">
            <a:xfrm>
              <a:off x="9343342" y="5466621"/>
              <a:ext cx="419100" cy="473075"/>
            </a:xfrm>
            <a:custGeom>
              <a:avLst/>
              <a:gdLst>
                <a:gd name="T0" fmla="*/ 164 w 208"/>
                <a:gd name="T1" fmla="*/ 168 h 235"/>
                <a:gd name="T2" fmla="*/ 133 w 208"/>
                <a:gd name="T3" fmla="*/ 159 h 235"/>
                <a:gd name="T4" fmla="*/ 128 w 208"/>
                <a:gd name="T5" fmla="*/ 153 h 235"/>
                <a:gd name="T6" fmla="*/ 127 w 208"/>
                <a:gd name="T7" fmla="*/ 143 h 235"/>
                <a:gd name="T8" fmla="*/ 179 w 208"/>
                <a:gd name="T9" fmla="*/ 128 h 235"/>
                <a:gd name="T10" fmla="*/ 159 w 208"/>
                <a:gd name="T11" fmla="*/ 90 h 235"/>
                <a:gd name="T12" fmla="*/ 152 w 208"/>
                <a:gd name="T13" fmla="*/ 29 h 235"/>
                <a:gd name="T14" fmla="*/ 123 w 208"/>
                <a:gd name="T15" fmla="*/ 14 h 235"/>
                <a:gd name="T16" fmla="*/ 123 w 208"/>
                <a:gd name="T17" fmla="*/ 14 h 235"/>
                <a:gd name="T18" fmla="*/ 94 w 208"/>
                <a:gd name="T19" fmla="*/ 4 h 235"/>
                <a:gd name="T20" fmla="*/ 55 w 208"/>
                <a:gd name="T21" fmla="*/ 30 h 235"/>
                <a:gd name="T22" fmla="*/ 46 w 208"/>
                <a:gd name="T23" fmla="*/ 89 h 235"/>
                <a:gd name="T24" fmla="*/ 25 w 208"/>
                <a:gd name="T25" fmla="*/ 128 h 235"/>
                <a:gd name="T26" fmla="*/ 81 w 208"/>
                <a:gd name="T27" fmla="*/ 143 h 235"/>
                <a:gd name="T28" fmla="*/ 80 w 208"/>
                <a:gd name="T29" fmla="*/ 153 h 235"/>
                <a:gd name="T30" fmla="*/ 75 w 208"/>
                <a:gd name="T31" fmla="*/ 159 h 235"/>
                <a:gd name="T32" fmla="*/ 43 w 208"/>
                <a:gd name="T33" fmla="*/ 168 h 235"/>
                <a:gd name="T34" fmla="*/ 0 w 208"/>
                <a:gd name="T35" fmla="*/ 198 h 235"/>
                <a:gd name="T36" fmla="*/ 0 w 208"/>
                <a:gd name="T37" fmla="*/ 219 h 235"/>
                <a:gd name="T38" fmla="*/ 17 w 208"/>
                <a:gd name="T39" fmla="*/ 235 h 235"/>
                <a:gd name="T40" fmla="*/ 190 w 208"/>
                <a:gd name="T41" fmla="*/ 235 h 235"/>
                <a:gd name="T42" fmla="*/ 208 w 208"/>
                <a:gd name="T43" fmla="*/ 219 h 235"/>
                <a:gd name="T44" fmla="*/ 208 w 208"/>
                <a:gd name="T45" fmla="*/ 198 h 235"/>
                <a:gd name="T46" fmla="*/ 164 w 208"/>
                <a:gd name="T47" fmla="*/ 168 h 235"/>
                <a:gd name="T48" fmla="*/ 123 w 208"/>
                <a:gd name="T49" fmla="*/ 14 h 235"/>
                <a:gd name="T50" fmla="*/ 123 w 208"/>
                <a:gd name="T51" fmla="*/ 14 h 235"/>
                <a:gd name="T52" fmla="*/ 123 w 208"/>
                <a:gd name="T53" fmla="*/ 1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8" h="235">
                  <a:moveTo>
                    <a:pt x="164" y="168"/>
                  </a:moveTo>
                  <a:cubicBezTo>
                    <a:pt x="158" y="166"/>
                    <a:pt x="145" y="163"/>
                    <a:pt x="133" y="159"/>
                  </a:cubicBezTo>
                  <a:cubicBezTo>
                    <a:pt x="130" y="158"/>
                    <a:pt x="128" y="156"/>
                    <a:pt x="128" y="153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56" y="141"/>
                    <a:pt x="179" y="128"/>
                    <a:pt x="179" y="128"/>
                  </a:cubicBezTo>
                  <a:cubicBezTo>
                    <a:pt x="168" y="114"/>
                    <a:pt x="162" y="108"/>
                    <a:pt x="159" y="90"/>
                  </a:cubicBezTo>
                  <a:cubicBezTo>
                    <a:pt x="155" y="68"/>
                    <a:pt x="161" y="49"/>
                    <a:pt x="152" y="29"/>
                  </a:cubicBezTo>
                  <a:cubicBezTo>
                    <a:pt x="142" y="10"/>
                    <a:pt x="123" y="14"/>
                    <a:pt x="123" y="14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3" y="14"/>
                    <a:pt x="122" y="0"/>
                    <a:pt x="94" y="4"/>
                  </a:cubicBezTo>
                  <a:cubicBezTo>
                    <a:pt x="82" y="5"/>
                    <a:pt x="66" y="9"/>
                    <a:pt x="55" y="30"/>
                  </a:cubicBezTo>
                  <a:cubicBezTo>
                    <a:pt x="45" y="51"/>
                    <a:pt x="49" y="77"/>
                    <a:pt x="46" y="89"/>
                  </a:cubicBezTo>
                  <a:cubicBezTo>
                    <a:pt x="44" y="100"/>
                    <a:pt x="44" y="116"/>
                    <a:pt x="25" y="128"/>
                  </a:cubicBezTo>
                  <a:cubicBezTo>
                    <a:pt x="25" y="128"/>
                    <a:pt x="44" y="143"/>
                    <a:pt x="81" y="143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80" y="155"/>
                    <a:pt x="78" y="158"/>
                    <a:pt x="75" y="159"/>
                  </a:cubicBezTo>
                  <a:cubicBezTo>
                    <a:pt x="63" y="163"/>
                    <a:pt x="50" y="166"/>
                    <a:pt x="43" y="168"/>
                  </a:cubicBezTo>
                  <a:cubicBezTo>
                    <a:pt x="27" y="172"/>
                    <a:pt x="0" y="174"/>
                    <a:pt x="0" y="19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8"/>
                    <a:pt x="7" y="235"/>
                    <a:pt x="17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200" y="235"/>
                    <a:pt x="208" y="228"/>
                    <a:pt x="208" y="219"/>
                  </a:cubicBezTo>
                  <a:cubicBezTo>
                    <a:pt x="208" y="210"/>
                    <a:pt x="208" y="198"/>
                    <a:pt x="208" y="198"/>
                  </a:cubicBezTo>
                  <a:cubicBezTo>
                    <a:pt x="208" y="174"/>
                    <a:pt x="182" y="173"/>
                    <a:pt x="164" y="168"/>
                  </a:cubicBezTo>
                  <a:close/>
                  <a:moveTo>
                    <a:pt x="123" y="14"/>
                  </a:moveTo>
                  <a:cubicBezTo>
                    <a:pt x="123" y="14"/>
                    <a:pt x="123" y="14"/>
                    <a:pt x="123" y="14"/>
                  </a:cubicBezTo>
                  <a:cubicBezTo>
                    <a:pt x="123" y="14"/>
                    <a:pt x="123" y="14"/>
                    <a:pt x="123" y="14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34" name="Freeform: Shape 48"/>
            <p:cNvSpPr>
              <a:spLocks/>
            </p:cNvSpPr>
            <p:nvPr/>
          </p:nvSpPr>
          <p:spPr bwMode="auto">
            <a:xfrm>
              <a:off x="9817308" y="5466621"/>
              <a:ext cx="419100" cy="473075"/>
            </a:xfrm>
            <a:custGeom>
              <a:avLst/>
              <a:gdLst>
                <a:gd name="T0" fmla="*/ 164 w 208"/>
                <a:gd name="T1" fmla="*/ 168 h 235"/>
                <a:gd name="T2" fmla="*/ 133 w 208"/>
                <a:gd name="T3" fmla="*/ 159 h 235"/>
                <a:gd name="T4" fmla="*/ 128 w 208"/>
                <a:gd name="T5" fmla="*/ 153 h 235"/>
                <a:gd name="T6" fmla="*/ 127 w 208"/>
                <a:gd name="T7" fmla="*/ 143 h 235"/>
                <a:gd name="T8" fmla="*/ 179 w 208"/>
                <a:gd name="T9" fmla="*/ 128 h 235"/>
                <a:gd name="T10" fmla="*/ 159 w 208"/>
                <a:gd name="T11" fmla="*/ 90 h 235"/>
                <a:gd name="T12" fmla="*/ 152 w 208"/>
                <a:gd name="T13" fmla="*/ 29 h 235"/>
                <a:gd name="T14" fmla="*/ 123 w 208"/>
                <a:gd name="T15" fmla="*/ 14 h 235"/>
                <a:gd name="T16" fmla="*/ 123 w 208"/>
                <a:gd name="T17" fmla="*/ 14 h 235"/>
                <a:gd name="T18" fmla="*/ 94 w 208"/>
                <a:gd name="T19" fmla="*/ 4 h 235"/>
                <a:gd name="T20" fmla="*/ 55 w 208"/>
                <a:gd name="T21" fmla="*/ 30 h 235"/>
                <a:gd name="T22" fmla="*/ 46 w 208"/>
                <a:gd name="T23" fmla="*/ 89 h 235"/>
                <a:gd name="T24" fmla="*/ 25 w 208"/>
                <a:gd name="T25" fmla="*/ 128 h 235"/>
                <a:gd name="T26" fmla="*/ 81 w 208"/>
                <a:gd name="T27" fmla="*/ 143 h 235"/>
                <a:gd name="T28" fmla="*/ 80 w 208"/>
                <a:gd name="T29" fmla="*/ 153 h 235"/>
                <a:gd name="T30" fmla="*/ 75 w 208"/>
                <a:gd name="T31" fmla="*/ 159 h 235"/>
                <a:gd name="T32" fmla="*/ 43 w 208"/>
                <a:gd name="T33" fmla="*/ 168 h 235"/>
                <a:gd name="T34" fmla="*/ 0 w 208"/>
                <a:gd name="T35" fmla="*/ 198 h 235"/>
                <a:gd name="T36" fmla="*/ 0 w 208"/>
                <a:gd name="T37" fmla="*/ 219 h 235"/>
                <a:gd name="T38" fmla="*/ 17 w 208"/>
                <a:gd name="T39" fmla="*/ 235 h 235"/>
                <a:gd name="T40" fmla="*/ 190 w 208"/>
                <a:gd name="T41" fmla="*/ 235 h 235"/>
                <a:gd name="T42" fmla="*/ 208 w 208"/>
                <a:gd name="T43" fmla="*/ 219 h 235"/>
                <a:gd name="T44" fmla="*/ 208 w 208"/>
                <a:gd name="T45" fmla="*/ 198 h 235"/>
                <a:gd name="T46" fmla="*/ 164 w 208"/>
                <a:gd name="T47" fmla="*/ 168 h 235"/>
                <a:gd name="T48" fmla="*/ 123 w 208"/>
                <a:gd name="T49" fmla="*/ 14 h 235"/>
                <a:gd name="T50" fmla="*/ 123 w 208"/>
                <a:gd name="T51" fmla="*/ 14 h 235"/>
                <a:gd name="T52" fmla="*/ 123 w 208"/>
                <a:gd name="T53" fmla="*/ 1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8" h="235">
                  <a:moveTo>
                    <a:pt x="164" y="168"/>
                  </a:moveTo>
                  <a:cubicBezTo>
                    <a:pt x="158" y="166"/>
                    <a:pt x="145" y="163"/>
                    <a:pt x="133" y="159"/>
                  </a:cubicBezTo>
                  <a:cubicBezTo>
                    <a:pt x="130" y="158"/>
                    <a:pt x="128" y="156"/>
                    <a:pt x="128" y="153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56" y="141"/>
                    <a:pt x="179" y="128"/>
                    <a:pt x="179" y="128"/>
                  </a:cubicBezTo>
                  <a:cubicBezTo>
                    <a:pt x="168" y="114"/>
                    <a:pt x="162" y="108"/>
                    <a:pt x="159" y="90"/>
                  </a:cubicBezTo>
                  <a:cubicBezTo>
                    <a:pt x="155" y="68"/>
                    <a:pt x="161" y="49"/>
                    <a:pt x="152" y="29"/>
                  </a:cubicBezTo>
                  <a:cubicBezTo>
                    <a:pt x="142" y="10"/>
                    <a:pt x="123" y="14"/>
                    <a:pt x="123" y="14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3" y="14"/>
                    <a:pt x="122" y="0"/>
                    <a:pt x="94" y="4"/>
                  </a:cubicBezTo>
                  <a:cubicBezTo>
                    <a:pt x="82" y="5"/>
                    <a:pt x="66" y="9"/>
                    <a:pt x="55" y="30"/>
                  </a:cubicBezTo>
                  <a:cubicBezTo>
                    <a:pt x="45" y="51"/>
                    <a:pt x="49" y="77"/>
                    <a:pt x="46" y="89"/>
                  </a:cubicBezTo>
                  <a:cubicBezTo>
                    <a:pt x="44" y="100"/>
                    <a:pt x="44" y="116"/>
                    <a:pt x="25" y="128"/>
                  </a:cubicBezTo>
                  <a:cubicBezTo>
                    <a:pt x="25" y="128"/>
                    <a:pt x="44" y="143"/>
                    <a:pt x="81" y="143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80" y="155"/>
                    <a:pt x="78" y="158"/>
                    <a:pt x="75" y="159"/>
                  </a:cubicBezTo>
                  <a:cubicBezTo>
                    <a:pt x="63" y="163"/>
                    <a:pt x="50" y="166"/>
                    <a:pt x="43" y="168"/>
                  </a:cubicBezTo>
                  <a:cubicBezTo>
                    <a:pt x="27" y="172"/>
                    <a:pt x="0" y="174"/>
                    <a:pt x="0" y="19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8"/>
                    <a:pt x="7" y="235"/>
                    <a:pt x="17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200" y="235"/>
                    <a:pt x="208" y="228"/>
                    <a:pt x="208" y="219"/>
                  </a:cubicBezTo>
                  <a:cubicBezTo>
                    <a:pt x="208" y="210"/>
                    <a:pt x="208" y="198"/>
                    <a:pt x="208" y="198"/>
                  </a:cubicBezTo>
                  <a:cubicBezTo>
                    <a:pt x="208" y="174"/>
                    <a:pt x="182" y="173"/>
                    <a:pt x="164" y="168"/>
                  </a:cubicBezTo>
                  <a:close/>
                  <a:moveTo>
                    <a:pt x="123" y="14"/>
                  </a:moveTo>
                  <a:cubicBezTo>
                    <a:pt x="123" y="14"/>
                    <a:pt x="123" y="14"/>
                    <a:pt x="123" y="14"/>
                  </a:cubicBezTo>
                  <a:cubicBezTo>
                    <a:pt x="123" y="14"/>
                    <a:pt x="123" y="14"/>
                    <a:pt x="123" y="14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35" name="Freeform: Shape 49"/>
            <p:cNvSpPr>
              <a:spLocks/>
            </p:cNvSpPr>
            <p:nvPr/>
          </p:nvSpPr>
          <p:spPr bwMode="auto">
            <a:xfrm>
              <a:off x="10291274" y="5466621"/>
              <a:ext cx="419100" cy="473075"/>
            </a:xfrm>
            <a:custGeom>
              <a:avLst/>
              <a:gdLst>
                <a:gd name="T0" fmla="*/ 164 w 208"/>
                <a:gd name="T1" fmla="*/ 168 h 235"/>
                <a:gd name="T2" fmla="*/ 133 w 208"/>
                <a:gd name="T3" fmla="*/ 159 h 235"/>
                <a:gd name="T4" fmla="*/ 128 w 208"/>
                <a:gd name="T5" fmla="*/ 153 h 235"/>
                <a:gd name="T6" fmla="*/ 127 w 208"/>
                <a:gd name="T7" fmla="*/ 143 h 235"/>
                <a:gd name="T8" fmla="*/ 179 w 208"/>
                <a:gd name="T9" fmla="*/ 128 h 235"/>
                <a:gd name="T10" fmla="*/ 159 w 208"/>
                <a:gd name="T11" fmla="*/ 90 h 235"/>
                <a:gd name="T12" fmla="*/ 152 w 208"/>
                <a:gd name="T13" fmla="*/ 29 h 235"/>
                <a:gd name="T14" fmla="*/ 123 w 208"/>
                <a:gd name="T15" fmla="*/ 14 h 235"/>
                <a:gd name="T16" fmla="*/ 123 w 208"/>
                <a:gd name="T17" fmla="*/ 14 h 235"/>
                <a:gd name="T18" fmla="*/ 94 w 208"/>
                <a:gd name="T19" fmla="*/ 4 h 235"/>
                <a:gd name="T20" fmla="*/ 55 w 208"/>
                <a:gd name="T21" fmla="*/ 30 h 235"/>
                <a:gd name="T22" fmla="*/ 46 w 208"/>
                <a:gd name="T23" fmla="*/ 89 h 235"/>
                <a:gd name="T24" fmla="*/ 25 w 208"/>
                <a:gd name="T25" fmla="*/ 128 h 235"/>
                <a:gd name="T26" fmla="*/ 81 w 208"/>
                <a:gd name="T27" fmla="*/ 143 h 235"/>
                <a:gd name="T28" fmla="*/ 80 w 208"/>
                <a:gd name="T29" fmla="*/ 153 h 235"/>
                <a:gd name="T30" fmla="*/ 75 w 208"/>
                <a:gd name="T31" fmla="*/ 159 h 235"/>
                <a:gd name="T32" fmla="*/ 43 w 208"/>
                <a:gd name="T33" fmla="*/ 168 h 235"/>
                <a:gd name="T34" fmla="*/ 0 w 208"/>
                <a:gd name="T35" fmla="*/ 198 h 235"/>
                <a:gd name="T36" fmla="*/ 0 w 208"/>
                <a:gd name="T37" fmla="*/ 219 h 235"/>
                <a:gd name="T38" fmla="*/ 17 w 208"/>
                <a:gd name="T39" fmla="*/ 235 h 235"/>
                <a:gd name="T40" fmla="*/ 190 w 208"/>
                <a:gd name="T41" fmla="*/ 235 h 235"/>
                <a:gd name="T42" fmla="*/ 208 w 208"/>
                <a:gd name="T43" fmla="*/ 219 h 235"/>
                <a:gd name="T44" fmla="*/ 208 w 208"/>
                <a:gd name="T45" fmla="*/ 198 h 235"/>
                <a:gd name="T46" fmla="*/ 164 w 208"/>
                <a:gd name="T47" fmla="*/ 168 h 235"/>
                <a:gd name="T48" fmla="*/ 123 w 208"/>
                <a:gd name="T49" fmla="*/ 14 h 235"/>
                <a:gd name="T50" fmla="*/ 123 w 208"/>
                <a:gd name="T51" fmla="*/ 14 h 235"/>
                <a:gd name="T52" fmla="*/ 123 w 208"/>
                <a:gd name="T53" fmla="*/ 1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8" h="235">
                  <a:moveTo>
                    <a:pt x="164" y="168"/>
                  </a:moveTo>
                  <a:cubicBezTo>
                    <a:pt x="158" y="166"/>
                    <a:pt x="145" y="163"/>
                    <a:pt x="133" y="159"/>
                  </a:cubicBezTo>
                  <a:cubicBezTo>
                    <a:pt x="130" y="158"/>
                    <a:pt x="128" y="156"/>
                    <a:pt x="128" y="153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56" y="141"/>
                    <a:pt x="179" y="128"/>
                    <a:pt x="179" y="128"/>
                  </a:cubicBezTo>
                  <a:cubicBezTo>
                    <a:pt x="168" y="114"/>
                    <a:pt x="162" y="108"/>
                    <a:pt x="159" y="90"/>
                  </a:cubicBezTo>
                  <a:cubicBezTo>
                    <a:pt x="155" y="68"/>
                    <a:pt x="161" y="49"/>
                    <a:pt x="152" y="29"/>
                  </a:cubicBezTo>
                  <a:cubicBezTo>
                    <a:pt x="142" y="10"/>
                    <a:pt x="123" y="14"/>
                    <a:pt x="123" y="14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3" y="14"/>
                    <a:pt x="122" y="0"/>
                    <a:pt x="94" y="4"/>
                  </a:cubicBezTo>
                  <a:cubicBezTo>
                    <a:pt x="82" y="5"/>
                    <a:pt x="66" y="9"/>
                    <a:pt x="55" y="30"/>
                  </a:cubicBezTo>
                  <a:cubicBezTo>
                    <a:pt x="45" y="51"/>
                    <a:pt x="49" y="77"/>
                    <a:pt x="46" y="89"/>
                  </a:cubicBezTo>
                  <a:cubicBezTo>
                    <a:pt x="44" y="100"/>
                    <a:pt x="44" y="116"/>
                    <a:pt x="25" y="128"/>
                  </a:cubicBezTo>
                  <a:cubicBezTo>
                    <a:pt x="25" y="128"/>
                    <a:pt x="44" y="143"/>
                    <a:pt x="81" y="143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80" y="155"/>
                    <a:pt x="78" y="158"/>
                    <a:pt x="75" y="159"/>
                  </a:cubicBezTo>
                  <a:cubicBezTo>
                    <a:pt x="63" y="163"/>
                    <a:pt x="50" y="166"/>
                    <a:pt x="43" y="168"/>
                  </a:cubicBezTo>
                  <a:cubicBezTo>
                    <a:pt x="27" y="172"/>
                    <a:pt x="0" y="174"/>
                    <a:pt x="0" y="19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8"/>
                    <a:pt x="7" y="235"/>
                    <a:pt x="17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200" y="235"/>
                    <a:pt x="208" y="228"/>
                    <a:pt x="208" y="219"/>
                  </a:cubicBezTo>
                  <a:cubicBezTo>
                    <a:pt x="208" y="210"/>
                    <a:pt x="208" y="198"/>
                    <a:pt x="208" y="198"/>
                  </a:cubicBezTo>
                  <a:cubicBezTo>
                    <a:pt x="208" y="174"/>
                    <a:pt x="182" y="173"/>
                    <a:pt x="164" y="168"/>
                  </a:cubicBezTo>
                  <a:close/>
                  <a:moveTo>
                    <a:pt x="123" y="14"/>
                  </a:moveTo>
                  <a:cubicBezTo>
                    <a:pt x="123" y="14"/>
                    <a:pt x="123" y="14"/>
                    <a:pt x="123" y="14"/>
                  </a:cubicBezTo>
                  <a:cubicBezTo>
                    <a:pt x="123" y="14"/>
                    <a:pt x="123" y="14"/>
                    <a:pt x="123" y="14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36" name="TextBox 50"/>
            <p:cNvSpPr txBox="1"/>
            <p:nvPr/>
          </p:nvSpPr>
          <p:spPr>
            <a:xfrm>
              <a:off x="10970862" y="5549170"/>
              <a:ext cx="792088" cy="307777"/>
            </a:xfrm>
            <a:prstGeom prst="rect">
              <a:avLst/>
            </a:prstGeom>
            <a:noFill/>
          </p:spPr>
          <p:txBody>
            <a:bodyPr wrap="none" lIns="0" tIns="0" rIns="0" bIns="0">
              <a:prstTxWarp prst="textPlain">
                <a:avLst/>
              </a:prstTxWarp>
              <a:normAutofit fontScale="85000" lnSpcReduction="20000"/>
            </a:bodyPr>
            <a:lstStyle/>
            <a:p>
              <a:pPr algn="r"/>
              <a:r>
                <a:rPr lang="en-GB" sz="2000" b="1" dirty="0">
                  <a:solidFill>
                    <a:schemeClr val="accent5"/>
                  </a:solidFill>
                  <a:latin typeface="印品黑体" panose="00000500000000000000" pitchFamily="2" charset="-122"/>
                </a:rPr>
                <a:t>70%</a:t>
              </a:r>
            </a:p>
          </p:txBody>
        </p:sp>
      </p:grpSp>
      <p:sp>
        <p:nvSpPr>
          <p:cNvPr id="5" name="Rectangle: Rounded Corners 3"/>
          <p:cNvSpPr/>
          <p:nvPr/>
        </p:nvSpPr>
        <p:spPr bwMode="auto">
          <a:xfrm>
            <a:off x="539354" y="2694299"/>
            <a:ext cx="8065294" cy="311075"/>
          </a:xfrm>
          <a:prstGeom prst="roundRect">
            <a:avLst>
              <a:gd name="adj" fmla="val 50000"/>
            </a:avLst>
          </a:prstGeom>
          <a:solidFill>
            <a:srgbClr val="768EA9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grpSp>
        <p:nvGrpSpPr>
          <p:cNvPr id="6" name="Group 2"/>
          <p:cNvGrpSpPr/>
          <p:nvPr/>
        </p:nvGrpSpPr>
        <p:grpSpPr>
          <a:xfrm>
            <a:off x="994103" y="2737768"/>
            <a:ext cx="7155795" cy="755188"/>
            <a:chOff x="1523492" y="3650357"/>
            <a:chExt cx="10712077" cy="1006917"/>
          </a:xfrm>
        </p:grpSpPr>
        <p:sp>
          <p:nvSpPr>
            <p:cNvPr id="7" name="TextBox 144"/>
            <p:cNvSpPr txBox="1"/>
            <p:nvPr/>
          </p:nvSpPr>
          <p:spPr>
            <a:xfrm>
              <a:off x="1523492" y="4149443"/>
              <a:ext cx="2611177" cy="50783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  <p:sp>
          <p:nvSpPr>
            <p:cNvPr id="8" name="Rectangle 160"/>
            <p:cNvSpPr/>
            <p:nvPr/>
          </p:nvSpPr>
          <p:spPr>
            <a:xfrm>
              <a:off x="1523492" y="3650357"/>
              <a:ext cx="2611177" cy="307777"/>
            </a:xfrm>
            <a:prstGeom prst="rect">
              <a:avLst/>
            </a:prstGeom>
          </p:spPr>
          <p:txBody>
            <a:bodyPr wrap="none" lIns="0" tIns="0" rIns="0" bIns="0">
              <a:normAutofit lnSpcReduction="10000"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9" name="TextBox 161"/>
            <p:cNvSpPr txBox="1"/>
            <p:nvPr/>
          </p:nvSpPr>
          <p:spPr>
            <a:xfrm>
              <a:off x="4223792" y="4149443"/>
              <a:ext cx="2611177" cy="50783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  <p:sp>
          <p:nvSpPr>
            <p:cNvPr id="10" name="Rectangle 162"/>
            <p:cNvSpPr/>
            <p:nvPr/>
          </p:nvSpPr>
          <p:spPr>
            <a:xfrm>
              <a:off x="4223792" y="3650357"/>
              <a:ext cx="2611177" cy="307777"/>
            </a:xfrm>
            <a:prstGeom prst="rect">
              <a:avLst/>
            </a:prstGeom>
          </p:spPr>
          <p:txBody>
            <a:bodyPr wrap="none" lIns="0" tIns="0" rIns="0" bIns="0">
              <a:normAutofit lnSpcReduction="10000"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11" name="TextBox 163"/>
            <p:cNvSpPr txBox="1"/>
            <p:nvPr/>
          </p:nvSpPr>
          <p:spPr>
            <a:xfrm>
              <a:off x="6924092" y="4149443"/>
              <a:ext cx="2611177" cy="50783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  <p:sp>
          <p:nvSpPr>
            <p:cNvPr id="12" name="Rectangle 164"/>
            <p:cNvSpPr/>
            <p:nvPr/>
          </p:nvSpPr>
          <p:spPr>
            <a:xfrm>
              <a:off x="6924092" y="3650357"/>
              <a:ext cx="2611177" cy="307777"/>
            </a:xfrm>
            <a:prstGeom prst="rect">
              <a:avLst/>
            </a:prstGeom>
          </p:spPr>
          <p:txBody>
            <a:bodyPr wrap="none" lIns="0" tIns="0" rIns="0" bIns="0">
              <a:normAutofit lnSpcReduction="10000"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13" name="TextBox 165"/>
            <p:cNvSpPr txBox="1"/>
            <p:nvPr/>
          </p:nvSpPr>
          <p:spPr>
            <a:xfrm>
              <a:off x="9624392" y="4149443"/>
              <a:ext cx="2611177" cy="50783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  <p:sp>
          <p:nvSpPr>
            <p:cNvPr id="14" name="Rectangle 166"/>
            <p:cNvSpPr/>
            <p:nvPr/>
          </p:nvSpPr>
          <p:spPr>
            <a:xfrm>
              <a:off x="9624392" y="3650357"/>
              <a:ext cx="2611177" cy="307777"/>
            </a:xfrm>
            <a:prstGeom prst="rect">
              <a:avLst/>
            </a:prstGeom>
          </p:spPr>
          <p:txBody>
            <a:bodyPr wrap="none" lIns="0" tIns="0" rIns="0" bIns="0">
              <a:normAutofit lnSpcReduction="10000"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</p:grpSp>
      <p:sp>
        <p:nvSpPr>
          <p:cNvPr id="37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275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/>
          <p:nvPr/>
        </p:nvSpPr>
        <p:spPr bwMode="auto">
          <a:xfrm>
            <a:off x="4544699" y="0"/>
            <a:ext cx="54006" cy="51435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9" name="Oval 1"/>
          <p:cNvSpPr/>
          <p:nvPr/>
        </p:nvSpPr>
        <p:spPr bwMode="auto">
          <a:xfrm>
            <a:off x="4330703" y="861148"/>
            <a:ext cx="481998" cy="4819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01</a:t>
            </a:r>
          </a:p>
        </p:txBody>
      </p:sp>
      <p:sp>
        <p:nvSpPr>
          <p:cNvPr id="10" name="Oval 2"/>
          <p:cNvSpPr/>
          <p:nvPr/>
        </p:nvSpPr>
        <p:spPr bwMode="auto">
          <a:xfrm>
            <a:off x="4330703" y="1918382"/>
            <a:ext cx="481998" cy="4819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02</a:t>
            </a:r>
          </a:p>
        </p:txBody>
      </p:sp>
      <p:sp>
        <p:nvSpPr>
          <p:cNvPr id="11" name="Oval 3"/>
          <p:cNvSpPr/>
          <p:nvPr/>
        </p:nvSpPr>
        <p:spPr bwMode="auto">
          <a:xfrm>
            <a:off x="4330703" y="2975617"/>
            <a:ext cx="481998" cy="4819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03</a:t>
            </a:r>
          </a:p>
        </p:txBody>
      </p:sp>
      <p:sp>
        <p:nvSpPr>
          <p:cNvPr id="12" name="Oval 4"/>
          <p:cNvSpPr/>
          <p:nvPr/>
        </p:nvSpPr>
        <p:spPr bwMode="auto">
          <a:xfrm>
            <a:off x="4330703" y="4032852"/>
            <a:ext cx="481998" cy="481998"/>
          </a:xfrm>
          <a:prstGeom prst="ellipse">
            <a:avLst/>
          </a:prstGeom>
          <a:solidFill>
            <a:srgbClr val="768EA9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04</a:t>
            </a:r>
          </a:p>
        </p:txBody>
      </p:sp>
      <p:sp>
        <p:nvSpPr>
          <p:cNvPr id="13" name="Rectangle 16"/>
          <p:cNvSpPr/>
          <p:nvPr/>
        </p:nvSpPr>
        <p:spPr>
          <a:xfrm>
            <a:off x="5274078" y="1995686"/>
            <a:ext cx="1458162" cy="692498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r>
              <a:rPr lang="zh-CN" altLang="en-US" sz="5400" b="1" spc="3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目录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37575" y="3935236"/>
            <a:ext cx="2796413" cy="662939"/>
            <a:chOff x="1237575" y="3935236"/>
            <a:chExt cx="2796413" cy="662939"/>
          </a:xfrm>
        </p:grpSpPr>
        <p:sp>
          <p:nvSpPr>
            <p:cNvPr id="21" name="TextBox 14"/>
            <p:cNvSpPr txBox="1"/>
            <p:nvPr/>
          </p:nvSpPr>
          <p:spPr>
            <a:xfrm>
              <a:off x="1237575" y="3935236"/>
              <a:ext cx="2796413" cy="285857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rgbClr val="768EA9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22" name="TextBox 15"/>
            <p:cNvSpPr txBox="1">
              <a:spLocks/>
            </p:cNvSpPr>
            <p:nvPr/>
          </p:nvSpPr>
          <p:spPr>
            <a:xfrm>
              <a:off x="1237575" y="4221094"/>
              <a:ext cx="2796413" cy="377081"/>
            </a:xfrm>
            <a:prstGeom prst="rect">
              <a:avLst/>
            </a:prstGeom>
          </p:spPr>
          <p:txBody>
            <a:bodyPr vert="horz" wrap="square" lIns="0" tIns="91440" rIns="0" bIns="0" anchor="t" anchorCtr="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（建议使用主题字体）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237575" y="2901130"/>
            <a:ext cx="2796413" cy="662938"/>
            <a:chOff x="1237575" y="2901130"/>
            <a:chExt cx="2796413" cy="662938"/>
          </a:xfrm>
        </p:grpSpPr>
        <p:sp>
          <p:nvSpPr>
            <p:cNvPr id="24" name="TextBox 19"/>
            <p:cNvSpPr txBox="1"/>
            <p:nvPr/>
          </p:nvSpPr>
          <p:spPr>
            <a:xfrm>
              <a:off x="1237575" y="2901130"/>
              <a:ext cx="2796413" cy="285857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25" name="TextBox 20"/>
            <p:cNvSpPr txBox="1">
              <a:spLocks/>
            </p:cNvSpPr>
            <p:nvPr/>
          </p:nvSpPr>
          <p:spPr>
            <a:xfrm>
              <a:off x="1237575" y="3186987"/>
              <a:ext cx="2796413" cy="377081"/>
            </a:xfrm>
            <a:prstGeom prst="rect">
              <a:avLst/>
            </a:prstGeom>
          </p:spPr>
          <p:txBody>
            <a:bodyPr vert="horz" wrap="square" lIns="0" tIns="91440" rIns="0" bIns="0" anchor="t" anchorCtr="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（建议使用主题字体）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237575" y="1867023"/>
            <a:ext cx="2796413" cy="662938"/>
            <a:chOff x="1237575" y="1867023"/>
            <a:chExt cx="2796413" cy="662938"/>
          </a:xfrm>
        </p:grpSpPr>
        <p:sp>
          <p:nvSpPr>
            <p:cNvPr id="27" name="TextBox 21"/>
            <p:cNvSpPr txBox="1"/>
            <p:nvPr/>
          </p:nvSpPr>
          <p:spPr>
            <a:xfrm>
              <a:off x="1237575" y="1867023"/>
              <a:ext cx="2796413" cy="285857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28" name="TextBox 22"/>
            <p:cNvSpPr txBox="1">
              <a:spLocks/>
            </p:cNvSpPr>
            <p:nvPr/>
          </p:nvSpPr>
          <p:spPr>
            <a:xfrm>
              <a:off x="1237575" y="2152880"/>
              <a:ext cx="2796413" cy="377081"/>
            </a:xfrm>
            <a:prstGeom prst="rect">
              <a:avLst/>
            </a:prstGeom>
          </p:spPr>
          <p:txBody>
            <a:bodyPr vert="horz" wrap="square" lIns="0" tIns="91440" rIns="0" bIns="0" anchor="t" anchorCtr="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（建议使用主题字体）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237575" y="832916"/>
            <a:ext cx="2796413" cy="662938"/>
            <a:chOff x="1237575" y="832916"/>
            <a:chExt cx="2796413" cy="662938"/>
          </a:xfrm>
        </p:grpSpPr>
        <p:sp>
          <p:nvSpPr>
            <p:cNvPr id="30" name="TextBox 23"/>
            <p:cNvSpPr txBox="1"/>
            <p:nvPr/>
          </p:nvSpPr>
          <p:spPr>
            <a:xfrm>
              <a:off x="1237575" y="832916"/>
              <a:ext cx="2796413" cy="285857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31" name="TextBox 24"/>
            <p:cNvSpPr txBox="1">
              <a:spLocks/>
            </p:cNvSpPr>
            <p:nvPr/>
          </p:nvSpPr>
          <p:spPr>
            <a:xfrm>
              <a:off x="1237575" y="1118773"/>
              <a:ext cx="2796413" cy="377081"/>
            </a:xfrm>
            <a:prstGeom prst="rect">
              <a:avLst/>
            </a:prstGeom>
          </p:spPr>
          <p:txBody>
            <a:bodyPr vert="horz" wrap="square" lIns="0" tIns="91440" rIns="0" bIns="0" anchor="t" anchorCtr="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（建议使用主题字体）</a:t>
              </a:r>
            </a:p>
          </p:txBody>
        </p:sp>
      </p:grpSp>
      <p:sp>
        <p:nvSpPr>
          <p:cNvPr id="32" name="Rectangle 8"/>
          <p:cNvSpPr/>
          <p:nvPr/>
        </p:nvSpPr>
        <p:spPr>
          <a:xfrm>
            <a:off x="5410979" y="2553681"/>
            <a:ext cx="1177245" cy="276999"/>
          </a:xfrm>
          <a:prstGeom prst="rect">
            <a:avLst/>
          </a:prstGeom>
        </p:spPr>
        <p:txBody>
          <a:bodyPr wrap="none">
            <a:normAutofit fontScale="85000" lnSpcReduction="20000"/>
          </a:bodyPr>
          <a:lstStyle/>
          <a:p>
            <a:r>
              <a:rPr lang="en-US" altLang="zh-CN" b="1" spc="3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CONTENT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7109" flipH="1" flipV="1">
            <a:off x="-935220" y="4119409"/>
            <a:ext cx="3390889" cy="298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2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3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>
            <a:spLocks/>
          </p:cNvSpPr>
          <p:nvPr/>
        </p:nvSpPr>
        <p:spPr bwMode="auto">
          <a:xfrm>
            <a:off x="2897813" y="-29496"/>
            <a:ext cx="731167" cy="729276"/>
          </a:xfrm>
          <a:custGeom>
            <a:avLst/>
            <a:gdLst>
              <a:gd name="T0" fmla="*/ 346 w 346"/>
              <a:gd name="T1" fmla="*/ 346 h 346"/>
              <a:gd name="T2" fmla="*/ 0 w 346"/>
              <a:gd name="T3" fmla="*/ 0 h 346"/>
              <a:gd name="T4" fmla="*/ 84 w 346"/>
              <a:gd name="T5" fmla="*/ 0 h 346"/>
              <a:gd name="T6" fmla="*/ 346 w 346"/>
              <a:gd name="T7" fmla="*/ 262 h 346"/>
              <a:gd name="T8" fmla="*/ 346 w 346"/>
              <a:gd name="T9" fmla="*/ 34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" h="346">
                <a:moveTo>
                  <a:pt x="346" y="346"/>
                </a:moveTo>
                <a:cubicBezTo>
                  <a:pt x="157" y="342"/>
                  <a:pt x="4" y="189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8" y="143"/>
                  <a:pt x="203" y="258"/>
                  <a:pt x="346" y="262"/>
                </a:cubicBezTo>
                <a:lnTo>
                  <a:pt x="346" y="346"/>
                </a:lnTo>
                <a:close/>
              </a:path>
            </a:pathLst>
          </a:custGeom>
          <a:solidFill>
            <a:srgbClr val="768EA9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5" name="Freeform: Shape 4"/>
          <p:cNvSpPr>
            <a:spLocks/>
          </p:cNvSpPr>
          <p:nvPr/>
        </p:nvSpPr>
        <p:spPr bwMode="auto">
          <a:xfrm>
            <a:off x="3662984" y="522184"/>
            <a:ext cx="729276" cy="1494449"/>
          </a:xfrm>
          <a:custGeom>
            <a:avLst/>
            <a:gdLst>
              <a:gd name="T0" fmla="*/ 0 w 346"/>
              <a:gd name="T1" fmla="*/ 624 h 708"/>
              <a:gd name="T2" fmla="*/ 262 w 346"/>
              <a:gd name="T3" fmla="*/ 354 h 708"/>
              <a:gd name="T4" fmla="*/ 0 w 346"/>
              <a:gd name="T5" fmla="*/ 84 h 708"/>
              <a:gd name="T6" fmla="*/ 0 w 346"/>
              <a:gd name="T7" fmla="*/ 0 h 708"/>
              <a:gd name="T8" fmla="*/ 346 w 346"/>
              <a:gd name="T9" fmla="*/ 354 h 708"/>
              <a:gd name="T10" fmla="*/ 0 w 346"/>
              <a:gd name="T11" fmla="*/ 708 h 708"/>
              <a:gd name="T12" fmla="*/ 0 w 346"/>
              <a:gd name="T13" fmla="*/ 624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6" h="708">
                <a:moveTo>
                  <a:pt x="0" y="624"/>
                </a:moveTo>
                <a:cubicBezTo>
                  <a:pt x="145" y="620"/>
                  <a:pt x="262" y="500"/>
                  <a:pt x="262" y="354"/>
                </a:cubicBezTo>
                <a:cubicBezTo>
                  <a:pt x="262" y="208"/>
                  <a:pt x="145" y="88"/>
                  <a:pt x="0" y="84"/>
                </a:cubicBezTo>
                <a:cubicBezTo>
                  <a:pt x="0" y="0"/>
                  <a:pt x="0" y="0"/>
                  <a:pt x="0" y="0"/>
                </a:cubicBezTo>
                <a:cubicBezTo>
                  <a:pt x="191" y="4"/>
                  <a:pt x="346" y="161"/>
                  <a:pt x="346" y="354"/>
                </a:cubicBezTo>
                <a:cubicBezTo>
                  <a:pt x="346" y="547"/>
                  <a:pt x="191" y="704"/>
                  <a:pt x="0" y="708"/>
                </a:cubicBezTo>
                <a:lnTo>
                  <a:pt x="0" y="624"/>
                </a:lnTo>
                <a:close/>
              </a:path>
            </a:pathLst>
          </a:custGeom>
          <a:solidFill>
            <a:srgbClr val="768EA9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6" name="Freeform: Shape 5"/>
          <p:cNvSpPr>
            <a:spLocks/>
          </p:cNvSpPr>
          <p:nvPr/>
        </p:nvSpPr>
        <p:spPr bwMode="auto">
          <a:xfrm>
            <a:off x="2897815" y="1839037"/>
            <a:ext cx="1494449" cy="1494449"/>
          </a:xfrm>
          <a:custGeom>
            <a:avLst/>
            <a:gdLst>
              <a:gd name="T0" fmla="*/ 354 w 708"/>
              <a:gd name="T1" fmla="*/ 708 h 708"/>
              <a:gd name="T2" fmla="*/ 0 w 708"/>
              <a:gd name="T3" fmla="*/ 354 h 708"/>
              <a:gd name="T4" fmla="*/ 346 w 708"/>
              <a:gd name="T5" fmla="*/ 0 h 708"/>
              <a:gd name="T6" fmla="*/ 346 w 708"/>
              <a:gd name="T7" fmla="*/ 84 h 708"/>
              <a:gd name="T8" fmla="*/ 84 w 708"/>
              <a:gd name="T9" fmla="*/ 354 h 708"/>
              <a:gd name="T10" fmla="*/ 354 w 708"/>
              <a:gd name="T11" fmla="*/ 624 h 708"/>
              <a:gd name="T12" fmla="*/ 624 w 708"/>
              <a:gd name="T13" fmla="*/ 362 h 708"/>
              <a:gd name="T14" fmla="*/ 708 w 708"/>
              <a:gd name="T15" fmla="*/ 362 h 708"/>
              <a:gd name="T16" fmla="*/ 354 w 708"/>
              <a:gd name="T17" fmla="*/ 708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8" h="708">
                <a:moveTo>
                  <a:pt x="354" y="708"/>
                </a:moveTo>
                <a:cubicBezTo>
                  <a:pt x="158" y="708"/>
                  <a:pt x="0" y="549"/>
                  <a:pt x="0" y="354"/>
                </a:cubicBezTo>
                <a:cubicBezTo>
                  <a:pt x="0" y="161"/>
                  <a:pt x="154" y="4"/>
                  <a:pt x="346" y="0"/>
                </a:cubicBezTo>
                <a:cubicBezTo>
                  <a:pt x="346" y="84"/>
                  <a:pt x="346" y="84"/>
                  <a:pt x="346" y="84"/>
                </a:cubicBezTo>
                <a:cubicBezTo>
                  <a:pt x="200" y="88"/>
                  <a:pt x="84" y="208"/>
                  <a:pt x="84" y="354"/>
                </a:cubicBezTo>
                <a:cubicBezTo>
                  <a:pt x="84" y="503"/>
                  <a:pt x="205" y="624"/>
                  <a:pt x="354" y="624"/>
                </a:cubicBezTo>
                <a:cubicBezTo>
                  <a:pt x="500" y="624"/>
                  <a:pt x="619" y="507"/>
                  <a:pt x="624" y="362"/>
                </a:cubicBezTo>
                <a:cubicBezTo>
                  <a:pt x="708" y="362"/>
                  <a:pt x="708" y="362"/>
                  <a:pt x="708" y="362"/>
                </a:cubicBezTo>
                <a:cubicBezTo>
                  <a:pt x="703" y="554"/>
                  <a:pt x="546" y="708"/>
                  <a:pt x="354" y="708"/>
                </a:cubicBezTo>
                <a:close/>
              </a:path>
            </a:pathLst>
          </a:custGeom>
          <a:solidFill>
            <a:schemeClr val="accent4">
              <a:lumMod val="10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7" name="Freeform: Shape 6"/>
          <p:cNvSpPr>
            <a:spLocks/>
          </p:cNvSpPr>
          <p:nvPr/>
        </p:nvSpPr>
        <p:spPr bwMode="auto">
          <a:xfrm>
            <a:off x="4979839" y="4472741"/>
            <a:ext cx="729276" cy="729276"/>
          </a:xfrm>
          <a:custGeom>
            <a:avLst/>
            <a:gdLst>
              <a:gd name="T0" fmla="*/ 262 w 346"/>
              <a:gd name="T1" fmla="*/ 346 h 346"/>
              <a:gd name="T2" fmla="*/ 0 w 346"/>
              <a:gd name="T3" fmla="*/ 84 h 346"/>
              <a:gd name="T4" fmla="*/ 0 w 346"/>
              <a:gd name="T5" fmla="*/ 0 h 346"/>
              <a:gd name="T6" fmla="*/ 346 w 346"/>
              <a:gd name="T7" fmla="*/ 346 h 346"/>
              <a:gd name="T8" fmla="*/ 262 w 346"/>
              <a:gd name="T9" fmla="*/ 34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" h="346">
                <a:moveTo>
                  <a:pt x="262" y="346"/>
                </a:moveTo>
                <a:cubicBezTo>
                  <a:pt x="257" y="203"/>
                  <a:pt x="142" y="88"/>
                  <a:pt x="0" y="84"/>
                </a:cubicBezTo>
                <a:cubicBezTo>
                  <a:pt x="0" y="0"/>
                  <a:pt x="0" y="0"/>
                  <a:pt x="0" y="0"/>
                </a:cubicBezTo>
                <a:cubicBezTo>
                  <a:pt x="189" y="4"/>
                  <a:pt x="341" y="157"/>
                  <a:pt x="346" y="346"/>
                </a:cubicBezTo>
                <a:lnTo>
                  <a:pt x="262" y="3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8" name="Freeform: Shape 7"/>
          <p:cNvSpPr>
            <a:spLocks/>
          </p:cNvSpPr>
          <p:nvPr/>
        </p:nvSpPr>
        <p:spPr bwMode="auto">
          <a:xfrm>
            <a:off x="4214665" y="3155891"/>
            <a:ext cx="731167" cy="1494449"/>
          </a:xfrm>
          <a:custGeom>
            <a:avLst/>
            <a:gdLst>
              <a:gd name="T0" fmla="*/ 346 w 346"/>
              <a:gd name="T1" fmla="*/ 708 h 708"/>
              <a:gd name="T2" fmla="*/ 0 w 346"/>
              <a:gd name="T3" fmla="*/ 354 h 708"/>
              <a:gd name="T4" fmla="*/ 346 w 346"/>
              <a:gd name="T5" fmla="*/ 0 h 708"/>
              <a:gd name="T6" fmla="*/ 346 w 346"/>
              <a:gd name="T7" fmla="*/ 84 h 708"/>
              <a:gd name="T8" fmla="*/ 84 w 346"/>
              <a:gd name="T9" fmla="*/ 354 h 708"/>
              <a:gd name="T10" fmla="*/ 346 w 346"/>
              <a:gd name="T11" fmla="*/ 624 h 708"/>
              <a:gd name="T12" fmla="*/ 346 w 346"/>
              <a:gd name="T13" fmla="*/ 708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6" h="708">
                <a:moveTo>
                  <a:pt x="346" y="708"/>
                </a:moveTo>
                <a:cubicBezTo>
                  <a:pt x="154" y="704"/>
                  <a:pt x="0" y="547"/>
                  <a:pt x="0" y="354"/>
                </a:cubicBezTo>
                <a:cubicBezTo>
                  <a:pt x="0" y="161"/>
                  <a:pt x="154" y="4"/>
                  <a:pt x="346" y="0"/>
                </a:cubicBezTo>
                <a:cubicBezTo>
                  <a:pt x="346" y="84"/>
                  <a:pt x="346" y="84"/>
                  <a:pt x="346" y="84"/>
                </a:cubicBezTo>
                <a:cubicBezTo>
                  <a:pt x="200" y="88"/>
                  <a:pt x="84" y="208"/>
                  <a:pt x="84" y="354"/>
                </a:cubicBezTo>
                <a:cubicBezTo>
                  <a:pt x="84" y="500"/>
                  <a:pt x="200" y="620"/>
                  <a:pt x="346" y="624"/>
                </a:cubicBezTo>
                <a:lnTo>
                  <a:pt x="346" y="7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9" name="Freeform: Shape 8"/>
          <p:cNvSpPr>
            <a:spLocks/>
          </p:cNvSpPr>
          <p:nvPr/>
        </p:nvSpPr>
        <p:spPr bwMode="auto">
          <a:xfrm>
            <a:off x="4214667" y="1839037"/>
            <a:ext cx="1494449" cy="1494449"/>
          </a:xfrm>
          <a:custGeom>
            <a:avLst/>
            <a:gdLst>
              <a:gd name="T0" fmla="*/ 362 w 708"/>
              <a:gd name="T1" fmla="*/ 624 h 708"/>
              <a:gd name="T2" fmla="*/ 624 w 708"/>
              <a:gd name="T3" fmla="*/ 354 h 708"/>
              <a:gd name="T4" fmla="*/ 354 w 708"/>
              <a:gd name="T5" fmla="*/ 84 h 708"/>
              <a:gd name="T6" fmla="*/ 84 w 708"/>
              <a:gd name="T7" fmla="*/ 346 h 708"/>
              <a:gd name="T8" fmla="*/ 0 w 708"/>
              <a:gd name="T9" fmla="*/ 346 h 708"/>
              <a:gd name="T10" fmla="*/ 354 w 708"/>
              <a:gd name="T11" fmla="*/ 0 h 708"/>
              <a:gd name="T12" fmla="*/ 708 w 708"/>
              <a:gd name="T13" fmla="*/ 354 h 708"/>
              <a:gd name="T14" fmla="*/ 362 w 708"/>
              <a:gd name="T15" fmla="*/ 708 h 708"/>
              <a:gd name="T16" fmla="*/ 362 w 708"/>
              <a:gd name="T17" fmla="*/ 624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8" h="708">
                <a:moveTo>
                  <a:pt x="362" y="624"/>
                </a:moveTo>
                <a:cubicBezTo>
                  <a:pt x="507" y="620"/>
                  <a:pt x="624" y="500"/>
                  <a:pt x="624" y="354"/>
                </a:cubicBezTo>
                <a:cubicBezTo>
                  <a:pt x="624" y="205"/>
                  <a:pt x="503" y="84"/>
                  <a:pt x="354" y="84"/>
                </a:cubicBezTo>
                <a:cubicBezTo>
                  <a:pt x="207" y="84"/>
                  <a:pt x="88" y="201"/>
                  <a:pt x="84" y="346"/>
                </a:cubicBezTo>
                <a:cubicBezTo>
                  <a:pt x="0" y="346"/>
                  <a:pt x="0" y="346"/>
                  <a:pt x="0" y="346"/>
                </a:cubicBezTo>
                <a:cubicBezTo>
                  <a:pt x="4" y="154"/>
                  <a:pt x="161" y="0"/>
                  <a:pt x="354" y="0"/>
                </a:cubicBezTo>
                <a:cubicBezTo>
                  <a:pt x="549" y="0"/>
                  <a:pt x="708" y="159"/>
                  <a:pt x="708" y="354"/>
                </a:cubicBezTo>
                <a:cubicBezTo>
                  <a:pt x="708" y="547"/>
                  <a:pt x="553" y="704"/>
                  <a:pt x="362" y="708"/>
                </a:cubicBezTo>
                <a:lnTo>
                  <a:pt x="362" y="624"/>
                </a:lnTo>
                <a:close/>
              </a:path>
            </a:pathLst>
          </a:custGeom>
          <a:solidFill>
            <a:schemeClr val="accent3">
              <a:lumMod val="10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3217108" y="837700"/>
            <a:ext cx="853970" cy="853971"/>
            <a:chOff x="3217108" y="837700"/>
            <a:chExt cx="853970" cy="853971"/>
          </a:xfrm>
        </p:grpSpPr>
        <p:sp>
          <p:nvSpPr>
            <p:cNvPr id="10" name="Oval 10"/>
            <p:cNvSpPr>
              <a:spLocks/>
            </p:cNvSpPr>
            <p:nvPr/>
          </p:nvSpPr>
          <p:spPr bwMode="auto">
            <a:xfrm>
              <a:off x="3217108" y="837700"/>
              <a:ext cx="853970" cy="853971"/>
            </a:xfrm>
            <a:prstGeom prst="ellips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grpSp>
          <p:nvGrpSpPr>
            <p:cNvPr id="11" name="Group 11"/>
            <p:cNvGrpSpPr/>
            <p:nvPr/>
          </p:nvGrpSpPr>
          <p:grpSpPr>
            <a:xfrm>
              <a:off x="3397003" y="1069049"/>
              <a:ext cx="497969" cy="400706"/>
              <a:chOff x="2895600" y="1625601"/>
              <a:chExt cx="609600" cy="490537"/>
            </a:xfrm>
            <a:solidFill>
              <a:schemeClr val="tx2"/>
            </a:solidFill>
          </p:grpSpPr>
          <p:sp>
            <p:nvSpPr>
              <p:cNvPr id="52" name="Freeform: Shape 14"/>
              <p:cNvSpPr>
                <a:spLocks/>
              </p:cNvSpPr>
              <p:nvPr/>
            </p:nvSpPr>
            <p:spPr bwMode="auto">
              <a:xfrm>
                <a:off x="2968625" y="2017713"/>
                <a:ext cx="100013" cy="98425"/>
              </a:xfrm>
              <a:custGeom>
                <a:avLst/>
                <a:gdLst>
                  <a:gd name="T0" fmla="*/ 75 w 149"/>
                  <a:gd name="T1" fmla="*/ 0 h 148"/>
                  <a:gd name="T2" fmla="*/ 0 w 149"/>
                  <a:gd name="T3" fmla="*/ 74 h 148"/>
                  <a:gd name="T4" fmla="*/ 75 w 149"/>
                  <a:gd name="T5" fmla="*/ 148 h 148"/>
                  <a:gd name="T6" fmla="*/ 149 w 149"/>
                  <a:gd name="T7" fmla="*/ 74 h 148"/>
                  <a:gd name="T8" fmla="*/ 75 w 149"/>
                  <a:gd name="T9" fmla="*/ 0 h 148"/>
                  <a:gd name="T10" fmla="*/ 75 w 149"/>
                  <a:gd name="T11" fmla="*/ 106 h 148"/>
                  <a:gd name="T12" fmla="*/ 43 w 149"/>
                  <a:gd name="T13" fmla="*/ 74 h 148"/>
                  <a:gd name="T14" fmla="*/ 75 w 149"/>
                  <a:gd name="T15" fmla="*/ 42 h 148"/>
                  <a:gd name="T16" fmla="*/ 107 w 149"/>
                  <a:gd name="T17" fmla="*/ 74 h 148"/>
                  <a:gd name="T18" fmla="*/ 75 w 149"/>
                  <a:gd name="T19" fmla="*/ 10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8">
                    <a:moveTo>
                      <a:pt x="75" y="0"/>
                    </a:moveTo>
                    <a:cubicBezTo>
                      <a:pt x="34" y="0"/>
                      <a:pt x="0" y="33"/>
                      <a:pt x="0" y="74"/>
                    </a:cubicBezTo>
                    <a:cubicBezTo>
                      <a:pt x="0" y="115"/>
                      <a:pt x="34" y="148"/>
                      <a:pt x="75" y="148"/>
                    </a:cubicBezTo>
                    <a:cubicBezTo>
                      <a:pt x="116" y="148"/>
                      <a:pt x="149" y="115"/>
                      <a:pt x="149" y="74"/>
                    </a:cubicBezTo>
                    <a:cubicBezTo>
                      <a:pt x="149" y="33"/>
                      <a:pt x="116" y="0"/>
                      <a:pt x="75" y="0"/>
                    </a:cubicBezTo>
                    <a:close/>
                    <a:moveTo>
                      <a:pt x="75" y="106"/>
                    </a:moveTo>
                    <a:cubicBezTo>
                      <a:pt x="57" y="106"/>
                      <a:pt x="43" y="92"/>
                      <a:pt x="43" y="74"/>
                    </a:cubicBezTo>
                    <a:cubicBezTo>
                      <a:pt x="43" y="57"/>
                      <a:pt x="57" y="42"/>
                      <a:pt x="75" y="42"/>
                    </a:cubicBezTo>
                    <a:cubicBezTo>
                      <a:pt x="92" y="42"/>
                      <a:pt x="107" y="57"/>
                      <a:pt x="107" y="74"/>
                    </a:cubicBezTo>
                    <a:cubicBezTo>
                      <a:pt x="107" y="92"/>
                      <a:pt x="92" y="106"/>
                      <a:pt x="75" y="106"/>
                    </a:cubicBezTo>
                    <a:close/>
                  </a:path>
                </a:pathLst>
              </a:custGeom>
              <a:solidFill>
                <a:srgbClr val="768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3" name="Freeform: Shape 15"/>
              <p:cNvSpPr>
                <a:spLocks/>
              </p:cNvSpPr>
              <p:nvPr/>
            </p:nvSpPr>
            <p:spPr bwMode="auto">
              <a:xfrm>
                <a:off x="3233738" y="2017713"/>
                <a:ext cx="100013" cy="98425"/>
              </a:xfrm>
              <a:custGeom>
                <a:avLst/>
                <a:gdLst>
                  <a:gd name="T0" fmla="*/ 74 w 148"/>
                  <a:gd name="T1" fmla="*/ 0 h 148"/>
                  <a:gd name="T2" fmla="*/ 0 w 148"/>
                  <a:gd name="T3" fmla="*/ 74 h 148"/>
                  <a:gd name="T4" fmla="*/ 74 w 148"/>
                  <a:gd name="T5" fmla="*/ 148 h 148"/>
                  <a:gd name="T6" fmla="*/ 148 w 148"/>
                  <a:gd name="T7" fmla="*/ 74 h 148"/>
                  <a:gd name="T8" fmla="*/ 74 w 148"/>
                  <a:gd name="T9" fmla="*/ 0 h 148"/>
                  <a:gd name="T10" fmla="*/ 74 w 148"/>
                  <a:gd name="T11" fmla="*/ 106 h 148"/>
                  <a:gd name="T12" fmla="*/ 42 w 148"/>
                  <a:gd name="T13" fmla="*/ 74 h 148"/>
                  <a:gd name="T14" fmla="*/ 74 w 148"/>
                  <a:gd name="T15" fmla="*/ 42 h 148"/>
                  <a:gd name="T16" fmla="*/ 106 w 148"/>
                  <a:gd name="T17" fmla="*/ 74 h 148"/>
                  <a:gd name="T18" fmla="*/ 74 w 148"/>
                  <a:gd name="T19" fmla="*/ 10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8" h="148">
                    <a:moveTo>
                      <a:pt x="74" y="0"/>
                    </a:moveTo>
                    <a:cubicBezTo>
                      <a:pt x="33" y="0"/>
                      <a:pt x="0" y="33"/>
                      <a:pt x="0" y="74"/>
                    </a:cubicBezTo>
                    <a:cubicBezTo>
                      <a:pt x="0" y="115"/>
                      <a:pt x="33" y="148"/>
                      <a:pt x="74" y="148"/>
                    </a:cubicBezTo>
                    <a:cubicBezTo>
                      <a:pt x="115" y="148"/>
                      <a:pt x="148" y="115"/>
                      <a:pt x="148" y="74"/>
                    </a:cubicBezTo>
                    <a:cubicBezTo>
                      <a:pt x="148" y="33"/>
                      <a:pt x="115" y="0"/>
                      <a:pt x="74" y="0"/>
                    </a:cubicBezTo>
                    <a:close/>
                    <a:moveTo>
                      <a:pt x="74" y="106"/>
                    </a:moveTo>
                    <a:cubicBezTo>
                      <a:pt x="56" y="106"/>
                      <a:pt x="42" y="92"/>
                      <a:pt x="42" y="74"/>
                    </a:cubicBezTo>
                    <a:cubicBezTo>
                      <a:pt x="42" y="57"/>
                      <a:pt x="56" y="42"/>
                      <a:pt x="74" y="42"/>
                    </a:cubicBezTo>
                    <a:cubicBezTo>
                      <a:pt x="92" y="42"/>
                      <a:pt x="106" y="57"/>
                      <a:pt x="106" y="74"/>
                    </a:cubicBezTo>
                    <a:cubicBezTo>
                      <a:pt x="106" y="92"/>
                      <a:pt x="92" y="106"/>
                      <a:pt x="74" y="106"/>
                    </a:cubicBezTo>
                    <a:close/>
                  </a:path>
                </a:pathLst>
              </a:custGeom>
              <a:solidFill>
                <a:srgbClr val="768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4" name="Freeform: Shape 16"/>
              <p:cNvSpPr>
                <a:spLocks/>
              </p:cNvSpPr>
              <p:nvPr/>
            </p:nvSpPr>
            <p:spPr bwMode="auto">
              <a:xfrm>
                <a:off x="2987675" y="1793876"/>
                <a:ext cx="146050" cy="153988"/>
              </a:xfrm>
              <a:custGeom>
                <a:avLst/>
                <a:gdLst>
                  <a:gd name="T0" fmla="*/ 81 w 92"/>
                  <a:gd name="T1" fmla="*/ 24 h 97"/>
                  <a:gd name="T2" fmla="*/ 0 w 92"/>
                  <a:gd name="T3" fmla="*/ 0 h 97"/>
                  <a:gd name="T4" fmla="*/ 0 w 92"/>
                  <a:gd name="T5" fmla="*/ 91 h 97"/>
                  <a:gd name="T6" fmla="*/ 92 w 92"/>
                  <a:gd name="T7" fmla="*/ 97 h 97"/>
                  <a:gd name="T8" fmla="*/ 81 w 92"/>
                  <a:gd name="T9" fmla="*/ 2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97">
                    <a:moveTo>
                      <a:pt x="81" y="24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92" y="97"/>
                    </a:lnTo>
                    <a:lnTo>
                      <a:pt x="81" y="24"/>
                    </a:lnTo>
                    <a:close/>
                  </a:path>
                </a:pathLst>
              </a:custGeom>
              <a:solidFill>
                <a:srgbClr val="768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5" name="Freeform: Shape 17"/>
              <p:cNvSpPr>
                <a:spLocks/>
              </p:cNvSpPr>
              <p:nvPr/>
            </p:nvSpPr>
            <p:spPr bwMode="auto">
              <a:xfrm>
                <a:off x="3141663" y="1847851"/>
                <a:ext cx="103188" cy="100013"/>
              </a:xfrm>
              <a:custGeom>
                <a:avLst/>
                <a:gdLst>
                  <a:gd name="T0" fmla="*/ 0 w 65"/>
                  <a:gd name="T1" fmla="*/ 35 h 63"/>
                  <a:gd name="T2" fmla="*/ 56 w 65"/>
                  <a:gd name="T3" fmla="*/ 63 h 63"/>
                  <a:gd name="T4" fmla="*/ 65 w 65"/>
                  <a:gd name="T5" fmla="*/ 15 h 63"/>
                  <a:gd name="T6" fmla="*/ 14 w 65"/>
                  <a:gd name="T7" fmla="*/ 0 h 63"/>
                  <a:gd name="T8" fmla="*/ 0 w 65"/>
                  <a:gd name="T9" fmla="*/ 3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3">
                    <a:moveTo>
                      <a:pt x="0" y="35"/>
                    </a:moveTo>
                    <a:lnTo>
                      <a:pt x="56" y="63"/>
                    </a:lnTo>
                    <a:lnTo>
                      <a:pt x="65" y="15"/>
                    </a:lnTo>
                    <a:lnTo>
                      <a:pt x="14" y="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768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6" name="Freeform: Shape 18"/>
              <p:cNvSpPr>
                <a:spLocks/>
              </p:cNvSpPr>
              <p:nvPr/>
            </p:nvSpPr>
            <p:spPr bwMode="auto">
              <a:xfrm>
                <a:off x="3173413" y="1698626"/>
                <a:ext cx="165100" cy="192088"/>
              </a:xfrm>
              <a:custGeom>
                <a:avLst/>
                <a:gdLst>
                  <a:gd name="T0" fmla="*/ 104 w 104"/>
                  <a:gd name="T1" fmla="*/ 76 h 121"/>
                  <a:gd name="T2" fmla="*/ 39 w 104"/>
                  <a:gd name="T3" fmla="*/ 0 h 121"/>
                  <a:gd name="T4" fmla="*/ 0 w 104"/>
                  <a:gd name="T5" fmla="*/ 70 h 121"/>
                  <a:gd name="T6" fmla="*/ 79 w 104"/>
                  <a:gd name="T7" fmla="*/ 121 h 121"/>
                  <a:gd name="T8" fmla="*/ 104 w 104"/>
                  <a:gd name="T9" fmla="*/ 7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21">
                    <a:moveTo>
                      <a:pt x="104" y="76"/>
                    </a:moveTo>
                    <a:lnTo>
                      <a:pt x="39" y="0"/>
                    </a:lnTo>
                    <a:lnTo>
                      <a:pt x="0" y="70"/>
                    </a:lnTo>
                    <a:lnTo>
                      <a:pt x="79" y="121"/>
                    </a:lnTo>
                    <a:lnTo>
                      <a:pt x="104" y="76"/>
                    </a:lnTo>
                    <a:close/>
                  </a:path>
                </a:pathLst>
              </a:custGeom>
              <a:solidFill>
                <a:srgbClr val="768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7" name="Freeform: Shape 19"/>
              <p:cNvSpPr>
                <a:spLocks/>
              </p:cNvSpPr>
              <p:nvPr/>
            </p:nvSpPr>
            <p:spPr bwMode="auto">
              <a:xfrm>
                <a:off x="3060700" y="1690688"/>
                <a:ext cx="115888" cy="109538"/>
              </a:xfrm>
              <a:custGeom>
                <a:avLst/>
                <a:gdLst>
                  <a:gd name="T0" fmla="*/ 73 w 73"/>
                  <a:gd name="T1" fmla="*/ 43 h 69"/>
                  <a:gd name="T2" fmla="*/ 40 w 73"/>
                  <a:gd name="T3" fmla="*/ 0 h 69"/>
                  <a:gd name="T4" fmla="*/ 0 w 73"/>
                  <a:gd name="T5" fmla="*/ 30 h 69"/>
                  <a:gd name="T6" fmla="*/ 22 w 73"/>
                  <a:gd name="T7" fmla="*/ 69 h 69"/>
                  <a:gd name="T8" fmla="*/ 73 w 73"/>
                  <a:gd name="T9" fmla="*/ 4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9">
                    <a:moveTo>
                      <a:pt x="73" y="43"/>
                    </a:moveTo>
                    <a:lnTo>
                      <a:pt x="40" y="0"/>
                    </a:lnTo>
                    <a:lnTo>
                      <a:pt x="0" y="30"/>
                    </a:lnTo>
                    <a:lnTo>
                      <a:pt x="22" y="69"/>
                    </a:lnTo>
                    <a:lnTo>
                      <a:pt x="73" y="43"/>
                    </a:lnTo>
                    <a:close/>
                  </a:path>
                </a:pathLst>
              </a:custGeom>
              <a:solidFill>
                <a:srgbClr val="768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8" name="Freeform: Shape 20"/>
              <p:cNvSpPr>
                <a:spLocks/>
              </p:cNvSpPr>
              <p:nvPr/>
            </p:nvSpPr>
            <p:spPr bwMode="auto">
              <a:xfrm>
                <a:off x="3127375" y="1625601"/>
                <a:ext cx="117475" cy="82550"/>
              </a:xfrm>
              <a:custGeom>
                <a:avLst/>
                <a:gdLst>
                  <a:gd name="T0" fmla="*/ 74 w 74"/>
                  <a:gd name="T1" fmla="*/ 22 h 52"/>
                  <a:gd name="T2" fmla="*/ 49 w 74"/>
                  <a:gd name="T3" fmla="*/ 0 h 52"/>
                  <a:gd name="T4" fmla="*/ 0 w 74"/>
                  <a:gd name="T5" fmla="*/ 13 h 52"/>
                  <a:gd name="T6" fmla="*/ 19 w 74"/>
                  <a:gd name="T7" fmla="*/ 52 h 52"/>
                  <a:gd name="T8" fmla="*/ 74 w 74"/>
                  <a:gd name="T9" fmla="*/ 2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52">
                    <a:moveTo>
                      <a:pt x="74" y="22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19" y="52"/>
                    </a:lnTo>
                    <a:lnTo>
                      <a:pt x="74" y="22"/>
                    </a:lnTo>
                    <a:close/>
                  </a:path>
                </a:pathLst>
              </a:custGeom>
              <a:solidFill>
                <a:srgbClr val="768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9" name="Freeform: Shape 21"/>
              <p:cNvSpPr>
                <a:spLocks/>
              </p:cNvSpPr>
              <p:nvPr/>
            </p:nvSpPr>
            <p:spPr bwMode="auto">
              <a:xfrm>
                <a:off x="2895600" y="1790701"/>
                <a:ext cx="609600" cy="214313"/>
              </a:xfrm>
              <a:custGeom>
                <a:avLst/>
                <a:gdLst>
                  <a:gd name="T0" fmla="*/ 864 w 913"/>
                  <a:gd name="T1" fmla="*/ 209 h 321"/>
                  <a:gd name="T2" fmla="*/ 844 w 913"/>
                  <a:gd name="T3" fmla="*/ 213 h 321"/>
                  <a:gd name="T4" fmla="*/ 746 w 913"/>
                  <a:gd name="T5" fmla="*/ 129 h 321"/>
                  <a:gd name="T6" fmla="*/ 760 w 913"/>
                  <a:gd name="T7" fmla="*/ 0 h 321"/>
                  <a:gd name="T8" fmla="*/ 663 w 913"/>
                  <a:gd name="T9" fmla="*/ 0 h 321"/>
                  <a:gd name="T10" fmla="*/ 699 w 913"/>
                  <a:gd name="T11" fmla="*/ 40 h 321"/>
                  <a:gd name="T12" fmla="*/ 674 w 913"/>
                  <a:gd name="T13" fmla="*/ 265 h 321"/>
                  <a:gd name="T14" fmla="*/ 86 w 913"/>
                  <a:gd name="T15" fmla="*/ 265 h 321"/>
                  <a:gd name="T16" fmla="*/ 63 w 913"/>
                  <a:gd name="T17" fmla="*/ 56 h 321"/>
                  <a:gd name="T18" fmla="*/ 111 w 913"/>
                  <a:gd name="T19" fmla="*/ 56 h 321"/>
                  <a:gd name="T20" fmla="*/ 111 w 913"/>
                  <a:gd name="T21" fmla="*/ 6 h 321"/>
                  <a:gd name="T22" fmla="*/ 111 w 913"/>
                  <a:gd name="T23" fmla="*/ 0 h 321"/>
                  <a:gd name="T24" fmla="*/ 0 w 913"/>
                  <a:gd name="T25" fmla="*/ 0 h 321"/>
                  <a:gd name="T26" fmla="*/ 35 w 913"/>
                  <a:gd name="T27" fmla="*/ 321 h 321"/>
                  <a:gd name="T28" fmla="*/ 724 w 913"/>
                  <a:gd name="T29" fmla="*/ 321 h 321"/>
                  <a:gd name="T30" fmla="*/ 740 w 913"/>
                  <a:gd name="T31" fmla="*/ 180 h 321"/>
                  <a:gd name="T32" fmla="*/ 817 w 913"/>
                  <a:gd name="T33" fmla="*/ 245 h 321"/>
                  <a:gd name="T34" fmla="*/ 815 w 913"/>
                  <a:gd name="T35" fmla="*/ 258 h 321"/>
                  <a:gd name="T36" fmla="*/ 864 w 913"/>
                  <a:gd name="T37" fmla="*/ 307 h 321"/>
                  <a:gd name="T38" fmla="*/ 913 w 913"/>
                  <a:gd name="T39" fmla="*/ 258 h 321"/>
                  <a:gd name="T40" fmla="*/ 864 w 913"/>
                  <a:gd name="T41" fmla="*/ 20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13" h="321">
                    <a:moveTo>
                      <a:pt x="864" y="209"/>
                    </a:moveTo>
                    <a:cubicBezTo>
                      <a:pt x="857" y="209"/>
                      <a:pt x="850" y="210"/>
                      <a:pt x="844" y="213"/>
                    </a:cubicBezTo>
                    <a:cubicBezTo>
                      <a:pt x="746" y="129"/>
                      <a:pt x="746" y="129"/>
                      <a:pt x="746" y="129"/>
                    </a:cubicBezTo>
                    <a:cubicBezTo>
                      <a:pt x="760" y="0"/>
                      <a:pt x="760" y="0"/>
                      <a:pt x="760" y="0"/>
                    </a:cubicBezTo>
                    <a:cubicBezTo>
                      <a:pt x="663" y="0"/>
                      <a:pt x="663" y="0"/>
                      <a:pt x="663" y="0"/>
                    </a:cubicBezTo>
                    <a:cubicBezTo>
                      <a:pt x="699" y="40"/>
                      <a:pt x="699" y="40"/>
                      <a:pt x="699" y="40"/>
                    </a:cubicBezTo>
                    <a:cubicBezTo>
                      <a:pt x="674" y="265"/>
                      <a:pt x="674" y="265"/>
                      <a:pt x="674" y="265"/>
                    </a:cubicBezTo>
                    <a:cubicBezTo>
                      <a:pt x="86" y="265"/>
                      <a:pt x="86" y="265"/>
                      <a:pt x="86" y="265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" y="321"/>
                      <a:pt x="35" y="321"/>
                      <a:pt x="35" y="321"/>
                    </a:cubicBezTo>
                    <a:cubicBezTo>
                      <a:pt x="724" y="321"/>
                      <a:pt x="724" y="321"/>
                      <a:pt x="724" y="321"/>
                    </a:cubicBezTo>
                    <a:cubicBezTo>
                      <a:pt x="740" y="180"/>
                      <a:pt x="740" y="180"/>
                      <a:pt x="740" y="180"/>
                    </a:cubicBezTo>
                    <a:cubicBezTo>
                      <a:pt x="817" y="245"/>
                      <a:pt x="817" y="245"/>
                      <a:pt x="817" y="245"/>
                    </a:cubicBezTo>
                    <a:cubicBezTo>
                      <a:pt x="815" y="249"/>
                      <a:pt x="815" y="254"/>
                      <a:pt x="815" y="258"/>
                    </a:cubicBezTo>
                    <a:cubicBezTo>
                      <a:pt x="815" y="285"/>
                      <a:pt x="837" y="307"/>
                      <a:pt x="864" y="307"/>
                    </a:cubicBezTo>
                    <a:cubicBezTo>
                      <a:pt x="891" y="307"/>
                      <a:pt x="913" y="285"/>
                      <a:pt x="913" y="258"/>
                    </a:cubicBezTo>
                    <a:cubicBezTo>
                      <a:pt x="913" y="231"/>
                      <a:pt x="891" y="209"/>
                      <a:pt x="864" y="209"/>
                    </a:cubicBezTo>
                    <a:close/>
                  </a:path>
                </a:pathLst>
              </a:custGeom>
              <a:solidFill>
                <a:srgbClr val="768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60" name="Freeform: Shape 22"/>
              <p:cNvSpPr>
                <a:spLocks/>
              </p:cNvSpPr>
              <p:nvPr/>
            </p:nvSpPr>
            <p:spPr bwMode="auto">
              <a:xfrm>
                <a:off x="3084513" y="2047876"/>
                <a:ext cx="133350" cy="38100"/>
              </a:xfrm>
              <a:custGeom>
                <a:avLst/>
                <a:gdLst>
                  <a:gd name="T0" fmla="*/ 0 w 201"/>
                  <a:gd name="T1" fmla="*/ 0 h 56"/>
                  <a:gd name="T2" fmla="*/ 4 w 201"/>
                  <a:gd name="T3" fmla="*/ 28 h 56"/>
                  <a:gd name="T4" fmla="*/ 0 w 201"/>
                  <a:gd name="T5" fmla="*/ 56 h 56"/>
                  <a:gd name="T6" fmla="*/ 201 w 201"/>
                  <a:gd name="T7" fmla="*/ 56 h 56"/>
                  <a:gd name="T8" fmla="*/ 197 w 201"/>
                  <a:gd name="T9" fmla="*/ 28 h 56"/>
                  <a:gd name="T10" fmla="*/ 201 w 201"/>
                  <a:gd name="T11" fmla="*/ 0 h 56"/>
                  <a:gd name="T12" fmla="*/ 0 w 201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56">
                    <a:moveTo>
                      <a:pt x="0" y="0"/>
                    </a:moveTo>
                    <a:cubicBezTo>
                      <a:pt x="3" y="9"/>
                      <a:pt x="4" y="18"/>
                      <a:pt x="4" y="28"/>
                    </a:cubicBezTo>
                    <a:cubicBezTo>
                      <a:pt x="4" y="38"/>
                      <a:pt x="3" y="47"/>
                      <a:pt x="0" y="56"/>
                    </a:cubicBezTo>
                    <a:cubicBezTo>
                      <a:pt x="201" y="56"/>
                      <a:pt x="201" y="56"/>
                      <a:pt x="201" y="56"/>
                    </a:cubicBezTo>
                    <a:cubicBezTo>
                      <a:pt x="198" y="47"/>
                      <a:pt x="197" y="38"/>
                      <a:pt x="197" y="28"/>
                    </a:cubicBezTo>
                    <a:cubicBezTo>
                      <a:pt x="197" y="18"/>
                      <a:pt x="198" y="9"/>
                      <a:pt x="20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8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</p:grpSp>
      </p:grpSp>
      <p:sp>
        <p:nvSpPr>
          <p:cNvPr id="12" name="Freeform: Shape 12"/>
          <p:cNvSpPr>
            <a:spLocks/>
          </p:cNvSpPr>
          <p:nvPr/>
        </p:nvSpPr>
        <p:spPr bwMode="auto">
          <a:xfrm rot="16200000">
            <a:off x="2808286" y="1228003"/>
            <a:ext cx="285750" cy="133350"/>
          </a:xfrm>
          <a:custGeom>
            <a:avLst/>
            <a:gdLst>
              <a:gd name="T0" fmla="*/ 64 w 129"/>
              <a:gd name="T1" fmla="*/ 0 h 60"/>
              <a:gd name="T2" fmla="*/ 0 w 129"/>
              <a:gd name="T3" fmla="*/ 60 h 60"/>
              <a:gd name="T4" fmla="*/ 129 w 129"/>
              <a:gd name="T5" fmla="*/ 60 h 60"/>
              <a:gd name="T6" fmla="*/ 64 w 129"/>
              <a:gd name="T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60">
                <a:moveTo>
                  <a:pt x="64" y="0"/>
                </a:moveTo>
                <a:cubicBezTo>
                  <a:pt x="56" y="34"/>
                  <a:pt x="31" y="60"/>
                  <a:pt x="0" y="60"/>
                </a:cubicBezTo>
                <a:cubicBezTo>
                  <a:pt x="129" y="60"/>
                  <a:pt x="129" y="60"/>
                  <a:pt x="129" y="60"/>
                </a:cubicBezTo>
                <a:cubicBezTo>
                  <a:pt x="98" y="60"/>
                  <a:pt x="72" y="34"/>
                  <a:pt x="64" y="0"/>
                </a:cubicBezTo>
                <a:close/>
              </a:path>
            </a:pathLst>
          </a:custGeom>
          <a:solidFill>
            <a:srgbClr val="768EA9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3217108" y="2154553"/>
            <a:ext cx="853970" cy="853971"/>
            <a:chOff x="3217108" y="2154553"/>
            <a:chExt cx="853970" cy="853971"/>
          </a:xfrm>
        </p:grpSpPr>
        <p:sp>
          <p:nvSpPr>
            <p:cNvPr id="13" name="Oval 24"/>
            <p:cNvSpPr>
              <a:spLocks/>
            </p:cNvSpPr>
            <p:nvPr/>
          </p:nvSpPr>
          <p:spPr bwMode="auto">
            <a:xfrm>
              <a:off x="3217108" y="2154553"/>
              <a:ext cx="853970" cy="853971"/>
            </a:xfrm>
            <a:prstGeom prst="ellips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grpSp>
          <p:nvGrpSpPr>
            <p:cNvPr id="14" name="Group 25"/>
            <p:cNvGrpSpPr/>
            <p:nvPr/>
          </p:nvGrpSpPr>
          <p:grpSpPr>
            <a:xfrm>
              <a:off x="3445410" y="2389237"/>
              <a:ext cx="360178" cy="399730"/>
              <a:chOff x="7496175" y="163513"/>
              <a:chExt cx="549275" cy="609600"/>
            </a:xfrm>
            <a:solidFill>
              <a:schemeClr val="tx2"/>
            </a:solidFill>
          </p:grpSpPr>
          <p:sp>
            <p:nvSpPr>
              <p:cNvPr id="47" name="Rectangle 28"/>
              <p:cNvSpPr>
                <a:spLocks/>
              </p:cNvSpPr>
              <p:nvPr/>
            </p:nvSpPr>
            <p:spPr bwMode="auto">
              <a:xfrm>
                <a:off x="7869238" y="341313"/>
                <a:ext cx="115888" cy="46038"/>
              </a:xfrm>
              <a:prstGeom prst="rect">
                <a:avLst/>
              </a:prstGeom>
              <a:solidFill>
                <a:srgbClr val="768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8" name="Rectangle 29"/>
              <p:cNvSpPr>
                <a:spLocks/>
              </p:cNvSpPr>
              <p:nvPr/>
            </p:nvSpPr>
            <p:spPr bwMode="auto">
              <a:xfrm>
                <a:off x="7869238" y="274638"/>
                <a:ext cx="115888" cy="20638"/>
              </a:xfrm>
              <a:prstGeom prst="rect">
                <a:avLst/>
              </a:prstGeom>
              <a:solidFill>
                <a:srgbClr val="768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9" name="Rectangle 30"/>
              <p:cNvSpPr>
                <a:spLocks/>
              </p:cNvSpPr>
              <p:nvPr/>
            </p:nvSpPr>
            <p:spPr bwMode="auto">
              <a:xfrm>
                <a:off x="7600950" y="468313"/>
                <a:ext cx="207963" cy="25400"/>
              </a:xfrm>
              <a:prstGeom prst="rect">
                <a:avLst/>
              </a:prstGeom>
              <a:solidFill>
                <a:srgbClr val="768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0" name="Freeform: Shape 31"/>
              <p:cNvSpPr>
                <a:spLocks/>
              </p:cNvSpPr>
              <p:nvPr/>
            </p:nvSpPr>
            <p:spPr bwMode="auto">
              <a:xfrm>
                <a:off x="7496175" y="163513"/>
                <a:ext cx="549275" cy="609600"/>
              </a:xfrm>
              <a:custGeom>
                <a:avLst/>
                <a:gdLst>
                  <a:gd name="T0" fmla="*/ 47 w 822"/>
                  <a:gd name="T1" fmla="*/ 0 h 912"/>
                  <a:gd name="T2" fmla="*/ 0 w 822"/>
                  <a:gd name="T3" fmla="*/ 865 h 912"/>
                  <a:gd name="T4" fmla="*/ 775 w 822"/>
                  <a:gd name="T5" fmla="*/ 912 h 912"/>
                  <a:gd name="T6" fmla="*/ 822 w 822"/>
                  <a:gd name="T7" fmla="*/ 47 h 912"/>
                  <a:gd name="T8" fmla="*/ 318 w 822"/>
                  <a:gd name="T9" fmla="*/ 856 h 912"/>
                  <a:gd name="T10" fmla="*/ 239 w 822"/>
                  <a:gd name="T11" fmla="*/ 872 h 912"/>
                  <a:gd name="T12" fmla="*/ 236 w 822"/>
                  <a:gd name="T13" fmla="*/ 788 h 912"/>
                  <a:gd name="T14" fmla="*/ 309 w 822"/>
                  <a:gd name="T15" fmla="*/ 773 h 912"/>
                  <a:gd name="T16" fmla="*/ 318 w 822"/>
                  <a:gd name="T17" fmla="*/ 856 h 912"/>
                  <a:gd name="T18" fmla="*/ 312 w 822"/>
                  <a:gd name="T19" fmla="*/ 734 h 912"/>
                  <a:gd name="T20" fmla="*/ 246 w 822"/>
                  <a:gd name="T21" fmla="*/ 718 h 912"/>
                  <a:gd name="T22" fmla="*/ 271 w 822"/>
                  <a:gd name="T23" fmla="*/ 655 h 912"/>
                  <a:gd name="T24" fmla="*/ 332 w 822"/>
                  <a:gd name="T25" fmla="*/ 670 h 912"/>
                  <a:gd name="T26" fmla="*/ 336 w 822"/>
                  <a:gd name="T27" fmla="*/ 608 h 912"/>
                  <a:gd name="T28" fmla="*/ 275 w 822"/>
                  <a:gd name="T29" fmla="*/ 623 h 912"/>
                  <a:gd name="T30" fmla="*/ 266 w 822"/>
                  <a:gd name="T31" fmla="*/ 574 h 912"/>
                  <a:gd name="T32" fmla="*/ 324 w 822"/>
                  <a:gd name="T33" fmla="*/ 558 h 912"/>
                  <a:gd name="T34" fmla="*/ 336 w 822"/>
                  <a:gd name="T35" fmla="*/ 608 h 912"/>
                  <a:gd name="T36" fmla="*/ 377 w 822"/>
                  <a:gd name="T37" fmla="*/ 872 h 912"/>
                  <a:gd name="T38" fmla="*/ 364 w 822"/>
                  <a:gd name="T39" fmla="*/ 788 h 912"/>
                  <a:gd name="T40" fmla="*/ 436 w 822"/>
                  <a:gd name="T41" fmla="*/ 773 h 912"/>
                  <a:gd name="T42" fmla="*/ 454 w 822"/>
                  <a:gd name="T43" fmla="*/ 856 h 912"/>
                  <a:gd name="T44" fmla="*/ 385 w 822"/>
                  <a:gd name="T45" fmla="*/ 655 h 912"/>
                  <a:gd name="T46" fmla="*/ 448 w 822"/>
                  <a:gd name="T47" fmla="*/ 670 h 912"/>
                  <a:gd name="T48" fmla="*/ 434 w 822"/>
                  <a:gd name="T49" fmla="*/ 734 h 912"/>
                  <a:gd name="T50" fmla="*/ 367 w 822"/>
                  <a:gd name="T51" fmla="*/ 718 h 912"/>
                  <a:gd name="T52" fmla="*/ 385 w 822"/>
                  <a:gd name="T53" fmla="*/ 655 h 912"/>
                  <a:gd name="T54" fmla="*/ 372 w 822"/>
                  <a:gd name="T55" fmla="*/ 574 h 912"/>
                  <a:gd name="T56" fmla="*/ 427 w 822"/>
                  <a:gd name="T57" fmla="*/ 558 h 912"/>
                  <a:gd name="T58" fmla="*/ 445 w 822"/>
                  <a:gd name="T59" fmla="*/ 608 h 912"/>
                  <a:gd name="T60" fmla="*/ 386 w 822"/>
                  <a:gd name="T61" fmla="*/ 623 h 912"/>
                  <a:gd name="T62" fmla="*/ 484 w 822"/>
                  <a:gd name="T63" fmla="*/ 608 h 912"/>
                  <a:gd name="T64" fmla="*/ 497 w 822"/>
                  <a:gd name="T65" fmla="*/ 558 h 912"/>
                  <a:gd name="T66" fmla="*/ 554 w 822"/>
                  <a:gd name="T67" fmla="*/ 574 h 912"/>
                  <a:gd name="T68" fmla="*/ 545 w 822"/>
                  <a:gd name="T69" fmla="*/ 623 h 912"/>
                  <a:gd name="T70" fmla="*/ 484 w 822"/>
                  <a:gd name="T71" fmla="*/ 608 h 912"/>
                  <a:gd name="T72" fmla="*/ 505 w 822"/>
                  <a:gd name="T73" fmla="*/ 655 h 912"/>
                  <a:gd name="T74" fmla="*/ 569 w 822"/>
                  <a:gd name="T75" fmla="*/ 670 h 912"/>
                  <a:gd name="T76" fmla="*/ 563 w 822"/>
                  <a:gd name="T77" fmla="*/ 734 h 912"/>
                  <a:gd name="T78" fmla="*/ 494 w 822"/>
                  <a:gd name="T79" fmla="*/ 718 h 912"/>
                  <a:gd name="T80" fmla="*/ 584 w 822"/>
                  <a:gd name="T81" fmla="*/ 872 h 912"/>
                  <a:gd name="T82" fmla="*/ 504 w 822"/>
                  <a:gd name="T83" fmla="*/ 856 h 912"/>
                  <a:gd name="T84" fmla="*/ 514 w 822"/>
                  <a:gd name="T85" fmla="*/ 773 h 912"/>
                  <a:gd name="T86" fmla="*/ 587 w 822"/>
                  <a:gd name="T87" fmla="*/ 788 h 912"/>
                  <a:gd name="T88" fmla="*/ 584 w 822"/>
                  <a:gd name="T89" fmla="*/ 872 h 912"/>
                  <a:gd name="T90" fmla="*/ 47 w 822"/>
                  <a:gd name="T91" fmla="*/ 534 h 912"/>
                  <a:gd name="T92" fmla="*/ 775 w 822"/>
                  <a:gd name="T93" fmla="*/ 47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22" h="912">
                    <a:moveTo>
                      <a:pt x="775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865"/>
                      <a:pt x="0" y="865"/>
                      <a:pt x="0" y="865"/>
                    </a:cubicBezTo>
                    <a:cubicBezTo>
                      <a:pt x="0" y="891"/>
                      <a:pt x="21" y="912"/>
                      <a:pt x="47" y="912"/>
                    </a:cubicBezTo>
                    <a:cubicBezTo>
                      <a:pt x="775" y="912"/>
                      <a:pt x="775" y="912"/>
                      <a:pt x="775" y="912"/>
                    </a:cubicBezTo>
                    <a:cubicBezTo>
                      <a:pt x="801" y="912"/>
                      <a:pt x="822" y="891"/>
                      <a:pt x="822" y="865"/>
                    </a:cubicBezTo>
                    <a:cubicBezTo>
                      <a:pt x="822" y="47"/>
                      <a:pt x="822" y="47"/>
                      <a:pt x="822" y="47"/>
                    </a:cubicBezTo>
                    <a:cubicBezTo>
                      <a:pt x="822" y="21"/>
                      <a:pt x="801" y="0"/>
                      <a:pt x="775" y="0"/>
                    </a:cubicBezTo>
                    <a:close/>
                    <a:moveTo>
                      <a:pt x="318" y="856"/>
                    </a:moveTo>
                    <a:cubicBezTo>
                      <a:pt x="318" y="865"/>
                      <a:pt x="310" y="872"/>
                      <a:pt x="301" y="872"/>
                    </a:cubicBezTo>
                    <a:cubicBezTo>
                      <a:pt x="239" y="872"/>
                      <a:pt x="239" y="872"/>
                      <a:pt x="239" y="872"/>
                    </a:cubicBezTo>
                    <a:cubicBezTo>
                      <a:pt x="230" y="872"/>
                      <a:pt x="224" y="865"/>
                      <a:pt x="225" y="856"/>
                    </a:cubicBezTo>
                    <a:cubicBezTo>
                      <a:pt x="236" y="788"/>
                      <a:pt x="236" y="788"/>
                      <a:pt x="236" y="788"/>
                    </a:cubicBezTo>
                    <a:cubicBezTo>
                      <a:pt x="237" y="780"/>
                      <a:pt x="245" y="773"/>
                      <a:pt x="254" y="773"/>
                    </a:cubicBezTo>
                    <a:cubicBezTo>
                      <a:pt x="309" y="773"/>
                      <a:pt x="309" y="773"/>
                      <a:pt x="309" y="773"/>
                    </a:cubicBezTo>
                    <a:cubicBezTo>
                      <a:pt x="317" y="773"/>
                      <a:pt x="324" y="780"/>
                      <a:pt x="323" y="788"/>
                    </a:cubicBezTo>
                    <a:lnTo>
                      <a:pt x="318" y="856"/>
                    </a:lnTo>
                    <a:close/>
                    <a:moveTo>
                      <a:pt x="328" y="718"/>
                    </a:moveTo>
                    <a:cubicBezTo>
                      <a:pt x="328" y="727"/>
                      <a:pt x="320" y="734"/>
                      <a:pt x="312" y="734"/>
                    </a:cubicBezTo>
                    <a:cubicBezTo>
                      <a:pt x="259" y="734"/>
                      <a:pt x="259" y="734"/>
                      <a:pt x="259" y="734"/>
                    </a:cubicBezTo>
                    <a:cubicBezTo>
                      <a:pt x="251" y="734"/>
                      <a:pt x="245" y="727"/>
                      <a:pt x="246" y="718"/>
                    </a:cubicBezTo>
                    <a:cubicBezTo>
                      <a:pt x="253" y="670"/>
                      <a:pt x="253" y="670"/>
                      <a:pt x="253" y="670"/>
                    </a:cubicBezTo>
                    <a:cubicBezTo>
                      <a:pt x="254" y="662"/>
                      <a:pt x="263" y="655"/>
                      <a:pt x="271" y="655"/>
                    </a:cubicBezTo>
                    <a:cubicBezTo>
                      <a:pt x="317" y="655"/>
                      <a:pt x="317" y="655"/>
                      <a:pt x="317" y="655"/>
                    </a:cubicBezTo>
                    <a:cubicBezTo>
                      <a:pt x="326" y="655"/>
                      <a:pt x="333" y="662"/>
                      <a:pt x="332" y="670"/>
                    </a:cubicBezTo>
                    <a:lnTo>
                      <a:pt x="328" y="718"/>
                    </a:lnTo>
                    <a:close/>
                    <a:moveTo>
                      <a:pt x="336" y="608"/>
                    </a:moveTo>
                    <a:cubicBezTo>
                      <a:pt x="335" y="616"/>
                      <a:pt x="327" y="623"/>
                      <a:pt x="319" y="623"/>
                    </a:cubicBezTo>
                    <a:cubicBezTo>
                      <a:pt x="275" y="623"/>
                      <a:pt x="275" y="623"/>
                      <a:pt x="275" y="623"/>
                    </a:cubicBezTo>
                    <a:cubicBezTo>
                      <a:pt x="266" y="623"/>
                      <a:pt x="260" y="616"/>
                      <a:pt x="261" y="608"/>
                    </a:cubicBezTo>
                    <a:cubicBezTo>
                      <a:pt x="266" y="574"/>
                      <a:pt x="266" y="574"/>
                      <a:pt x="266" y="574"/>
                    </a:cubicBezTo>
                    <a:cubicBezTo>
                      <a:pt x="268" y="565"/>
                      <a:pt x="276" y="558"/>
                      <a:pt x="285" y="558"/>
                    </a:cubicBezTo>
                    <a:cubicBezTo>
                      <a:pt x="324" y="558"/>
                      <a:pt x="324" y="558"/>
                      <a:pt x="324" y="558"/>
                    </a:cubicBezTo>
                    <a:cubicBezTo>
                      <a:pt x="332" y="558"/>
                      <a:pt x="339" y="566"/>
                      <a:pt x="338" y="574"/>
                    </a:cubicBezTo>
                    <a:lnTo>
                      <a:pt x="336" y="608"/>
                    </a:lnTo>
                    <a:close/>
                    <a:moveTo>
                      <a:pt x="439" y="872"/>
                    </a:moveTo>
                    <a:cubicBezTo>
                      <a:pt x="377" y="872"/>
                      <a:pt x="377" y="872"/>
                      <a:pt x="377" y="872"/>
                    </a:cubicBezTo>
                    <a:cubicBezTo>
                      <a:pt x="368" y="872"/>
                      <a:pt x="361" y="865"/>
                      <a:pt x="362" y="856"/>
                    </a:cubicBezTo>
                    <a:cubicBezTo>
                      <a:pt x="364" y="788"/>
                      <a:pt x="364" y="788"/>
                      <a:pt x="364" y="788"/>
                    </a:cubicBezTo>
                    <a:cubicBezTo>
                      <a:pt x="365" y="780"/>
                      <a:pt x="372" y="773"/>
                      <a:pt x="381" y="773"/>
                    </a:cubicBezTo>
                    <a:cubicBezTo>
                      <a:pt x="436" y="773"/>
                      <a:pt x="436" y="773"/>
                      <a:pt x="436" y="773"/>
                    </a:cubicBezTo>
                    <a:cubicBezTo>
                      <a:pt x="444" y="773"/>
                      <a:pt x="452" y="780"/>
                      <a:pt x="452" y="788"/>
                    </a:cubicBezTo>
                    <a:cubicBezTo>
                      <a:pt x="454" y="856"/>
                      <a:pt x="454" y="856"/>
                      <a:pt x="454" y="856"/>
                    </a:cubicBezTo>
                    <a:cubicBezTo>
                      <a:pt x="455" y="865"/>
                      <a:pt x="448" y="872"/>
                      <a:pt x="439" y="872"/>
                    </a:cubicBezTo>
                    <a:close/>
                    <a:moveTo>
                      <a:pt x="385" y="655"/>
                    </a:moveTo>
                    <a:cubicBezTo>
                      <a:pt x="432" y="655"/>
                      <a:pt x="432" y="655"/>
                      <a:pt x="432" y="655"/>
                    </a:cubicBezTo>
                    <a:cubicBezTo>
                      <a:pt x="440" y="655"/>
                      <a:pt x="448" y="662"/>
                      <a:pt x="448" y="670"/>
                    </a:cubicBezTo>
                    <a:cubicBezTo>
                      <a:pt x="450" y="718"/>
                      <a:pt x="450" y="718"/>
                      <a:pt x="450" y="718"/>
                    </a:cubicBezTo>
                    <a:cubicBezTo>
                      <a:pt x="450" y="727"/>
                      <a:pt x="443" y="734"/>
                      <a:pt x="434" y="734"/>
                    </a:cubicBezTo>
                    <a:cubicBezTo>
                      <a:pt x="382" y="734"/>
                      <a:pt x="382" y="734"/>
                      <a:pt x="382" y="734"/>
                    </a:cubicBezTo>
                    <a:cubicBezTo>
                      <a:pt x="374" y="734"/>
                      <a:pt x="367" y="727"/>
                      <a:pt x="367" y="718"/>
                    </a:cubicBezTo>
                    <a:cubicBezTo>
                      <a:pt x="369" y="670"/>
                      <a:pt x="369" y="670"/>
                      <a:pt x="369" y="670"/>
                    </a:cubicBezTo>
                    <a:cubicBezTo>
                      <a:pt x="369" y="662"/>
                      <a:pt x="377" y="655"/>
                      <a:pt x="385" y="655"/>
                    </a:cubicBezTo>
                    <a:close/>
                    <a:moveTo>
                      <a:pt x="370" y="608"/>
                    </a:moveTo>
                    <a:cubicBezTo>
                      <a:pt x="372" y="574"/>
                      <a:pt x="372" y="574"/>
                      <a:pt x="372" y="574"/>
                    </a:cubicBezTo>
                    <a:cubicBezTo>
                      <a:pt x="372" y="566"/>
                      <a:pt x="380" y="558"/>
                      <a:pt x="388" y="558"/>
                    </a:cubicBezTo>
                    <a:cubicBezTo>
                      <a:pt x="427" y="558"/>
                      <a:pt x="427" y="558"/>
                      <a:pt x="427" y="558"/>
                    </a:cubicBezTo>
                    <a:cubicBezTo>
                      <a:pt x="436" y="558"/>
                      <a:pt x="443" y="566"/>
                      <a:pt x="444" y="574"/>
                    </a:cubicBezTo>
                    <a:cubicBezTo>
                      <a:pt x="445" y="608"/>
                      <a:pt x="445" y="608"/>
                      <a:pt x="445" y="608"/>
                    </a:cubicBezTo>
                    <a:cubicBezTo>
                      <a:pt x="445" y="616"/>
                      <a:pt x="438" y="623"/>
                      <a:pt x="430" y="623"/>
                    </a:cubicBezTo>
                    <a:cubicBezTo>
                      <a:pt x="386" y="623"/>
                      <a:pt x="386" y="623"/>
                      <a:pt x="386" y="623"/>
                    </a:cubicBezTo>
                    <a:cubicBezTo>
                      <a:pt x="377" y="623"/>
                      <a:pt x="370" y="616"/>
                      <a:pt x="370" y="608"/>
                    </a:cubicBezTo>
                    <a:close/>
                    <a:moveTo>
                      <a:pt x="484" y="608"/>
                    </a:moveTo>
                    <a:cubicBezTo>
                      <a:pt x="482" y="574"/>
                      <a:pt x="482" y="574"/>
                      <a:pt x="482" y="574"/>
                    </a:cubicBezTo>
                    <a:cubicBezTo>
                      <a:pt x="481" y="566"/>
                      <a:pt x="488" y="558"/>
                      <a:pt x="497" y="558"/>
                    </a:cubicBezTo>
                    <a:cubicBezTo>
                      <a:pt x="536" y="558"/>
                      <a:pt x="536" y="558"/>
                      <a:pt x="536" y="558"/>
                    </a:cubicBezTo>
                    <a:cubicBezTo>
                      <a:pt x="544" y="558"/>
                      <a:pt x="552" y="565"/>
                      <a:pt x="554" y="574"/>
                    </a:cubicBezTo>
                    <a:cubicBezTo>
                      <a:pt x="559" y="608"/>
                      <a:pt x="559" y="608"/>
                      <a:pt x="559" y="608"/>
                    </a:cubicBezTo>
                    <a:cubicBezTo>
                      <a:pt x="560" y="616"/>
                      <a:pt x="554" y="623"/>
                      <a:pt x="545" y="623"/>
                    </a:cubicBezTo>
                    <a:cubicBezTo>
                      <a:pt x="501" y="623"/>
                      <a:pt x="501" y="623"/>
                      <a:pt x="501" y="623"/>
                    </a:cubicBezTo>
                    <a:cubicBezTo>
                      <a:pt x="493" y="623"/>
                      <a:pt x="485" y="616"/>
                      <a:pt x="484" y="608"/>
                    </a:cubicBezTo>
                    <a:close/>
                    <a:moveTo>
                      <a:pt x="490" y="670"/>
                    </a:moveTo>
                    <a:cubicBezTo>
                      <a:pt x="490" y="662"/>
                      <a:pt x="496" y="655"/>
                      <a:pt x="505" y="655"/>
                    </a:cubicBezTo>
                    <a:cubicBezTo>
                      <a:pt x="551" y="655"/>
                      <a:pt x="551" y="655"/>
                      <a:pt x="551" y="655"/>
                    </a:cubicBezTo>
                    <a:cubicBezTo>
                      <a:pt x="560" y="655"/>
                      <a:pt x="568" y="662"/>
                      <a:pt x="569" y="670"/>
                    </a:cubicBezTo>
                    <a:cubicBezTo>
                      <a:pt x="576" y="718"/>
                      <a:pt x="576" y="718"/>
                      <a:pt x="576" y="718"/>
                    </a:cubicBezTo>
                    <a:cubicBezTo>
                      <a:pt x="578" y="727"/>
                      <a:pt x="572" y="734"/>
                      <a:pt x="563" y="734"/>
                    </a:cubicBezTo>
                    <a:cubicBezTo>
                      <a:pt x="511" y="734"/>
                      <a:pt x="511" y="734"/>
                      <a:pt x="511" y="734"/>
                    </a:cubicBezTo>
                    <a:cubicBezTo>
                      <a:pt x="502" y="734"/>
                      <a:pt x="494" y="727"/>
                      <a:pt x="494" y="718"/>
                    </a:cubicBezTo>
                    <a:lnTo>
                      <a:pt x="490" y="670"/>
                    </a:lnTo>
                    <a:close/>
                    <a:moveTo>
                      <a:pt x="584" y="872"/>
                    </a:moveTo>
                    <a:cubicBezTo>
                      <a:pt x="521" y="872"/>
                      <a:pt x="521" y="872"/>
                      <a:pt x="521" y="872"/>
                    </a:cubicBezTo>
                    <a:cubicBezTo>
                      <a:pt x="512" y="872"/>
                      <a:pt x="505" y="865"/>
                      <a:pt x="504" y="856"/>
                    </a:cubicBezTo>
                    <a:cubicBezTo>
                      <a:pt x="499" y="788"/>
                      <a:pt x="499" y="788"/>
                      <a:pt x="499" y="788"/>
                    </a:cubicBezTo>
                    <a:cubicBezTo>
                      <a:pt x="498" y="780"/>
                      <a:pt x="505" y="773"/>
                      <a:pt x="514" y="773"/>
                    </a:cubicBezTo>
                    <a:cubicBezTo>
                      <a:pt x="569" y="773"/>
                      <a:pt x="569" y="773"/>
                      <a:pt x="569" y="773"/>
                    </a:cubicBezTo>
                    <a:cubicBezTo>
                      <a:pt x="577" y="773"/>
                      <a:pt x="585" y="780"/>
                      <a:pt x="587" y="788"/>
                    </a:cubicBezTo>
                    <a:cubicBezTo>
                      <a:pt x="597" y="856"/>
                      <a:pt x="597" y="856"/>
                      <a:pt x="597" y="856"/>
                    </a:cubicBezTo>
                    <a:cubicBezTo>
                      <a:pt x="598" y="865"/>
                      <a:pt x="592" y="872"/>
                      <a:pt x="584" y="872"/>
                    </a:cubicBezTo>
                    <a:close/>
                    <a:moveTo>
                      <a:pt x="775" y="534"/>
                    </a:moveTo>
                    <a:cubicBezTo>
                      <a:pt x="47" y="534"/>
                      <a:pt x="47" y="534"/>
                      <a:pt x="47" y="534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775" y="47"/>
                      <a:pt x="775" y="47"/>
                      <a:pt x="775" y="47"/>
                    </a:cubicBezTo>
                    <a:lnTo>
                      <a:pt x="775" y="534"/>
                    </a:lnTo>
                    <a:close/>
                  </a:path>
                </a:pathLst>
              </a:custGeom>
              <a:solidFill>
                <a:srgbClr val="768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1" name="Freeform: Shape 32"/>
              <p:cNvSpPr>
                <a:spLocks/>
              </p:cNvSpPr>
              <p:nvPr/>
            </p:nvSpPr>
            <p:spPr bwMode="auto">
              <a:xfrm>
                <a:off x="7559675" y="228601"/>
                <a:ext cx="285750" cy="212725"/>
              </a:xfrm>
              <a:custGeom>
                <a:avLst/>
                <a:gdLst>
                  <a:gd name="T0" fmla="*/ 31 w 428"/>
                  <a:gd name="T1" fmla="*/ 318 h 318"/>
                  <a:gd name="T2" fmla="*/ 396 w 428"/>
                  <a:gd name="T3" fmla="*/ 318 h 318"/>
                  <a:gd name="T4" fmla="*/ 428 w 428"/>
                  <a:gd name="T5" fmla="*/ 287 h 318"/>
                  <a:gd name="T6" fmla="*/ 428 w 428"/>
                  <a:gd name="T7" fmla="*/ 31 h 318"/>
                  <a:gd name="T8" fmla="*/ 396 w 428"/>
                  <a:gd name="T9" fmla="*/ 0 h 318"/>
                  <a:gd name="T10" fmla="*/ 31 w 428"/>
                  <a:gd name="T11" fmla="*/ 0 h 318"/>
                  <a:gd name="T12" fmla="*/ 0 w 428"/>
                  <a:gd name="T13" fmla="*/ 31 h 318"/>
                  <a:gd name="T14" fmla="*/ 0 w 428"/>
                  <a:gd name="T15" fmla="*/ 287 h 318"/>
                  <a:gd name="T16" fmla="*/ 31 w 428"/>
                  <a:gd name="T17" fmla="*/ 318 h 318"/>
                  <a:gd name="T18" fmla="*/ 252 w 428"/>
                  <a:gd name="T19" fmla="*/ 190 h 318"/>
                  <a:gd name="T20" fmla="*/ 225 w 428"/>
                  <a:gd name="T21" fmla="*/ 177 h 318"/>
                  <a:gd name="T22" fmla="*/ 187 w 428"/>
                  <a:gd name="T23" fmla="*/ 165 h 318"/>
                  <a:gd name="T24" fmla="*/ 170 w 428"/>
                  <a:gd name="T25" fmla="*/ 159 h 318"/>
                  <a:gd name="T26" fmla="*/ 144 w 428"/>
                  <a:gd name="T27" fmla="*/ 144 h 318"/>
                  <a:gd name="T28" fmla="*/ 133 w 428"/>
                  <a:gd name="T29" fmla="*/ 115 h 318"/>
                  <a:gd name="T30" fmla="*/ 137 w 428"/>
                  <a:gd name="T31" fmla="*/ 99 h 318"/>
                  <a:gd name="T32" fmla="*/ 149 w 428"/>
                  <a:gd name="T33" fmla="*/ 84 h 318"/>
                  <a:gd name="T34" fmla="*/ 170 w 428"/>
                  <a:gd name="T35" fmla="*/ 74 h 318"/>
                  <a:gd name="T36" fmla="*/ 201 w 428"/>
                  <a:gd name="T37" fmla="*/ 70 h 318"/>
                  <a:gd name="T38" fmla="*/ 201 w 428"/>
                  <a:gd name="T39" fmla="*/ 59 h 318"/>
                  <a:gd name="T40" fmla="*/ 210 w 428"/>
                  <a:gd name="T41" fmla="*/ 50 h 318"/>
                  <a:gd name="T42" fmla="*/ 218 w 428"/>
                  <a:gd name="T43" fmla="*/ 50 h 318"/>
                  <a:gd name="T44" fmla="*/ 227 w 428"/>
                  <a:gd name="T45" fmla="*/ 59 h 318"/>
                  <a:gd name="T46" fmla="*/ 227 w 428"/>
                  <a:gd name="T47" fmla="*/ 62 h 318"/>
                  <a:gd name="T48" fmla="*/ 236 w 428"/>
                  <a:gd name="T49" fmla="*/ 73 h 318"/>
                  <a:gd name="T50" fmla="*/ 262 w 428"/>
                  <a:gd name="T51" fmla="*/ 80 h 318"/>
                  <a:gd name="T52" fmla="*/ 289 w 428"/>
                  <a:gd name="T53" fmla="*/ 97 h 318"/>
                  <a:gd name="T54" fmla="*/ 283 w 428"/>
                  <a:gd name="T55" fmla="*/ 105 h 318"/>
                  <a:gd name="T56" fmla="*/ 269 w 428"/>
                  <a:gd name="T57" fmla="*/ 107 h 318"/>
                  <a:gd name="T58" fmla="*/ 246 w 428"/>
                  <a:gd name="T59" fmla="*/ 94 h 318"/>
                  <a:gd name="T60" fmla="*/ 207 w 428"/>
                  <a:gd name="T61" fmla="*/ 88 h 318"/>
                  <a:gd name="T62" fmla="*/ 179 w 428"/>
                  <a:gd name="T63" fmla="*/ 94 h 318"/>
                  <a:gd name="T64" fmla="*/ 170 w 428"/>
                  <a:gd name="T65" fmla="*/ 108 h 318"/>
                  <a:gd name="T66" fmla="*/ 172 w 428"/>
                  <a:gd name="T67" fmla="*/ 118 h 318"/>
                  <a:gd name="T68" fmla="*/ 178 w 428"/>
                  <a:gd name="T69" fmla="*/ 125 h 318"/>
                  <a:gd name="T70" fmla="*/ 188 w 428"/>
                  <a:gd name="T71" fmla="*/ 131 h 318"/>
                  <a:gd name="T72" fmla="*/ 204 w 428"/>
                  <a:gd name="T73" fmla="*/ 137 h 318"/>
                  <a:gd name="T74" fmla="*/ 242 w 428"/>
                  <a:gd name="T75" fmla="*/ 149 h 318"/>
                  <a:gd name="T76" fmla="*/ 259 w 428"/>
                  <a:gd name="T77" fmla="*/ 155 h 318"/>
                  <a:gd name="T78" fmla="*/ 285 w 428"/>
                  <a:gd name="T79" fmla="*/ 170 h 318"/>
                  <a:gd name="T80" fmla="*/ 297 w 428"/>
                  <a:gd name="T81" fmla="*/ 199 h 318"/>
                  <a:gd name="T82" fmla="*/ 294 w 428"/>
                  <a:gd name="T83" fmla="*/ 218 h 318"/>
                  <a:gd name="T84" fmla="*/ 282 w 428"/>
                  <a:gd name="T85" fmla="*/ 233 h 318"/>
                  <a:gd name="T86" fmla="*/ 260 w 428"/>
                  <a:gd name="T87" fmla="*/ 244 h 318"/>
                  <a:gd name="T88" fmla="*/ 227 w 428"/>
                  <a:gd name="T89" fmla="*/ 248 h 318"/>
                  <a:gd name="T90" fmla="*/ 227 w 428"/>
                  <a:gd name="T91" fmla="*/ 259 h 318"/>
                  <a:gd name="T92" fmla="*/ 218 w 428"/>
                  <a:gd name="T93" fmla="*/ 268 h 318"/>
                  <a:gd name="T94" fmla="*/ 210 w 428"/>
                  <a:gd name="T95" fmla="*/ 268 h 318"/>
                  <a:gd name="T96" fmla="*/ 201 w 428"/>
                  <a:gd name="T97" fmla="*/ 259 h 318"/>
                  <a:gd name="T98" fmla="*/ 201 w 428"/>
                  <a:gd name="T99" fmla="*/ 257 h 318"/>
                  <a:gd name="T100" fmla="*/ 192 w 428"/>
                  <a:gd name="T101" fmla="*/ 247 h 318"/>
                  <a:gd name="T102" fmla="*/ 160 w 428"/>
                  <a:gd name="T103" fmla="*/ 239 h 318"/>
                  <a:gd name="T104" fmla="*/ 130 w 428"/>
                  <a:gd name="T105" fmla="*/ 221 h 318"/>
                  <a:gd name="T106" fmla="*/ 137 w 428"/>
                  <a:gd name="T107" fmla="*/ 213 h 318"/>
                  <a:gd name="T108" fmla="*/ 150 w 428"/>
                  <a:gd name="T109" fmla="*/ 211 h 318"/>
                  <a:gd name="T110" fmla="*/ 175 w 428"/>
                  <a:gd name="T111" fmla="*/ 224 h 318"/>
                  <a:gd name="T112" fmla="*/ 215 w 428"/>
                  <a:gd name="T113" fmla="*/ 230 h 318"/>
                  <a:gd name="T114" fmla="*/ 250 w 428"/>
                  <a:gd name="T115" fmla="*/ 224 h 318"/>
                  <a:gd name="T116" fmla="*/ 260 w 428"/>
                  <a:gd name="T117" fmla="*/ 206 h 318"/>
                  <a:gd name="T118" fmla="*/ 252 w 428"/>
                  <a:gd name="T119" fmla="*/ 19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8" h="318">
                    <a:moveTo>
                      <a:pt x="31" y="318"/>
                    </a:moveTo>
                    <a:cubicBezTo>
                      <a:pt x="396" y="318"/>
                      <a:pt x="396" y="318"/>
                      <a:pt x="396" y="318"/>
                    </a:cubicBezTo>
                    <a:cubicBezTo>
                      <a:pt x="414" y="318"/>
                      <a:pt x="428" y="304"/>
                      <a:pt x="428" y="287"/>
                    </a:cubicBezTo>
                    <a:cubicBezTo>
                      <a:pt x="428" y="31"/>
                      <a:pt x="428" y="31"/>
                      <a:pt x="428" y="31"/>
                    </a:cubicBezTo>
                    <a:cubicBezTo>
                      <a:pt x="428" y="14"/>
                      <a:pt x="414" y="0"/>
                      <a:pt x="396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0" y="304"/>
                      <a:pt x="14" y="318"/>
                      <a:pt x="31" y="318"/>
                    </a:cubicBezTo>
                    <a:close/>
                    <a:moveTo>
                      <a:pt x="252" y="190"/>
                    </a:moveTo>
                    <a:cubicBezTo>
                      <a:pt x="247" y="185"/>
                      <a:pt x="238" y="181"/>
                      <a:pt x="225" y="177"/>
                    </a:cubicBezTo>
                    <a:cubicBezTo>
                      <a:pt x="187" y="165"/>
                      <a:pt x="187" y="165"/>
                      <a:pt x="187" y="165"/>
                    </a:cubicBezTo>
                    <a:cubicBezTo>
                      <a:pt x="183" y="164"/>
                      <a:pt x="175" y="161"/>
                      <a:pt x="170" y="159"/>
                    </a:cubicBezTo>
                    <a:cubicBezTo>
                      <a:pt x="170" y="159"/>
                      <a:pt x="152" y="152"/>
                      <a:pt x="144" y="144"/>
                    </a:cubicBezTo>
                    <a:cubicBezTo>
                      <a:pt x="137" y="137"/>
                      <a:pt x="133" y="127"/>
                      <a:pt x="133" y="115"/>
                    </a:cubicBezTo>
                    <a:cubicBezTo>
                      <a:pt x="133" y="109"/>
                      <a:pt x="134" y="104"/>
                      <a:pt x="137" y="99"/>
                    </a:cubicBezTo>
                    <a:cubicBezTo>
                      <a:pt x="139" y="93"/>
                      <a:pt x="143" y="88"/>
                      <a:pt x="149" y="84"/>
                    </a:cubicBezTo>
                    <a:cubicBezTo>
                      <a:pt x="154" y="80"/>
                      <a:pt x="161" y="77"/>
                      <a:pt x="170" y="74"/>
                    </a:cubicBezTo>
                    <a:cubicBezTo>
                      <a:pt x="178" y="71"/>
                      <a:pt x="189" y="70"/>
                      <a:pt x="201" y="70"/>
                    </a:cubicBezTo>
                    <a:cubicBezTo>
                      <a:pt x="201" y="59"/>
                      <a:pt x="201" y="59"/>
                      <a:pt x="201" y="59"/>
                    </a:cubicBezTo>
                    <a:cubicBezTo>
                      <a:pt x="201" y="54"/>
                      <a:pt x="205" y="50"/>
                      <a:pt x="210" y="50"/>
                    </a:cubicBezTo>
                    <a:cubicBezTo>
                      <a:pt x="218" y="50"/>
                      <a:pt x="218" y="50"/>
                      <a:pt x="218" y="50"/>
                    </a:cubicBezTo>
                    <a:cubicBezTo>
                      <a:pt x="223" y="50"/>
                      <a:pt x="227" y="54"/>
                      <a:pt x="227" y="59"/>
                    </a:cubicBezTo>
                    <a:cubicBezTo>
                      <a:pt x="227" y="62"/>
                      <a:pt x="227" y="62"/>
                      <a:pt x="227" y="62"/>
                    </a:cubicBezTo>
                    <a:cubicBezTo>
                      <a:pt x="227" y="67"/>
                      <a:pt x="231" y="72"/>
                      <a:pt x="236" y="73"/>
                    </a:cubicBezTo>
                    <a:cubicBezTo>
                      <a:pt x="236" y="73"/>
                      <a:pt x="251" y="76"/>
                      <a:pt x="262" y="80"/>
                    </a:cubicBezTo>
                    <a:cubicBezTo>
                      <a:pt x="273" y="85"/>
                      <a:pt x="282" y="91"/>
                      <a:pt x="289" y="97"/>
                    </a:cubicBezTo>
                    <a:cubicBezTo>
                      <a:pt x="283" y="105"/>
                      <a:pt x="283" y="105"/>
                      <a:pt x="283" y="105"/>
                    </a:cubicBezTo>
                    <a:cubicBezTo>
                      <a:pt x="279" y="109"/>
                      <a:pt x="273" y="109"/>
                      <a:pt x="269" y="107"/>
                    </a:cubicBezTo>
                    <a:cubicBezTo>
                      <a:pt x="269" y="107"/>
                      <a:pt x="257" y="98"/>
                      <a:pt x="246" y="94"/>
                    </a:cubicBezTo>
                    <a:cubicBezTo>
                      <a:pt x="234" y="90"/>
                      <a:pt x="221" y="88"/>
                      <a:pt x="207" y="88"/>
                    </a:cubicBezTo>
                    <a:cubicBezTo>
                      <a:pt x="194" y="88"/>
                      <a:pt x="185" y="90"/>
                      <a:pt x="179" y="94"/>
                    </a:cubicBezTo>
                    <a:cubicBezTo>
                      <a:pt x="173" y="98"/>
                      <a:pt x="170" y="103"/>
                      <a:pt x="170" y="108"/>
                    </a:cubicBezTo>
                    <a:cubicBezTo>
                      <a:pt x="170" y="112"/>
                      <a:pt x="171" y="115"/>
                      <a:pt x="172" y="118"/>
                    </a:cubicBezTo>
                    <a:cubicBezTo>
                      <a:pt x="173" y="121"/>
                      <a:pt x="175" y="123"/>
                      <a:pt x="178" y="125"/>
                    </a:cubicBezTo>
                    <a:cubicBezTo>
                      <a:pt x="180" y="127"/>
                      <a:pt x="184" y="129"/>
                      <a:pt x="188" y="131"/>
                    </a:cubicBezTo>
                    <a:cubicBezTo>
                      <a:pt x="193" y="133"/>
                      <a:pt x="198" y="135"/>
                      <a:pt x="204" y="137"/>
                    </a:cubicBezTo>
                    <a:cubicBezTo>
                      <a:pt x="242" y="149"/>
                      <a:pt x="242" y="149"/>
                      <a:pt x="242" y="149"/>
                    </a:cubicBezTo>
                    <a:cubicBezTo>
                      <a:pt x="246" y="151"/>
                      <a:pt x="254" y="154"/>
                      <a:pt x="259" y="155"/>
                    </a:cubicBezTo>
                    <a:cubicBezTo>
                      <a:pt x="259" y="155"/>
                      <a:pt x="276" y="163"/>
                      <a:pt x="285" y="170"/>
                    </a:cubicBezTo>
                    <a:cubicBezTo>
                      <a:pt x="293" y="178"/>
                      <a:pt x="297" y="188"/>
                      <a:pt x="297" y="199"/>
                    </a:cubicBezTo>
                    <a:cubicBezTo>
                      <a:pt x="297" y="206"/>
                      <a:pt x="296" y="212"/>
                      <a:pt x="294" y="218"/>
                    </a:cubicBezTo>
                    <a:cubicBezTo>
                      <a:pt x="291" y="223"/>
                      <a:pt x="287" y="228"/>
                      <a:pt x="282" y="233"/>
                    </a:cubicBezTo>
                    <a:cubicBezTo>
                      <a:pt x="276" y="237"/>
                      <a:pt x="269" y="241"/>
                      <a:pt x="260" y="244"/>
                    </a:cubicBezTo>
                    <a:cubicBezTo>
                      <a:pt x="251" y="246"/>
                      <a:pt x="240" y="248"/>
                      <a:pt x="227" y="248"/>
                    </a:cubicBezTo>
                    <a:cubicBezTo>
                      <a:pt x="227" y="259"/>
                      <a:pt x="227" y="259"/>
                      <a:pt x="227" y="259"/>
                    </a:cubicBezTo>
                    <a:cubicBezTo>
                      <a:pt x="227" y="264"/>
                      <a:pt x="223" y="268"/>
                      <a:pt x="218" y="268"/>
                    </a:cubicBezTo>
                    <a:cubicBezTo>
                      <a:pt x="210" y="268"/>
                      <a:pt x="210" y="268"/>
                      <a:pt x="210" y="268"/>
                    </a:cubicBezTo>
                    <a:cubicBezTo>
                      <a:pt x="205" y="268"/>
                      <a:pt x="201" y="264"/>
                      <a:pt x="201" y="259"/>
                    </a:cubicBezTo>
                    <a:cubicBezTo>
                      <a:pt x="201" y="257"/>
                      <a:pt x="201" y="257"/>
                      <a:pt x="201" y="257"/>
                    </a:cubicBezTo>
                    <a:cubicBezTo>
                      <a:pt x="201" y="252"/>
                      <a:pt x="197" y="247"/>
                      <a:pt x="192" y="247"/>
                    </a:cubicBezTo>
                    <a:cubicBezTo>
                      <a:pt x="192" y="247"/>
                      <a:pt x="173" y="244"/>
                      <a:pt x="160" y="239"/>
                    </a:cubicBezTo>
                    <a:cubicBezTo>
                      <a:pt x="148" y="234"/>
                      <a:pt x="138" y="228"/>
                      <a:pt x="130" y="221"/>
                    </a:cubicBezTo>
                    <a:cubicBezTo>
                      <a:pt x="137" y="213"/>
                      <a:pt x="137" y="213"/>
                      <a:pt x="137" y="213"/>
                    </a:cubicBezTo>
                    <a:cubicBezTo>
                      <a:pt x="140" y="209"/>
                      <a:pt x="146" y="209"/>
                      <a:pt x="150" y="211"/>
                    </a:cubicBezTo>
                    <a:cubicBezTo>
                      <a:pt x="150" y="211"/>
                      <a:pt x="162" y="220"/>
                      <a:pt x="175" y="224"/>
                    </a:cubicBezTo>
                    <a:cubicBezTo>
                      <a:pt x="187" y="228"/>
                      <a:pt x="200" y="230"/>
                      <a:pt x="215" y="230"/>
                    </a:cubicBezTo>
                    <a:cubicBezTo>
                      <a:pt x="231" y="230"/>
                      <a:pt x="243" y="228"/>
                      <a:pt x="250" y="224"/>
                    </a:cubicBezTo>
                    <a:cubicBezTo>
                      <a:pt x="256" y="219"/>
                      <a:pt x="260" y="214"/>
                      <a:pt x="260" y="206"/>
                    </a:cubicBezTo>
                    <a:cubicBezTo>
                      <a:pt x="260" y="200"/>
                      <a:pt x="257" y="194"/>
                      <a:pt x="252" y="190"/>
                    </a:cubicBezTo>
                    <a:close/>
                  </a:path>
                </a:pathLst>
              </a:custGeom>
              <a:solidFill>
                <a:srgbClr val="768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</p:grpSp>
      </p:grpSp>
      <p:sp>
        <p:nvSpPr>
          <p:cNvPr id="15" name="Freeform: Shape 26"/>
          <p:cNvSpPr>
            <a:spLocks/>
          </p:cNvSpPr>
          <p:nvPr/>
        </p:nvSpPr>
        <p:spPr bwMode="auto">
          <a:xfrm rot="13500000">
            <a:off x="2796175" y="3298954"/>
            <a:ext cx="285750" cy="133350"/>
          </a:xfrm>
          <a:custGeom>
            <a:avLst/>
            <a:gdLst>
              <a:gd name="T0" fmla="*/ 64 w 129"/>
              <a:gd name="T1" fmla="*/ 0 h 60"/>
              <a:gd name="T2" fmla="*/ 0 w 129"/>
              <a:gd name="T3" fmla="*/ 60 h 60"/>
              <a:gd name="T4" fmla="*/ 129 w 129"/>
              <a:gd name="T5" fmla="*/ 60 h 60"/>
              <a:gd name="T6" fmla="*/ 64 w 129"/>
              <a:gd name="T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60">
                <a:moveTo>
                  <a:pt x="64" y="0"/>
                </a:moveTo>
                <a:cubicBezTo>
                  <a:pt x="56" y="34"/>
                  <a:pt x="31" y="60"/>
                  <a:pt x="0" y="60"/>
                </a:cubicBezTo>
                <a:cubicBezTo>
                  <a:pt x="129" y="60"/>
                  <a:pt x="129" y="60"/>
                  <a:pt x="129" y="60"/>
                </a:cubicBezTo>
                <a:cubicBezTo>
                  <a:pt x="98" y="60"/>
                  <a:pt x="72" y="34"/>
                  <a:pt x="64" y="0"/>
                </a:cubicBezTo>
                <a:close/>
              </a:path>
            </a:pathLst>
          </a:custGeom>
          <a:solidFill>
            <a:srgbClr val="768EA9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533961" y="2154552"/>
            <a:ext cx="855860" cy="853971"/>
            <a:chOff x="4533961" y="2154552"/>
            <a:chExt cx="855860" cy="853971"/>
          </a:xfrm>
        </p:grpSpPr>
        <p:sp>
          <p:nvSpPr>
            <p:cNvPr id="16" name="Oval 34"/>
            <p:cNvSpPr>
              <a:spLocks/>
            </p:cNvSpPr>
            <p:nvPr/>
          </p:nvSpPr>
          <p:spPr bwMode="auto">
            <a:xfrm>
              <a:off x="4533961" y="2154552"/>
              <a:ext cx="855860" cy="853971"/>
            </a:xfrm>
            <a:prstGeom prst="ellips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grpSp>
          <p:nvGrpSpPr>
            <p:cNvPr id="17" name="Group 35"/>
            <p:cNvGrpSpPr/>
            <p:nvPr/>
          </p:nvGrpSpPr>
          <p:grpSpPr>
            <a:xfrm>
              <a:off x="4736703" y="2352970"/>
              <a:ext cx="465374" cy="466582"/>
              <a:chOff x="1981200" y="1565276"/>
              <a:chExt cx="609601" cy="611188"/>
            </a:xfrm>
            <a:solidFill>
              <a:schemeClr val="tx2"/>
            </a:solidFill>
          </p:grpSpPr>
          <p:sp>
            <p:nvSpPr>
              <p:cNvPr id="39" name="Freeform: Shape 38"/>
              <p:cNvSpPr>
                <a:spLocks/>
              </p:cNvSpPr>
              <p:nvPr/>
            </p:nvSpPr>
            <p:spPr bwMode="auto">
              <a:xfrm>
                <a:off x="2220913" y="1806576"/>
                <a:ext cx="127000" cy="130175"/>
              </a:xfrm>
              <a:custGeom>
                <a:avLst/>
                <a:gdLst>
                  <a:gd name="T0" fmla="*/ 147 w 191"/>
                  <a:gd name="T1" fmla="*/ 48 h 193"/>
                  <a:gd name="T2" fmla="*/ 120 w 191"/>
                  <a:gd name="T3" fmla="*/ 58 h 193"/>
                  <a:gd name="T4" fmla="*/ 105 w 191"/>
                  <a:gd name="T5" fmla="*/ 67 h 193"/>
                  <a:gd name="T6" fmla="*/ 73 w 191"/>
                  <a:gd name="T7" fmla="*/ 87 h 193"/>
                  <a:gd name="T8" fmla="*/ 59 w 191"/>
                  <a:gd name="T9" fmla="*/ 95 h 193"/>
                  <a:gd name="T10" fmla="*/ 48 w 191"/>
                  <a:gd name="T11" fmla="*/ 99 h 193"/>
                  <a:gd name="T12" fmla="*/ 39 w 191"/>
                  <a:gd name="T13" fmla="*/ 99 h 193"/>
                  <a:gd name="T14" fmla="*/ 31 w 191"/>
                  <a:gd name="T15" fmla="*/ 94 h 193"/>
                  <a:gd name="T16" fmla="*/ 26 w 191"/>
                  <a:gd name="T17" fmla="*/ 78 h 193"/>
                  <a:gd name="T18" fmla="*/ 38 w 191"/>
                  <a:gd name="T19" fmla="*/ 55 h 193"/>
                  <a:gd name="T20" fmla="*/ 67 w 191"/>
                  <a:gd name="T21" fmla="*/ 29 h 193"/>
                  <a:gd name="T22" fmla="*/ 90 w 191"/>
                  <a:gd name="T23" fmla="*/ 20 h 193"/>
                  <a:gd name="T24" fmla="*/ 97 w 191"/>
                  <a:gd name="T25" fmla="*/ 9 h 193"/>
                  <a:gd name="T26" fmla="*/ 96 w 191"/>
                  <a:gd name="T27" fmla="*/ 0 h 193"/>
                  <a:gd name="T28" fmla="*/ 66 w 191"/>
                  <a:gd name="T29" fmla="*/ 9 h 193"/>
                  <a:gd name="T30" fmla="*/ 45 w 191"/>
                  <a:gd name="T31" fmla="*/ 24 h 193"/>
                  <a:gd name="T32" fmla="*/ 32 w 191"/>
                  <a:gd name="T33" fmla="*/ 24 h 193"/>
                  <a:gd name="T34" fmla="*/ 30 w 191"/>
                  <a:gd name="T35" fmla="*/ 22 h 193"/>
                  <a:gd name="T36" fmla="*/ 17 w 191"/>
                  <a:gd name="T37" fmla="*/ 23 h 193"/>
                  <a:gd name="T38" fmla="*/ 12 w 191"/>
                  <a:gd name="T39" fmla="*/ 29 h 193"/>
                  <a:gd name="T40" fmla="*/ 13 w 191"/>
                  <a:gd name="T41" fmla="*/ 42 h 193"/>
                  <a:gd name="T42" fmla="*/ 21 w 191"/>
                  <a:gd name="T43" fmla="*/ 48 h 193"/>
                  <a:gd name="T44" fmla="*/ 5 w 191"/>
                  <a:gd name="T45" fmla="*/ 73 h 193"/>
                  <a:gd name="T46" fmla="*/ 0 w 191"/>
                  <a:gd name="T47" fmla="*/ 95 h 193"/>
                  <a:gd name="T48" fmla="*/ 3 w 191"/>
                  <a:gd name="T49" fmla="*/ 113 h 193"/>
                  <a:gd name="T50" fmla="*/ 13 w 191"/>
                  <a:gd name="T51" fmla="*/ 126 h 193"/>
                  <a:gd name="T52" fmla="*/ 41 w 191"/>
                  <a:gd name="T53" fmla="*/ 135 h 193"/>
                  <a:gd name="T54" fmla="*/ 68 w 191"/>
                  <a:gd name="T55" fmla="*/ 125 h 193"/>
                  <a:gd name="T56" fmla="*/ 83 w 191"/>
                  <a:gd name="T57" fmla="*/ 116 h 193"/>
                  <a:gd name="T58" fmla="*/ 115 w 191"/>
                  <a:gd name="T59" fmla="*/ 96 h 193"/>
                  <a:gd name="T60" fmla="*/ 141 w 191"/>
                  <a:gd name="T61" fmla="*/ 84 h 193"/>
                  <a:gd name="T62" fmla="*/ 158 w 191"/>
                  <a:gd name="T63" fmla="*/ 88 h 193"/>
                  <a:gd name="T64" fmla="*/ 165 w 191"/>
                  <a:gd name="T65" fmla="*/ 106 h 193"/>
                  <a:gd name="T66" fmla="*/ 149 w 191"/>
                  <a:gd name="T67" fmla="*/ 136 h 193"/>
                  <a:gd name="T68" fmla="*/ 119 w 191"/>
                  <a:gd name="T69" fmla="*/ 162 h 193"/>
                  <a:gd name="T70" fmla="*/ 94 w 191"/>
                  <a:gd name="T71" fmla="*/ 172 h 193"/>
                  <a:gd name="T72" fmla="*/ 88 w 191"/>
                  <a:gd name="T73" fmla="*/ 183 h 193"/>
                  <a:gd name="T74" fmla="*/ 89 w 191"/>
                  <a:gd name="T75" fmla="*/ 193 h 193"/>
                  <a:gd name="T76" fmla="*/ 121 w 191"/>
                  <a:gd name="T77" fmla="*/ 181 h 193"/>
                  <a:gd name="T78" fmla="*/ 146 w 191"/>
                  <a:gd name="T79" fmla="*/ 163 h 193"/>
                  <a:gd name="T80" fmla="*/ 159 w 191"/>
                  <a:gd name="T81" fmla="*/ 163 h 193"/>
                  <a:gd name="T82" fmla="*/ 161 w 191"/>
                  <a:gd name="T83" fmla="*/ 164 h 193"/>
                  <a:gd name="T84" fmla="*/ 173 w 191"/>
                  <a:gd name="T85" fmla="*/ 163 h 193"/>
                  <a:gd name="T86" fmla="*/ 178 w 191"/>
                  <a:gd name="T87" fmla="*/ 157 h 193"/>
                  <a:gd name="T88" fmla="*/ 177 w 191"/>
                  <a:gd name="T89" fmla="*/ 145 h 193"/>
                  <a:gd name="T90" fmla="*/ 169 w 191"/>
                  <a:gd name="T91" fmla="*/ 138 h 193"/>
                  <a:gd name="T92" fmla="*/ 186 w 191"/>
                  <a:gd name="T93" fmla="*/ 111 h 193"/>
                  <a:gd name="T94" fmla="*/ 191 w 191"/>
                  <a:gd name="T95" fmla="*/ 88 h 193"/>
                  <a:gd name="T96" fmla="*/ 187 w 191"/>
                  <a:gd name="T97" fmla="*/ 70 h 193"/>
                  <a:gd name="T98" fmla="*/ 176 w 191"/>
                  <a:gd name="T99" fmla="*/ 56 h 193"/>
                  <a:gd name="T100" fmla="*/ 147 w 191"/>
                  <a:gd name="T101" fmla="*/ 48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1" h="193">
                    <a:moveTo>
                      <a:pt x="147" y="48"/>
                    </a:moveTo>
                    <a:cubicBezTo>
                      <a:pt x="136" y="49"/>
                      <a:pt x="120" y="58"/>
                      <a:pt x="120" y="58"/>
                    </a:cubicBezTo>
                    <a:cubicBezTo>
                      <a:pt x="116" y="60"/>
                      <a:pt x="109" y="64"/>
                      <a:pt x="105" y="67"/>
                    </a:cubicBezTo>
                    <a:cubicBezTo>
                      <a:pt x="73" y="87"/>
                      <a:pt x="73" y="87"/>
                      <a:pt x="73" y="87"/>
                    </a:cubicBezTo>
                    <a:cubicBezTo>
                      <a:pt x="68" y="90"/>
                      <a:pt x="63" y="93"/>
                      <a:pt x="59" y="95"/>
                    </a:cubicBezTo>
                    <a:cubicBezTo>
                      <a:pt x="55" y="97"/>
                      <a:pt x="51" y="98"/>
                      <a:pt x="48" y="99"/>
                    </a:cubicBezTo>
                    <a:cubicBezTo>
                      <a:pt x="45" y="100"/>
                      <a:pt x="42" y="99"/>
                      <a:pt x="39" y="99"/>
                    </a:cubicBezTo>
                    <a:cubicBezTo>
                      <a:pt x="36" y="98"/>
                      <a:pt x="34" y="96"/>
                      <a:pt x="31" y="94"/>
                    </a:cubicBezTo>
                    <a:cubicBezTo>
                      <a:pt x="27" y="91"/>
                      <a:pt x="25" y="85"/>
                      <a:pt x="26" y="78"/>
                    </a:cubicBezTo>
                    <a:cubicBezTo>
                      <a:pt x="26" y="71"/>
                      <a:pt x="30" y="63"/>
                      <a:pt x="38" y="55"/>
                    </a:cubicBezTo>
                    <a:cubicBezTo>
                      <a:pt x="47" y="44"/>
                      <a:pt x="56" y="35"/>
                      <a:pt x="67" y="29"/>
                    </a:cubicBezTo>
                    <a:cubicBezTo>
                      <a:pt x="77" y="23"/>
                      <a:pt x="90" y="20"/>
                      <a:pt x="90" y="20"/>
                    </a:cubicBezTo>
                    <a:cubicBezTo>
                      <a:pt x="95" y="19"/>
                      <a:pt x="98" y="14"/>
                      <a:pt x="97" y="9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6" y="1"/>
                      <a:pt x="76" y="4"/>
                      <a:pt x="66" y="9"/>
                    </a:cubicBezTo>
                    <a:cubicBezTo>
                      <a:pt x="56" y="15"/>
                      <a:pt x="45" y="24"/>
                      <a:pt x="45" y="24"/>
                    </a:cubicBezTo>
                    <a:cubicBezTo>
                      <a:pt x="41" y="27"/>
                      <a:pt x="35" y="27"/>
                      <a:pt x="32" y="24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6" y="19"/>
                      <a:pt x="20" y="19"/>
                      <a:pt x="17" y="23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9" y="33"/>
                      <a:pt x="10" y="38"/>
                      <a:pt x="13" y="42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4" y="57"/>
                      <a:pt x="9" y="65"/>
                      <a:pt x="5" y="73"/>
                    </a:cubicBezTo>
                    <a:cubicBezTo>
                      <a:pt x="2" y="81"/>
                      <a:pt x="0" y="89"/>
                      <a:pt x="0" y="95"/>
                    </a:cubicBezTo>
                    <a:cubicBezTo>
                      <a:pt x="0" y="102"/>
                      <a:pt x="1" y="108"/>
                      <a:pt x="3" y="113"/>
                    </a:cubicBezTo>
                    <a:cubicBezTo>
                      <a:pt x="5" y="118"/>
                      <a:pt x="9" y="122"/>
                      <a:pt x="13" y="126"/>
                    </a:cubicBezTo>
                    <a:cubicBezTo>
                      <a:pt x="22" y="133"/>
                      <a:pt x="31" y="136"/>
                      <a:pt x="41" y="135"/>
                    </a:cubicBezTo>
                    <a:cubicBezTo>
                      <a:pt x="52" y="134"/>
                      <a:pt x="68" y="125"/>
                      <a:pt x="68" y="125"/>
                    </a:cubicBezTo>
                    <a:cubicBezTo>
                      <a:pt x="73" y="123"/>
                      <a:pt x="79" y="119"/>
                      <a:pt x="83" y="116"/>
                    </a:cubicBezTo>
                    <a:cubicBezTo>
                      <a:pt x="115" y="96"/>
                      <a:pt x="115" y="96"/>
                      <a:pt x="115" y="96"/>
                    </a:cubicBezTo>
                    <a:cubicBezTo>
                      <a:pt x="126" y="89"/>
                      <a:pt x="135" y="85"/>
                      <a:pt x="141" y="84"/>
                    </a:cubicBezTo>
                    <a:cubicBezTo>
                      <a:pt x="148" y="83"/>
                      <a:pt x="153" y="84"/>
                      <a:pt x="158" y="88"/>
                    </a:cubicBezTo>
                    <a:cubicBezTo>
                      <a:pt x="163" y="93"/>
                      <a:pt x="166" y="99"/>
                      <a:pt x="165" y="106"/>
                    </a:cubicBezTo>
                    <a:cubicBezTo>
                      <a:pt x="164" y="114"/>
                      <a:pt x="159" y="124"/>
                      <a:pt x="149" y="136"/>
                    </a:cubicBezTo>
                    <a:cubicBezTo>
                      <a:pt x="140" y="147"/>
                      <a:pt x="130" y="156"/>
                      <a:pt x="119" y="162"/>
                    </a:cubicBezTo>
                    <a:cubicBezTo>
                      <a:pt x="109" y="169"/>
                      <a:pt x="94" y="172"/>
                      <a:pt x="94" y="172"/>
                    </a:cubicBezTo>
                    <a:cubicBezTo>
                      <a:pt x="90" y="174"/>
                      <a:pt x="87" y="179"/>
                      <a:pt x="88" y="183"/>
                    </a:cubicBezTo>
                    <a:cubicBezTo>
                      <a:pt x="89" y="193"/>
                      <a:pt x="89" y="193"/>
                      <a:pt x="89" y="193"/>
                    </a:cubicBezTo>
                    <a:cubicBezTo>
                      <a:pt x="99" y="191"/>
                      <a:pt x="110" y="188"/>
                      <a:pt x="121" y="181"/>
                    </a:cubicBezTo>
                    <a:cubicBezTo>
                      <a:pt x="132" y="175"/>
                      <a:pt x="146" y="163"/>
                      <a:pt x="146" y="163"/>
                    </a:cubicBezTo>
                    <a:cubicBezTo>
                      <a:pt x="150" y="160"/>
                      <a:pt x="155" y="160"/>
                      <a:pt x="159" y="163"/>
                    </a:cubicBezTo>
                    <a:cubicBezTo>
                      <a:pt x="161" y="164"/>
                      <a:pt x="161" y="164"/>
                      <a:pt x="161" y="164"/>
                    </a:cubicBezTo>
                    <a:cubicBezTo>
                      <a:pt x="164" y="167"/>
                      <a:pt x="170" y="167"/>
                      <a:pt x="173" y="163"/>
                    </a:cubicBezTo>
                    <a:cubicBezTo>
                      <a:pt x="178" y="157"/>
                      <a:pt x="178" y="157"/>
                      <a:pt x="178" y="157"/>
                    </a:cubicBezTo>
                    <a:cubicBezTo>
                      <a:pt x="181" y="153"/>
                      <a:pt x="181" y="148"/>
                      <a:pt x="177" y="145"/>
                    </a:cubicBezTo>
                    <a:cubicBezTo>
                      <a:pt x="169" y="138"/>
                      <a:pt x="169" y="138"/>
                      <a:pt x="169" y="138"/>
                    </a:cubicBezTo>
                    <a:cubicBezTo>
                      <a:pt x="176" y="128"/>
                      <a:pt x="182" y="119"/>
                      <a:pt x="186" y="111"/>
                    </a:cubicBezTo>
                    <a:cubicBezTo>
                      <a:pt x="189" y="103"/>
                      <a:pt x="191" y="95"/>
                      <a:pt x="191" y="88"/>
                    </a:cubicBezTo>
                    <a:cubicBezTo>
                      <a:pt x="191" y="82"/>
                      <a:pt x="190" y="76"/>
                      <a:pt x="187" y="70"/>
                    </a:cubicBezTo>
                    <a:cubicBezTo>
                      <a:pt x="185" y="65"/>
                      <a:pt x="181" y="60"/>
                      <a:pt x="176" y="56"/>
                    </a:cubicBezTo>
                    <a:cubicBezTo>
                      <a:pt x="167" y="49"/>
                      <a:pt x="158" y="46"/>
                      <a:pt x="147" y="48"/>
                    </a:cubicBezTo>
                    <a:close/>
                  </a:path>
                </a:pathLst>
              </a:custGeom>
              <a:solidFill>
                <a:srgbClr val="768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0" name="Freeform: Shape 39"/>
              <p:cNvSpPr>
                <a:spLocks/>
              </p:cNvSpPr>
              <p:nvPr/>
            </p:nvSpPr>
            <p:spPr bwMode="auto">
              <a:xfrm>
                <a:off x="2098675" y="2098676"/>
                <a:ext cx="119063" cy="77788"/>
              </a:xfrm>
              <a:custGeom>
                <a:avLst/>
                <a:gdLst>
                  <a:gd name="T0" fmla="*/ 0 w 178"/>
                  <a:gd name="T1" fmla="*/ 35 h 116"/>
                  <a:gd name="T2" fmla="*/ 81 w 178"/>
                  <a:gd name="T3" fmla="*/ 116 h 116"/>
                  <a:gd name="T4" fmla="*/ 178 w 178"/>
                  <a:gd name="T5" fmla="*/ 47 h 116"/>
                  <a:gd name="T6" fmla="*/ 0 w 178"/>
                  <a:gd name="T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8" h="116">
                    <a:moveTo>
                      <a:pt x="0" y="35"/>
                    </a:moveTo>
                    <a:cubicBezTo>
                      <a:pt x="27" y="62"/>
                      <a:pt x="54" y="89"/>
                      <a:pt x="81" y="116"/>
                    </a:cubicBezTo>
                    <a:cubicBezTo>
                      <a:pt x="116" y="95"/>
                      <a:pt x="148" y="72"/>
                      <a:pt x="178" y="47"/>
                    </a:cubicBezTo>
                    <a:cubicBezTo>
                      <a:pt x="133" y="1"/>
                      <a:pt x="57" y="0"/>
                      <a:pt x="0" y="35"/>
                    </a:cubicBezTo>
                    <a:close/>
                  </a:path>
                </a:pathLst>
              </a:custGeom>
              <a:solidFill>
                <a:srgbClr val="768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1" name="Freeform: Shape 40"/>
              <p:cNvSpPr>
                <a:spLocks/>
              </p:cNvSpPr>
              <p:nvPr/>
            </p:nvSpPr>
            <p:spPr bwMode="auto">
              <a:xfrm>
                <a:off x="2047875" y="1625601"/>
                <a:ext cx="471488" cy="492125"/>
              </a:xfrm>
              <a:custGeom>
                <a:avLst/>
                <a:gdLst>
                  <a:gd name="T0" fmla="*/ 693 w 704"/>
                  <a:gd name="T1" fmla="*/ 267 h 735"/>
                  <a:gd name="T2" fmla="*/ 691 w 704"/>
                  <a:gd name="T3" fmla="*/ 265 h 735"/>
                  <a:gd name="T4" fmla="*/ 704 w 704"/>
                  <a:gd name="T5" fmla="*/ 71 h 735"/>
                  <a:gd name="T6" fmla="*/ 648 w 704"/>
                  <a:gd name="T7" fmla="*/ 16 h 735"/>
                  <a:gd name="T8" fmla="*/ 426 w 704"/>
                  <a:gd name="T9" fmla="*/ 0 h 735"/>
                  <a:gd name="T10" fmla="*/ 16 w 704"/>
                  <a:gd name="T11" fmla="*/ 475 h 735"/>
                  <a:gd name="T12" fmla="*/ 0 w 704"/>
                  <a:gd name="T13" fmla="*/ 666 h 735"/>
                  <a:gd name="T14" fmla="*/ 56 w 704"/>
                  <a:gd name="T15" fmla="*/ 722 h 735"/>
                  <a:gd name="T16" fmla="*/ 276 w 704"/>
                  <a:gd name="T17" fmla="*/ 735 h 735"/>
                  <a:gd name="T18" fmla="*/ 693 w 704"/>
                  <a:gd name="T19" fmla="*/ 267 h 735"/>
                  <a:gd name="T20" fmla="*/ 460 w 704"/>
                  <a:gd name="T21" fmla="*/ 476 h 735"/>
                  <a:gd name="T22" fmla="*/ 275 w 704"/>
                  <a:gd name="T23" fmla="*/ 467 h 735"/>
                  <a:gd name="T24" fmla="*/ 246 w 704"/>
                  <a:gd name="T25" fmla="*/ 262 h 735"/>
                  <a:gd name="T26" fmla="*/ 430 w 704"/>
                  <a:gd name="T27" fmla="*/ 272 h 735"/>
                  <a:gd name="T28" fmla="*/ 460 w 704"/>
                  <a:gd name="T29" fmla="*/ 476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4" h="735">
                    <a:moveTo>
                      <a:pt x="693" y="267"/>
                    </a:moveTo>
                    <a:cubicBezTo>
                      <a:pt x="692" y="267"/>
                      <a:pt x="692" y="266"/>
                      <a:pt x="691" y="265"/>
                    </a:cubicBezTo>
                    <a:cubicBezTo>
                      <a:pt x="634" y="208"/>
                      <a:pt x="633" y="115"/>
                      <a:pt x="704" y="71"/>
                    </a:cubicBezTo>
                    <a:cubicBezTo>
                      <a:pt x="686" y="53"/>
                      <a:pt x="667" y="34"/>
                      <a:pt x="648" y="16"/>
                    </a:cubicBezTo>
                    <a:cubicBezTo>
                      <a:pt x="578" y="59"/>
                      <a:pt x="484" y="58"/>
                      <a:pt x="426" y="0"/>
                    </a:cubicBezTo>
                    <a:cubicBezTo>
                      <a:pt x="272" y="142"/>
                      <a:pt x="169" y="333"/>
                      <a:pt x="16" y="475"/>
                    </a:cubicBezTo>
                    <a:cubicBezTo>
                      <a:pt x="72" y="531"/>
                      <a:pt x="71" y="623"/>
                      <a:pt x="0" y="666"/>
                    </a:cubicBezTo>
                    <a:cubicBezTo>
                      <a:pt x="19" y="685"/>
                      <a:pt x="37" y="703"/>
                      <a:pt x="56" y="722"/>
                    </a:cubicBezTo>
                    <a:cubicBezTo>
                      <a:pt x="127" y="679"/>
                      <a:pt x="219" y="678"/>
                      <a:pt x="276" y="735"/>
                    </a:cubicBezTo>
                    <a:cubicBezTo>
                      <a:pt x="432" y="596"/>
                      <a:pt x="537" y="406"/>
                      <a:pt x="693" y="267"/>
                    </a:cubicBezTo>
                    <a:close/>
                    <a:moveTo>
                      <a:pt x="460" y="476"/>
                    </a:moveTo>
                    <a:cubicBezTo>
                      <a:pt x="417" y="530"/>
                      <a:pt x="334" y="525"/>
                      <a:pt x="275" y="467"/>
                    </a:cubicBezTo>
                    <a:cubicBezTo>
                      <a:pt x="217" y="408"/>
                      <a:pt x="204" y="317"/>
                      <a:pt x="246" y="262"/>
                    </a:cubicBezTo>
                    <a:cubicBezTo>
                      <a:pt x="288" y="208"/>
                      <a:pt x="371" y="212"/>
                      <a:pt x="430" y="272"/>
                    </a:cubicBezTo>
                    <a:cubicBezTo>
                      <a:pt x="490" y="331"/>
                      <a:pt x="502" y="422"/>
                      <a:pt x="460" y="476"/>
                    </a:cubicBezTo>
                    <a:close/>
                  </a:path>
                </a:pathLst>
              </a:custGeom>
              <a:solidFill>
                <a:srgbClr val="768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2" name="Freeform: Shape 41"/>
              <p:cNvSpPr>
                <a:spLocks/>
              </p:cNvSpPr>
              <p:nvPr/>
            </p:nvSpPr>
            <p:spPr bwMode="auto">
              <a:xfrm>
                <a:off x="2493963" y="1687513"/>
                <a:ext cx="96838" cy="104775"/>
              </a:xfrm>
              <a:custGeom>
                <a:avLst/>
                <a:gdLst>
                  <a:gd name="T0" fmla="*/ 47 w 146"/>
                  <a:gd name="T1" fmla="*/ 155 h 157"/>
                  <a:gd name="T2" fmla="*/ 49 w 146"/>
                  <a:gd name="T3" fmla="*/ 157 h 157"/>
                  <a:gd name="T4" fmla="*/ 146 w 146"/>
                  <a:gd name="T5" fmla="*/ 87 h 157"/>
                  <a:gd name="T6" fmla="*/ 59 w 146"/>
                  <a:gd name="T7" fmla="*/ 0 h 157"/>
                  <a:gd name="T8" fmla="*/ 47 w 146"/>
                  <a:gd name="T9" fmla="*/ 15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57">
                    <a:moveTo>
                      <a:pt x="47" y="155"/>
                    </a:moveTo>
                    <a:cubicBezTo>
                      <a:pt x="47" y="155"/>
                      <a:pt x="48" y="156"/>
                      <a:pt x="49" y="157"/>
                    </a:cubicBezTo>
                    <a:cubicBezTo>
                      <a:pt x="79" y="131"/>
                      <a:pt x="111" y="108"/>
                      <a:pt x="146" y="87"/>
                    </a:cubicBezTo>
                    <a:cubicBezTo>
                      <a:pt x="117" y="58"/>
                      <a:pt x="88" y="29"/>
                      <a:pt x="59" y="0"/>
                    </a:cubicBezTo>
                    <a:cubicBezTo>
                      <a:pt x="2" y="35"/>
                      <a:pt x="0" y="108"/>
                      <a:pt x="47" y="155"/>
                    </a:cubicBezTo>
                    <a:close/>
                  </a:path>
                </a:pathLst>
              </a:custGeom>
              <a:solidFill>
                <a:srgbClr val="768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3" name="Freeform: Shape 42"/>
              <p:cNvSpPr>
                <a:spLocks/>
              </p:cNvSpPr>
              <p:nvPr/>
            </p:nvSpPr>
            <p:spPr bwMode="auto">
              <a:xfrm>
                <a:off x="2346325" y="1565276"/>
                <a:ext cx="122238" cy="80963"/>
              </a:xfrm>
              <a:custGeom>
                <a:avLst/>
                <a:gdLst>
                  <a:gd name="T0" fmla="*/ 181 w 181"/>
                  <a:gd name="T1" fmla="*/ 85 h 120"/>
                  <a:gd name="T2" fmla="*/ 96 w 181"/>
                  <a:gd name="T3" fmla="*/ 0 h 120"/>
                  <a:gd name="T4" fmla="*/ 0 w 181"/>
                  <a:gd name="T5" fmla="*/ 71 h 120"/>
                  <a:gd name="T6" fmla="*/ 181 w 181"/>
                  <a:gd name="T7" fmla="*/ 85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120">
                    <a:moveTo>
                      <a:pt x="181" y="85"/>
                    </a:moveTo>
                    <a:cubicBezTo>
                      <a:pt x="153" y="57"/>
                      <a:pt x="124" y="29"/>
                      <a:pt x="96" y="0"/>
                    </a:cubicBezTo>
                    <a:cubicBezTo>
                      <a:pt x="62" y="21"/>
                      <a:pt x="30" y="45"/>
                      <a:pt x="0" y="71"/>
                    </a:cubicBezTo>
                    <a:cubicBezTo>
                      <a:pt x="47" y="118"/>
                      <a:pt x="124" y="120"/>
                      <a:pt x="181" y="85"/>
                    </a:cubicBezTo>
                    <a:close/>
                  </a:path>
                </a:pathLst>
              </a:custGeom>
              <a:solidFill>
                <a:srgbClr val="768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4" name="Freeform: Shape 43"/>
              <p:cNvSpPr>
                <a:spLocks/>
              </p:cNvSpPr>
              <p:nvPr/>
            </p:nvSpPr>
            <p:spPr bwMode="auto">
              <a:xfrm>
                <a:off x="1981200" y="1955801"/>
                <a:ext cx="93663" cy="101600"/>
              </a:xfrm>
              <a:custGeom>
                <a:avLst/>
                <a:gdLst>
                  <a:gd name="T0" fmla="*/ 96 w 141"/>
                  <a:gd name="T1" fmla="*/ 0 h 152"/>
                  <a:gd name="T2" fmla="*/ 0 w 141"/>
                  <a:gd name="T3" fmla="*/ 71 h 152"/>
                  <a:gd name="T4" fmla="*/ 81 w 141"/>
                  <a:gd name="T5" fmla="*/ 152 h 152"/>
                  <a:gd name="T6" fmla="*/ 96 w 141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52">
                    <a:moveTo>
                      <a:pt x="96" y="0"/>
                    </a:moveTo>
                    <a:cubicBezTo>
                      <a:pt x="66" y="26"/>
                      <a:pt x="34" y="50"/>
                      <a:pt x="0" y="71"/>
                    </a:cubicBezTo>
                    <a:cubicBezTo>
                      <a:pt x="27" y="98"/>
                      <a:pt x="54" y="125"/>
                      <a:pt x="81" y="152"/>
                    </a:cubicBezTo>
                    <a:cubicBezTo>
                      <a:pt x="139" y="118"/>
                      <a:pt x="141" y="45"/>
                      <a:pt x="96" y="0"/>
                    </a:cubicBezTo>
                    <a:close/>
                  </a:path>
                </a:pathLst>
              </a:custGeom>
              <a:solidFill>
                <a:srgbClr val="768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5" name="Freeform: Shape 44"/>
              <p:cNvSpPr>
                <a:spLocks/>
              </p:cNvSpPr>
              <p:nvPr/>
            </p:nvSpPr>
            <p:spPr bwMode="auto">
              <a:xfrm>
                <a:off x="2370138" y="1960563"/>
                <a:ext cx="195263" cy="195263"/>
              </a:xfrm>
              <a:custGeom>
                <a:avLst/>
                <a:gdLst>
                  <a:gd name="T0" fmla="*/ 146 w 292"/>
                  <a:gd name="T1" fmla="*/ 0 h 292"/>
                  <a:gd name="T2" fmla="*/ 0 w 292"/>
                  <a:gd name="T3" fmla="*/ 146 h 292"/>
                  <a:gd name="T4" fmla="*/ 146 w 292"/>
                  <a:gd name="T5" fmla="*/ 292 h 292"/>
                  <a:gd name="T6" fmla="*/ 292 w 292"/>
                  <a:gd name="T7" fmla="*/ 146 h 292"/>
                  <a:gd name="T8" fmla="*/ 146 w 292"/>
                  <a:gd name="T9" fmla="*/ 0 h 292"/>
                  <a:gd name="T10" fmla="*/ 146 w 292"/>
                  <a:gd name="T11" fmla="*/ 201 h 292"/>
                  <a:gd name="T12" fmla="*/ 92 w 292"/>
                  <a:gd name="T13" fmla="*/ 146 h 292"/>
                  <a:gd name="T14" fmla="*/ 146 w 292"/>
                  <a:gd name="T15" fmla="*/ 92 h 292"/>
                  <a:gd name="T16" fmla="*/ 200 w 292"/>
                  <a:gd name="T17" fmla="*/ 146 h 292"/>
                  <a:gd name="T18" fmla="*/ 146 w 292"/>
                  <a:gd name="T19" fmla="*/ 201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2" h="292">
                    <a:moveTo>
                      <a:pt x="146" y="0"/>
                    </a:moveTo>
                    <a:cubicBezTo>
                      <a:pt x="65" y="0"/>
                      <a:pt x="0" y="66"/>
                      <a:pt x="0" y="146"/>
                    </a:cubicBezTo>
                    <a:cubicBezTo>
                      <a:pt x="0" y="227"/>
                      <a:pt x="65" y="292"/>
                      <a:pt x="146" y="292"/>
                    </a:cubicBezTo>
                    <a:cubicBezTo>
                      <a:pt x="227" y="292"/>
                      <a:pt x="292" y="227"/>
                      <a:pt x="292" y="146"/>
                    </a:cubicBezTo>
                    <a:cubicBezTo>
                      <a:pt x="292" y="66"/>
                      <a:pt x="227" y="0"/>
                      <a:pt x="146" y="0"/>
                    </a:cubicBezTo>
                    <a:close/>
                    <a:moveTo>
                      <a:pt x="146" y="201"/>
                    </a:moveTo>
                    <a:cubicBezTo>
                      <a:pt x="116" y="201"/>
                      <a:pt x="92" y="176"/>
                      <a:pt x="92" y="146"/>
                    </a:cubicBezTo>
                    <a:cubicBezTo>
                      <a:pt x="92" y="117"/>
                      <a:pt x="116" y="92"/>
                      <a:pt x="146" y="92"/>
                    </a:cubicBezTo>
                    <a:cubicBezTo>
                      <a:pt x="176" y="92"/>
                      <a:pt x="200" y="117"/>
                      <a:pt x="200" y="146"/>
                    </a:cubicBezTo>
                    <a:cubicBezTo>
                      <a:pt x="200" y="176"/>
                      <a:pt x="176" y="201"/>
                      <a:pt x="146" y="201"/>
                    </a:cubicBezTo>
                    <a:close/>
                  </a:path>
                </a:pathLst>
              </a:custGeom>
              <a:solidFill>
                <a:srgbClr val="768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6" name="Freeform: Shape 45"/>
              <p:cNvSpPr>
                <a:spLocks/>
              </p:cNvSpPr>
              <p:nvPr/>
            </p:nvSpPr>
            <p:spPr bwMode="auto">
              <a:xfrm>
                <a:off x="1990725" y="1604963"/>
                <a:ext cx="195263" cy="195263"/>
              </a:xfrm>
              <a:custGeom>
                <a:avLst/>
                <a:gdLst>
                  <a:gd name="T0" fmla="*/ 146 w 292"/>
                  <a:gd name="T1" fmla="*/ 292 h 292"/>
                  <a:gd name="T2" fmla="*/ 292 w 292"/>
                  <a:gd name="T3" fmla="*/ 146 h 292"/>
                  <a:gd name="T4" fmla="*/ 146 w 292"/>
                  <a:gd name="T5" fmla="*/ 0 h 292"/>
                  <a:gd name="T6" fmla="*/ 0 w 292"/>
                  <a:gd name="T7" fmla="*/ 146 h 292"/>
                  <a:gd name="T8" fmla="*/ 146 w 292"/>
                  <a:gd name="T9" fmla="*/ 292 h 292"/>
                  <a:gd name="T10" fmla="*/ 146 w 292"/>
                  <a:gd name="T11" fmla="*/ 92 h 292"/>
                  <a:gd name="T12" fmla="*/ 200 w 292"/>
                  <a:gd name="T13" fmla="*/ 146 h 292"/>
                  <a:gd name="T14" fmla="*/ 146 w 292"/>
                  <a:gd name="T15" fmla="*/ 201 h 292"/>
                  <a:gd name="T16" fmla="*/ 91 w 292"/>
                  <a:gd name="T17" fmla="*/ 146 h 292"/>
                  <a:gd name="T18" fmla="*/ 146 w 292"/>
                  <a:gd name="T19" fmla="*/ 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2" h="292">
                    <a:moveTo>
                      <a:pt x="146" y="292"/>
                    </a:moveTo>
                    <a:cubicBezTo>
                      <a:pt x="226" y="292"/>
                      <a:pt x="292" y="227"/>
                      <a:pt x="292" y="146"/>
                    </a:cubicBezTo>
                    <a:cubicBezTo>
                      <a:pt x="292" y="66"/>
                      <a:pt x="226" y="0"/>
                      <a:pt x="146" y="0"/>
                    </a:cubicBezTo>
                    <a:cubicBezTo>
                      <a:pt x="65" y="0"/>
                      <a:pt x="0" y="66"/>
                      <a:pt x="0" y="146"/>
                    </a:cubicBezTo>
                    <a:cubicBezTo>
                      <a:pt x="0" y="227"/>
                      <a:pt x="65" y="292"/>
                      <a:pt x="146" y="292"/>
                    </a:cubicBezTo>
                    <a:close/>
                    <a:moveTo>
                      <a:pt x="146" y="92"/>
                    </a:moveTo>
                    <a:cubicBezTo>
                      <a:pt x="175" y="92"/>
                      <a:pt x="200" y="116"/>
                      <a:pt x="200" y="146"/>
                    </a:cubicBezTo>
                    <a:cubicBezTo>
                      <a:pt x="200" y="176"/>
                      <a:pt x="175" y="201"/>
                      <a:pt x="146" y="201"/>
                    </a:cubicBezTo>
                    <a:cubicBezTo>
                      <a:pt x="116" y="201"/>
                      <a:pt x="91" y="176"/>
                      <a:pt x="91" y="146"/>
                    </a:cubicBezTo>
                    <a:cubicBezTo>
                      <a:pt x="91" y="116"/>
                      <a:pt x="116" y="92"/>
                      <a:pt x="146" y="92"/>
                    </a:cubicBezTo>
                    <a:close/>
                  </a:path>
                </a:pathLst>
              </a:custGeom>
              <a:solidFill>
                <a:srgbClr val="768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</p:grpSp>
      </p:grpSp>
      <p:sp>
        <p:nvSpPr>
          <p:cNvPr id="18" name="Freeform: Shape 36"/>
          <p:cNvSpPr>
            <a:spLocks/>
          </p:cNvSpPr>
          <p:nvPr/>
        </p:nvSpPr>
        <p:spPr bwMode="auto">
          <a:xfrm rot="2700000">
            <a:off x="5561653" y="1799900"/>
            <a:ext cx="285750" cy="133350"/>
          </a:xfrm>
          <a:custGeom>
            <a:avLst/>
            <a:gdLst>
              <a:gd name="T0" fmla="*/ 64 w 129"/>
              <a:gd name="T1" fmla="*/ 0 h 60"/>
              <a:gd name="T2" fmla="*/ 0 w 129"/>
              <a:gd name="T3" fmla="*/ 60 h 60"/>
              <a:gd name="T4" fmla="*/ 129 w 129"/>
              <a:gd name="T5" fmla="*/ 60 h 60"/>
              <a:gd name="T6" fmla="*/ 64 w 129"/>
              <a:gd name="T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60">
                <a:moveTo>
                  <a:pt x="64" y="0"/>
                </a:moveTo>
                <a:cubicBezTo>
                  <a:pt x="56" y="34"/>
                  <a:pt x="31" y="60"/>
                  <a:pt x="0" y="60"/>
                </a:cubicBezTo>
                <a:cubicBezTo>
                  <a:pt x="129" y="60"/>
                  <a:pt x="129" y="60"/>
                  <a:pt x="129" y="60"/>
                </a:cubicBezTo>
                <a:cubicBezTo>
                  <a:pt x="98" y="60"/>
                  <a:pt x="72" y="34"/>
                  <a:pt x="64" y="0"/>
                </a:cubicBezTo>
                <a:close/>
              </a:path>
            </a:pathLst>
          </a:custGeom>
          <a:solidFill>
            <a:srgbClr val="768EA9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533961" y="3469517"/>
            <a:ext cx="855860" cy="855861"/>
            <a:chOff x="4533961" y="3469517"/>
            <a:chExt cx="855860" cy="855861"/>
          </a:xfrm>
        </p:grpSpPr>
        <p:sp>
          <p:nvSpPr>
            <p:cNvPr id="19" name="Oval 47"/>
            <p:cNvSpPr>
              <a:spLocks/>
            </p:cNvSpPr>
            <p:nvPr/>
          </p:nvSpPr>
          <p:spPr bwMode="auto">
            <a:xfrm>
              <a:off x="4533961" y="3469517"/>
              <a:ext cx="855860" cy="855861"/>
            </a:xfrm>
            <a:prstGeom prst="ellips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grpSp>
          <p:nvGrpSpPr>
            <p:cNvPr id="20" name="Group 48"/>
            <p:cNvGrpSpPr/>
            <p:nvPr/>
          </p:nvGrpSpPr>
          <p:grpSpPr>
            <a:xfrm>
              <a:off x="4736698" y="3703410"/>
              <a:ext cx="417072" cy="399408"/>
              <a:chOff x="5699125" y="234951"/>
              <a:chExt cx="487363" cy="466725"/>
            </a:xfrm>
            <a:solidFill>
              <a:schemeClr val="tx2"/>
            </a:solidFill>
          </p:grpSpPr>
          <p:sp>
            <p:nvSpPr>
              <p:cNvPr id="34" name="Freeform: Shape 51"/>
              <p:cNvSpPr>
                <a:spLocks/>
              </p:cNvSpPr>
              <p:nvPr/>
            </p:nvSpPr>
            <p:spPr bwMode="auto">
              <a:xfrm>
                <a:off x="5700713" y="234951"/>
                <a:ext cx="485775" cy="239713"/>
              </a:xfrm>
              <a:custGeom>
                <a:avLst/>
                <a:gdLst>
                  <a:gd name="T0" fmla="*/ 16 w 727"/>
                  <a:gd name="T1" fmla="*/ 357 h 357"/>
                  <a:gd name="T2" fmla="*/ 22 w 727"/>
                  <a:gd name="T3" fmla="*/ 356 h 357"/>
                  <a:gd name="T4" fmla="*/ 251 w 727"/>
                  <a:gd name="T5" fmla="*/ 260 h 357"/>
                  <a:gd name="T6" fmla="*/ 493 w 727"/>
                  <a:gd name="T7" fmla="*/ 210 h 357"/>
                  <a:gd name="T8" fmla="*/ 661 w 727"/>
                  <a:gd name="T9" fmla="*/ 72 h 357"/>
                  <a:gd name="T10" fmla="*/ 688 w 727"/>
                  <a:gd name="T11" fmla="*/ 104 h 357"/>
                  <a:gd name="T12" fmla="*/ 727 w 727"/>
                  <a:gd name="T13" fmla="*/ 0 h 357"/>
                  <a:gd name="T14" fmla="*/ 617 w 727"/>
                  <a:gd name="T15" fmla="*/ 18 h 357"/>
                  <a:gd name="T16" fmla="*/ 644 w 727"/>
                  <a:gd name="T17" fmla="*/ 51 h 357"/>
                  <a:gd name="T18" fmla="*/ 481 w 727"/>
                  <a:gd name="T19" fmla="*/ 184 h 357"/>
                  <a:gd name="T20" fmla="*/ 244 w 727"/>
                  <a:gd name="T21" fmla="*/ 233 h 357"/>
                  <a:gd name="T22" fmla="*/ 11 w 727"/>
                  <a:gd name="T23" fmla="*/ 331 h 357"/>
                  <a:gd name="T24" fmla="*/ 3 w 727"/>
                  <a:gd name="T25" fmla="*/ 349 h 357"/>
                  <a:gd name="T26" fmla="*/ 16 w 727"/>
                  <a:gd name="T27" fmla="*/ 3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7" h="357">
                    <a:moveTo>
                      <a:pt x="16" y="357"/>
                    </a:moveTo>
                    <a:cubicBezTo>
                      <a:pt x="18" y="357"/>
                      <a:pt x="20" y="357"/>
                      <a:pt x="22" y="356"/>
                    </a:cubicBezTo>
                    <a:cubicBezTo>
                      <a:pt x="251" y="260"/>
                      <a:pt x="251" y="260"/>
                      <a:pt x="251" y="260"/>
                    </a:cubicBezTo>
                    <a:cubicBezTo>
                      <a:pt x="493" y="210"/>
                      <a:pt x="493" y="210"/>
                      <a:pt x="493" y="210"/>
                    </a:cubicBezTo>
                    <a:cubicBezTo>
                      <a:pt x="661" y="72"/>
                      <a:pt x="661" y="72"/>
                      <a:pt x="661" y="72"/>
                    </a:cubicBezTo>
                    <a:cubicBezTo>
                      <a:pt x="688" y="104"/>
                      <a:pt x="688" y="104"/>
                      <a:pt x="688" y="104"/>
                    </a:cubicBezTo>
                    <a:cubicBezTo>
                      <a:pt x="727" y="0"/>
                      <a:pt x="727" y="0"/>
                      <a:pt x="727" y="0"/>
                    </a:cubicBezTo>
                    <a:cubicBezTo>
                      <a:pt x="617" y="18"/>
                      <a:pt x="617" y="18"/>
                      <a:pt x="617" y="18"/>
                    </a:cubicBezTo>
                    <a:cubicBezTo>
                      <a:pt x="644" y="51"/>
                      <a:pt x="644" y="51"/>
                      <a:pt x="644" y="51"/>
                    </a:cubicBezTo>
                    <a:cubicBezTo>
                      <a:pt x="481" y="184"/>
                      <a:pt x="481" y="184"/>
                      <a:pt x="481" y="184"/>
                    </a:cubicBezTo>
                    <a:cubicBezTo>
                      <a:pt x="244" y="233"/>
                      <a:pt x="244" y="233"/>
                      <a:pt x="244" y="233"/>
                    </a:cubicBezTo>
                    <a:cubicBezTo>
                      <a:pt x="11" y="331"/>
                      <a:pt x="11" y="331"/>
                      <a:pt x="11" y="331"/>
                    </a:cubicBezTo>
                    <a:cubicBezTo>
                      <a:pt x="4" y="334"/>
                      <a:pt x="0" y="342"/>
                      <a:pt x="3" y="349"/>
                    </a:cubicBezTo>
                    <a:cubicBezTo>
                      <a:pt x="6" y="354"/>
                      <a:pt x="11" y="357"/>
                      <a:pt x="16" y="357"/>
                    </a:cubicBezTo>
                    <a:close/>
                  </a:path>
                </a:pathLst>
              </a:custGeom>
              <a:solidFill>
                <a:srgbClr val="768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5" name="Rectangle 52"/>
              <p:cNvSpPr>
                <a:spLocks/>
              </p:cNvSpPr>
              <p:nvPr/>
            </p:nvSpPr>
            <p:spPr bwMode="auto">
              <a:xfrm>
                <a:off x="5699125" y="549276"/>
                <a:ext cx="92075" cy="152400"/>
              </a:xfrm>
              <a:prstGeom prst="rect">
                <a:avLst/>
              </a:prstGeom>
              <a:solidFill>
                <a:srgbClr val="768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6" name="Rectangle 53"/>
              <p:cNvSpPr>
                <a:spLocks/>
              </p:cNvSpPr>
              <p:nvPr/>
            </p:nvSpPr>
            <p:spPr bwMode="auto">
              <a:xfrm>
                <a:off x="5826125" y="496888"/>
                <a:ext cx="93663" cy="204788"/>
              </a:xfrm>
              <a:prstGeom prst="rect">
                <a:avLst/>
              </a:prstGeom>
              <a:solidFill>
                <a:srgbClr val="768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7" name="Rectangle 54"/>
              <p:cNvSpPr>
                <a:spLocks/>
              </p:cNvSpPr>
              <p:nvPr/>
            </p:nvSpPr>
            <p:spPr bwMode="auto">
              <a:xfrm>
                <a:off x="5959475" y="469901"/>
                <a:ext cx="93663" cy="231775"/>
              </a:xfrm>
              <a:prstGeom prst="rect">
                <a:avLst/>
              </a:prstGeom>
              <a:solidFill>
                <a:srgbClr val="768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8" name="Rectangle 55"/>
              <p:cNvSpPr>
                <a:spLocks/>
              </p:cNvSpPr>
              <p:nvPr/>
            </p:nvSpPr>
            <p:spPr bwMode="auto">
              <a:xfrm>
                <a:off x="6092825" y="363538"/>
                <a:ext cx="93663" cy="338138"/>
              </a:xfrm>
              <a:prstGeom prst="rect">
                <a:avLst/>
              </a:prstGeom>
              <a:solidFill>
                <a:srgbClr val="768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</p:grpSp>
      </p:grpSp>
      <p:sp>
        <p:nvSpPr>
          <p:cNvPr id="21" name="Freeform: Shape 49"/>
          <p:cNvSpPr>
            <a:spLocks/>
          </p:cNvSpPr>
          <p:nvPr/>
        </p:nvSpPr>
        <p:spPr bwMode="auto">
          <a:xfrm rot="5400000">
            <a:off x="5516357" y="3838473"/>
            <a:ext cx="285750" cy="133350"/>
          </a:xfrm>
          <a:custGeom>
            <a:avLst/>
            <a:gdLst>
              <a:gd name="T0" fmla="*/ 64 w 129"/>
              <a:gd name="T1" fmla="*/ 0 h 60"/>
              <a:gd name="T2" fmla="*/ 0 w 129"/>
              <a:gd name="T3" fmla="*/ 60 h 60"/>
              <a:gd name="T4" fmla="*/ 129 w 129"/>
              <a:gd name="T5" fmla="*/ 60 h 60"/>
              <a:gd name="T6" fmla="*/ 64 w 129"/>
              <a:gd name="T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60">
                <a:moveTo>
                  <a:pt x="64" y="0"/>
                </a:moveTo>
                <a:cubicBezTo>
                  <a:pt x="56" y="34"/>
                  <a:pt x="31" y="60"/>
                  <a:pt x="0" y="60"/>
                </a:cubicBezTo>
                <a:cubicBezTo>
                  <a:pt x="129" y="60"/>
                  <a:pt x="129" y="60"/>
                  <a:pt x="129" y="60"/>
                </a:cubicBezTo>
                <a:cubicBezTo>
                  <a:pt x="98" y="60"/>
                  <a:pt x="72" y="34"/>
                  <a:pt x="64" y="0"/>
                </a:cubicBezTo>
                <a:close/>
              </a:path>
            </a:pathLst>
          </a:custGeom>
          <a:solidFill>
            <a:srgbClr val="768EA9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grpSp>
        <p:nvGrpSpPr>
          <p:cNvPr id="22" name="Group 59"/>
          <p:cNvGrpSpPr/>
          <p:nvPr/>
        </p:nvGrpSpPr>
        <p:grpSpPr>
          <a:xfrm>
            <a:off x="998093" y="1083793"/>
            <a:ext cx="1897772" cy="755243"/>
            <a:chOff x="8328246" y="2276873"/>
            <a:chExt cx="2198694" cy="1006991"/>
          </a:xfrm>
        </p:grpSpPr>
        <p:sp>
          <p:nvSpPr>
            <p:cNvPr id="32" name="TextBox 60"/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rgbClr val="768EA9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33" name="TextBox 61"/>
            <p:cNvSpPr txBox="1">
              <a:spLocks/>
            </p:cNvSpPr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360000" bIns="0" anchor="ctr">
              <a:normAutofit fontScale="925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</p:grpSp>
      <p:grpSp>
        <p:nvGrpSpPr>
          <p:cNvPr id="23" name="Group 62"/>
          <p:cNvGrpSpPr/>
          <p:nvPr/>
        </p:nvGrpSpPr>
        <p:grpSpPr>
          <a:xfrm>
            <a:off x="5847403" y="1633994"/>
            <a:ext cx="1911886" cy="755243"/>
            <a:chOff x="1197898" y="2503545"/>
            <a:chExt cx="2198693" cy="1006991"/>
          </a:xfrm>
        </p:grpSpPr>
        <p:sp>
          <p:nvSpPr>
            <p:cNvPr id="30" name="TextBox 63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31" name="TextBox 64"/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 fontScale="92500" lnSpcReduction="2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</p:grpSp>
      <p:grpSp>
        <p:nvGrpSpPr>
          <p:cNvPr id="24" name="Group 65"/>
          <p:cNvGrpSpPr/>
          <p:nvPr/>
        </p:nvGrpSpPr>
        <p:grpSpPr>
          <a:xfrm>
            <a:off x="998093" y="3333486"/>
            <a:ext cx="1897772" cy="755243"/>
            <a:chOff x="8328246" y="2276873"/>
            <a:chExt cx="2198694" cy="1006991"/>
          </a:xfrm>
        </p:grpSpPr>
        <p:sp>
          <p:nvSpPr>
            <p:cNvPr id="28" name="TextBox 66"/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29" name="TextBox 67"/>
            <p:cNvSpPr txBox="1">
              <a:spLocks/>
            </p:cNvSpPr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360000" bIns="0" anchor="ctr">
              <a:normAutofit fontScale="925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</p:grpSp>
      <p:grpSp>
        <p:nvGrpSpPr>
          <p:cNvPr id="25" name="Group 68"/>
          <p:cNvGrpSpPr/>
          <p:nvPr/>
        </p:nvGrpSpPr>
        <p:grpSpPr>
          <a:xfrm>
            <a:off x="5802107" y="3689187"/>
            <a:ext cx="1911886" cy="755243"/>
            <a:chOff x="1197898" y="2503545"/>
            <a:chExt cx="2198693" cy="1006991"/>
          </a:xfrm>
        </p:grpSpPr>
        <p:sp>
          <p:nvSpPr>
            <p:cNvPr id="26" name="TextBox 69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27" name="TextBox 70"/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 fontScale="92500" lnSpcReduction="2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31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5" grpId="0" animBg="1"/>
      <p:bldP spid="18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28848" flipH="1" flipV="1">
            <a:off x="6176683" y="96344"/>
            <a:ext cx="5891698" cy="5183681"/>
          </a:xfrm>
          <a:prstGeom prst="rect">
            <a:avLst/>
          </a:prstGeom>
        </p:spPr>
      </p:pic>
      <p:sp>
        <p:nvSpPr>
          <p:cNvPr id="19" name="Rectangle 5"/>
          <p:cNvSpPr/>
          <p:nvPr/>
        </p:nvSpPr>
        <p:spPr bwMode="auto">
          <a:xfrm>
            <a:off x="4544699" y="0"/>
            <a:ext cx="54006" cy="5143500"/>
          </a:xfrm>
          <a:prstGeom prst="rect">
            <a:avLst/>
          </a:prstGeom>
          <a:solidFill>
            <a:srgbClr val="768EA9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20" name="Oval 1"/>
          <p:cNvSpPr/>
          <p:nvPr/>
        </p:nvSpPr>
        <p:spPr bwMode="auto">
          <a:xfrm>
            <a:off x="4330703" y="861148"/>
            <a:ext cx="481998" cy="481998"/>
          </a:xfrm>
          <a:prstGeom prst="ellipse">
            <a:avLst/>
          </a:prstGeom>
          <a:solidFill>
            <a:srgbClr val="768EA9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01</a:t>
            </a:r>
          </a:p>
        </p:txBody>
      </p:sp>
      <p:sp>
        <p:nvSpPr>
          <p:cNvPr id="21" name="Oval 2"/>
          <p:cNvSpPr/>
          <p:nvPr/>
        </p:nvSpPr>
        <p:spPr bwMode="auto">
          <a:xfrm>
            <a:off x="4330703" y="1918382"/>
            <a:ext cx="481998" cy="481998"/>
          </a:xfrm>
          <a:prstGeom prst="ellipse">
            <a:avLst/>
          </a:prstGeom>
          <a:solidFill>
            <a:srgbClr val="768EA9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02</a:t>
            </a:r>
          </a:p>
        </p:txBody>
      </p:sp>
      <p:sp>
        <p:nvSpPr>
          <p:cNvPr id="22" name="Oval 3"/>
          <p:cNvSpPr/>
          <p:nvPr/>
        </p:nvSpPr>
        <p:spPr bwMode="auto">
          <a:xfrm>
            <a:off x="4330703" y="2975617"/>
            <a:ext cx="481998" cy="481998"/>
          </a:xfrm>
          <a:prstGeom prst="ellipse">
            <a:avLst/>
          </a:prstGeom>
          <a:solidFill>
            <a:srgbClr val="768EA9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03</a:t>
            </a:r>
          </a:p>
        </p:txBody>
      </p:sp>
      <p:sp>
        <p:nvSpPr>
          <p:cNvPr id="23" name="Oval 4"/>
          <p:cNvSpPr/>
          <p:nvPr/>
        </p:nvSpPr>
        <p:spPr bwMode="auto">
          <a:xfrm>
            <a:off x="4330703" y="4032852"/>
            <a:ext cx="481998" cy="481998"/>
          </a:xfrm>
          <a:prstGeom prst="ellipse">
            <a:avLst/>
          </a:prstGeom>
          <a:solidFill>
            <a:srgbClr val="768EA9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04</a:t>
            </a:r>
          </a:p>
        </p:txBody>
      </p:sp>
      <p:sp>
        <p:nvSpPr>
          <p:cNvPr id="8" name="Rectangle 16"/>
          <p:cNvSpPr/>
          <p:nvPr/>
        </p:nvSpPr>
        <p:spPr>
          <a:xfrm>
            <a:off x="5274078" y="1995686"/>
            <a:ext cx="1458162" cy="692498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r>
              <a:rPr lang="zh-CN" altLang="en-US" sz="5400" b="1" spc="300" dirty="0">
                <a:solidFill>
                  <a:schemeClr val="tx2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目录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237575" y="3935236"/>
            <a:ext cx="2796413" cy="662939"/>
            <a:chOff x="1237575" y="3935236"/>
            <a:chExt cx="2796413" cy="662939"/>
          </a:xfrm>
        </p:grpSpPr>
        <p:sp>
          <p:nvSpPr>
            <p:cNvPr id="11" name="TextBox 14"/>
            <p:cNvSpPr txBox="1"/>
            <p:nvPr/>
          </p:nvSpPr>
          <p:spPr>
            <a:xfrm>
              <a:off x="1237575" y="3935236"/>
              <a:ext cx="2796413" cy="285857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rgbClr val="768EA9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12" name="TextBox 15"/>
            <p:cNvSpPr txBox="1">
              <a:spLocks/>
            </p:cNvSpPr>
            <p:nvPr/>
          </p:nvSpPr>
          <p:spPr>
            <a:xfrm>
              <a:off x="1237575" y="4221094"/>
              <a:ext cx="2796413" cy="377081"/>
            </a:xfrm>
            <a:prstGeom prst="rect">
              <a:avLst/>
            </a:prstGeom>
          </p:spPr>
          <p:txBody>
            <a:bodyPr vert="horz" wrap="square" lIns="0" tIns="91440" rIns="0" bIns="0" anchor="t" anchorCtr="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（建议使用主题字体）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237575" y="2901130"/>
            <a:ext cx="2796413" cy="662938"/>
            <a:chOff x="1237575" y="2901130"/>
            <a:chExt cx="2796413" cy="662938"/>
          </a:xfrm>
        </p:grpSpPr>
        <p:sp>
          <p:nvSpPr>
            <p:cNvPr id="13" name="TextBox 19"/>
            <p:cNvSpPr txBox="1"/>
            <p:nvPr/>
          </p:nvSpPr>
          <p:spPr>
            <a:xfrm>
              <a:off x="1237575" y="2901130"/>
              <a:ext cx="2796413" cy="285857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rgbClr val="768EA9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14" name="TextBox 20"/>
            <p:cNvSpPr txBox="1">
              <a:spLocks/>
            </p:cNvSpPr>
            <p:nvPr/>
          </p:nvSpPr>
          <p:spPr>
            <a:xfrm>
              <a:off x="1237575" y="3186987"/>
              <a:ext cx="2796413" cy="377081"/>
            </a:xfrm>
            <a:prstGeom prst="rect">
              <a:avLst/>
            </a:prstGeom>
          </p:spPr>
          <p:txBody>
            <a:bodyPr vert="horz" wrap="square" lIns="0" tIns="91440" rIns="0" bIns="0" anchor="t" anchorCtr="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（建议使用主题字体）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237575" y="1867023"/>
            <a:ext cx="2796413" cy="662938"/>
            <a:chOff x="1237575" y="1867023"/>
            <a:chExt cx="2796413" cy="662938"/>
          </a:xfrm>
        </p:grpSpPr>
        <p:sp>
          <p:nvSpPr>
            <p:cNvPr id="15" name="TextBox 21"/>
            <p:cNvSpPr txBox="1"/>
            <p:nvPr/>
          </p:nvSpPr>
          <p:spPr>
            <a:xfrm>
              <a:off x="1237575" y="1867023"/>
              <a:ext cx="2796413" cy="285857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rgbClr val="768EA9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16" name="TextBox 22"/>
            <p:cNvSpPr txBox="1">
              <a:spLocks/>
            </p:cNvSpPr>
            <p:nvPr/>
          </p:nvSpPr>
          <p:spPr>
            <a:xfrm>
              <a:off x="1237575" y="2152880"/>
              <a:ext cx="2796413" cy="377081"/>
            </a:xfrm>
            <a:prstGeom prst="rect">
              <a:avLst/>
            </a:prstGeom>
          </p:spPr>
          <p:txBody>
            <a:bodyPr vert="horz" wrap="square" lIns="0" tIns="91440" rIns="0" bIns="0" anchor="t" anchorCtr="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（建议使用主题字体）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37575" y="832916"/>
            <a:ext cx="2796413" cy="662938"/>
            <a:chOff x="1237575" y="832916"/>
            <a:chExt cx="2796413" cy="662938"/>
          </a:xfrm>
        </p:grpSpPr>
        <p:sp>
          <p:nvSpPr>
            <p:cNvPr id="17" name="TextBox 23"/>
            <p:cNvSpPr txBox="1"/>
            <p:nvPr/>
          </p:nvSpPr>
          <p:spPr>
            <a:xfrm>
              <a:off x="1237575" y="832916"/>
              <a:ext cx="2796413" cy="285857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rgbClr val="768EA9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18" name="TextBox 24"/>
            <p:cNvSpPr txBox="1">
              <a:spLocks/>
            </p:cNvSpPr>
            <p:nvPr/>
          </p:nvSpPr>
          <p:spPr>
            <a:xfrm>
              <a:off x="1237575" y="1118773"/>
              <a:ext cx="2796413" cy="377081"/>
            </a:xfrm>
            <a:prstGeom prst="rect">
              <a:avLst/>
            </a:prstGeom>
          </p:spPr>
          <p:txBody>
            <a:bodyPr vert="horz" wrap="square" lIns="0" tIns="91440" rIns="0" bIns="0" anchor="t" anchorCtr="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（建议使用主题字体）</a:t>
              </a:r>
            </a:p>
          </p:txBody>
        </p:sp>
      </p:grpSp>
      <p:sp>
        <p:nvSpPr>
          <p:cNvPr id="5" name="Rectangle 8"/>
          <p:cNvSpPr/>
          <p:nvPr/>
        </p:nvSpPr>
        <p:spPr>
          <a:xfrm>
            <a:off x="5410979" y="2553681"/>
            <a:ext cx="1177245" cy="276999"/>
          </a:xfrm>
          <a:prstGeom prst="rect">
            <a:avLst/>
          </a:prstGeom>
        </p:spPr>
        <p:txBody>
          <a:bodyPr wrap="none">
            <a:normAutofit fontScale="85000" lnSpcReduction="20000"/>
          </a:bodyPr>
          <a:lstStyle/>
          <a:p>
            <a:r>
              <a:rPr lang="en-US" altLang="zh-CN" b="1" spc="300" dirty="0">
                <a:solidFill>
                  <a:schemeClr val="tx2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4168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8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492444" y="3164840"/>
            <a:ext cx="1328920" cy="1327686"/>
            <a:chOff x="3492444" y="3164840"/>
            <a:chExt cx="1328920" cy="1327686"/>
          </a:xfrm>
        </p:grpSpPr>
        <p:sp>
          <p:nvSpPr>
            <p:cNvPr id="4" name="Freeform: Shape 3"/>
            <p:cNvSpPr>
              <a:spLocks/>
            </p:cNvSpPr>
            <p:nvPr/>
          </p:nvSpPr>
          <p:spPr bwMode="auto">
            <a:xfrm rot="19278684">
              <a:off x="3492444" y="3164840"/>
              <a:ext cx="1328920" cy="1327686"/>
            </a:xfrm>
            <a:custGeom>
              <a:avLst/>
              <a:gdLst/>
              <a:ahLst/>
              <a:cxnLst>
                <a:cxn ang="0">
                  <a:pos x="399" y="216"/>
                </a:cxn>
                <a:cxn ang="0">
                  <a:pos x="472" y="181"/>
                </a:cxn>
                <a:cxn ang="0">
                  <a:pos x="433" y="88"/>
                </a:cxn>
                <a:cxn ang="0">
                  <a:pos x="601" y="88"/>
                </a:cxn>
                <a:cxn ang="0">
                  <a:pos x="563" y="181"/>
                </a:cxn>
                <a:cxn ang="0">
                  <a:pos x="636" y="216"/>
                </a:cxn>
                <a:cxn ang="0">
                  <a:pos x="819" y="216"/>
                </a:cxn>
                <a:cxn ang="0">
                  <a:pos x="819" y="399"/>
                </a:cxn>
                <a:cxn ang="0">
                  <a:pos x="784" y="472"/>
                </a:cxn>
                <a:cxn ang="0">
                  <a:pos x="691" y="434"/>
                </a:cxn>
                <a:cxn ang="0">
                  <a:pos x="691" y="602"/>
                </a:cxn>
                <a:cxn ang="0">
                  <a:pos x="784" y="563"/>
                </a:cxn>
                <a:cxn ang="0">
                  <a:pos x="819" y="636"/>
                </a:cxn>
                <a:cxn ang="0">
                  <a:pos x="819" y="819"/>
                </a:cxn>
                <a:cxn ang="0">
                  <a:pos x="636" y="819"/>
                </a:cxn>
                <a:cxn ang="0">
                  <a:pos x="563" y="784"/>
                </a:cxn>
                <a:cxn ang="0">
                  <a:pos x="601" y="691"/>
                </a:cxn>
                <a:cxn ang="0">
                  <a:pos x="433" y="691"/>
                </a:cxn>
                <a:cxn ang="0">
                  <a:pos x="472" y="784"/>
                </a:cxn>
                <a:cxn ang="0">
                  <a:pos x="399" y="819"/>
                </a:cxn>
                <a:cxn ang="0">
                  <a:pos x="216" y="819"/>
                </a:cxn>
                <a:cxn ang="0">
                  <a:pos x="216" y="636"/>
                </a:cxn>
                <a:cxn ang="0">
                  <a:pos x="180" y="563"/>
                </a:cxn>
                <a:cxn ang="0">
                  <a:pos x="88" y="602"/>
                </a:cxn>
                <a:cxn ang="0">
                  <a:pos x="88" y="434"/>
                </a:cxn>
                <a:cxn ang="0">
                  <a:pos x="180" y="472"/>
                </a:cxn>
                <a:cxn ang="0">
                  <a:pos x="216" y="399"/>
                </a:cxn>
                <a:cxn ang="0">
                  <a:pos x="216" y="216"/>
                </a:cxn>
                <a:cxn ang="0">
                  <a:pos x="399" y="216"/>
                </a:cxn>
              </a:cxnLst>
              <a:rect l="0" t="0" r="r" b="b"/>
              <a:pathLst>
                <a:path w="819" h="819">
                  <a:moveTo>
                    <a:pt x="399" y="216"/>
                  </a:moveTo>
                  <a:cubicBezTo>
                    <a:pt x="465" y="216"/>
                    <a:pt x="480" y="200"/>
                    <a:pt x="472" y="181"/>
                  </a:cubicBezTo>
                  <a:cubicBezTo>
                    <a:pt x="455" y="144"/>
                    <a:pt x="425" y="139"/>
                    <a:pt x="433" y="88"/>
                  </a:cubicBezTo>
                  <a:cubicBezTo>
                    <a:pt x="447" y="0"/>
                    <a:pt x="588" y="0"/>
                    <a:pt x="601" y="88"/>
                  </a:cubicBezTo>
                  <a:cubicBezTo>
                    <a:pt x="609" y="139"/>
                    <a:pt x="580" y="144"/>
                    <a:pt x="563" y="181"/>
                  </a:cubicBezTo>
                  <a:cubicBezTo>
                    <a:pt x="554" y="200"/>
                    <a:pt x="570" y="216"/>
                    <a:pt x="636" y="216"/>
                  </a:cubicBezTo>
                  <a:cubicBezTo>
                    <a:pt x="819" y="216"/>
                    <a:pt x="819" y="216"/>
                    <a:pt x="819" y="216"/>
                  </a:cubicBezTo>
                  <a:cubicBezTo>
                    <a:pt x="819" y="399"/>
                    <a:pt x="819" y="399"/>
                    <a:pt x="819" y="399"/>
                  </a:cubicBezTo>
                  <a:cubicBezTo>
                    <a:pt x="819" y="465"/>
                    <a:pt x="803" y="481"/>
                    <a:pt x="784" y="472"/>
                  </a:cubicBezTo>
                  <a:cubicBezTo>
                    <a:pt x="747" y="455"/>
                    <a:pt x="742" y="426"/>
                    <a:pt x="691" y="434"/>
                  </a:cubicBezTo>
                  <a:cubicBezTo>
                    <a:pt x="603" y="447"/>
                    <a:pt x="603" y="588"/>
                    <a:pt x="691" y="602"/>
                  </a:cubicBezTo>
                  <a:cubicBezTo>
                    <a:pt x="742" y="610"/>
                    <a:pt x="747" y="580"/>
                    <a:pt x="784" y="563"/>
                  </a:cubicBezTo>
                  <a:cubicBezTo>
                    <a:pt x="803" y="555"/>
                    <a:pt x="819" y="570"/>
                    <a:pt x="819" y="636"/>
                  </a:cubicBezTo>
                  <a:cubicBezTo>
                    <a:pt x="819" y="819"/>
                    <a:pt x="819" y="819"/>
                    <a:pt x="819" y="819"/>
                  </a:cubicBezTo>
                  <a:cubicBezTo>
                    <a:pt x="636" y="819"/>
                    <a:pt x="636" y="819"/>
                    <a:pt x="636" y="819"/>
                  </a:cubicBezTo>
                  <a:cubicBezTo>
                    <a:pt x="570" y="819"/>
                    <a:pt x="554" y="803"/>
                    <a:pt x="563" y="784"/>
                  </a:cubicBezTo>
                  <a:cubicBezTo>
                    <a:pt x="580" y="747"/>
                    <a:pt x="609" y="743"/>
                    <a:pt x="601" y="691"/>
                  </a:cubicBezTo>
                  <a:cubicBezTo>
                    <a:pt x="588" y="603"/>
                    <a:pt x="447" y="603"/>
                    <a:pt x="433" y="691"/>
                  </a:cubicBezTo>
                  <a:cubicBezTo>
                    <a:pt x="425" y="743"/>
                    <a:pt x="455" y="747"/>
                    <a:pt x="472" y="784"/>
                  </a:cubicBezTo>
                  <a:cubicBezTo>
                    <a:pt x="480" y="803"/>
                    <a:pt x="465" y="819"/>
                    <a:pt x="399" y="819"/>
                  </a:cubicBezTo>
                  <a:cubicBezTo>
                    <a:pt x="216" y="819"/>
                    <a:pt x="216" y="819"/>
                    <a:pt x="216" y="819"/>
                  </a:cubicBezTo>
                  <a:cubicBezTo>
                    <a:pt x="216" y="636"/>
                    <a:pt x="216" y="636"/>
                    <a:pt x="216" y="636"/>
                  </a:cubicBezTo>
                  <a:cubicBezTo>
                    <a:pt x="216" y="570"/>
                    <a:pt x="200" y="555"/>
                    <a:pt x="180" y="563"/>
                  </a:cubicBezTo>
                  <a:cubicBezTo>
                    <a:pt x="144" y="580"/>
                    <a:pt x="139" y="610"/>
                    <a:pt x="88" y="602"/>
                  </a:cubicBezTo>
                  <a:cubicBezTo>
                    <a:pt x="0" y="588"/>
                    <a:pt x="0" y="447"/>
                    <a:pt x="88" y="434"/>
                  </a:cubicBezTo>
                  <a:cubicBezTo>
                    <a:pt x="139" y="426"/>
                    <a:pt x="144" y="455"/>
                    <a:pt x="180" y="472"/>
                  </a:cubicBezTo>
                  <a:cubicBezTo>
                    <a:pt x="200" y="481"/>
                    <a:pt x="216" y="465"/>
                    <a:pt x="216" y="399"/>
                  </a:cubicBezTo>
                  <a:cubicBezTo>
                    <a:pt x="216" y="216"/>
                    <a:pt x="216" y="216"/>
                    <a:pt x="216" y="216"/>
                  </a:cubicBezTo>
                  <a:lnTo>
                    <a:pt x="399" y="216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8" name="Freeform: Shape 11"/>
            <p:cNvSpPr>
              <a:spLocks/>
            </p:cNvSpPr>
            <p:nvPr/>
          </p:nvSpPr>
          <p:spPr bwMode="auto">
            <a:xfrm>
              <a:off x="4084360" y="3738201"/>
              <a:ext cx="389929" cy="310813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909142" y="1909607"/>
            <a:ext cx="1328920" cy="1327686"/>
            <a:chOff x="2909142" y="1909607"/>
            <a:chExt cx="1328920" cy="1327686"/>
          </a:xfrm>
        </p:grpSpPr>
        <p:sp>
          <p:nvSpPr>
            <p:cNvPr id="6" name="Freeform: Shape 5"/>
            <p:cNvSpPr>
              <a:spLocks/>
            </p:cNvSpPr>
            <p:nvPr/>
          </p:nvSpPr>
          <p:spPr bwMode="auto">
            <a:xfrm rot="19278684">
              <a:off x="2909142" y="1909607"/>
              <a:ext cx="1328920" cy="1327686"/>
            </a:xfrm>
            <a:custGeom>
              <a:avLst/>
              <a:gdLst/>
              <a:ahLst/>
              <a:cxnLst>
                <a:cxn ang="0">
                  <a:pos x="183" y="216"/>
                </a:cxn>
                <a:cxn ang="0">
                  <a:pos x="256" y="180"/>
                </a:cxn>
                <a:cxn ang="0">
                  <a:pos x="217" y="88"/>
                </a:cxn>
                <a:cxn ang="0">
                  <a:pos x="385" y="88"/>
                </a:cxn>
                <a:cxn ang="0">
                  <a:pos x="347" y="180"/>
                </a:cxn>
                <a:cxn ang="0">
                  <a:pos x="420" y="216"/>
                </a:cxn>
                <a:cxn ang="0">
                  <a:pos x="603" y="216"/>
                </a:cxn>
                <a:cxn ang="0">
                  <a:pos x="603" y="399"/>
                </a:cxn>
                <a:cxn ang="0">
                  <a:pos x="638" y="472"/>
                </a:cxn>
                <a:cxn ang="0">
                  <a:pos x="731" y="433"/>
                </a:cxn>
                <a:cxn ang="0">
                  <a:pos x="731" y="601"/>
                </a:cxn>
                <a:cxn ang="0">
                  <a:pos x="638" y="563"/>
                </a:cxn>
                <a:cxn ang="0">
                  <a:pos x="603" y="636"/>
                </a:cxn>
                <a:cxn ang="0">
                  <a:pos x="603" y="819"/>
                </a:cxn>
                <a:cxn ang="0">
                  <a:pos x="420" y="819"/>
                </a:cxn>
                <a:cxn ang="0">
                  <a:pos x="347" y="784"/>
                </a:cxn>
                <a:cxn ang="0">
                  <a:pos x="385" y="691"/>
                </a:cxn>
                <a:cxn ang="0">
                  <a:pos x="217" y="691"/>
                </a:cxn>
                <a:cxn ang="0">
                  <a:pos x="256" y="784"/>
                </a:cxn>
                <a:cxn ang="0">
                  <a:pos x="183" y="819"/>
                </a:cxn>
                <a:cxn ang="0">
                  <a:pos x="0" y="819"/>
                </a:cxn>
                <a:cxn ang="0">
                  <a:pos x="0" y="636"/>
                </a:cxn>
                <a:cxn ang="0">
                  <a:pos x="35" y="563"/>
                </a:cxn>
                <a:cxn ang="0">
                  <a:pos x="128" y="601"/>
                </a:cxn>
                <a:cxn ang="0">
                  <a:pos x="128" y="433"/>
                </a:cxn>
                <a:cxn ang="0">
                  <a:pos x="35" y="472"/>
                </a:cxn>
                <a:cxn ang="0">
                  <a:pos x="0" y="399"/>
                </a:cxn>
                <a:cxn ang="0">
                  <a:pos x="0" y="216"/>
                </a:cxn>
                <a:cxn ang="0">
                  <a:pos x="183" y="216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09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09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768EA9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9" name="Freeform: Shape 12"/>
            <p:cNvSpPr>
              <a:spLocks/>
            </p:cNvSpPr>
            <p:nvPr/>
          </p:nvSpPr>
          <p:spPr bwMode="auto">
            <a:xfrm>
              <a:off x="3438913" y="2586039"/>
              <a:ext cx="172821" cy="329725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29" y="11"/>
                </a:cxn>
                <a:cxn ang="0">
                  <a:pos x="23" y="17"/>
                </a:cxn>
                <a:cxn ang="0">
                  <a:pos x="23" y="25"/>
                </a:cxn>
                <a:cxn ang="0">
                  <a:pos x="35" y="25"/>
                </a:cxn>
                <a:cxn ang="0">
                  <a:pos x="33" y="37"/>
                </a:cxn>
                <a:cxn ang="0">
                  <a:pos x="23" y="37"/>
                </a:cxn>
                <a:cxn ang="0">
                  <a:pos x="23" y="67"/>
                </a:cxn>
                <a:cxn ang="0">
                  <a:pos x="11" y="67"/>
                </a:cxn>
                <a:cxn ang="0">
                  <a:pos x="11" y="37"/>
                </a:cxn>
                <a:cxn ang="0">
                  <a:pos x="0" y="37"/>
                </a:cxn>
                <a:cxn ang="0">
                  <a:pos x="0" y="25"/>
                </a:cxn>
                <a:cxn ang="0">
                  <a:pos x="11" y="25"/>
                </a:cxn>
                <a:cxn ang="0">
                  <a:pos x="11" y="16"/>
                </a:cxn>
                <a:cxn ang="0">
                  <a:pos x="26" y="0"/>
                </a:cxn>
                <a:cxn ang="0">
                  <a:pos x="35" y="1"/>
                </a:cxn>
                <a:cxn ang="0">
                  <a:pos x="35" y="11"/>
                </a:cxn>
              </a:cxnLst>
              <a:rect l="0" t="0" r="r" b="b"/>
              <a:pathLst>
                <a:path w="35" h="67">
                  <a:moveTo>
                    <a:pt x="35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24" y="11"/>
                    <a:pt x="23" y="14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6"/>
                    <a:pt x="17" y="0"/>
                    <a:pt x="26" y="0"/>
                  </a:cubicBezTo>
                  <a:cubicBezTo>
                    <a:pt x="30" y="0"/>
                    <a:pt x="34" y="1"/>
                    <a:pt x="35" y="1"/>
                  </a:cubicBezTo>
                  <a:lnTo>
                    <a:pt x="35" y="1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811249" y="2588390"/>
            <a:ext cx="1328920" cy="1328920"/>
            <a:chOff x="4811249" y="2588390"/>
            <a:chExt cx="1328920" cy="1328920"/>
          </a:xfrm>
        </p:grpSpPr>
        <p:sp>
          <p:nvSpPr>
            <p:cNvPr id="7" name="Freeform: Shape 6"/>
            <p:cNvSpPr>
              <a:spLocks/>
            </p:cNvSpPr>
            <p:nvPr/>
          </p:nvSpPr>
          <p:spPr bwMode="auto">
            <a:xfrm rot="19278684">
              <a:off x="4811249" y="2588390"/>
              <a:ext cx="1328920" cy="1328920"/>
            </a:xfrm>
            <a:custGeom>
              <a:avLst/>
              <a:gdLst/>
              <a:ahLst/>
              <a:cxnLst>
                <a:cxn ang="0">
                  <a:pos x="216" y="420"/>
                </a:cxn>
                <a:cxn ang="0">
                  <a:pos x="181" y="347"/>
                </a:cxn>
                <a:cxn ang="0">
                  <a:pos x="88" y="386"/>
                </a:cxn>
                <a:cxn ang="0">
                  <a:pos x="88" y="218"/>
                </a:cxn>
                <a:cxn ang="0">
                  <a:pos x="181" y="256"/>
                </a:cxn>
                <a:cxn ang="0">
                  <a:pos x="216" y="183"/>
                </a:cxn>
                <a:cxn ang="0">
                  <a:pos x="216" y="0"/>
                </a:cxn>
                <a:cxn ang="0">
                  <a:pos x="399" y="0"/>
                </a:cxn>
                <a:cxn ang="0">
                  <a:pos x="472" y="35"/>
                </a:cxn>
                <a:cxn ang="0">
                  <a:pos x="434" y="128"/>
                </a:cxn>
                <a:cxn ang="0">
                  <a:pos x="602" y="128"/>
                </a:cxn>
                <a:cxn ang="0">
                  <a:pos x="563" y="35"/>
                </a:cxn>
                <a:cxn ang="0">
                  <a:pos x="636" y="0"/>
                </a:cxn>
                <a:cxn ang="0">
                  <a:pos x="819" y="0"/>
                </a:cxn>
                <a:cxn ang="0">
                  <a:pos x="819" y="183"/>
                </a:cxn>
                <a:cxn ang="0">
                  <a:pos x="784" y="256"/>
                </a:cxn>
                <a:cxn ang="0">
                  <a:pos x="691" y="218"/>
                </a:cxn>
                <a:cxn ang="0">
                  <a:pos x="691" y="386"/>
                </a:cxn>
                <a:cxn ang="0">
                  <a:pos x="784" y="347"/>
                </a:cxn>
                <a:cxn ang="0">
                  <a:pos x="819" y="420"/>
                </a:cxn>
                <a:cxn ang="0">
                  <a:pos x="819" y="603"/>
                </a:cxn>
                <a:cxn ang="0">
                  <a:pos x="636" y="603"/>
                </a:cxn>
                <a:cxn ang="0">
                  <a:pos x="563" y="639"/>
                </a:cxn>
                <a:cxn ang="0">
                  <a:pos x="602" y="731"/>
                </a:cxn>
                <a:cxn ang="0">
                  <a:pos x="434" y="731"/>
                </a:cxn>
                <a:cxn ang="0">
                  <a:pos x="472" y="639"/>
                </a:cxn>
                <a:cxn ang="0">
                  <a:pos x="399" y="603"/>
                </a:cxn>
                <a:cxn ang="0">
                  <a:pos x="216" y="603"/>
                </a:cxn>
                <a:cxn ang="0">
                  <a:pos x="216" y="420"/>
                </a:cxn>
              </a:cxnLst>
              <a:rect l="0" t="0" r="r" b="b"/>
              <a:pathLst>
                <a:path w="819" h="819">
                  <a:moveTo>
                    <a:pt x="216" y="420"/>
                  </a:moveTo>
                  <a:cubicBezTo>
                    <a:pt x="216" y="354"/>
                    <a:pt x="200" y="339"/>
                    <a:pt x="181" y="347"/>
                  </a:cubicBezTo>
                  <a:cubicBezTo>
                    <a:pt x="144" y="364"/>
                    <a:pt x="139" y="394"/>
                    <a:pt x="88" y="386"/>
                  </a:cubicBezTo>
                  <a:cubicBezTo>
                    <a:pt x="0" y="372"/>
                    <a:pt x="0" y="231"/>
                    <a:pt x="88" y="218"/>
                  </a:cubicBezTo>
                  <a:cubicBezTo>
                    <a:pt x="139" y="210"/>
                    <a:pt x="144" y="239"/>
                    <a:pt x="181" y="256"/>
                  </a:cubicBezTo>
                  <a:cubicBezTo>
                    <a:pt x="200" y="265"/>
                    <a:pt x="216" y="249"/>
                    <a:pt x="216" y="183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465" y="0"/>
                    <a:pt x="481" y="16"/>
                    <a:pt x="472" y="35"/>
                  </a:cubicBezTo>
                  <a:cubicBezTo>
                    <a:pt x="455" y="72"/>
                    <a:pt x="426" y="77"/>
                    <a:pt x="434" y="128"/>
                  </a:cubicBezTo>
                  <a:cubicBezTo>
                    <a:pt x="447" y="216"/>
                    <a:pt x="588" y="216"/>
                    <a:pt x="602" y="128"/>
                  </a:cubicBezTo>
                  <a:cubicBezTo>
                    <a:pt x="610" y="77"/>
                    <a:pt x="580" y="72"/>
                    <a:pt x="563" y="35"/>
                  </a:cubicBezTo>
                  <a:cubicBezTo>
                    <a:pt x="555" y="16"/>
                    <a:pt x="570" y="0"/>
                    <a:pt x="636" y="0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819" y="183"/>
                    <a:pt x="819" y="183"/>
                    <a:pt x="819" y="183"/>
                  </a:cubicBezTo>
                  <a:cubicBezTo>
                    <a:pt x="819" y="249"/>
                    <a:pt x="803" y="265"/>
                    <a:pt x="784" y="256"/>
                  </a:cubicBezTo>
                  <a:cubicBezTo>
                    <a:pt x="747" y="239"/>
                    <a:pt x="743" y="210"/>
                    <a:pt x="691" y="218"/>
                  </a:cubicBezTo>
                  <a:cubicBezTo>
                    <a:pt x="603" y="231"/>
                    <a:pt x="603" y="372"/>
                    <a:pt x="691" y="386"/>
                  </a:cubicBezTo>
                  <a:cubicBezTo>
                    <a:pt x="743" y="394"/>
                    <a:pt x="747" y="364"/>
                    <a:pt x="784" y="347"/>
                  </a:cubicBezTo>
                  <a:cubicBezTo>
                    <a:pt x="803" y="339"/>
                    <a:pt x="819" y="354"/>
                    <a:pt x="819" y="420"/>
                  </a:cubicBezTo>
                  <a:cubicBezTo>
                    <a:pt x="819" y="603"/>
                    <a:pt x="819" y="603"/>
                    <a:pt x="819" y="603"/>
                  </a:cubicBezTo>
                  <a:cubicBezTo>
                    <a:pt x="636" y="603"/>
                    <a:pt x="636" y="603"/>
                    <a:pt x="636" y="603"/>
                  </a:cubicBezTo>
                  <a:cubicBezTo>
                    <a:pt x="570" y="603"/>
                    <a:pt x="555" y="619"/>
                    <a:pt x="563" y="639"/>
                  </a:cubicBezTo>
                  <a:cubicBezTo>
                    <a:pt x="580" y="675"/>
                    <a:pt x="610" y="680"/>
                    <a:pt x="602" y="731"/>
                  </a:cubicBezTo>
                  <a:cubicBezTo>
                    <a:pt x="588" y="819"/>
                    <a:pt x="447" y="819"/>
                    <a:pt x="434" y="731"/>
                  </a:cubicBezTo>
                  <a:cubicBezTo>
                    <a:pt x="426" y="680"/>
                    <a:pt x="455" y="675"/>
                    <a:pt x="472" y="639"/>
                  </a:cubicBezTo>
                  <a:cubicBezTo>
                    <a:pt x="481" y="619"/>
                    <a:pt x="465" y="603"/>
                    <a:pt x="399" y="603"/>
                  </a:cubicBezTo>
                  <a:cubicBezTo>
                    <a:pt x="216" y="603"/>
                    <a:pt x="216" y="603"/>
                    <a:pt x="216" y="603"/>
                  </a:cubicBezTo>
                  <a:lnTo>
                    <a:pt x="216" y="42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10" name="Freeform: Shape 13"/>
            <p:cNvSpPr>
              <a:spLocks/>
            </p:cNvSpPr>
            <p:nvPr/>
          </p:nvSpPr>
          <p:spPr bwMode="auto">
            <a:xfrm>
              <a:off x="5402633" y="2939271"/>
              <a:ext cx="307219" cy="323762"/>
            </a:xfrm>
            <a:custGeom>
              <a:avLst/>
              <a:gdLst/>
              <a:ahLst/>
              <a:cxnLst>
                <a:cxn ang="0">
                  <a:pos x="38" y="47"/>
                </a:cxn>
                <a:cxn ang="0">
                  <a:pos x="36" y="54"/>
                </a:cxn>
                <a:cxn ang="0">
                  <a:pos x="17" y="63"/>
                </a:cxn>
                <a:cxn ang="0">
                  <a:pos x="1" y="56"/>
                </a:cxn>
                <a:cxn ang="0">
                  <a:pos x="0" y="51"/>
                </a:cxn>
                <a:cxn ang="0">
                  <a:pos x="6" y="41"/>
                </a:cxn>
                <a:cxn ang="0">
                  <a:pos x="21" y="37"/>
                </a:cxn>
                <a:cxn ang="0">
                  <a:pos x="19" y="32"/>
                </a:cxn>
                <a:cxn ang="0">
                  <a:pos x="20" y="28"/>
                </a:cxn>
                <a:cxn ang="0">
                  <a:pos x="17" y="29"/>
                </a:cxn>
                <a:cxn ang="0">
                  <a:pos x="4" y="16"/>
                </a:cxn>
                <a:cxn ang="0">
                  <a:pos x="9" y="5"/>
                </a:cxn>
                <a:cxn ang="0">
                  <a:pos x="24" y="0"/>
                </a:cxn>
                <a:cxn ang="0">
                  <a:pos x="40" y="0"/>
                </a:cxn>
                <a:cxn ang="0">
                  <a:pos x="35" y="3"/>
                </a:cxn>
                <a:cxn ang="0">
                  <a:pos x="30" y="3"/>
                </a:cxn>
                <a:cxn ang="0">
                  <a:pos x="35" y="14"/>
                </a:cxn>
                <a:cxn ang="0">
                  <a:pos x="26" y="30"/>
                </a:cxn>
                <a:cxn ang="0">
                  <a:pos x="38" y="47"/>
                </a:cxn>
                <a:cxn ang="0">
                  <a:pos x="33" y="51"/>
                </a:cxn>
                <a:cxn ang="0">
                  <a:pos x="24" y="40"/>
                </a:cxn>
                <a:cxn ang="0">
                  <a:pos x="22" y="40"/>
                </a:cxn>
                <a:cxn ang="0">
                  <a:pos x="7" y="49"/>
                </a:cxn>
                <a:cxn ang="0">
                  <a:pos x="21" y="59"/>
                </a:cxn>
                <a:cxn ang="0">
                  <a:pos x="33" y="51"/>
                </a:cxn>
                <a:cxn ang="0">
                  <a:pos x="26" y="24"/>
                </a:cxn>
                <a:cxn ang="0">
                  <a:pos x="28" y="18"/>
                </a:cxn>
                <a:cxn ang="0">
                  <a:pos x="18" y="3"/>
                </a:cxn>
                <a:cxn ang="0">
                  <a:pos x="13" y="6"/>
                </a:cxn>
                <a:cxn ang="0">
                  <a:pos x="11" y="12"/>
                </a:cxn>
                <a:cxn ang="0">
                  <a:pos x="21" y="26"/>
                </a:cxn>
                <a:cxn ang="0">
                  <a:pos x="26" y="24"/>
                </a:cxn>
                <a:cxn ang="0">
                  <a:pos x="60" y="26"/>
                </a:cxn>
                <a:cxn ang="0">
                  <a:pos x="60" y="30"/>
                </a:cxn>
                <a:cxn ang="0">
                  <a:pos x="52" y="30"/>
                </a:cxn>
                <a:cxn ang="0">
                  <a:pos x="52" y="39"/>
                </a:cxn>
                <a:cxn ang="0">
                  <a:pos x="48" y="39"/>
                </a:cxn>
                <a:cxn ang="0">
                  <a:pos x="48" y="30"/>
                </a:cxn>
                <a:cxn ang="0">
                  <a:pos x="40" y="30"/>
                </a:cxn>
                <a:cxn ang="0">
                  <a:pos x="40" y="26"/>
                </a:cxn>
                <a:cxn ang="0">
                  <a:pos x="48" y="26"/>
                </a:cxn>
                <a:cxn ang="0">
                  <a:pos x="48" y="18"/>
                </a:cxn>
                <a:cxn ang="0">
                  <a:pos x="52" y="18"/>
                </a:cxn>
                <a:cxn ang="0">
                  <a:pos x="52" y="26"/>
                </a:cxn>
                <a:cxn ang="0">
                  <a:pos x="60" y="26"/>
                </a:cxn>
              </a:cxnLst>
              <a:rect l="0" t="0" r="r" b="b"/>
              <a:pathLst>
                <a:path w="60" h="63">
                  <a:moveTo>
                    <a:pt x="38" y="47"/>
                  </a:moveTo>
                  <a:cubicBezTo>
                    <a:pt x="38" y="50"/>
                    <a:pt x="37" y="52"/>
                    <a:pt x="36" y="54"/>
                  </a:cubicBezTo>
                  <a:cubicBezTo>
                    <a:pt x="32" y="61"/>
                    <a:pt x="24" y="63"/>
                    <a:pt x="17" y="63"/>
                  </a:cubicBezTo>
                  <a:cubicBezTo>
                    <a:pt x="11" y="63"/>
                    <a:pt x="4" y="61"/>
                    <a:pt x="1" y="56"/>
                  </a:cubicBezTo>
                  <a:cubicBezTo>
                    <a:pt x="0" y="55"/>
                    <a:pt x="0" y="53"/>
                    <a:pt x="0" y="51"/>
                  </a:cubicBezTo>
                  <a:cubicBezTo>
                    <a:pt x="0" y="47"/>
                    <a:pt x="2" y="43"/>
                    <a:pt x="6" y="41"/>
                  </a:cubicBezTo>
                  <a:cubicBezTo>
                    <a:pt x="10" y="38"/>
                    <a:pt x="16" y="38"/>
                    <a:pt x="21" y="37"/>
                  </a:cubicBezTo>
                  <a:cubicBezTo>
                    <a:pt x="20" y="35"/>
                    <a:pt x="19" y="34"/>
                    <a:pt x="19" y="32"/>
                  </a:cubicBezTo>
                  <a:cubicBezTo>
                    <a:pt x="19" y="30"/>
                    <a:pt x="19" y="29"/>
                    <a:pt x="20" y="28"/>
                  </a:cubicBezTo>
                  <a:cubicBezTo>
                    <a:pt x="19" y="29"/>
                    <a:pt x="18" y="29"/>
                    <a:pt x="17" y="29"/>
                  </a:cubicBezTo>
                  <a:cubicBezTo>
                    <a:pt x="10" y="29"/>
                    <a:pt x="4" y="23"/>
                    <a:pt x="4" y="16"/>
                  </a:cubicBezTo>
                  <a:cubicBezTo>
                    <a:pt x="4" y="11"/>
                    <a:pt x="6" y="7"/>
                    <a:pt x="9" y="5"/>
                  </a:cubicBezTo>
                  <a:cubicBezTo>
                    <a:pt x="13" y="1"/>
                    <a:pt x="19" y="0"/>
                    <a:pt x="2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3" y="6"/>
                    <a:pt x="35" y="9"/>
                    <a:pt x="35" y="14"/>
                  </a:cubicBezTo>
                  <a:cubicBezTo>
                    <a:pt x="35" y="24"/>
                    <a:pt x="26" y="25"/>
                    <a:pt x="26" y="30"/>
                  </a:cubicBezTo>
                  <a:cubicBezTo>
                    <a:pt x="26" y="35"/>
                    <a:pt x="38" y="37"/>
                    <a:pt x="38" y="47"/>
                  </a:cubicBezTo>
                  <a:close/>
                  <a:moveTo>
                    <a:pt x="33" y="51"/>
                  </a:moveTo>
                  <a:cubicBezTo>
                    <a:pt x="33" y="45"/>
                    <a:pt x="28" y="42"/>
                    <a:pt x="24" y="40"/>
                  </a:cubicBezTo>
                  <a:cubicBezTo>
                    <a:pt x="23" y="40"/>
                    <a:pt x="23" y="40"/>
                    <a:pt x="22" y="40"/>
                  </a:cubicBezTo>
                  <a:cubicBezTo>
                    <a:pt x="16" y="40"/>
                    <a:pt x="7" y="42"/>
                    <a:pt x="7" y="49"/>
                  </a:cubicBezTo>
                  <a:cubicBezTo>
                    <a:pt x="7" y="57"/>
                    <a:pt x="15" y="59"/>
                    <a:pt x="21" y="59"/>
                  </a:cubicBezTo>
                  <a:cubicBezTo>
                    <a:pt x="26" y="59"/>
                    <a:pt x="33" y="57"/>
                    <a:pt x="33" y="51"/>
                  </a:cubicBezTo>
                  <a:close/>
                  <a:moveTo>
                    <a:pt x="26" y="24"/>
                  </a:moveTo>
                  <a:cubicBezTo>
                    <a:pt x="28" y="22"/>
                    <a:pt x="28" y="20"/>
                    <a:pt x="28" y="18"/>
                  </a:cubicBezTo>
                  <a:cubicBezTo>
                    <a:pt x="28" y="12"/>
                    <a:pt x="25" y="3"/>
                    <a:pt x="18" y="3"/>
                  </a:cubicBezTo>
                  <a:cubicBezTo>
                    <a:pt x="16" y="3"/>
                    <a:pt x="14" y="4"/>
                    <a:pt x="13" y="6"/>
                  </a:cubicBezTo>
                  <a:cubicBezTo>
                    <a:pt x="11" y="7"/>
                    <a:pt x="11" y="9"/>
                    <a:pt x="11" y="12"/>
                  </a:cubicBezTo>
                  <a:cubicBezTo>
                    <a:pt x="11" y="17"/>
                    <a:pt x="14" y="26"/>
                    <a:pt x="21" y="26"/>
                  </a:cubicBezTo>
                  <a:cubicBezTo>
                    <a:pt x="23" y="26"/>
                    <a:pt x="25" y="25"/>
                    <a:pt x="26" y="24"/>
                  </a:cubicBezTo>
                  <a:close/>
                  <a:moveTo>
                    <a:pt x="60" y="26"/>
                  </a:moveTo>
                  <a:cubicBezTo>
                    <a:pt x="60" y="30"/>
                    <a:pt x="60" y="30"/>
                    <a:pt x="60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26"/>
                    <a:pt x="52" y="26"/>
                    <a:pt x="52" y="26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202864" y="1322931"/>
            <a:ext cx="1328920" cy="1327686"/>
            <a:chOff x="4202864" y="1322931"/>
            <a:chExt cx="1328920" cy="1327686"/>
          </a:xfrm>
        </p:grpSpPr>
        <p:sp>
          <p:nvSpPr>
            <p:cNvPr id="5" name="Freeform: Shape 4"/>
            <p:cNvSpPr>
              <a:spLocks/>
            </p:cNvSpPr>
            <p:nvPr/>
          </p:nvSpPr>
          <p:spPr bwMode="auto">
            <a:xfrm rot="19278684">
              <a:off x="4202864" y="1322931"/>
              <a:ext cx="1328920" cy="1327686"/>
            </a:xfrm>
            <a:custGeom>
              <a:avLst/>
              <a:gdLst/>
              <a:ahLst/>
              <a:cxnLst>
                <a:cxn ang="0">
                  <a:pos x="183" y="603"/>
                </a:cxn>
                <a:cxn ang="0">
                  <a:pos x="256" y="638"/>
                </a:cxn>
                <a:cxn ang="0">
                  <a:pos x="218" y="731"/>
                </a:cxn>
                <a:cxn ang="0">
                  <a:pos x="386" y="731"/>
                </a:cxn>
                <a:cxn ang="0">
                  <a:pos x="347" y="638"/>
                </a:cxn>
                <a:cxn ang="0">
                  <a:pos x="420" y="603"/>
                </a:cxn>
                <a:cxn ang="0">
                  <a:pos x="603" y="603"/>
                </a:cxn>
                <a:cxn ang="0">
                  <a:pos x="603" y="420"/>
                </a:cxn>
                <a:cxn ang="0">
                  <a:pos x="639" y="347"/>
                </a:cxn>
                <a:cxn ang="0">
                  <a:pos x="731" y="385"/>
                </a:cxn>
                <a:cxn ang="0">
                  <a:pos x="731" y="217"/>
                </a:cxn>
                <a:cxn ang="0">
                  <a:pos x="639" y="256"/>
                </a:cxn>
                <a:cxn ang="0">
                  <a:pos x="603" y="183"/>
                </a:cxn>
                <a:cxn ang="0">
                  <a:pos x="603" y="0"/>
                </a:cxn>
                <a:cxn ang="0">
                  <a:pos x="420" y="0"/>
                </a:cxn>
                <a:cxn ang="0">
                  <a:pos x="347" y="35"/>
                </a:cxn>
                <a:cxn ang="0">
                  <a:pos x="386" y="128"/>
                </a:cxn>
                <a:cxn ang="0">
                  <a:pos x="218" y="128"/>
                </a:cxn>
                <a:cxn ang="0">
                  <a:pos x="256" y="35"/>
                </a:cxn>
                <a:cxn ang="0">
                  <a:pos x="183" y="0"/>
                </a:cxn>
                <a:cxn ang="0">
                  <a:pos x="0" y="0"/>
                </a:cxn>
                <a:cxn ang="0">
                  <a:pos x="0" y="183"/>
                </a:cxn>
                <a:cxn ang="0">
                  <a:pos x="35" y="256"/>
                </a:cxn>
                <a:cxn ang="0">
                  <a:pos x="128" y="217"/>
                </a:cxn>
                <a:cxn ang="0">
                  <a:pos x="128" y="385"/>
                </a:cxn>
                <a:cxn ang="0">
                  <a:pos x="35" y="347"/>
                </a:cxn>
                <a:cxn ang="0">
                  <a:pos x="0" y="420"/>
                </a:cxn>
                <a:cxn ang="0">
                  <a:pos x="0" y="603"/>
                </a:cxn>
                <a:cxn ang="0">
                  <a:pos x="183" y="603"/>
                </a:cxn>
              </a:cxnLst>
              <a:rect l="0" t="0" r="r" b="b"/>
              <a:pathLst>
                <a:path w="819" h="819">
                  <a:moveTo>
                    <a:pt x="183" y="603"/>
                  </a:moveTo>
                  <a:cubicBezTo>
                    <a:pt x="249" y="603"/>
                    <a:pt x="265" y="619"/>
                    <a:pt x="256" y="638"/>
                  </a:cubicBezTo>
                  <a:cubicBezTo>
                    <a:pt x="239" y="675"/>
                    <a:pt x="210" y="680"/>
                    <a:pt x="218" y="731"/>
                  </a:cubicBezTo>
                  <a:cubicBezTo>
                    <a:pt x="231" y="819"/>
                    <a:pt x="372" y="819"/>
                    <a:pt x="386" y="731"/>
                  </a:cubicBezTo>
                  <a:cubicBezTo>
                    <a:pt x="394" y="680"/>
                    <a:pt x="364" y="675"/>
                    <a:pt x="347" y="638"/>
                  </a:cubicBezTo>
                  <a:cubicBezTo>
                    <a:pt x="339" y="619"/>
                    <a:pt x="354" y="603"/>
                    <a:pt x="420" y="603"/>
                  </a:cubicBezTo>
                  <a:cubicBezTo>
                    <a:pt x="603" y="603"/>
                    <a:pt x="603" y="603"/>
                    <a:pt x="603" y="603"/>
                  </a:cubicBezTo>
                  <a:cubicBezTo>
                    <a:pt x="603" y="420"/>
                    <a:pt x="603" y="420"/>
                    <a:pt x="603" y="420"/>
                  </a:cubicBezTo>
                  <a:cubicBezTo>
                    <a:pt x="603" y="354"/>
                    <a:pt x="619" y="338"/>
                    <a:pt x="639" y="347"/>
                  </a:cubicBezTo>
                  <a:cubicBezTo>
                    <a:pt x="675" y="364"/>
                    <a:pt x="680" y="393"/>
                    <a:pt x="731" y="385"/>
                  </a:cubicBezTo>
                  <a:cubicBezTo>
                    <a:pt x="819" y="372"/>
                    <a:pt x="819" y="231"/>
                    <a:pt x="731" y="217"/>
                  </a:cubicBezTo>
                  <a:cubicBezTo>
                    <a:pt x="680" y="209"/>
                    <a:pt x="675" y="239"/>
                    <a:pt x="639" y="256"/>
                  </a:cubicBezTo>
                  <a:cubicBezTo>
                    <a:pt x="619" y="264"/>
                    <a:pt x="603" y="249"/>
                    <a:pt x="603" y="183"/>
                  </a:cubicBezTo>
                  <a:cubicBezTo>
                    <a:pt x="603" y="0"/>
                    <a:pt x="603" y="0"/>
                    <a:pt x="603" y="0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354" y="0"/>
                    <a:pt x="339" y="16"/>
                    <a:pt x="347" y="35"/>
                  </a:cubicBezTo>
                  <a:cubicBezTo>
                    <a:pt x="364" y="72"/>
                    <a:pt x="394" y="76"/>
                    <a:pt x="386" y="128"/>
                  </a:cubicBezTo>
                  <a:cubicBezTo>
                    <a:pt x="372" y="216"/>
                    <a:pt x="231" y="216"/>
                    <a:pt x="218" y="128"/>
                  </a:cubicBezTo>
                  <a:cubicBezTo>
                    <a:pt x="210" y="76"/>
                    <a:pt x="239" y="72"/>
                    <a:pt x="256" y="35"/>
                  </a:cubicBezTo>
                  <a:cubicBezTo>
                    <a:pt x="265" y="16"/>
                    <a:pt x="249" y="0"/>
                    <a:pt x="1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249"/>
                    <a:pt x="16" y="264"/>
                    <a:pt x="35" y="256"/>
                  </a:cubicBezTo>
                  <a:cubicBezTo>
                    <a:pt x="72" y="239"/>
                    <a:pt x="77" y="209"/>
                    <a:pt x="128" y="217"/>
                  </a:cubicBezTo>
                  <a:cubicBezTo>
                    <a:pt x="216" y="231"/>
                    <a:pt x="216" y="372"/>
                    <a:pt x="128" y="385"/>
                  </a:cubicBezTo>
                  <a:cubicBezTo>
                    <a:pt x="77" y="393"/>
                    <a:pt x="72" y="364"/>
                    <a:pt x="35" y="347"/>
                  </a:cubicBezTo>
                  <a:cubicBezTo>
                    <a:pt x="16" y="338"/>
                    <a:pt x="0" y="354"/>
                    <a:pt x="0" y="420"/>
                  </a:cubicBezTo>
                  <a:cubicBezTo>
                    <a:pt x="0" y="603"/>
                    <a:pt x="0" y="603"/>
                    <a:pt x="0" y="603"/>
                  </a:cubicBezTo>
                  <a:lnTo>
                    <a:pt x="183" y="60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11" name="Freeform: Shape 14"/>
            <p:cNvSpPr>
              <a:spLocks/>
            </p:cNvSpPr>
            <p:nvPr/>
          </p:nvSpPr>
          <p:spPr bwMode="auto">
            <a:xfrm>
              <a:off x="4586745" y="1814786"/>
              <a:ext cx="310350" cy="299918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3" y="7"/>
                </a:cxn>
                <a:cxn ang="0">
                  <a:pos x="6" y="13"/>
                </a:cxn>
                <a:cxn ang="0">
                  <a:pos x="12" y="53"/>
                </a:cxn>
                <a:cxn ang="0">
                  <a:pos x="0" y="53"/>
                </a:cxn>
                <a:cxn ang="0">
                  <a:pos x="0" y="17"/>
                </a:cxn>
                <a:cxn ang="0">
                  <a:pos x="12" y="17"/>
                </a:cxn>
                <a:cxn ang="0">
                  <a:pos x="12" y="53"/>
                </a:cxn>
                <a:cxn ang="0">
                  <a:pos x="55" y="53"/>
                </a:cxn>
                <a:cxn ang="0">
                  <a:pos x="43" y="53"/>
                </a:cxn>
                <a:cxn ang="0">
                  <a:pos x="43" y="34"/>
                </a:cxn>
                <a:cxn ang="0">
                  <a:pos x="37" y="26"/>
                </a:cxn>
                <a:cxn ang="0">
                  <a:pos x="31" y="30"/>
                </a:cxn>
                <a:cxn ang="0">
                  <a:pos x="30" y="33"/>
                </a:cxn>
                <a:cxn ang="0">
                  <a:pos x="30" y="53"/>
                </a:cxn>
                <a:cxn ang="0">
                  <a:pos x="19" y="53"/>
                </a:cxn>
                <a:cxn ang="0">
                  <a:pos x="19" y="17"/>
                </a:cxn>
                <a:cxn ang="0">
                  <a:pos x="30" y="17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41" y="17"/>
                </a:cxn>
                <a:cxn ang="0">
                  <a:pos x="55" y="33"/>
                </a:cxn>
                <a:cxn ang="0">
                  <a:pos x="55" y="53"/>
                </a:cxn>
              </a:cxnLst>
              <a:rect l="0" t="0" r="r" b="b"/>
              <a:pathLst>
                <a:path w="55" h="5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2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53"/>
                  </a:lnTo>
                  <a:close/>
                  <a:moveTo>
                    <a:pt x="55" y="53"/>
                  </a:moveTo>
                  <a:cubicBezTo>
                    <a:pt x="43" y="53"/>
                    <a:pt x="43" y="53"/>
                    <a:pt x="43" y="5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9"/>
                    <a:pt x="41" y="26"/>
                    <a:pt x="37" y="26"/>
                  </a:cubicBezTo>
                  <a:cubicBezTo>
                    <a:pt x="34" y="26"/>
                    <a:pt x="32" y="28"/>
                    <a:pt x="31" y="30"/>
                  </a:cubicBezTo>
                  <a:cubicBezTo>
                    <a:pt x="31" y="31"/>
                    <a:pt x="30" y="32"/>
                    <a:pt x="30" y="3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0"/>
                    <a:pt x="35" y="17"/>
                    <a:pt x="41" y="17"/>
                  </a:cubicBezTo>
                  <a:cubicBezTo>
                    <a:pt x="49" y="17"/>
                    <a:pt x="55" y="22"/>
                    <a:pt x="55" y="33"/>
                  </a:cubicBezTo>
                  <a:lnTo>
                    <a:pt x="55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</p:grpSp>
      <p:grpSp>
        <p:nvGrpSpPr>
          <p:cNvPr id="12" name="Group 10"/>
          <p:cNvGrpSpPr/>
          <p:nvPr/>
        </p:nvGrpSpPr>
        <p:grpSpPr>
          <a:xfrm>
            <a:off x="705514" y="1250514"/>
            <a:ext cx="2014374" cy="1126800"/>
            <a:chOff x="940685" y="1667353"/>
            <a:chExt cx="2685832" cy="1502400"/>
          </a:xfrm>
        </p:grpSpPr>
        <p:sp>
          <p:nvSpPr>
            <p:cNvPr id="25" name="TextBox 15"/>
            <p:cNvSpPr txBox="1">
              <a:spLocks/>
            </p:cNvSpPr>
            <p:nvPr/>
          </p:nvSpPr>
          <p:spPr>
            <a:xfrm>
              <a:off x="940685" y="1667353"/>
              <a:ext cx="2685832" cy="738664"/>
            </a:xfrm>
            <a:prstGeom prst="rect">
              <a:avLst/>
            </a:prstGeom>
          </p:spPr>
          <p:txBody>
            <a:bodyPr wrap="none" lIns="0" tIns="0" rIns="0" bIns="0" anchor="b">
              <a:normAutofit fontScale="92500" lnSpcReduction="20000"/>
            </a:bodyPr>
            <a:lstStyle/>
            <a:p>
              <a:pPr defTabSz="1219170">
                <a:spcBef>
                  <a:spcPct val="0"/>
                </a:spcBef>
                <a:defRPr/>
              </a:pPr>
              <a:r>
                <a:rPr lang="en-US" sz="4800" dirty="0">
                  <a:solidFill>
                    <a:srgbClr val="768EA9"/>
                  </a:solidFill>
                  <a:latin typeface="印品黑体" panose="00000500000000000000" pitchFamily="2" charset="-122"/>
                </a:rPr>
                <a:t>20%</a:t>
              </a:r>
            </a:p>
          </p:txBody>
        </p:sp>
        <p:sp>
          <p:nvSpPr>
            <p:cNvPr id="26" name="TextBox 20"/>
            <p:cNvSpPr txBox="1">
              <a:spLocks/>
            </p:cNvSpPr>
            <p:nvPr/>
          </p:nvSpPr>
          <p:spPr>
            <a:xfrm>
              <a:off x="940685" y="2406017"/>
              <a:ext cx="2685832" cy="215444"/>
            </a:xfrm>
            <a:prstGeom prst="rect">
              <a:avLst/>
            </a:prstGeom>
          </p:spPr>
          <p:txBody>
            <a:bodyPr wrap="none" lIns="144000" tIns="0" rIns="144000" bIns="0" anchor="ctr" anchorCtr="0">
              <a:normAutofit fontScale="85000" lnSpcReduction="20000"/>
            </a:bodyPr>
            <a:lstStyle/>
            <a:p>
              <a:r>
                <a:rPr lang="zh-CN" altLang="en-US" sz="1400" b="1" dirty="0">
                  <a:solidFill>
                    <a:srgbClr val="768EA9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27" name="Rectangle 21"/>
            <p:cNvSpPr/>
            <p:nvPr/>
          </p:nvSpPr>
          <p:spPr>
            <a:xfrm>
              <a:off x="940685" y="2621461"/>
              <a:ext cx="2685832" cy="548292"/>
            </a:xfrm>
            <a:prstGeom prst="rect">
              <a:avLst/>
            </a:prstGeom>
          </p:spPr>
          <p:txBody>
            <a:bodyPr wrap="square" lIns="144000" rIns="144000">
              <a:normAutofit fontScale="85000"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</p:grpSp>
      <p:grpSp>
        <p:nvGrpSpPr>
          <p:cNvPr id="13" name="Group 36"/>
          <p:cNvGrpSpPr/>
          <p:nvPr/>
        </p:nvGrpSpPr>
        <p:grpSpPr>
          <a:xfrm>
            <a:off x="6404761" y="1250514"/>
            <a:ext cx="2014374" cy="1126800"/>
            <a:chOff x="8539681" y="1667353"/>
            <a:chExt cx="2685832" cy="1502400"/>
          </a:xfrm>
        </p:grpSpPr>
        <p:sp>
          <p:nvSpPr>
            <p:cNvPr id="22" name="TextBox 17"/>
            <p:cNvSpPr txBox="1">
              <a:spLocks/>
            </p:cNvSpPr>
            <p:nvPr/>
          </p:nvSpPr>
          <p:spPr>
            <a:xfrm>
              <a:off x="8539681" y="1667353"/>
              <a:ext cx="2685832" cy="738664"/>
            </a:xfrm>
            <a:prstGeom prst="rect">
              <a:avLst/>
            </a:prstGeom>
          </p:spPr>
          <p:txBody>
            <a:bodyPr wrap="none" lIns="0" tIns="0" rIns="0" bIns="0" anchor="b">
              <a:normAutofit fontScale="92500" lnSpcReduction="20000"/>
            </a:bodyPr>
            <a:lstStyle/>
            <a:p>
              <a:pPr defTabSz="1219170">
                <a:spcBef>
                  <a:spcPct val="0"/>
                </a:spcBef>
                <a:defRPr/>
              </a:pPr>
              <a:r>
                <a:rPr lang="en-US" sz="4800" dirty="0">
                  <a:solidFill>
                    <a:schemeClr val="accent2"/>
                  </a:solidFill>
                  <a:latin typeface="印品黑体" panose="00000500000000000000" pitchFamily="2" charset="-122"/>
                </a:rPr>
                <a:t>70%</a:t>
              </a:r>
            </a:p>
          </p:txBody>
        </p:sp>
        <p:sp>
          <p:nvSpPr>
            <p:cNvPr id="23" name="TextBox 23"/>
            <p:cNvSpPr txBox="1">
              <a:spLocks/>
            </p:cNvSpPr>
            <p:nvPr/>
          </p:nvSpPr>
          <p:spPr>
            <a:xfrm>
              <a:off x="8539681" y="2406017"/>
              <a:ext cx="2685832" cy="215444"/>
            </a:xfrm>
            <a:prstGeom prst="rect">
              <a:avLst/>
            </a:prstGeom>
          </p:spPr>
          <p:txBody>
            <a:bodyPr wrap="none" lIns="144000" tIns="0" rIns="144000" bIns="0" anchor="ctr" anchorCtr="0">
              <a:normAutofit fontScale="85000" lnSpcReduction="20000"/>
            </a:bodyPr>
            <a:lstStyle/>
            <a:p>
              <a:r>
                <a:rPr lang="zh-CN" altLang="en-US" sz="1400" b="1" dirty="0">
                  <a:solidFill>
                    <a:schemeClr val="accent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24" name="Rectangle 24"/>
            <p:cNvSpPr/>
            <p:nvPr/>
          </p:nvSpPr>
          <p:spPr>
            <a:xfrm>
              <a:off x="8539681" y="2621461"/>
              <a:ext cx="2685832" cy="548292"/>
            </a:xfrm>
            <a:prstGeom prst="rect">
              <a:avLst/>
            </a:prstGeom>
          </p:spPr>
          <p:txBody>
            <a:bodyPr wrap="square" lIns="144000" rIns="144000">
              <a:normAutofit fontScale="85000"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</p:grpSp>
      <p:grpSp>
        <p:nvGrpSpPr>
          <p:cNvPr id="14" name="Group 35"/>
          <p:cNvGrpSpPr/>
          <p:nvPr/>
        </p:nvGrpSpPr>
        <p:grpSpPr>
          <a:xfrm>
            <a:off x="705514" y="3234237"/>
            <a:ext cx="2014374" cy="1126800"/>
            <a:chOff x="940685" y="4312316"/>
            <a:chExt cx="2685832" cy="1502400"/>
          </a:xfrm>
        </p:grpSpPr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940685" y="5076052"/>
              <a:ext cx="2685832" cy="738664"/>
            </a:xfrm>
            <a:prstGeom prst="rect">
              <a:avLst/>
            </a:prstGeom>
          </p:spPr>
          <p:txBody>
            <a:bodyPr wrap="none" lIns="0" tIns="0" rIns="0" bIns="0" anchor="b">
              <a:normAutofit fontScale="92500" lnSpcReduction="20000"/>
            </a:bodyPr>
            <a:lstStyle/>
            <a:p>
              <a:pPr defTabSz="1219170">
                <a:spcBef>
                  <a:spcPct val="0"/>
                </a:spcBef>
                <a:defRPr/>
              </a:pPr>
              <a:r>
                <a:rPr lang="en-US" sz="4800" dirty="0">
                  <a:solidFill>
                    <a:schemeClr val="accent3"/>
                  </a:solidFill>
                  <a:latin typeface="印品黑体" panose="00000500000000000000" pitchFamily="2" charset="-122"/>
                </a:rPr>
                <a:t>90%</a:t>
              </a:r>
            </a:p>
          </p:txBody>
        </p:sp>
        <p:sp>
          <p:nvSpPr>
            <p:cNvPr id="20" name="TextBox 26"/>
            <p:cNvSpPr txBox="1">
              <a:spLocks/>
            </p:cNvSpPr>
            <p:nvPr/>
          </p:nvSpPr>
          <p:spPr>
            <a:xfrm>
              <a:off x="940685" y="4312316"/>
              <a:ext cx="2685832" cy="215444"/>
            </a:xfrm>
            <a:prstGeom prst="rect">
              <a:avLst/>
            </a:prstGeom>
          </p:spPr>
          <p:txBody>
            <a:bodyPr wrap="none" lIns="144000" tIns="0" rIns="144000" bIns="0" anchor="ctr" anchorCtr="0">
              <a:normAutofit fontScale="85000" lnSpcReduction="20000"/>
            </a:bodyPr>
            <a:lstStyle/>
            <a:p>
              <a:r>
                <a:rPr lang="zh-CN" altLang="en-US" sz="1400" b="1" dirty="0">
                  <a:solidFill>
                    <a:schemeClr val="accent3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21" name="Rectangle 27"/>
            <p:cNvSpPr/>
            <p:nvPr/>
          </p:nvSpPr>
          <p:spPr>
            <a:xfrm>
              <a:off x="940685" y="4527760"/>
              <a:ext cx="2685832" cy="548292"/>
            </a:xfrm>
            <a:prstGeom prst="rect">
              <a:avLst/>
            </a:prstGeom>
          </p:spPr>
          <p:txBody>
            <a:bodyPr wrap="square" lIns="144000" rIns="144000">
              <a:normAutofit fontScale="85000"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</p:grpSp>
      <p:grpSp>
        <p:nvGrpSpPr>
          <p:cNvPr id="15" name="Group 37"/>
          <p:cNvGrpSpPr/>
          <p:nvPr/>
        </p:nvGrpSpPr>
        <p:grpSpPr>
          <a:xfrm>
            <a:off x="6404761" y="3234237"/>
            <a:ext cx="2014374" cy="1181327"/>
            <a:chOff x="8539681" y="4312316"/>
            <a:chExt cx="2685832" cy="1575103"/>
          </a:xfrm>
        </p:grpSpPr>
        <p:sp>
          <p:nvSpPr>
            <p:cNvPr id="16" name="TextBox 16"/>
            <p:cNvSpPr txBox="1">
              <a:spLocks/>
            </p:cNvSpPr>
            <p:nvPr/>
          </p:nvSpPr>
          <p:spPr>
            <a:xfrm>
              <a:off x="8539681" y="5076052"/>
              <a:ext cx="2685832" cy="811367"/>
            </a:xfrm>
            <a:prstGeom prst="rect">
              <a:avLst/>
            </a:prstGeom>
          </p:spPr>
          <p:txBody>
            <a:bodyPr wrap="none" lIns="0" tIns="72000" rIns="0" bIns="0" anchor="b">
              <a:normAutofit fontScale="85000" lnSpcReduction="20000"/>
            </a:bodyPr>
            <a:lstStyle/>
            <a:p>
              <a:pPr defTabSz="1219170">
                <a:spcBef>
                  <a:spcPct val="0"/>
                </a:spcBef>
                <a:defRPr/>
              </a:pPr>
              <a:r>
                <a:rPr lang="en-US" sz="4800" dirty="0">
                  <a:solidFill>
                    <a:schemeClr val="accent6"/>
                  </a:solidFill>
                  <a:latin typeface="印品黑体" panose="00000500000000000000" pitchFamily="2" charset="-122"/>
                </a:rPr>
                <a:t>50%</a:t>
              </a:r>
            </a:p>
          </p:txBody>
        </p:sp>
        <p:sp>
          <p:nvSpPr>
            <p:cNvPr id="17" name="TextBox 29"/>
            <p:cNvSpPr txBox="1">
              <a:spLocks/>
            </p:cNvSpPr>
            <p:nvPr/>
          </p:nvSpPr>
          <p:spPr>
            <a:xfrm>
              <a:off x="8539681" y="4312316"/>
              <a:ext cx="2685832" cy="215444"/>
            </a:xfrm>
            <a:prstGeom prst="rect">
              <a:avLst/>
            </a:prstGeom>
          </p:spPr>
          <p:txBody>
            <a:bodyPr wrap="none" lIns="0" tIns="0" rIns="0" bIns="0" anchor="ctr" anchorCtr="0">
              <a:normAutofit fontScale="85000" lnSpcReduction="20000"/>
            </a:bodyPr>
            <a:lstStyle/>
            <a:p>
              <a:r>
                <a:rPr lang="zh-CN" altLang="en-US" sz="1400" b="1" dirty="0">
                  <a:solidFill>
                    <a:schemeClr val="accent6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18" name="Rectangle 30"/>
            <p:cNvSpPr/>
            <p:nvPr/>
          </p:nvSpPr>
          <p:spPr>
            <a:xfrm>
              <a:off x="8539681" y="4527760"/>
              <a:ext cx="2685832" cy="548292"/>
            </a:xfrm>
            <a:prstGeom prst="rect">
              <a:avLst/>
            </a:prstGeom>
          </p:spPr>
          <p:txBody>
            <a:bodyPr wrap="square" lIns="144000" tIns="72000" rIns="144000">
              <a:normAutofit fontScale="8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</p:grpSp>
      <p:sp>
        <p:nvSpPr>
          <p:cNvPr id="32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52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2"/>
          <p:cNvGrpSpPr>
            <a:grpSpLocks/>
          </p:cNvGrpSpPr>
          <p:nvPr/>
        </p:nvGrpSpPr>
        <p:grpSpPr bwMode="auto">
          <a:xfrm>
            <a:off x="-108519" y="2506191"/>
            <a:ext cx="2967608" cy="506412"/>
            <a:chOff x="-1032447" y="0"/>
            <a:chExt cx="2967616" cy="506624"/>
          </a:xfrm>
          <a:solidFill>
            <a:schemeClr val="bg1">
              <a:lumMod val="65000"/>
            </a:schemeClr>
          </a:solidFill>
        </p:grpSpPr>
        <p:sp>
          <p:nvSpPr>
            <p:cNvPr id="5" name="圆角矩形 33"/>
            <p:cNvSpPr>
              <a:spLocks noChangeArrowheads="1"/>
            </p:cNvSpPr>
            <p:nvPr/>
          </p:nvSpPr>
          <p:spPr bwMode="auto">
            <a:xfrm>
              <a:off x="-1032447" y="73989"/>
              <a:ext cx="2967616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宋体" pitchFamily="2" charset="-122"/>
              </a:endParaRPr>
            </a:p>
          </p:txBody>
        </p:sp>
        <p:sp>
          <p:nvSpPr>
            <p:cNvPr id="6" name="等腰三角形 34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宋体" pitchFamily="2" charset="-122"/>
              </a:endParaRPr>
            </a:p>
          </p:txBody>
        </p:sp>
      </p:grpSp>
      <p:sp>
        <p:nvSpPr>
          <p:cNvPr id="7" name="椭圆 35"/>
          <p:cNvSpPr>
            <a:spLocks noChangeArrowheads="1"/>
          </p:cNvSpPr>
          <p:nvPr/>
        </p:nvSpPr>
        <p:spPr bwMode="auto">
          <a:xfrm>
            <a:off x="1360488" y="1191741"/>
            <a:ext cx="1060450" cy="1060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宋体" pitchFamily="2" charset="-122"/>
            </a:endParaRPr>
          </a:p>
        </p:txBody>
      </p:sp>
      <p:grpSp>
        <p:nvGrpSpPr>
          <p:cNvPr id="8" name="组合 36"/>
          <p:cNvGrpSpPr>
            <a:grpSpLocks/>
          </p:cNvGrpSpPr>
          <p:nvPr/>
        </p:nvGrpSpPr>
        <p:grpSpPr bwMode="auto">
          <a:xfrm flipV="1">
            <a:off x="2743200" y="2580803"/>
            <a:ext cx="1935163" cy="506413"/>
            <a:chOff x="0" y="0"/>
            <a:chExt cx="1935168" cy="506624"/>
          </a:xfrm>
          <a:solidFill>
            <a:srgbClr val="768EA9"/>
          </a:solidFill>
        </p:grpSpPr>
        <p:sp>
          <p:nvSpPr>
            <p:cNvPr id="9" name="圆角矩形 37"/>
            <p:cNvSpPr>
              <a:spLocks noChangeArrowheads="1"/>
            </p:cNvSpPr>
            <p:nvPr/>
          </p:nvSpPr>
          <p:spPr bwMode="auto">
            <a:xfrm>
              <a:off x="0" y="73989"/>
              <a:ext cx="1935168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宋体" pitchFamily="2" charset="-122"/>
              </a:endParaRPr>
            </a:p>
          </p:txBody>
        </p:sp>
        <p:sp>
          <p:nvSpPr>
            <p:cNvPr id="10" name="等腰三角形 38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宋体" pitchFamily="2" charset="-122"/>
              </a:endParaRPr>
            </a:p>
          </p:txBody>
        </p:sp>
      </p:grpSp>
      <p:sp>
        <p:nvSpPr>
          <p:cNvPr id="11" name="椭圆 39"/>
          <p:cNvSpPr>
            <a:spLocks noChangeArrowheads="1"/>
          </p:cNvSpPr>
          <p:nvPr/>
        </p:nvSpPr>
        <p:spPr bwMode="auto">
          <a:xfrm>
            <a:off x="3244850" y="3260253"/>
            <a:ext cx="1060450" cy="1060450"/>
          </a:xfrm>
          <a:prstGeom prst="ellipse">
            <a:avLst/>
          </a:prstGeom>
          <a:solidFill>
            <a:srgbClr val="768EA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宋体" pitchFamily="2" charset="-122"/>
            </a:endParaRPr>
          </a:p>
        </p:txBody>
      </p:sp>
      <p:grpSp>
        <p:nvGrpSpPr>
          <p:cNvPr id="12" name="组合 40"/>
          <p:cNvGrpSpPr>
            <a:grpSpLocks/>
          </p:cNvGrpSpPr>
          <p:nvPr/>
        </p:nvGrpSpPr>
        <p:grpSpPr bwMode="auto">
          <a:xfrm>
            <a:off x="4565650" y="2506191"/>
            <a:ext cx="1936750" cy="506412"/>
            <a:chOff x="0" y="0"/>
            <a:chExt cx="1935168" cy="506624"/>
          </a:xfrm>
          <a:solidFill>
            <a:schemeClr val="bg1">
              <a:lumMod val="65000"/>
            </a:schemeClr>
          </a:solidFill>
        </p:grpSpPr>
        <p:sp>
          <p:nvSpPr>
            <p:cNvPr id="13" name="圆角矩形 41"/>
            <p:cNvSpPr>
              <a:spLocks noChangeArrowheads="1"/>
            </p:cNvSpPr>
            <p:nvPr/>
          </p:nvSpPr>
          <p:spPr bwMode="auto">
            <a:xfrm>
              <a:off x="0" y="73989"/>
              <a:ext cx="1935168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宋体" pitchFamily="2" charset="-122"/>
              </a:endParaRPr>
            </a:p>
          </p:txBody>
        </p:sp>
        <p:sp>
          <p:nvSpPr>
            <p:cNvPr id="14" name="等腰三角形 42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宋体" pitchFamily="2" charset="-122"/>
              </a:endParaRPr>
            </a:p>
          </p:txBody>
        </p:sp>
      </p:grpSp>
      <p:sp>
        <p:nvSpPr>
          <p:cNvPr id="15" name="椭圆 43"/>
          <p:cNvSpPr>
            <a:spLocks noChangeArrowheads="1"/>
          </p:cNvSpPr>
          <p:nvPr/>
        </p:nvSpPr>
        <p:spPr bwMode="auto">
          <a:xfrm>
            <a:off x="5003800" y="1191741"/>
            <a:ext cx="1060450" cy="1060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宋体" pitchFamily="2" charset="-122"/>
            </a:endParaRPr>
          </a:p>
        </p:txBody>
      </p:sp>
      <p:sp>
        <p:nvSpPr>
          <p:cNvPr id="16" name="椭圆 45"/>
          <p:cNvSpPr>
            <a:spLocks noChangeArrowheads="1"/>
          </p:cNvSpPr>
          <p:nvPr/>
        </p:nvSpPr>
        <p:spPr bwMode="auto">
          <a:xfrm>
            <a:off x="6823075" y="3260253"/>
            <a:ext cx="1060450" cy="1060450"/>
          </a:xfrm>
          <a:prstGeom prst="ellipse">
            <a:avLst/>
          </a:prstGeom>
          <a:solidFill>
            <a:srgbClr val="768EA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宋体" pitchFamily="2" charset="-122"/>
            </a:endParaRPr>
          </a:p>
        </p:txBody>
      </p:sp>
      <p:sp>
        <p:nvSpPr>
          <p:cNvPr id="17" name="TextBox 46"/>
          <p:cNvSpPr>
            <a:spLocks noChangeArrowheads="1"/>
          </p:cNvSpPr>
          <p:nvPr/>
        </p:nvSpPr>
        <p:spPr bwMode="auto">
          <a:xfrm>
            <a:off x="1192213" y="3606328"/>
            <a:ext cx="1397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itchFamily="34" charset="-122"/>
              </a:rPr>
              <a:t>详写内容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itchFamily="34" charset="-122"/>
              </a:rPr>
              <a:t>……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微软雅黑" pitchFamily="34" charset="-122"/>
            </a:endParaRPr>
          </a:p>
        </p:txBody>
      </p:sp>
      <p:sp>
        <p:nvSpPr>
          <p:cNvPr id="18" name="TextBox 47"/>
          <p:cNvSpPr>
            <a:spLocks noChangeArrowheads="1"/>
          </p:cNvSpPr>
          <p:nvPr/>
        </p:nvSpPr>
        <p:spPr bwMode="auto">
          <a:xfrm>
            <a:off x="1293813" y="3314228"/>
            <a:ext cx="11953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itchFamily="34" charset="-122"/>
              </a:rPr>
              <a:t>添加标题内容</a:t>
            </a:r>
          </a:p>
        </p:txBody>
      </p:sp>
      <p:sp>
        <p:nvSpPr>
          <p:cNvPr id="19" name="TextBox 50"/>
          <p:cNvSpPr>
            <a:spLocks noChangeArrowheads="1"/>
          </p:cNvSpPr>
          <p:nvPr/>
        </p:nvSpPr>
        <p:spPr bwMode="auto">
          <a:xfrm>
            <a:off x="1293813" y="2704628"/>
            <a:ext cx="11953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itchFamily="34" charset="-122"/>
              </a:rPr>
              <a:t>输入文本内容</a:t>
            </a:r>
          </a:p>
        </p:txBody>
      </p:sp>
      <p:sp>
        <p:nvSpPr>
          <p:cNvPr id="20" name="TextBox 51"/>
          <p:cNvSpPr>
            <a:spLocks noChangeArrowheads="1"/>
          </p:cNvSpPr>
          <p:nvPr/>
        </p:nvSpPr>
        <p:spPr bwMode="auto">
          <a:xfrm>
            <a:off x="3113088" y="2704628"/>
            <a:ext cx="11953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itchFamily="34" charset="-122"/>
              </a:rPr>
              <a:t>输入文本内容</a:t>
            </a:r>
          </a:p>
        </p:txBody>
      </p:sp>
      <p:sp>
        <p:nvSpPr>
          <p:cNvPr id="21" name="TextBox 52"/>
          <p:cNvSpPr>
            <a:spLocks noChangeArrowheads="1"/>
          </p:cNvSpPr>
          <p:nvPr/>
        </p:nvSpPr>
        <p:spPr bwMode="auto">
          <a:xfrm>
            <a:off x="5016500" y="2704628"/>
            <a:ext cx="1193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itchFamily="34" charset="-122"/>
              </a:rPr>
              <a:t>输入文本内容</a:t>
            </a:r>
          </a:p>
        </p:txBody>
      </p:sp>
      <p:grpSp>
        <p:nvGrpSpPr>
          <p:cNvPr id="22" name="组合 53"/>
          <p:cNvGrpSpPr>
            <a:grpSpLocks/>
          </p:cNvGrpSpPr>
          <p:nvPr/>
        </p:nvGrpSpPr>
        <p:grpSpPr bwMode="auto">
          <a:xfrm flipV="1">
            <a:off x="6384924" y="2580802"/>
            <a:ext cx="2867595" cy="506414"/>
            <a:chOff x="-1" y="0"/>
            <a:chExt cx="2865253" cy="506625"/>
          </a:xfrm>
          <a:solidFill>
            <a:srgbClr val="768EA9"/>
          </a:solidFill>
        </p:grpSpPr>
        <p:sp>
          <p:nvSpPr>
            <p:cNvPr id="23" name="圆角矩形 54"/>
            <p:cNvSpPr>
              <a:spLocks noChangeArrowheads="1"/>
            </p:cNvSpPr>
            <p:nvPr/>
          </p:nvSpPr>
          <p:spPr bwMode="auto">
            <a:xfrm>
              <a:off x="-1" y="73990"/>
              <a:ext cx="2865253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宋体" pitchFamily="2" charset="-122"/>
              </a:endParaRPr>
            </a:p>
          </p:txBody>
        </p:sp>
        <p:sp>
          <p:nvSpPr>
            <p:cNvPr id="24" name="等腰三角形 55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宋体" pitchFamily="2" charset="-122"/>
              </a:endParaRPr>
            </a:p>
          </p:txBody>
        </p:sp>
      </p:grpSp>
      <p:sp>
        <p:nvSpPr>
          <p:cNvPr id="25" name="TextBox 56"/>
          <p:cNvSpPr>
            <a:spLocks noChangeArrowheads="1"/>
          </p:cNvSpPr>
          <p:nvPr/>
        </p:nvSpPr>
        <p:spPr bwMode="auto">
          <a:xfrm>
            <a:off x="6689725" y="2704628"/>
            <a:ext cx="11953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itchFamily="34" charset="-122"/>
              </a:rPr>
              <a:t>输入文本内容</a:t>
            </a:r>
          </a:p>
        </p:txBody>
      </p:sp>
      <p:sp>
        <p:nvSpPr>
          <p:cNvPr id="26" name="TextBox 57"/>
          <p:cNvSpPr>
            <a:spLocks noChangeArrowheads="1"/>
          </p:cNvSpPr>
          <p:nvPr/>
        </p:nvSpPr>
        <p:spPr bwMode="auto">
          <a:xfrm>
            <a:off x="3076575" y="1382241"/>
            <a:ext cx="1397000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itchFamily="34" charset="-122"/>
              </a:rPr>
              <a:t>详写内容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itchFamily="34" charset="-122"/>
              </a:rPr>
              <a:t>……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微软雅黑" pitchFamily="34" charset="-122"/>
            </a:endParaRPr>
          </a:p>
        </p:txBody>
      </p:sp>
      <p:sp>
        <p:nvSpPr>
          <p:cNvPr id="27" name="TextBox 58"/>
          <p:cNvSpPr>
            <a:spLocks noChangeArrowheads="1"/>
          </p:cNvSpPr>
          <p:nvPr/>
        </p:nvSpPr>
        <p:spPr bwMode="auto">
          <a:xfrm>
            <a:off x="3178175" y="1088553"/>
            <a:ext cx="119380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itchFamily="34" charset="-122"/>
              </a:rPr>
              <a:t>添加标题内容</a:t>
            </a:r>
          </a:p>
        </p:txBody>
      </p:sp>
      <p:sp>
        <p:nvSpPr>
          <p:cNvPr id="28" name="TextBox 59"/>
          <p:cNvSpPr>
            <a:spLocks noChangeArrowheads="1"/>
          </p:cNvSpPr>
          <p:nvPr/>
        </p:nvSpPr>
        <p:spPr bwMode="auto">
          <a:xfrm>
            <a:off x="4835525" y="3619028"/>
            <a:ext cx="139700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itchFamily="34" charset="-122"/>
              </a:rPr>
              <a:t>详写内容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itchFamily="34" charset="-122"/>
              </a:rPr>
              <a:t>……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微软雅黑" pitchFamily="34" charset="-122"/>
            </a:endParaRPr>
          </a:p>
        </p:txBody>
      </p:sp>
      <p:sp>
        <p:nvSpPr>
          <p:cNvPr id="29" name="TextBox 62"/>
          <p:cNvSpPr>
            <a:spLocks noChangeArrowheads="1"/>
          </p:cNvSpPr>
          <p:nvPr/>
        </p:nvSpPr>
        <p:spPr bwMode="auto">
          <a:xfrm>
            <a:off x="4935538" y="3325341"/>
            <a:ext cx="1195387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itchFamily="34" charset="-122"/>
              </a:rPr>
              <a:t>添加标题内容</a:t>
            </a:r>
          </a:p>
        </p:txBody>
      </p:sp>
      <p:sp>
        <p:nvSpPr>
          <p:cNvPr id="30" name="TextBox 63"/>
          <p:cNvSpPr>
            <a:spLocks noChangeArrowheads="1"/>
          </p:cNvSpPr>
          <p:nvPr/>
        </p:nvSpPr>
        <p:spPr bwMode="auto">
          <a:xfrm>
            <a:off x="6589713" y="1382241"/>
            <a:ext cx="1397000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itchFamily="34" charset="-122"/>
              </a:rPr>
              <a:t>详写内容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itchFamily="34" charset="-122"/>
              </a:rPr>
              <a:t>……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微软雅黑" pitchFamily="34" charset="-122"/>
            </a:endParaRPr>
          </a:p>
        </p:txBody>
      </p:sp>
      <p:sp>
        <p:nvSpPr>
          <p:cNvPr id="31" name="TextBox 66"/>
          <p:cNvSpPr>
            <a:spLocks noChangeArrowheads="1"/>
          </p:cNvSpPr>
          <p:nvPr/>
        </p:nvSpPr>
        <p:spPr bwMode="auto">
          <a:xfrm>
            <a:off x="6689725" y="1088553"/>
            <a:ext cx="1195388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itchFamily="34" charset="-122"/>
              </a:rPr>
              <a:t>添加标题内容</a:t>
            </a:r>
          </a:p>
        </p:txBody>
      </p:sp>
      <p:sp>
        <p:nvSpPr>
          <p:cNvPr id="32" name="TextBox 67"/>
          <p:cNvSpPr>
            <a:spLocks noChangeArrowheads="1"/>
          </p:cNvSpPr>
          <p:nvPr/>
        </p:nvSpPr>
        <p:spPr bwMode="auto">
          <a:xfrm>
            <a:off x="1609725" y="1475903"/>
            <a:ext cx="5619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itchFamily="34" charset="-122"/>
              </a:rPr>
              <a:t>添加标题</a:t>
            </a:r>
          </a:p>
        </p:txBody>
      </p:sp>
      <p:sp>
        <p:nvSpPr>
          <p:cNvPr id="33" name="TextBox 68"/>
          <p:cNvSpPr>
            <a:spLocks noChangeArrowheads="1"/>
          </p:cNvSpPr>
          <p:nvPr/>
        </p:nvSpPr>
        <p:spPr bwMode="auto">
          <a:xfrm>
            <a:off x="5253038" y="1475903"/>
            <a:ext cx="5603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itchFamily="34" charset="-122"/>
              </a:rPr>
              <a:t>添加标题</a:t>
            </a:r>
          </a:p>
        </p:txBody>
      </p:sp>
      <p:sp>
        <p:nvSpPr>
          <p:cNvPr id="34" name="TextBox 70"/>
          <p:cNvSpPr>
            <a:spLocks noChangeArrowheads="1"/>
          </p:cNvSpPr>
          <p:nvPr/>
        </p:nvSpPr>
        <p:spPr bwMode="auto">
          <a:xfrm>
            <a:off x="3494088" y="3544416"/>
            <a:ext cx="5619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itchFamily="34" charset="-122"/>
              </a:rPr>
              <a:t>添加标题</a:t>
            </a:r>
          </a:p>
        </p:txBody>
      </p:sp>
      <p:sp>
        <p:nvSpPr>
          <p:cNvPr id="35" name="TextBox 72"/>
          <p:cNvSpPr>
            <a:spLocks noChangeArrowheads="1"/>
          </p:cNvSpPr>
          <p:nvPr/>
        </p:nvSpPr>
        <p:spPr bwMode="auto">
          <a:xfrm>
            <a:off x="7072313" y="3544416"/>
            <a:ext cx="5619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itchFamily="34" charset="-122"/>
              </a:rPr>
              <a:t>添加标题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378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4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0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5" dur="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1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7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2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7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7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4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9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4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9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  <p:bldP spid="11" grpId="0" bldLvl="0" animBg="1" autoUpdateAnimBg="0"/>
      <p:bldP spid="15" grpId="0" bldLvl="0" animBg="1" autoUpdateAnimBg="0"/>
      <p:bldP spid="16" grpId="0" bldLvl="0" animBg="1" autoUpdateAnimBg="0"/>
      <p:bldP spid="17" grpId="0" bldLvl="0" autoUpdateAnimBg="0"/>
      <p:bldP spid="18" grpId="0" bldLvl="0" autoUpdateAnimBg="0"/>
      <p:bldP spid="19" grpId="0" bldLvl="0" autoUpdateAnimBg="0"/>
      <p:bldP spid="20" grpId="0" bldLvl="0" autoUpdateAnimBg="0"/>
      <p:bldP spid="21" grpId="0" bldLvl="0" autoUpdateAnimBg="0"/>
      <p:bldP spid="25" grpId="0" bldLvl="0" autoUpdateAnimBg="0"/>
      <p:bldP spid="26" grpId="0" bldLvl="0" autoUpdateAnimBg="0"/>
      <p:bldP spid="27" grpId="0" bldLvl="0" autoUpdateAnimBg="0"/>
      <p:bldP spid="28" grpId="0" bldLvl="0" autoUpdateAnimBg="0"/>
      <p:bldP spid="29" grpId="0" bldLvl="0" autoUpdateAnimBg="0"/>
      <p:bldP spid="30" grpId="0" bldLvl="0" autoUpdateAnimBg="0"/>
      <p:bldP spid="31" grpId="0" bldLvl="0" autoUpdateAnimBg="0"/>
      <p:bldP spid="32" grpId="0" bldLvl="0" autoUpdateAnimBg="0"/>
      <p:bldP spid="33" grpId="0" bldLvl="0" autoUpdateAnimBg="0"/>
      <p:bldP spid="34" grpId="0" bldLvl="0" autoUpdateAnimBg="0"/>
      <p:bldP spid="35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49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187"/>
          <p:cNvSpPr/>
          <p:nvPr/>
        </p:nvSpPr>
        <p:spPr>
          <a:xfrm>
            <a:off x="3919517" y="1977605"/>
            <a:ext cx="1067656" cy="2257885"/>
          </a:xfrm>
          <a:custGeom>
            <a:avLst/>
            <a:gdLst>
              <a:gd name="connsiteX0" fmla="*/ 0 w 1423542"/>
              <a:gd name="connsiteY0" fmla="*/ 0 h 3010513"/>
              <a:gd name="connsiteX1" fmla="*/ 651134 w 1423542"/>
              <a:gd name="connsiteY1" fmla="*/ 0 h 3010513"/>
              <a:gd name="connsiteX2" fmla="*/ 1241418 w 1423542"/>
              <a:gd name="connsiteY2" fmla="*/ 590284 h 3010513"/>
              <a:gd name="connsiteX3" fmla="*/ 1241418 w 1423542"/>
              <a:gd name="connsiteY3" fmla="*/ 2196777 h 3010513"/>
              <a:gd name="connsiteX4" fmla="*/ 1423542 w 1423542"/>
              <a:gd name="connsiteY4" fmla="*/ 2196777 h 3010513"/>
              <a:gd name="connsiteX5" fmla="*/ 849064 w 1423542"/>
              <a:gd name="connsiteY5" fmla="*/ 3010513 h 3010513"/>
              <a:gd name="connsiteX6" fmla="*/ 849064 w 1423542"/>
              <a:gd name="connsiteY6" fmla="*/ 2196777 h 3010513"/>
              <a:gd name="connsiteX7" fmla="*/ 850535 w 1423542"/>
              <a:gd name="connsiteY7" fmla="*/ 2196777 h 3010513"/>
              <a:gd name="connsiteX8" fmla="*/ 850535 w 1423542"/>
              <a:gd name="connsiteY8" fmla="*/ 679078 h 3010513"/>
              <a:gd name="connsiteX9" fmla="*/ 551091 w 1423542"/>
              <a:gd name="connsiteY9" fmla="*/ 379634 h 3010513"/>
              <a:gd name="connsiteX10" fmla="*/ 0 w 1423542"/>
              <a:gd name="connsiteY10" fmla="*/ 379634 h 3010513"/>
              <a:gd name="connsiteX11" fmla="*/ 0 w 1423542"/>
              <a:gd name="connsiteY11" fmla="*/ 0 h 30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23542" h="3010513">
                <a:moveTo>
                  <a:pt x="0" y="0"/>
                </a:moveTo>
                <a:lnTo>
                  <a:pt x="651134" y="0"/>
                </a:lnTo>
                <a:cubicBezTo>
                  <a:pt x="977139" y="0"/>
                  <a:pt x="1241418" y="264279"/>
                  <a:pt x="1241418" y="590284"/>
                </a:cubicBezTo>
                <a:lnTo>
                  <a:pt x="1241418" y="2196777"/>
                </a:lnTo>
                <a:lnTo>
                  <a:pt x="1423542" y="2196777"/>
                </a:lnTo>
                <a:lnTo>
                  <a:pt x="849064" y="3010513"/>
                </a:lnTo>
                <a:lnTo>
                  <a:pt x="849064" y="2196777"/>
                </a:lnTo>
                <a:lnTo>
                  <a:pt x="850535" y="2196777"/>
                </a:lnTo>
                <a:lnTo>
                  <a:pt x="850535" y="679078"/>
                </a:lnTo>
                <a:cubicBezTo>
                  <a:pt x="850535" y="513699"/>
                  <a:pt x="716469" y="379634"/>
                  <a:pt x="551091" y="379634"/>
                </a:cubicBezTo>
                <a:lnTo>
                  <a:pt x="0" y="3796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6" name="Freeform: Shape 191"/>
          <p:cNvSpPr/>
          <p:nvPr/>
        </p:nvSpPr>
        <p:spPr>
          <a:xfrm>
            <a:off x="3491880" y="978573"/>
            <a:ext cx="1188833" cy="2391780"/>
          </a:xfrm>
          <a:custGeom>
            <a:avLst/>
            <a:gdLst>
              <a:gd name="connsiteX0" fmla="*/ 574478 w 1585111"/>
              <a:gd name="connsiteY0" fmla="*/ 0 h 3189040"/>
              <a:gd name="connsiteX1" fmla="*/ 574478 w 1585111"/>
              <a:gd name="connsiteY1" fmla="*/ 813736 h 3189040"/>
              <a:gd name="connsiteX2" fmla="*/ 569563 w 1585111"/>
              <a:gd name="connsiteY2" fmla="*/ 813736 h 3189040"/>
              <a:gd name="connsiteX3" fmla="*/ 569563 w 1585111"/>
              <a:gd name="connsiteY3" fmla="*/ 2355887 h 3189040"/>
              <a:gd name="connsiteX4" fmla="*/ 1023084 w 1585111"/>
              <a:gd name="connsiteY4" fmla="*/ 2809406 h 3189040"/>
              <a:gd name="connsiteX5" fmla="*/ 1585111 w 1585111"/>
              <a:gd name="connsiteY5" fmla="*/ 2809406 h 3189040"/>
              <a:gd name="connsiteX6" fmla="*/ 1585111 w 1585111"/>
              <a:gd name="connsiteY6" fmla="*/ 3189040 h 3189040"/>
              <a:gd name="connsiteX7" fmla="*/ 893729 w 1585111"/>
              <a:gd name="connsiteY7" fmla="*/ 3189040 h 3189040"/>
              <a:gd name="connsiteX8" fmla="*/ 189929 w 1585111"/>
              <a:gd name="connsiteY8" fmla="*/ 2485242 h 3189040"/>
              <a:gd name="connsiteX9" fmla="*/ 189929 w 1585111"/>
              <a:gd name="connsiteY9" fmla="*/ 813736 h 3189040"/>
              <a:gd name="connsiteX10" fmla="*/ 0 w 1585111"/>
              <a:gd name="connsiteY10" fmla="*/ 813736 h 3189040"/>
              <a:gd name="connsiteX11" fmla="*/ 189929 w 1585111"/>
              <a:gd name="connsiteY11" fmla="*/ 544706 h 3189040"/>
              <a:gd name="connsiteX12" fmla="*/ 189929 w 1585111"/>
              <a:gd name="connsiteY12" fmla="*/ 537794 h 3189040"/>
              <a:gd name="connsiteX13" fmla="*/ 194809 w 1585111"/>
              <a:gd name="connsiteY13" fmla="*/ 537794 h 3189040"/>
              <a:gd name="connsiteX14" fmla="*/ 574478 w 1585111"/>
              <a:gd name="connsiteY14" fmla="*/ 0 h 318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85111" h="3189040">
                <a:moveTo>
                  <a:pt x="574478" y="0"/>
                </a:moveTo>
                <a:lnTo>
                  <a:pt x="574478" y="813736"/>
                </a:lnTo>
                <a:lnTo>
                  <a:pt x="569563" y="813736"/>
                </a:lnTo>
                <a:lnTo>
                  <a:pt x="569563" y="2355887"/>
                </a:lnTo>
                <a:cubicBezTo>
                  <a:pt x="569563" y="2606359"/>
                  <a:pt x="772611" y="2809406"/>
                  <a:pt x="1023084" y="2809406"/>
                </a:cubicBezTo>
                <a:lnTo>
                  <a:pt x="1585111" y="2809406"/>
                </a:lnTo>
                <a:lnTo>
                  <a:pt x="1585111" y="3189040"/>
                </a:lnTo>
                <a:lnTo>
                  <a:pt x="893729" y="3189040"/>
                </a:lnTo>
                <a:cubicBezTo>
                  <a:pt x="505031" y="3189040"/>
                  <a:pt x="189929" y="2873939"/>
                  <a:pt x="189929" y="2485242"/>
                </a:cubicBezTo>
                <a:lnTo>
                  <a:pt x="189929" y="813736"/>
                </a:lnTo>
                <a:lnTo>
                  <a:pt x="0" y="813736"/>
                </a:lnTo>
                <a:lnTo>
                  <a:pt x="189929" y="544706"/>
                </a:lnTo>
                <a:lnTo>
                  <a:pt x="189929" y="537794"/>
                </a:lnTo>
                <a:lnTo>
                  <a:pt x="194809" y="537794"/>
                </a:lnTo>
                <a:lnTo>
                  <a:pt x="5744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7" name="Freeform: Shape 189"/>
          <p:cNvSpPr/>
          <p:nvPr/>
        </p:nvSpPr>
        <p:spPr>
          <a:xfrm>
            <a:off x="4680713" y="1448514"/>
            <a:ext cx="1769553" cy="1921839"/>
          </a:xfrm>
          <a:custGeom>
            <a:avLst/>
            <a:gdLst>
              <a:gd name="connsiteX0" fmla="*/ 1784926 w 2359404"/>
              <a:gd name="connsiteY0" fmla="*/ 0 h 2562452"/>
              <a:gd name="connsiteX1" fmla="*/ 2359404 w 2359404"/>
              <a:gd name="connsiteY1" fmla="*/ 813736 h 2562452"/>
              <a:gd name="connsiteX2" fmla="*/ 2166017 w 2359404"/>
              <a:gd name="connsiteY2" fmla="*/ 813736 h 2562452"/>
              <a:gd name="connsiteX3" fmla="*/ 2166017 w 2359404"/>
              <a:gd name="connsiteY3" fmla="*/ 1858654 h 2562452"/>
              <a:gd name="connsiteX4" fmla="*/ 1462217 w 2359404"/>
              <a:gd name="connsiteY4" fmla="*/ 2562452 h 2562452"/>
              <a:gd name="connsiteX5" fmla="*/ 0 w 2359404"/>
              <a:gd name="connsiteY5" fmla="*/ 2562452 h 2562452"/>
              <a:gd name="connsiteX6" fmla="*/ 0 w 2359404"/>
              <a:gd name="connsiteY6" fmla="*/ 2182818 h 2562452"/>
              <a:gd name="connsiteX7" fmla="*/ 1332863 w 2359404"/>
              <a:gd name="connsiteY7" fmla="*/ 2182818 h 2562452"/>
              <a:gd name="connsiteX8" fmla="*/ 1786383 w 2359404"/>
              <a:gd name="connsiteY8" fmla="*/ 1729299 h 2562452"/>
              <a:gd name="connsiteX9" fmla="*/ 1786383 w 2359404"/>
              <a:gd name="connsiteY9" fmla="*/ 813736 h 2562452"/>
              <a:gd name="connsiteX10" fmla="*/ 1784926 w 2359404"/>
              <a:gd name="connsiteY10" fmla="*/ 813736 h 2562452"/>
              <a:gd name="connsiteX11" fmla="*/ 1784926 w 2359404"/>
              <a:gd name="connsiteY11" fmla="*/ 0 h 256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59404" h="2562452">
                <a:moveTo>
                  <a:pt x="1784926" y="0"/>
                </a:moveTo>
                <a:lnTo>
                  <a:pt x="2359404" y="813736"/>
                </a:lnTo>
                <a:lnTo>
                  <a:pt x="2166017" y="813736"/>
                </a:lnTo>
                <a:lnTo>
                  <a:pt x="2166017" y="1858654"/>
                </a:lnTo>
                <a:cubicBezTo>
                  <a:pt x="2166017" y="2247351"/>
                  <a:pt x="1850916" y="2562452"/>
                  <a:pt x="1462217" y="2562452"/>
                </a:cubicBezTo>
                <a:lnTo>
                  <a:pt x="0" y="2562452"/>
                </a:lnTo>
                <a:lnTo>
                  <a:pt x="0" y="2182818"/>
                </a:lnTo>
                <a:lnTo>
                  <a:pt x="1332863" y="2182818"/>
                </a:lnTo>
                <a:cubicBezTo>
                  <a:pt x="1583336" y="2182818"/>
                  <a:pt x="1786383" y="1979771"/>
                  <a:pt x="1786383" y="1729299"/>
                </a:cubicBezTo>
                <a:lnTo>
                  <a:pt x="1786383" y="813736"/>
                </a:lnTo>
                <a:lnTo>
                  <a:pt x="1784926" y="813736"/>
                </a:lnTo>
                <a:lnTo>
                  <a:pt x="178492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8" name="Freeform: Shape 185"/>
          <p:cNvSpPr/>
          <p:nvPr/>
        </p:nvSpPr>
        <p:spPr>
          <a:xfrm>
            <a:off x="2739675" y="1977605"/>
            <a:ext cx="1179842" cy="1515454"/>
          </a:xfrm>
          <a:custGeom>
            <a:avLst/>
            <a:gdLst>
              <a:gd name="connsiteX0" fmla="*/ 773036 w 1573123"/>
              <a:gd name="connsiteY0" fmla="*/ 0 h 2020605"/>
              <a:gd name="connsiteX1" fmla="*/ 1573123 w 1573123"/>
              <a:gd name="connsiteY1" fmla="*/ 0 h 2020605"/>
              <a:gd name="connsiteX2" fmla="*/ 1573123 w 1573123"/>
              <a:gd name="connsiteY2" fmla="*/ 379634 h 2020605"/>
              <a:gd name="connsiteX3" fmla="*/ 873080 w 1573123"/>
              <a:gd name="connsiteY3" fmla="*/ 379634 h 2020605"/>
              <a:gd name="connsiteX4" fmla="*/ 573636 w 1573123"/>
              <a:gd name="connsiteY4" fmla="*/ 679078 h 2020605"/>
              <a:gd name="connsiteX5" fmla="*/ 573636 w 1573123"/>
              <a:gd name="connsiteY5" fmla="*/ 1206869 h 2020605"/>
              <a:gd name="connsiteX6" fmla="*/ 574478 w 1573123"/>
              <a:gd name="connsiteY6" fmla="*/ 1206869 h 2020605"/>
              <a:gd name="connsiteX7" fmla="*/ 574478 w 1573123"/>
              <a:gd name="connsiteY7" fmla="*/ 2020605 h 2020605"/>
              <a:gd name="connsiteX8" fmla="*/ 0 w 1573123"/>
              <a:gd name="connsiteY8" fmla="*/ 1206869 h 2020605"/>
              <a:gd name="connsiteX9" fmla="*/ 182752 w 1573123"/>
              <a:gd name="connsiteY9" fmla="*/ 1206869 h 2020605"/>
              <a:gd name="connsiteX10" fmla="*/ 182752 w 1573123"/>
              <a:gd name="connsiteY10" fmla="*/ 590284 h 2020605"/>
              <a:gd name="connsiteX11" fmla="*/ 773036 w 1573123"/>
              <a:gd name="connsiteY11" fmla="*/ 0 h 202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3123" h="2020605">
                <a:moveTo>
                  <a:pt x="773036" y="0"/>
                </a:moveTo>
                <a:lnTo>
                  <a:pt x="1573123" y="0"/>
                </a:lnTo>
                <a:lnTo>
                  <a:pt x="1573123" y="379634"/>
                </a:lnTo>
                <a:lnTo>
                  <a:pt x="873080" y="379634"/>
                </a:lnTo>
                <a:cubicBezTo>
                  <a:pt x="707701" y="379634"/>
                  <a:pt x="573636" y="513699"/>
                  <a:pt x="573636" y="679078"/>
                </a:cubicBezTo>
                <a:lnTo>
                  <a:pt x="573636" y="1206869"/>
                </a:lnTo>
                <a:lnTo>
                  <a:pt x="574478" y="1206869"/>
                </a:lnTo>
                <a:lnTo>
                  <a:pt x="574478" y="2020605"/>
                </a:lnTo>
                <a:lnTo>
                  <a:pt x="0" y="1206869"/>
                </a:lnTo>
                <a:lnTo>
                  <a:pt x="182752" y="1206869"/>
                </a:lnTo>
                <a:lnTo>
                  <a:pt x="182752" y="590284"/>
                </a:lnTo>
                <a:cubicBezTo>
                  <a:pt x="182752" y="264279"/>
                  <a:pt x="447031" y="0"/>
                  <a:pt x="773036" y="0"/>
                </a:cubicBezTo>
                <a:close/>
              </a:path>
            </a:pathLst>
          </a:custGeom>
          <a:solidFill>
            <a:srgbClr val="768EA9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grpSp>
        <p:nvGrpSpPr>
          <p:cNvPr id="9" name="Group 163"/>
          <p:cNvGrpSpPr/>
          <p:nvPr/>
        </p:nvGrpSpPr>
        <p:grpSpPr>
          <a:xfrm>
            <a:off x="439186" y="1392937"/>
            <a:ext cx="2300489" cy="755243"/>
            <a:chOff x="8328246" y="2276873"/>
            <a:chExt cx="2198694" cy="1006991"/>
          </a:xfrm>
        </p:grpSpPr>
        <p:sp>
          <p:nvSpPr>
            <p:cNvPr id="19" name="TextBox 164"/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20" name="TextBox 165"/>
            <p:cNvSpPr txBox="1">
              <a:spLocks/>
            </p:cNvSpPr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360000" bIns="0" anchor="ctr">
              <a:normAutofit fontScale="925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</p:grpSp>
      <p:grpSp>
        <p:nvGrpSpPr>
          <p:cNvPr id="10" name="Group 166"/>
          <p:cNvGrpSpPr/>
          <p:nvPr/>
        </p:nvGrpSpPr>
        <p:grpSpPr>
          <a:xfrm>
            <a:off x="6450266" y="1392937"/>
            <a:ext cx="2069418" cy="755243"/>
            <a:chOff x="1197898" y="2503545"/>
            <a:chExt cx="2198693" cy="1006991"/>
          </a:xfrm>
        </p:grpSpPr>
        <p:sp>
          <p:nvSpPr>
            <p:cNvPr id="17" name="TextBox 179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18" name="TextBox 181"/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 fontScale="92500" lnSpcReduction="2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</p:grpSp>
      <p:grpSp>
        <p:nvGrpSpPr>
          <p:cNvPr id="11" name="Group 182"/>
          <p:cNvGrpSpPr/>
          <p:nvPr/>
        </p:nvGrpSpPr>
        <p:grpSpPr>
          <a:xfrm>
            <a:off x="439186" y="2998531"/>
            <a:ext cx="2300489" cy="755243"/>
            <a:chOff x="8328246" y="2276873"/>
            <a:chExt cx="2198694" cy="1006991"/>
          </a:xfrm>
        </p:grpSpPr>
        <p:sp>
          <p:nvSpPr>
            <p:cNvPr id="15" name="TextBox 183"/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16" name="TextBox 184"/>
            <p:cNvSpPr txBox="1">
              <a:spLocks/>
            </p:cNvSpPr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360000" bIns="0" anchor="ctr">
              <a:normAutofit fontScale="925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</p:grpSp>
      <p:grpSp>
        <p:nvGrpSpPr>
          <p:cNvPr id="12" name="Group 186"/>
          <p:cNvGrpSpPr/>
          <p:nvPr/>
        </p:nvGrpSpPr>
        <p:grpSpPr>
          <a:xfrm>
            <a:off x="6450266" y="2998531"/>
            <a:ext cx="2069418" cy="755243"/>
            <a:chOff x="1197898" y="2503545"/>
            <a:chExt cx="2198693" cy="1006991"/>
          </a:xfrm>
        </p:grpSpPr>
        <p:sp>
          <p:nvSpPr>
            <p:cNvPr id="13" name="TextBox 188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14" name="TextBox 190"/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 fontScale="92500" lnSpcReduction="2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493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3275856" y="3257969"/>
            <a:ext cx="2639942" cy="1122982"/>
            <a:chOff x="5334003" y="2343151"/>
            <a:chExt cx="2892411" cy="1230379"/>
          </a:xfrm>
        </p:grpSpPr>
        <p:sp>
          <p:nvSpPr>
            <p:cNvPr id="29" name="Oval 14"/>
            <p:cNvSpPr/>
            <p:nvPr/>
          </p:nvSpPr>
          <p:spPr>
            <a:xfrm>
              <a:off x="5334003" y="2343151"/>
              <a:ext cx="2892411" cy="12303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30" name="Oval 13"/>
            <p:cNvSpPr/>
            <p:nvPr/>
          </p:nvSpPr>
          <p:spPr>
            <a:xfrm>
              <a:off x="5693535" y="2496091"/>
              <a:ext cx="2173345" cy="9245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31" name="Oval 12"/>
            <p:cNvSpPr/>
            <p:nvPr/>
          </p:nvSpPr>
          <p:spPr>
            <a:xfrm>
              <a:off x="5968064" y="2612871"/>
              <a:ext cx="1624284" cy="69094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32" name="Oval 10"/>
            <p:cNvSpPr/>
            <p:nvPr/>
          </p:nvSpPr>
          <p:spPr>
            <a:xfrm>
              <a:off x="6306170" y="2742808"/>
              <a:ext cx="948070" cy="4310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</p:grpSp>
      <p:grpSp>
        <p:nvGrpSpPr>
          <p:cNvPr id="5" name="Group 79"/>
          <p:cNvGrpSpPr/>
          <p:nvPr/>
        </p:nvGrpSpPr>
        <p:grpSpPr>
          <a:xfrm>
            <a:off x="4705496" y="2326865"/>
            <a:ext cx="1085216" cy="1508808"/>
            <a:chOff x="2622651" y="2286465"/>
            <a:chExt cx="1101722" cy="1531746"/>
          </a:xfrm>
        </p:grpSpPr>
        <p:sp>
          <p:nvSpPr>
            <p:cNvPr id="27" name="Rectangle 17"/>
            <p:cNvSpPr/>
            <p:nvPr/>
          </p:nvSpPr>
          <p:spPr>
            <a:xfrm>
              <a:off x="2646144" y="2310520"/>
              <a:ext cx="44872" cy="15076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8" name="Freeform: Shape 20"/>
            <p:cNvSpPr/>
            <p:nvPr/>
          </p:nvSpPr>
          <p:spPr>
            <a:xfrm flipV="1">
              <a:off x="2622651" y="2286465"/>
              <a:ext cx="1101722" cy="780022"/>
            </a:xfrm>
            <a:custGeom>
              <a:avLst/>
              <a:gdLst>
                <a:gd name="connsiteX0" fmla="*/ 0 w 1403183"/>
                <a:gd name="connsiteY0" fmla="*/ 82868 h 993459"/>
                <a:gd name="connsiteX1" fmla="*/ 89060 w 1403183"/>
                <a:gd name="connsiteY1" fmla="*/ 82868 h 993459"/>
                <a:gd name="connsiteX2" fmla="*/ 0 w 1403183"/>
                <a:gd name="connsiteY2" fmla="*/ 0 h 993459"/>
                <a:gd name="connsiteX3" fmla="*/ 0 w 1403183"/>
                <a:gd name="connsiteY3" fmla="*/ 993459 h 993459"/>
                <a:gd name="connsiteX4" fmla="*/ 891540 w 1403183"/>
                <a:gd name="connsiteY4" fmla="*/ 993459 h 993459"/>
                <a:gd name="connsiteX5" fmla="*/ 1272540 w 1403183"/>
                <a:gd name="connsiteY5" fmla="*/ 993459 h 993459"/>
                <a:gd name="connsiteX6" fmla="*/ 1403183 w 1403183"/>
                <a:gd name="connsiteY6" fmla="*/ 993459 h 993459"/>
                <a:gd name="connsiteX7" fmla="*/ 1300854 w 1403183"/>
                <a:gd name="connsiteY7" fmla="*/ 82868 h 993459"/>
                <a:gd name="connsiteX8" fmla="*/ 891540 w 1403183"/>
                <a:gd name="connsiteY8" fmla="*/ 82868 h 993459"/>
                <a:gd name="connsiteX9" fmla="*/ 891540 w 1403183"/>
                <a:gd name="connsiteY9" fmla="*/ 82869 h 993459"/>
                <a:gd name="connsiteX10" fmla="*/ 0 w 1403183"/>
                <a:gd name="connsiteY10" fmla="*/ 82869 h 99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3183" h="993459">
                  <a:moveTo>
                    <a:pt x="0" y="82868"/>
                  </a:moveTo>
                  <a:lnTo>
                    <a:pt x="89060" y="82868"/>
                  </a:lnTo>
                  <a:lnTo>
                    <a:pt x="0" y="0"/>
                  </a:lnTo>
                  <a:close/>
                  <a:moveTo>
                    <a:pt x="0" y="993459"/>
                  </a:moveTo>
                  <a:lnTo>
                    <a:pt x="891540" y="993459"/>
                  </a:lnTo>
                  <a:lnTo>
                    <a:pt x="1272540" y="993459"/>
                  </a:lnTo>
                  <a:lnTo>
                    <a:pt x="1403183" y="993459"/>
                  </a:lnTo>
                  <a:lnTo>
                    <a:pt x="1300854" y="82868"/>
                  </a:lnTo>
                  <a:lnTo>
                    <a:pt x="891540" y="82868"/>
                  </a:lnTo>
                  <a:lnTo>
                    <a:pt x="891540" y="82869"/>
                  </a:lnTo>
                  <a:lnTo>
                    <a:pt x="0" y="828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</p:grpSp>
      <p:grpSp>
        <p:nvGrpSpPr>
          <p:cNvPr id="6" name="Group 80"/>
          <p:cNvGrpSpPr/>
          <p:nvPr/>
        </p:nvGrpSpPr>
        <p:grpSpPr>
          <a:xfrm>
            <a:off x="4586830" y="1383618"/>
            <a:ext cx="1085216" cy="2452778"/>
            <a:chOff x="2502174" y="1328876"/>
            <a:chExt cx="1101721" cy="2490069"/>
          </a:xfrm>
        </p:grpSpPr>
        <p:sp>
          <p:nvSpPr>
            <p:cNvPr id="25" name="Rectangle 16"/>
            <p:cNvSpPr/>
            <p:nvPr/>
          </p:nvSpPr>
          <p:spPr>
            <a:xfrm>
              <a:off x="2536577" y="1379731"/>
              <a:ext cx="44872" cy="24392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6" name="Freeform: Shape 15"/>
            <p:cNvSpPr/>
            <p:nvPr/>
          </p:nvSpPr>
          <p:spPr>
            <a:xfrm flipV="1">
              <a:off x="2502174" y="1328876"/>
              <a:ext cx="1101721" cy="780022"/>
            </a:xfrm>
            <a:custGeom>
              <a:avLst/>
              <a:gdLst>
                <a:gd name="connsiteX0" fmla="*/ 0 w 1403183"/>
                <a:gd name="connsiteY0" fmla="*/ 82868 h 993459"/>
                <a:gd name="connsiteX1" fmla="*/ 89060 w 1403183"/>
                <a:gd name="connsiteY1" fmla="*/ 82868 h 993459"/>
                <a:gd name="connsiteX2" fmla="*/ 0 w 1403183"/>
                <a:gd name="connsiteY2" fmla="*/ 0 h 993459"/>
                <a:gd name="connsiteX3" fmla="*/ 0 w 1403183"/>
                <a:gd name="connsiteY3" fmla="*/ 993459 h 993459"/>
                <a:gd name="connsiteX4" fmla="*/ 891540 w 1403183"/>
                <a:gd name="connsiteY4" fmla="*/ 993459 h 993459"/>
                <a:gd name="connsiteX5" fmla="*/ 1272540 w 1403183"/>
                <a:gd name="connsiteY5" fmla="*/ 993459 h 993459"/>
                <a:gd name="connsiteX6" fmla="*/ 1403183 w 1403183"/>
                <a:gd name="connsiteY6" fmla="*/ 993459 h 993459"/>
                <a:gd name="connsiteX7" fmla="*/ 1300854 w 1403183"/>
                <a:gd name="connsiteY7" fmla="*/ 82868 h 993459"/>
                <a:gd name="connsiteX8" fmla="*/ 891540 w 1403183"/>
                <a:gd name="connsiteY8" fmla="*/ 82868 h 993459"/>
                <a:gd name="connsiteX9" fmla="*/ 891540 w 1403183"/>
                <a:gd name="connsiteY9" fmla="*/ 82869 h 993459"/>
                <a:gd name="connsiteX10" fmla="*/ 0 w 1403183"/>
                <a:gd name="connsiteY10" fmla="*/ 82869 h 99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3183" h="993459">
                  <a:moveTo>
                    <a:pt x="0" y="82868"/>
                  </a:moveTo>
                  <a:lnTo>
                    <a:pt x="89060" y="82868"/>
                  </a:lnTo>
                  <a:lnTo>
                    <a:pt x="0" y="0"/>
                  </a:lnTo>
                  <a:close/>
                  <a:moveTo>
                    <a:pt x="0" y="993459"/>
                  </a:moveTo>
                  <a:lnTo>
                    <a:pt x="891540" y="993459"/>
                  </a:lnTo>
                  <a:lnTo>
                    <a:pt x="1272540" y="993459"/>
                  </a:lnTo>
                  <a:lnTo>
                    <a:pt x="1403183" y="993459"/>
                  </a:lnTo>
                  <a:lnTo>
                    <a:pt x="1300854" y="82868"/>
                  </a:lnTo>
                  <a:lnTo>
                    <a:pt x="891540" y="82868"/>
                  </a:lnTo>
                  <a:lnTo>
                    <a:pt x="891540" y="82869"/>
                  </a:lnTo>
                  <a:lnTo>
                    <a:pt x="0" y="828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</p:grpSp>
      <p:grpSp>
        <p:nvGrpSpPr>
          <p:cNvPr id="7" name="Group 78"/>
          <p:cNvGrpSpPr/>
          <p:nvPr/>
        </p:nvGrpSpPr>
        <p:grpSpPr>
          <a:xfrm>
            <a:off x="3307145" y="2417860"/>
            <a:ext cx="1096657" cy="1429683"/>
            <a:chOff x="1203017" y="2378842"/>
            <a:chExt cx="1113327" cy="1451419"/>
          </a:xfrm>
        </p:grpSpPr>
        <p:sp>
          <p:nvSpPr>
            <p:cNvPr id="23" name="Rectangle 18"/>
            <p:cNvSpPr/>
            <p:nvPr/>
          </p:nvSpPr>
          <p:spPr>
            <a:xfrm rot="21265749">
              <a:off x="2273267" y="2400409"/>
              <a:ext cx="43077" cy="142985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4" name="Freeform: Shape 21"/>
            <p:cNvSpPr/>
            <p:nvPr/>
          </p:nvSpPr>
          <p:spPr>
            <a:xfrm rot="21293750" flipH="1" flipV="1">
              <a:off x="1203017" y="2378842"/>
              <a:ext cx="1101721" cy="780022"/>
            </a:xfrm>
            <a:custGeom>
              <a:avLst/>
              <a:gdLst>
                <a:gd name="connsiteX0" fmla="*/ 0 w 1403183"/>
                <a:gd name="connsiteY0" fmla="*/ 82868 h 993459"/>
                <a:gd name="connsiteX1" fmla="*/ 89060 w 1403183"/>
                <a:gd name="connsiteY1" fmla="*/ 82868 h 993459"/>
                <a:gd name="connsiteX2" fmla="*/ 0 w 1403183"/>
                <a:gd name="connsiteY2" fmla="*/ 0 h 993459"/>
                <a:gd name="connsiteX3" fmla="*/ 0 w 1403183"/>
                <a:gd name="connsiteY3" fmla="*/ 993459 h 993459"/>
                <a:gd name="connsiteX4" fmla="*/ 891540 w 1403183"/>
                <a:gd name="connsiteY4" fmla="*/ 993459 h 993459"/>
                <a:gd name="connsiteX5" fmla="*/ 1272540 w 1403183"/>
                <a:gd name="connsiteY5" fmla="*/ 993459 h 993459"/>
                <a:gd name="connsiteX6" fmla="*/ 1403183 w 1403183"/>
                <a:gd name="connsiteY6" fmla="*/ 993459 h 993459"/>
                <a:gd name="connsiteX7" fmla="*/ 1300854 w 1403183"/>
                <a:gd name="connsiteY7" fmla="*/ 82868 h 993459"/>
                <a:gd name="connsiteX8" fmla="*/ 891540 w 1403183"/>
                <a:gd name="connsiteY8" fmla="*/ 82868 h 993459"/>
                <a:gd name="connsiteX9" fmla="*/ 891540 w 1403183"/>
                <a:gd name="connsiteY9" fmla="*/ 82869 h 993459"/>
                <a:gd name="connsiteX10" fmla="*/ 0 w 1403183"/>
                <a:gd name="connsiteY10" fmla="*/ 82869 h 99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3183" h="993459">
                  <a:moveTo>
                    <a:pt x="0" y="82868"/>
                  </a:moveTo>
                  <a:lnTo>
                    <a:pt x="89060" y="82868"/>
                  </a:lnTo>
                  <a:lnTo>
                    <a:pt x="0" y="0"/>
                  </a:lnTo>
                  <a:close/>
                  <a:moveTo>
                    <a:pt x="0" y="993459"/>
                  </a:moveTo>
                  <a:lnTo>
                    <a:pt x="891540" y="993459"/>
                  </a:lnTo>
                  <a:lnTo>
                    <a:pt x="1272540" y="993459"/>
                  </a:lnTo>
                  <a:lnTo>
                    <a:pt x="1403183" y="993459"/>
                  </a:lnTo>
                  <a:lnTo>
                    <a:pt x="1300854" y="82868"/>
                  </a:lnTo>
                  <a:lnTo>
                    <a:pt x="891540" y="82868"/>
                  </a:lnTo>
                  <a:lnTo>
                    <a:pt x="891540" y="82869"/>
                  </a:lnTo>
                  <a:lnTo>
                    <a:pt x="0" y="82869"/>
                  </a:lnTo>
                  <a:close/>
                </a:path>
              </a:pathLst>
            </a:custGeom>
            <a:solidFill>
              <a:srgbClr val="768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</p:grpSp>
      <p:grpSp>
        <p:nvGrpSpPr>
          <p:cNvPr id="8" name="Group 77"/>
          <p:cNvGrpSpPr/>
          <p:nvPr/>
        </p:nvGrpSpPr>
        <p:grpSpPr>
          <a:xfrm>
            <a:off x="3399551" y="1598882"/>
            <a:ext cx="1098641" cy="2256459"/>
            <a:chOff x="1296829" y="1547414"/>
            <a:chExt cx="1115341" cy="2290765"/>
          </a:xfrm>
        </p:grpSpPr>
        <p:sp>
          <p:nvSpPr>
            <p:cNvPr id="21" name="Rectangle 19"/>
            <p:cNvSpPr/>
            <p:nvPr/>
          </p:nvSpPr>
          <p:spPr>
            <a:xfrm rot="21426202">
              <a:off x="2369093" y="1554149"/>
              <a:ext cx="43077" cy="22840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2" name="Freeform: Shape 22"/>
            <p:cNvSpPr/>
            <p:nvPr/>
          </p:nvSpPr>
          <p:spPr>
            <a:xfrm rot="21430906" flipH="1" flipV="1">
              <a:off x="1296829" y="1547414"/>
              <a:ext cx="1101721" cy="780022"/>
            </a:xfrm>
            <a:custGeom>
              <a:avLst/>
              <a:gdLst>
                <a:gd name="connsiteX0" fmla="*/ 0 w 1403183"/>
                <a:gd name="connsiteY0" fmla="*/ 82868 h 993459"/>
                <a:gd name="connsiteX1" fmla="*/ 89060 w 1403183"/>
                <a:gd name="connsiteY1" fmla="*/ 82868 h 993459"/>
                <a:gd name="connsiteX2" fmla="*/ 0 w 1403183"/>
                <a:gd name="connsiteY2" fmla="*/ 0 h 993459"/>
                <a:gd name="connsiteX3" fmla="*/ 0 w 1403183"/>
                <a:gd name="connsiteY3" fmla="*/ 993459 h 993459"/>
                <a:gd name="connsiteX4" fmla="*/ 891540 w 1403183"/>
                <a:gd name="connsiteY4" fmla="*/ 993459 h 993459"/>
                <a:gd name="connsiteX5" fmla="*/ 1272540 w 1403183"/>
                <a:gd name="connsiteY5" fmla="*/ 993459 h 993459"/>
                <a:gd name="connsiteX6" fmla="*/ 1403183 w 1403183"/>
                <a:gd name="connsiteY6" fmla="*/ 993459 h 993459"/>
                <a:gd name="connsiteX7" fmla="*/ 1300854 w 1403183"/>
                <a:gd name="connsiteY7" fmla="*/ 82868 h 993459"/>
                <a:gd name="connsiteX8" fmla="*/ 891540 w 1403183"/>
                <a:gd name="connsiteY8" fmla="*/ 82868 h 993459"/>
                <a:gd name="connsiteX9" fmla="*/ 891540 w 1403183"/>
                <a:gd name="connsiteY9" fmla="*/ 82869 h 993459"/>
                <a:gd name="connsiteX10" fmla="*/ 0 w 1403183"/>
                <a:gd name="connsiteY10" fmla="*/ 82869 h 99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3183" h="993459">
                  <a:moveTo>
                    <a:pt x="0" y="82868"/>
                  </a:moveTo>
                  <a:lnTo>
                    <a:pt x="89060" y="82868"/>
                  </a:lnTo>
                  <a:lnTo>
                    <a:pt x="0" y="0"/>
                  </a:lnTo>
                  <a:close/>
                  <a:moveTo>
                    <a:pt x="0" y="993459"/>
                  </a:moveTo>
                  <a:lnTo>
                    <a:pt x="891540" y="993459"/>
                  </a:lnTo>
                  <a:lnTo>
                    <a:pt x="1272540" y="993459"/>
                  </a:lnTo>
                  <a:lnTo>
                    <a:pt x="1403183" y="993459"/>
                  </a:lnTo>
                  <a:lnTo>
                    <a:pt x="1300854" y="82868"/>
                  </a:lnTo>
                  <a:lnTo>
                    <a:pt x="891540" y="82868"/>
                  </a:lnTo>
                  <a:lnTo>
                    <a:pt x="891540" y="82869"/>
                  </a:lnTo>
                  <a:lnTo>
                    <a:pt x="0" y="828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</p:grpSp>
      <p:sp>
        <p:nvSpPr>
          <p:cNvPr id="9" name="Oval 24"/>
          <p:cNvSpPr>
            <a:spLocks/>
          </p:cNvSpPr>
          <p:nvPr/>
        </p:nvSpPr>
        <p:spPr bwMode="auto">
          <a:xfrm flipH="1">
            <a:off x="678992" y="1874484"/>
            <a:ext cx="145189" cy="145192"/>
          </a:xfrm>
          <a:prstGeom prst="ellipse">
            <a:avLst/>
          </a:prstGeom>
          <a:solidFill>
            <a:srgbClr val="768E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10" name="Oval 27"/>
          <p:cNvSpPr>
            <a:spLocks/>
          </p:cNvSpPr>
          <p:nvPr/>
        </p:nvSpPr>
        <p:spPr bwMode="auto">
          <a:xfrm flipH="1">
            <a:off x="678992" y="2560482"/>
            <a:ext cx="145189" cy="14519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11" name="Oval 30"/>
          <p:cNvSpPr>
            <a:spLocks/>
          </p:cNvSpPr>
          <p:nvPr/>
        </p:nvSpPr>
        <p:spPr bwMode="auto">
          <a:xfrm flipH="1">
            <a:off x="8387251" y="1851670"/>
            <a:ext cx="145189" cy="145192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12" name="Oval 33"/>
          <p:cNvSpPr>
            <a:spLocks/>
          </p:cNvSpPr>
          <p:nvPr/>
        </p:nvSpPr>
        <p:spPr bwMode="auto">
          <a:xfrm flipH="1">
            <a:off x="8387251" y="2537798"/>
            <a:ext cx="145189" cy="145192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13" name="TextBox 148"/>
          <p:cNvSpPr txBox="1">
            <a:spLocks/>
          </p:cNvSpPr>
          <p:nvPr/>
        </p:nvSpPr>
        <p:spPr bwMode="auto">
          <a:xfrm>
            <a:off x="4646672" y="1383618"/>
            <a:ext cx="900941" cy="688289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1">
            <a:normAutofit/>
          </a:bodyPr>
          <a:lstStyle/>
          <a:p>
            <a:pPr latinLnBrk="0"/>
            <a:r>
              <a:rPr lang="zh-CN" altLang="en-US" sz="1400" dirty="0">
                <a:effectLst/>
                <a:latin typeface="印品黑体" panose="00000500000000000000" pitchFamily="2" charset="-122"/>
                <a:ea typeface="印品黑体" panose="00000500000000000000" pitchFamily="2" charset="-122"/>
              </a:rPr>
              <a:t>标题文本</a:t>
            </a:r>
            <a:br>
              <a:rPr lang="zh-CN" altLang="en-US" sz="1400" dirty="0">
                <a:effectLst/>
                <a:latin typeface="印品黑体" panose="00000500000000000000" pitchFamily="2" charset="-122"/>
                <a:ea typeface="印品黑体" panose="00000500000000000000" pitchFamily="2" charset="-122"/>
              </a:rPr>
            </a:br>
            <a:r>
              <a:rPr lang="zh-CN" altLang="en-US" sz="1400" dirty="0">
                <a:effectLst/>
                <a:latin typeface="印品黑体" panose="00000500000000000000" pitchFamily="2" charset="-122"/>
                <a:ea typeface="印品黑体" panose="00000500000000000000" pitchFamily="2" charset="-122"/>
              </a:rPr>
              <a:t>预设</a:t>
            </a:r>
          </a:p>
        </p:txBody>
      </p:sp>
      <p:sp>
        <p:nvSpPr>
          <p:cNvPr id="14" name="TextBox 149"/>
          <p:cNvSpPr txBox="1">
            <a:spLocks/>
          </p:cNvSpPr>
          <p:nvPr/>
        </p:nvSpPr>
        <p:spPr bwMode="auto">
          <a:xfrm>
            <a:off x="4768621" y="2326865"/>
            <a:ext cx="900941" cy="689624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1">
            <a:normAutofit/>
          </a:bodyPr>
          <a:lstStyle/>
          <a:p>
            <a:pPr latinLnBrk="0"/>
            <a:r>
              <a:rPr lang="zh-CN" altLang="en-US" sz="1400" dirty="0">
                <a:effectLst/>
                <a:latin typeface="印品黑体" panose="00000500000000000000" pitchFamily="2" charset="-122"/>
                <a:ea typeface="印品黑体" panose="00000500000000000000" pitchFamily="2" charset="-122"/>
              </a:rPr>
              <a:t>标题文本</a:t>
            </a:r>
            <a:br>
              <a:rPr lang="zh-CN" altLang="en-US" sz="1400" dirty="0">
                <a:effectLst/>
                <a:latin typeface="印品黑体" panose="00000500000000000000" pitchFamily="2" charset="-122"/>
                <a:ea typeface="印品黑体" panose="00000500000000000000" pitchFamily="2" charset="-122"/>
              </a:rPr>
            </a:br>
            <a:r>
              <a:rPr lang="zh-CN" altLang="en-US" sz="1400" dirty="0">
                <a:effectLst/>
                <a:latin typeface="印品黑体" panose="00000500000000000000" pitchFamily="2" charset="-122"/>
                <a:ea typeface="印品黑体" panose="00000500000000000000" pitchFamily="2" charset="-122"/>
              </a:rPr>
              <a:t>预设</a:t>
            </a:r>
          </a:p>
        </p:txBody>
      </p:sp>
      <p:sp>
        <p:nvSpPr>
          <p:cNvPr id="15" name="TextBox 150"/>
          <p:cNvSpPr txBox="1">
            <a:spLocks/>
          </p:cNvSpPr>
          <p:nvPr/>
        </p:nvSpPr>
        <p:spPr bwMode="auto">
          <a:xfrm>
            <a:off x="3410420" y="2423615"/>
            <a:ext cx="900941" cy="664454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1">
            <a:normAutofit/>
          </a:bodyPr>
          <a:lstStyle/>
          <a:p>
            <a:pPr latinLnBrk="0"/>
            <a:r>
              <a:rPr lang="zh-CN" altLang="en-US" sz="1400" dirty="0">
                <a:effectLst/>
                <a:latin typeface="印品黑体" panose="00000500000000000000" pitchFamily="2" charset="-122"/>
                <a:ea typeface="印品黑体" panose="00000500000000000000" pitchFamily="2" charset="-122"/>
              </a:rPr>
              <a:t>标题文本</a:t>
            </a:r>
            <a:br>
              <a:rPr lang="zh-CN" altLang="en-US" sz="1400" dirty="0">
                <a:effectLst/>
                <a:latin typeface="印品黑体" panose="00000500000000000000" pitchFamily="2" charset="-122"/>
                <a:ea typeface="印品黑体" panose="00000500000000000000" pitchFamily="2" charset="-122"/>
              </a:rPr>
            </a:br>
            <a:r>
              <a:rPr lang="zh-CN" altLang="en-US" sz="1400" dirty="0">
                <a:effectLst/>
                <a:latin typeface="印品黑体" panose="00000500000000000000" pitchFamily="2" charset="-122"/>
                <a:ea typeface="印品黑体" panose="00000500000000000000" pitchFamily="2" charset="-122"/>
              </a:rPr>
              <a:t>预设</a:t>
            </a:r>
          </a:p>
        </p:txBody>
      </p:sp>
      <p:sp>
        <p:nvSpPr>
          <p:cNvPr id="16" name="TextBox 151"/>
          <p:cNvSpPr txBox="1">
            <a:spLocks/>
          </p:cNvSpPr>
          <p:nvPr/>
        </p:nvSpPr>
        <p:spPr bwMode="auto">
          <a:xfrm>
            <a:off x="3410421" y="1605882"/>
            <a:ext cx="1046948" cy="678146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1">
            <a:normAutofit/>
          </a:bodyPr>
          <a:lstStyle/>
          <a:p>
            <a:pPr latinLnBrk="0"/>
            <a:r>
              <a:rPr lang="zh-CN" altLang="en-US" sz="1400" dirty="0">
                <a:effectLst/>
                <a:latin typeface="印品黑体" panose="00000500000000000000" pitchFamily="2" charset="-122"/>
                <a:ea typeface="印品黑体" panose="00000500000000000000" pitchFamily="2" charset="-122"/>
              </a:rPr>
              <a:t>标题文本</a:t>
            </a:r>
            <a:br>
              <a:rPr lang="zh-CN" altLang="en-US" sz="1400" dirty="0">
                <a:effectLst/>
                <a:latin typeface="印品黑体" panose="00000500000000000000" pitchFamily="2" charset="-122"/>
                <a:ea typeface="印品黑体" panose="00000500000000000000" pitchFamily="2" charset="-122"/>
              </a:rPr>
            </a:br>
            <a:r>
              <a:rPr lang="zh-CN" altLang="en-US" sz="1400" dirty="0">
                <a:effectLst/>
                <a:latin typeface="印品黑体" panose="00000500000000000000" pitchFamily="2" charset="-122"/>
                <a:ea typeface="印品黑体" panose="00000500000000000000" pitchFamily="2" charset="-122"/>
              </a:rPr>
              <a:t>预设</a:t>
            </a:r>
          </a:p>
        </p:txBody>
      </p:sp>
      <p:sp>
        <p:nvSpPr>
          <p:cNvPr id="17" name="TextBox 32"/>
          <p:cNvSpPr txBox="1">
            <a:spLocks/>
          </p:cNvSpPr>
          <p:nvPr/>
        </p:nvSpPr>
        <p:spPr bwMode="auto">
          <a:xfrm>
            <a:off x="809866" y="1828658"/>
            <a:ext cx="2010944" cy="417134"/>
          </a:xfrm>
          <a:prstGeom prst="rect">
            <a:avLst/>
          </a:prstGeom>
          <a:noFill/>
          <a:extLst/>
        </p:spPr>
        <p:txBody>
          <a:bodyPr wrap="square" lIns="360000" tIns="46800" rIns="90000" bIns="46800">
            <a:normAutofit fontScale="77500" lnSpcReduction="20000"/>
          </a:bodyPr>
          <a:lstStyle/>
          <a:p>
            <a:pPr algn="l" latinLnBrk="0">
              <a:lnSpc>
                <a:spcPct val="120000"/>
              </a:lnSpc>
            </a:pPr>
            <a:r>
              <a:rPr lang="zh-CN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印品黑体" panose="00000500000000000000" pitchFamily="2" charset="-122"/>
                <a:ea typeface="印品黑体" panose="00000500000000000000" pitchFamily="2" charset="-122"/>
              </a:rPr>
              <a:t>此部分内容作为文字排版占位显示 </a:t>
            </a:r>
            <a:br>
              <a:rPr lang="zh-CN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印品黑体" panose="00000500000000000000" pitchFamily="2" charset="-122"/>
                <a:ea typeface="印品黑体" panose="00000500000000000000" pitchFamily="2" charset="-122"/>
              </a:rPr>
            </a:br>
            <a:r>
              <a:rPr lang="zh-CN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印品黑体" panose="00000500000000000000" pitchFamily="2" charset="-122"/>
                <a:ea typeface="印品黑体" panose="00000500000000000000" pitchFamily="2" charset="-122"/>
              </a:rPr>
              <a:t>（建议使用主题字体）</a:t>
            </a:r>
          </a:p>
        </p:txBody>
      </p:sp>
      <p:sp>
        <p:nvSpPr>
          <p:cNvPr id="18" name="TextBox 34"/>
          <p:cNvSpPr txBox="1">
            <a:spLocks/>
          </p:cNvSpPr>
          <p:nvPr/>
        </p:nvSpPr>
        <p:spPr bwMode="auto">
          <a:xfrm>
            <a:off x="869693" y="2514656"/>
            <a:ext cx="2010944" cy="417134"/>
          </a:xfrm>
          <a:prstGeom prst="rect">
            <a:avLst/>
          </a:prstGeom>
          <a:noFill/>
          <a:extLst/>
        </p:spPr>
        <p:txBody>
          <a:bodyPr wrap="square" lIns="360000" tIns="46800" rIns="90000" bIns="46800">
            <a:normAutofit fontScale="77500" lnSpcReduction="20000"/>
          </a:bodyPr>
          <a:lstStyle/>
          <a:p>
            <a:pPr algn="l" latinLnBrk="0">
              <a:lnSpc>
                <a:spcPct val="120000"/>
              </a:lnSpc>
            </a:pPr>
            <a:r>
              <a:rPr lang="zh-CN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印品黑体" panose="00000500000000000000" pitchFamily="2" charset="-122"/>
                <a:ea typeface="印品黑体" panose="00000500000000000000" pitchFamily="2" charset="-122"/>
              </a:rPr>
              <a:t>此部分内容作为文字排版占位显示</a:t>
            </a:r>
            <a:br>
              <a:rPr lang="zh-CN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印品黑体" panose="00000500000000000000" pitchFamily="2" charset="-122"/>
                <a:ea typeface="印品黑体" panose="00000500000000000000" pitchFamily="2" charset="-122"/>
              </a:rPr>
            </a:br>
            <a:r>
              <a:rPr lang="zh-CN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印品黑体" panose="00000500000000000000" pitchFamily="2" charset="-122"/>
                <a:ea typeface="印品黑体" panose="00000500000000000000" pitchFamily="2" charset="-122"/>
              </a:rPr>
              <a:t> （建议使用主题字体）</a:t>
            </a:r>
          </a:p>
        </p:txBody>
      </p:sp>
      <p:sp>
        <p:nvSpPr>
          <p:cNvPr id="19" name="TextBox 35"/>
          <p:cNvSpPr txBox="1">
            <a:spLocks/>
          </p:cNvSpPr>
          <p:nvPr/>
        </p:nvSpPr>
        <p:spPr bwMode="auto">
          <a:xfrm>
            <a:off x="6300192" y="1824920"/>
            <a:ext cx="2010944" cy="417134"/>
          </a:xfrm>
          <a:prstGeom prst="rect">
            <a:avLst/>
          </a:prstGeom>
          <a:noFill/>
          <a:extLst/>
        </p:spPr>
        <p:txBody>
          <a:bodyPr wrap="square" lIns="360000" tIns="46800" rIns="90000" bIns="46800">
            <a:normAutofit fontScale="77500" lnSpcReduction="20000"/>
          </a:bodyPr>
          <a:lstStyle/>
          <a:p>
            <a:pPr algn="l" latinLnBrk="0">
              <a:lnSpc>
                <a:spcPct val="120000"/>
              </a:lnSpc>
            </a:pPr>
            <a:r>
              <a:rPr lang="zh-CN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印品黑体" panose="00000500000000000000" pitchFamily="2" charset="-122"/>
                <a:ea typeface="印品黑体" panose="00000500000000000000" pitchFamily="2" charset="-122"/>
              </a:rPr>
              <a:t>此部分内容作为文字排版占位显示 </a:t>
            </a:r>
            <a:br>
              <a:rPr lang="zh-CN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印品黑体" panose="00000500000000000000" pitchFamily="2" charset="-122"/>
                <a:ea typeface="印品黑体" panose="00000500000000000000" pitchFamily="2" charset="-122"/>
              </a:rPr>
            </a:br>
            <a:r>
              <a:rPr lang="zh-CN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印品黑体" panose="00000500000000000000" pitchFamily="2" charset="-122"/>
                <a:ea typeface="印品黑体" panose="00000500000000000000" pitchFamily="2" charset="-122"/>
              </a:rPr>
              <a:t>（建议使用主题字体）</a:t>
            </a:r>
          </a:p>
        </p:txBody>
      </p:sp>
      <p:sp>
        <p:nvSpPr>
          <p:cNvPr id="20" name="TextBox 36"/>
          <p:cNvSpPr txBox="1">
            <a:spLocks/>
          </p:cNvSpPr>
          <p:nvPr/>
        </p:nvSpPr>
        <p:spPr bwMode="auto">
          <a:xfrm>
            <a:off x="6300192" y="2511047"/>
            <a:ext cx="2010944" cy="417134"/>
          </a:xfrm>
          <a:prstGeom prst="rect">
            <a:avLst/>
          </a:prstGeom>
          <a:noFill/>
          <a:extLst/>
        </p:spPr>
        <p:txBody>
          <a:bodyPr wrap="square" lIns="360000" tIns="46800" rIns="90000" bIns="46800">
            <a:normAutofit fontScale="77500" lnSpcReduction="20000"/>
          </a:bodyPr>
          <a:lstStyle/>
          <a:p>
            <a:pPr algn="l" latinLnBrk="0">
              <a:lnSpc>
                <a:spcPct val="120000"/>
              </a:lnSpc>
            </a:pPr>
            <a:r>
              <a:rPr lang="zh-CN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印品黑体" panose="00000500000000000000" pitchFamily="2" charset="-122"/>
                <a:ea typeface="印品黑体" panose="00000500000000000000" pitchFamily="2" charset="-122"/>
              </a:rPr>
              <a:t>此部分内容作为文字排版占位显示</a:t>
            </a:r>
            <a:br>
              <a:rPr lang="zh-CN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印品黑体" panose="00000500000000000000" pitchFamily="2" charset="-122"/>
                <a:ea typeface="印品黑体" panose="00000500000000000000" pitchFamily="2" charset="-122"/>
              </a:rPr>
            </a:br>
            <a:r>
              <a:rPr lang="zh-CN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印品黑体" panose="00000500000000000000" pitchFamily="2" charset="-122"/>
                <a:ea typeface="印品黑体" panose="00000500000000000000" pitchFamily="2" charset="-122"/>
              </a:rPr>
              <a:t> （建议使用主题字体）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55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/>
          <p:nvPr/>
        </p:nvGrpSpPr>
        <p:grpSpPr>
          <a:xfrm>
            <a:off x="683568" y="1231448"/>
            <a:ext cx="3764727" cy="3191017"/>
            <a:chOff x="6142590" y="1877313"/>
            <a:chExt cx="5019636" cy="4254689"/>
          </a:xfrm>
        </p:grpSpPr>
        <p:grpSp>
          <p:nvGrpSpPr>
            <p:cNvPr id="34" name="Group 2"/>
            <p:cNvGrpSpPr/>
            <p:nvPr/>
          </p:nvGrpSpPr>
          <p:grpSpPr>
            <a:xfrm>
              <a:off x="6764864" y="1877313"/>
              <a:ext cx="4388379" cy="1985631"/>
              <a:chOff x="892380" y="1579380"/>
              <a:chExt cx="4609093" cy="1985631"/>
            </a:xfrm>
          </p:grpSpPr>
          <p:cxnSp>
            <p:nvCxnSpPr>
              <p:cNvPr id="105" name="Straight Connector 73"/>
              <p:cNvCxnSpPr/>
              <p:nvPr/>
            </p:nvCxnSpPr>
            <p:spPr>
              <a:xfrm>
                <a:off x="892380" y="3565011"/>
                <a:ext cx="4609093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74"/>
              <p:cNvCxnSpPr/>
              <p:nvPr/>
            </p:nvCxnSpPr>
            <p:spPr>
              <a:xfrm>
                <a:off x="895190" y="3317169"/>
                <a:ext cx="4606283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75"/>
              <p:cNvCxnSpPr/>
              <p:nvPr/>
            </p:nvCxnSpPr>
            <p:spPr>
              <a:xfrm>
                <a:off x="895190" y="3069436"/>
                <a:ext cx="4605953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76"/>
              <p:cNvCxnSpPr/>
              <p:nvPr/>
            </p:nvCxnSpPr>
            <p:spPr>
              <a:xfrm>
                <a:off x="893200" y="2821703"/>
                <a:ext cx="4605953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77"/>
              <p:cNvCxnSpPr/>
              <p:nvPr/>
            </p:nvCxnSpPr>
            <p:spPr>
              <a:xfrm>
                <a:off x="893393" y="2573970"/>
                <a:ext cx="46057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78"/>
              <p:cNvCxnSpPr/>
              <p:nvPr/>
            </p:nvCxnSpPr>
            <p:spPr>
              <a:xfrm>
                <a:off x="895520" y="2325426"/>
                <a:ext cx="4603633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79"/>
              <p:cNvCxnSpPr/>
              <p:nvPr/>
            </p:nvCxnSpPr>
            <p:spPr>
              <a:xfrm>
                <a:off x="895459" y="2076344"/>
                <a:ext cx="4603694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80"/>
              <p:cNvCxnSpPr/>
              <p:nvPr/>
            </p:nvCxnSpPr>
            <p:spPr>
              <a:xfrm flipV="1">
                <a:off x="895520" y="1791938"/>
                <a:ext cx="4603633" cy="36029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81"/>
              <p:cNvCxnSpPr/>
              <p:nvPr/>
            </p:nvCxnSpPr>
            <p:spPr>
              <a:xfrm>
                <a:off x="895520" y="1579380"/>
                <a:ext cx="4603633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"/>
            <p:cNvSpPr txBox="1"/>
            <p:nvPr/>
          </p:nvSpPr>
          <p:spPr>
            <a:xfrm>
              <a:off x="7218208" y="5855003"/>
              <a:ext cx="646331" cy="276999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200" b="1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关键词</a:t>
              </a:r>
            </a:p>
          </p:txBody>
        </p:sp>
        <p:sp>
          <p:nvSpPr>
            <p:cNvPr id="36" name="TextBox 4"/>
            <p:cNvSpPr txBox="1"/>
            <p:nvPr/>
          </p:nvSpPr>
          <p:spPr>
            <a:xfrm>
              <a:off x="8337475" y="5855003"/>
              <a:ext cx="646331" cy="276999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200" b="1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关键词</a:t>
              </a:r>
            </a:p>
          </p:txBody>
        </p:sp>
        <p:sp>
          <p:nvSpPr>
            <p:cNvPr id="37" name="TextBox 5"/>
            <p:cNvSpPr txBox="1"/>
            <p:nvPr/>
          </p:nvSpPr>
          <p:spPr>
            <a:xfrm>
              <a:off x="9442151" y="5855003"/>
              <a:ext cx="646331" cy="276999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200" b="1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关键词</a:t>
              </a:r>
            </a:p>
          </p:txBody>
        </p:sp>
        <p:sp>
          <p:nvSpPr>
            <p:cNvPr id="38" name="TextBox 6"/>
            <p:cNvSpPr txBox="1"/>
            <p:nvPr/>
          </p:nvSpPr>
          <p:spPr>
            <a:xfrm>
              <a:off x="10496298" y="5855003"/>
              <a:ext cx="646331" cy="276999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200" b="1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关键词</a:t>
              </a:r>
            </a:p>
          </p:txBody>
        </p:sp>
        <p:grpSp>
          <p:nvGrpSpPr>
            <p:cNvPr id="39" name="Group 7"/>
            <p:cNvGrpSpPr/>
            <p:nvPr/>
          </p:nvGrpSpPr>
          <p:grpSpPr>
            <a:xfrm>
              <a:off x="6142590" y="2427116"/>
              <a:ext cx="607859" cy="3265151"/>
              <a:chOff x="6142578" y="2427114"/>
              <a:chExt cx="607858" cy="3265151"/>
            </a:xfrm>
          </p:grpSpPr>
          <p:sp>
            <p:nvSpPr>
              <p:cNvPr id="100" name="TextBox 68"/>
              <p:cNvSpPr txBox="1"/>
              <p:nvPr/>
            </p:nvSpPr>
            <p:spPr>
              <a:xfrm>
                <a:off x="6142578" y="5430655"/>
                <a:ext cx="607858" cy="261610"/>
              </a:xfrm>
              <a:prstGeom prst="rect">
                <a:avLst/>
              </a:prstGeom>
              <a:noFill/>
            </p:spPr>
            <p:txBody>
              <a:bodyPr wrap="none">
                <a:normAutofit fontScale="70000" lnSpcReduction="20000"/>
              </a:bodyPr>
              <a:lstStyle/>
              <a:p>
                <a:r>
                  <a:rPr lang="zh-CN" altLang="en-US" sz="1100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关键词</a:t>
                </a:r>
              </a:p>
            </p:txBody>
          </p:sp>
          <p:sp>
            <p:nvSpPr>
              <p:cNvPr id="101" name="TextBox 69"/>
              <p:cNvSpPr txBox="1"/>
              <p:nvPr/>
            </p:nvSpPr>
            <p:spPr>
              <a:xfrm>
                <a:off x="6142578" y="4695414"/>
                <a:ext cx="607858" cy="261610"/>
              </a:xfrm>
              <a:prstGeom prst="rect">
                <a:avLst/>
              </a:prstGeom>
              <a:noFill/>
            </p:spPr>
            <p:txBody>
              <a:bodyPr wrap="none">
                <a:normAutofit fontScale="70000" lnSpcReduction="20000"/>
              </a:bodyPr>
              <a:lstStyle/>
              <a:p>
                <a:r>
                  <a:rPr lang="zh-CN" altLang="en-US" sz="1100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关键词</a:t>
                </a:r>
              </a:p>
            </p:txBody>
          </p:sp>
          <p:sp>
            <p:nvSpPr>
              <p:cNvPr id="102" name="TextBox 70"/>
              <p:cNvSpPr txBox="1"/>
              <p:nvPr/>
            </p:nvSpPr>
            <p:spPr>
              <a:xfrm>
                <a:off x="6142578" y="3943193"/>
                <a:ext cx="607858" cy="261610"/>
              </a:xfrm>
              <a:prstGeom prst="rect">
                <a:avLst/>
              </a:prstGeom>
              <a:noFill/>
            </p:spPr>
            <p:txBody>
              <a:bodyPr wrap="none">
                <a:normAutofit fontScale="70000" lnSpcReduction="20000"/>
              </a:bodyPr>
              <a:lstStyle/>
              <a:p>
                <a:r>
                  <a:rPr lang="zh-CN" altLang="en-US" sz="1100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关键词</a:t>
                </a:r>
              </a:p>
            </p:txBody>
          </p:sp>
          <p:sp>
            <p:nvSpPr>
              <p:cNvPr id="103" name="TextBox 71"/>
              <p:cNvSpPr txBox="1"/>
              <p:nvPr/>
            </p:nvSpPr>
            <p:spPr>
              <a:xfrm>
                <a:off x="6142578" y="3207951"/>
                <a:ext cx="607858" cy="261610"/>
              </a:xfrm>
              <a:prstGeom prst="rect">
                <a:avLst/>
              </a:prstGeom>
              <a:noFill/>
            </p:spPr>
            <p:txBody>
              <a:bodyPr wrap="none">
                <a:normAutofit fontScale="70000" lnSpcReduction="20000"/>
              </a:bodyPr>
              <a:lstStyle/>
              <a:p>
                <a:r>
                  <a:rPr lang="zh-CN" altLang="en-US" sz="1100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关键词</a:t>
                </a:r>
              </a:p>
            </p:txBody>
          </p:sp>
          <p:sp>
            <p:nvSpPr>
              <p:cNvPr id="104" name="TextBox 72"/>
              <p:cNvSpPr txBox="1"/>
              <p:nvPr/>
            </p:nvSpPr>
            <p:spPr>
              <a:xfrm>
                <a:off x="6142578" y="2427114"/>
                <a:ext cx="607858" cy="261610"/>
              </a:xfrm>
              <a:prstGeom prst="rect">
                <a:avLst/>
              </a:prstGeom>
              <a:noFill/>
            </p:spPr>
            <p:txBody>
              <a:bodyPr wrap="none">
                <a:normAutofit fontScale="70000" lnSpcReduction="20000"/>
              </a:bodyPr>
              <a:lstStyle/>
              <a:p>
                <a:r>
                  <a:rPr lang="zh-CN" altLang="en-US" sz="1100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关键词</a:t>
                </a:r>
              </a:p>
            </p:txBody>
          </p:sp>
        </p:grpSp>
        <p:grpSp>
          <p:nvGrpSpPr>
            <p:cNvPr id="40" name="Group 8"/>
            <p:cNvGrpSpPr/>
            <p:nvPr/>
          </p:nvGrpSpPr>
          <p:grpSpPr>
            <a:xfrm>
              <a:off x="7198613" y="3336337"/>
              <a:ext cx="685521" cy="2382659"/>
              <a:chOff x="3422679" y="2830663"/>
              <a:chExt cx="879038" cy="3055263"/>
            </a:xfrm>
          </p:grpSpPr>
          <p:sp>
            <p:nvSpPr>
              <p:cNvPr id="91" name="Rectangle 59"/>
              <p:cNvSpPr>
                <a:spLocks/>
              </p:cNvSpPr>
              <p:nvPr/>
            </p:nvSpPr>
            <p:spPr bwMode="auto">
              <a:xfrm>
                <a:off x="3422679" y="2830663"/>
                <a:ext cx="879038" cy="3055263"/>
              </a:xfrm>
              <a:prstGeom prst="rect">
                <a:avLst/>
              </a:prstGeom>
              <a:solidFill>
                <a:srgbClr val="768EA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92" name="Rectangle 60"/>
              <p:cNvSpPr/>
              <p:nvPr/>
            </p:nvSpPr>
            <p:spPr>
              <a:xfrm>
                <a:off x="3590440" y="3037354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93" name="Rectangle 61"/>
              <p:cNvSpPr/>
              <p:nvPr/>
            </p:nvSpPr>
            <p:spPr>
              <a:xfrm>
                <a:off x="3905572" y="3037354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94" name="Rectangle 62"/>
              <p:cNvSpPr/>
              <p:nvPr/>
            </p:nvSpPr>
            <p:spPr>
              <a:xfrm>
                <a:off x="3590440" y="3336988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95" name="Rectangle 63"/>
              <p:cNvSpPr/>
              <p:nvPr/>
            </p:nvSpPr>
            <p:spPr>
              <a:xfrm>
                <a:off x="3905572" y="3336988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96" name="Rectangle 64"/>
              <p:cNvSpPr/>
              <p:nvPr/>
            </p:nvSpPr>
            <p:spPr>
              <a:xfrm>
                <a:off x="3590440" y="3662452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97" name="Rectangle 65"/>
              <p:cNvSpPr/>
              <p:nvPr/>
            </p:nvSpPr>
            <p:spPr>
              <a:xfrm>
                <a:off x="3905572" y="3662452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98" name="Rectangle 66"/>
              <p:cNvSpPr/>
              <p:nvPr/>
            </p:nvSpPr>
            <p:spPr>
              <a:xfrm>
                <a:off x="3590440" y="4013747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99" name="Rectangle 67"/>
              <p:cNvSpPr/>
              <p:nvPr/>
            </p:nvSpPr>
            <p:spPr>
              <a:xfrm>
                <a:off x="3905572" y="4013747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</p:grpSp>
        <p:grpSp>
          <p:nvGrpSpPr>
            <p:cNvPr id="41" name="Group 9"/>
            <p:cNvGrpSpPr/>
            <p:nvPr/>
          </p:nvGrpSpPr>
          <p:grpSpPr>
            <a:xfrm>
              <a:off x="9422554" y="3107259"/>
              <a:ext cx="685521" cy="2602715"/>
              <a:chOff x="5521436" y="2568271"/>
              <a:chExt cx="879038" cy="3337438"/>
            </a:xfrm>
          </p:grpSpPr>
          <p:grpSp>
            <p:nvGrpSpPr>
              <p:cNvPr id="72" name="Group 40"/>
              <p:cNvGrpSpPr/>
              <p:nvPr/>
            </p:nvGrpSpPr>
            <p:grpSpPr>
              <a:xfrm>
                <a:off x="5521436" y="2568271"/>
                <a:ext cx="879038" cy="3337438"/>
                <a:chOff x="5301628" y="2015067"/>
                <a:chExt cx="879038" cy="3626873"/>
              </a:xfrm>
              <a:solidFill>
                <a:schemeClr val="accent4"/>
              </a:solidFill>
            </p:grpSpPr>
            <p:sp>
              <p:nvSpPr>
                <p:cNvPr id="81" name="Rectangle 49"/>
                <p:cNvSpPr>
                  <a:spLocks/>
                </p:cNvSpPr>
                <p:nvPr/>
              </p:nvSpPr>
              <p:spPr bwMode="auto">
                <a:xfrm>
                  <a:off x="5301628" y="2015067"/>
                  <a:ext cx="879038" cy="362687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dirty="0">
                    <a:latin typeface="印品黑体" panose="00000500000000000000" pitchFamily="2" charset="-122"/>
                  </a:endParaRPr>
                </a:p>
              </p:txBody>
            </p:sp>
            <p:grpSp>
              <p:nvGrpSpPr>
                <p:cNvPr id="82" name="Group 50"/>
                <p:cNvGrpSpPr/>
                <p:nvPr/>
              </p:nvGrpSpPr>
              <p:grpSpPr>
                <a:xfrm>
                  <a:off x="5415151" y="2368603"/>
                  <a:ext cx="632048" cy="2561943"/>
                  <a:chOff x="5415151" y="2690337"/>
                  <a:chExt cx="632048" cy="2561943"/>
                </a:xfrm>
                <a:grpFill/>
              </p:grpSpPr>
              <p:sp>
                <p:nvSpPr>
                  <p:cNvPr id="83" name="Rectangle 51"/>
                  <p:cNvSpPr>
                    <a:spLocks/>
                  </p:cNvSpPr>
                  <p:nvPr/>
                </p:nvSpPr>
                <p:spPr bwMode="auto">
                  <a:xfrm>
                    <a:off x="5415151" y="5146427"/>
                    <a:ext cx="632048" cy="1058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 dirty="0">
                      <a:latin typeface="印品黑体" panose="00000500000000000000" pitchFamily="2" charset="-122"/>
                    </a:endParaRPr>
                  </a:p>
                </p:txBody>
              </p:sp>
              <p:sp>
                <p:nvSpPr>
                  <p:cNvPr id="84" name="Rectangle 52"/>
                  <p:cNvSpPr>
                    <a:spLocks/>
                  </p:cNvSpPr>
                  <p:nvPr/>
                </p:nvSpPr>
                <p:spPr bwMode="auto">
                  <a:xfrm>
                    <a:off x="5415151" y="2690337"/>
                    <a:ext cx="632048" cy="10125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 dirty="0">
                      <a:latin typeface="印品黑体" panose="00000500000000000000" pitchFamily="2" charset="-122"/>
                    </a:endParaRPr>
                  </a:p>
                </p:txBody>
              </p:sp>
              <p:sp>
                <p:nvSpPr>
                  <p:cNvPr id="85" name="Rectangle 53"/>
                  <p:cNvSpPr>
                    <a:spLocks/>
                  </p:cNvSpPr>
                  <p:nvPr/>
                </p:nvSpPr>
                <p:spPr bwMode="auto">
                  <a:xfrm>
                    <a:off x="5415151" y="3038577"/>
                    <a:ext cx="632048" cy="1058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 dirty="0">
                      <a:latin typeface="印品黑体" panose="00000500000000000000" pitchFamily="2" charset="-122"/>
                    </a:endParaRPr>
                  </a:p>
                </p:txBody>
              </p:sp>
              <p:sp>
                <p:nvSpPr>
                  <p:cNvPr id="86" name="Rectangle 54"/>
                  <p:cNvSpPr>
                    <a:spLocks/>
                  </p:cNvSpPr>
                  <p:nvPr/>
                </p:nvSpPr>
                <p:spPr bwMode="auto">
                  <a:xfrm>
                    <a:off x="5415151" y="3391420"/>
                    <a:ext cx="632048" cy="1058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 dirty="0">
                      <a:latin typeface="印品黑体" panose="00000500000000000000" pitchFamily="2" charset="-122"/>
                    </a:endParaRPr>
                  </a:p>
                </p:txBody>
              </p:sp>
              <p:sp>
                <p:nvSpPr>
                  <p:cNvPr id="87" name="Rectangle 55"/>
                  <p:cNvSpPr>
                    <a:spLocks/>
                  </p:cNvSpPr>
                  <p:nvPr/>
                </p:nvSpPr>
                <p:spPr bwMode="auto">
                  <a:xfrm>
                    <a:off x="5415151" y="3744262"/>
                    <a:ext cx="632048" cy="10125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 dirty="0">
                      <a:latin typeface="印品黑体" panose="00000500000000000000" pitchFamily="2" charset="-122"/>
                    </a:endParaRPr>
                  </a:p>
                </p:txBody>
              </p:sp>
              <p:sp>
                <p:nvSpPr>
                  <p:cNvPr id="88" name="Rectangle 56"/>
                  <p:cNvSpPr>
                    <a:spLocks/>
                  </p:cNvSpPr>
                  <p:nvPr/>
                </p:nvSpPr>
                <p:spPr bwMode="auto">
                  <a:xfrm>
                    <a:off x="5415151" y="4092502"/>
                    <a:ext cx="632048" cy="1058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 dirty="0">
                      <a:latin typeface="印品黑体" panose="00000500000000000000" pitchFamily="2" charset="-122"/>
                    </a:endParaRPr>
                  </a:p>
                </p:txBody>
              </p:sp>
              <p:sp>
                <p:nvSpPr>
                  <p:cNvPr id="89" name="Rectangle 57"/>
                  <p:cNvSpPr>
                    <a:spLocks/>
                  </p:cNvSpPr>
                  <p:nvPr/>
                </p:nvSpPr>
                <p:spPr bwMode="auto">
                  <a:xfrm>
                    <a:off x="5415151" y="4445344"/>
                    <a:ext cx="632048" cy="1058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 dirty="0">
                      <a:latin typeface="印品黑体" panose="00000500000000000000" pitchFamily="2" charset="-122"/>
                    </a:endParaRPr>
                  </a:p>
                </p:txBody>
              </p:sp>
              <p:sp>
                <p:nvSpPr>
                  <p:cNvPr id="90" name="Rectangle 58"/>
                  <p:cNvSpPr>
                    <a:spLocks/>
                  </p:cNvSpPr>
                  <p:nvPr/>
                </p:nvSpPr>
                <p:spPr bwMode="auto">
                  <a:xfrm>
                    <a:off x="5415151" y="4798186"/>
                    <a:ext cx="632048" cy="10125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 dirty="0">
                      <a:latin typeface="印品黑体" panose="00000500000000000000" pitchFamily="2" charset="-122"/>
                    </a:endParaRPr>
                  </a:p>
                </p:txBody>
              </p:sp>
            </p:grpSp>
          </p:grpSp>
          <p:sp>
            <p:nvSpPr>
              <p:cNvPr id="73" name="Rectangle 41"/>
              <p:cNvSpPr/>
              <p:nvPr/>
            </p:nvSpPr>
            <p:spPr>
              <a:xfrm>
                <a:off x="5704660" y="2802399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74" name="Rectangle 42"/>
              <p:cNvSpPr/>
              <p:nvPr/>
            </p:nvSpPr>
            <p:spPr>
              <a:xfrm>
                <a:off x="6019792" y="2802399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75" name="Rectangle 43"/>
              <p:cNvSpPr/>
              <p:nvPr/>
            </p:nvSpPr>
            <p:spPr>
              <a:xfrm>
                <a:off x="5704660" y="3102033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76" name="Rectangle 44"/>
              <p:cNvSpPr/>
              <p:nvPr/>
            </p:nvSpPr>
            <p:spPr>
              <a:xfrm>
                <a:off x="6019792" y="3102033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77" name="Rectangle 45"/>
              <p:cNvSpPr/>
              <p:nvPr/>
            </p:nvSpPr>
            <p:spPr>
              <a:xfrm>
                <a:off x="5704660" y="3427497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78" name="Rectangle 46"/>
              <p:cNvSpPr/>
              <p:nvPr/>
            </p:nvSpPr>
            <p:spPr>
              <a:xfrm>
                <a:off x="6019792" y="3427497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79" name="Rectangle 47"/>
              <p:cNvSpPr/>
              <p:nvPr/>
            </p:nvSpPr>
            <p:spPr>
              <a:xfrm>
                <a:off x="5704660" y="3778792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80" name="Rectangle 48"/>
              <p:cNvSpPr/>
              <p:nvPr/>
            </p:nvSpPr>
            <p:spPr>
              <a:xfrm>
                <a:off x="6019792" y="3778792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</p:grpSp>
        <p:grpSp>
          <p:nvGrpSpPr>
            <p:cNvPr id="42" name="Group 10"/>
            <p:cNvGrpSpPr/>
            <p:nvPr/>
          </p:nvGrpSpPr>
          <p:grpSpPr>
            <a:xfrm>
              <a:off x="10476705" y="2860839"/>
              <a:ext cx="685521" cy="2828431"/>
              <a:chOff x="8248734" y="2278836"/>
              <a:chExt cx="879038" cy="3626873"/>
            </a:xfrm>
          </p:grpSpPr>
          <p:grpSp>
            <p:nvGrpSpPr>
              <p:cNvPr id="53" name="Group 21"/>
              <p:cNvGrpSpPr/>
              <p:nvPr/>
            </p:nvGrpSpPr>
            <p:grpSpPr>
              <a:xfrm>
                <a:off x="8248734" y="2278836"/>
                <a:ext cx="879038" cy="3626873"/>
                <a:chOff x="5301628" y="2015067"/>
                <a:chExt cx="879038" cy="3626873"/>
              </a:xfrm>
              <a:solidFill>
                <a:schemeClr val="accent5"/>
              </a:solidFill>
            </p:grpSpPr>
            <p:sp>
              <p:nvSpPr>
                <p:cNvPr id="62" name="Rectangle 30"/>
                <p:cNvSpPr>
                  <a:spLocks/>
                </p:cNvSpPr>
                <p:nvPr/>
              </p:nvSpPr>
              <p:spPr bwMode="auto">
                <a:xfrm>
                  <a:off x="5301628" y="2015067"/>
                  <a:ext cx="879038" cy="362687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dirty="0">
                    <a:latin typeface="印品黑体" panose="00000500000000000000" pitchFamily="2" charset="-122"/>
                  </a:endParaRPr>
                </a:p>
              </p:txBody>
            </p:sp>
            <p:grpSp>
              <p:nvGrpSpPr>
                <p:cNvPr id="63" name="Group 31"/>
                <p:cNvGrpSpPr/>
                <p:nvPr/>
              </p:nvGrpSpPr>
              <p:grpSpPr>
                <a:xfrm>
                  <a:off x="5415151" y="2368603"/>
                  <a:ext cx="632048" cy="2561943"/>
                  <a:chOff x="5415151" y="2690337"/>
                  <a:chExt cx="632048" cy="2561943"/>
                </a:xfrm>
                <a:grpFill/>
              </p:grpSpPr>
              <p:sp>
                <p:nvSpPr>
                  <p:cNvPr id="64" name="Rectangle 32"/>
                  <p:cNvSpPr>
                    <a:spLocks/>
                  </p:cNvSpPr>
                  <p:nvPr/>
                </p:nvSpPr>
                <p:spPr bwMode="auto">
                  <a:xfrm>
                    <a:off x="5415151" y="5146427"/>
                    <a:ext cx="632048" cy="1058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 dirty="0">
                      <a:latin typeface="印品黑体" panose="00000500000000000000" pitchFamily="2" charset="-122"/>
                    </a:endParaRPr>
                  </a:p>
                </p:txBody>
              </p:sp>
              <p:sp>
                <p:nvSpPr>
                  <p:cNvPr id="65" name="Rectangle 33"/>
                  <p:cNvSpPr>
                    <a:spLocks/>
                  </p:cNvSpPr>
                  <p:nvPr/>
                </p:nvSpPr>
                <p:spPr bwMode="auto">
                  <a:xfrm>
                    <a:off x="5415151" y="2690337"/>
                    <a:ext cx="632048" cy="10125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 dirty="0">
                      <a:latin typeface="印品黑体" panose="00000500000000000000" pitchFamily="2" charset="-122"/>
                    </a:endParaRPr>
                  </a:p>
                </p:txBody>
              </p:sp>
              <p:sp>
                <p:nvSpPr>
                  <p:cNvPr id="66" name="Rectangle 34"/>
                  <p:cNvSpPr>
                    <a:spLocks/>
                  </p:cNvSpPr>
                  <p:nvPr/>
                </p:nvSpPr>
                <p:spPr bwMode="auto">
                  <a:xfrm>
                    <a:off x="5415151" y="3038577"/>
                    <a:ext cx="632048" cy="1058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 dirty="0">
                      <a:latin typeface="印品黑体" panose="00000500000000000000" pitchFamily="2" charset="-122"/>
                    </a:endParaRPr>
                  </a:p>
                </p:txBody>
              </p:sp>
              <p:sp>
                <p:nvSpPr>
                  <p:cNvPr id="67" name="Rectangle 35"/>
                  <p:cNvSpPr>
                    <a:spLocks/>
                  </p:cNvSpPr>
                  <p:nvPr/>
                </p:nvSpPr>
                <p:spPr bwMode="auto">
                  <a:xfrm>
                    <a:off x="5415151" y="3391420"/>
                    <a:ext cx="632048" cy="1058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 dirty="0">
                      <a:latin typeface="印品黑体" panose="00000500000000000000" pitchFamily="2" charset="-122"/>
                    </a:endParaRPr>
                  </a:p>
                </p:txBody>
              </p:sp>
              <p:sp>
                <p:nvSpPr>
                  <p:cNvPr id="68" name="Rectangle 36"/>
                  <p:cNvSpPr>
                    <a:spLocks/>
                  </p:cNvSpPr>
                  <p:nvPr/>
                </p:nvSpPr>
                <p:spPr bwMode="auto">
                  <a:xfrm>
                    <a:off x="5415151" y="3744262"/>
                    <a:ext cx="632048" cy="10125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 dirty="0">
                      <a:latin typeface="印品黑体" panose="00000500000000000000" pitchFamily="2" charset="-122"/>
                    </a:endParaRPr>
                  </a:p>
                </p:txBody>
              </p:sp>
              <p:sp>
                <p:nvSpPr>
                  <p:cNvPr id="69" name="Rectangle 37"/>
                  <p:cNvSpPr>
                    <a:spLocks/>
                  </p:cNvSpPr>
                  <p:nvPr/>
                </p:nvSpPr>
                <p:spPr bwMode="auto">
                  <a:xfrm>
                    <a:off x="5415151" y="4092502"/>
                    <a:ext cx="632048" cy="1058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 dirty="0">
                      <a:latin typeface="印品黑体" panose="00000500000000000000" pitchFamily="2" charset="-122"/>
                    </a:endParaRPr>
                  </a:p>
                </p:txBody>
              </p:sp>
              <p:sp>
                <p:nvSpPr>
                  <p:cNvPr id="70" name="Rectangle 38"/>
                  <p:cNvSpPr>
                    <a:spLocks/>
                  </p:cNvSpPr>
                  <p:nvPr/>
                </p:nvSpPr>
                <p:spPr bwMode="auto">
                  <a:xfrm>
                    <a:off x="5415151" y="4445344"/>
                    <a:ext cx="632048" cy="1058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 dirty="0">
                      <a:latin typeface="印品黑体" panose="00000500000000000000" pitchFamily="2" charset="-122"/>
                    </a:endParaRPr>
                  </a:p>
                </p:txBody>
              </p:sp>
              <p:sp>
                <p:nvSpPr>
                  <p:cNvPr id="71" name="Rectangle 39"/>
                  <p:cNvSpPr>
                    <a:spLocks/>
                  </p:cNvSpPr>
                  <p:nvPr/>
                </p:nvSpPr>
                <p:spPr bwMode="auto">
                  <a:xfrm>
                    <a:off x="5415151" y="4798186"/>
                    <a:ext cx="632048" cy="10125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 dirty="0">
                      <a:latin typeface="印品黑体" panose="00000500000000000000" pitchFamily="2" charset="-122"/>
                    </a:endParaRPr>
                  </a:p>
                </p:txBody>
              </p:sp>
            </p:grpSp>
          </p:grpSp>
          <p:sp>
            <p:nvSpPr>
              <p:cNvPr id="54" name="Rectangle 22"/>
              <p:cNvSpPr/>
              <p:nvPr/>
            </p:nvSpPr>
            <p:spPr>
              <a:xfrm>
                <a:off x="8431958" y="2524104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5" name="Rectangle 23"/>
              <p:cNvSpPr/>
              <p:nvPr/>
            </p:nvSpPr>
            <p:spPr>
              <a:xfrm>
                <a:off x="8747090" y="2524104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6" name="Rectangle 24"/>
              <p:cNvSpPr/>
              <p:nvPr/>
            </p:nvSpPr>
            <p:spPr>
              <a:xfrm>
                <a:off x="8431958" y="2823738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7" name="Rectangle 25"/>
              <p:cNvSpPr/>
              <p:nvPr/>
            </p:nvSpPr>
            <p:spPr>
              <a:xfrm>
                <a:off x="8747090" y="2823738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8" name="Rectangle 26"/>
              <p:cNvSpPr/>
              <p:nvPr/>
            </p:nvSpPr>
            <p:spPr>
              <a:xfrm>
                <a:off x="8431958" y="3149202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9" name="Rectangle 27"/>
              <p:cNvSpPr/>
              <p:nvPr/>
            </p:nvSpPr>
            <p:spPr>
              <a:xfrm>
                <a:off x="8747090" y="3149202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60" name="Rectangle 28"/>
              <p:cNvSpPr/>
              <p:nvPr/>
            </p:nvSpPr>
            <p:spPr>
              <a:xfrm>
                <a:off x="8431958" y="3500497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61" name="Rectangle 29"/>
              <p:cNvSpPr/>
              <p:nvPr/>
            </p:nvSpPr>
            <p:spPr>
              <a:xfrm>
                <a:off x="8747090" y="3500497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</p:grpSp>
        <p:grpSp>
          <p:nvGrpSpPr>
            <p:cNvPr id="43" name="Group 11"/>
            <p:cNvGrpSpPr/>
            <p:nvPr/>
          </p:nvGrpSpPr>
          <p:grpSpPr>
            <a:xfrm>
              <a:off x="8317881" y="3822692"/>
              <a:ext cx="685521" cy="1880389"/>
              <a:chOff x="1744954" y="3474720"/>
              <a:chExt cx="879038" cy="2411206"/>
            </a:xfrm>
          </p:grpSpPr>
          <p:sp>
            <p:nvSpPr>
              <p:cNvPr id="44" name="Rectangle 12"/>
              <p:cNvSpPr>
                <a:spLocks/>
              </p:cNvSpPr>
              <p:nvPr/>
            </p:nvSpPr>
            <p:spPr bwMode="auto">
              <a:xfrm>
                <a:off x="1744954" y="3474720"/>
                <a:ext cx="879038" cy="24112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5" name="Rectangle 13"/>
              <p:cNvSpPr/>
              <p:nvPr/>
            </p:nvSpPr>
            <p:spPr>
              <a:xfrm>
                <a:off x="1912715" y="3673458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6" name="Rectangle 14"/>
              <p:cNvSpPr/>
              <p:nvPr/>
            </p:nvSpPr>
            <p:spPr>
              <a:xfrm>
                <a:off x="2227847" y="3673458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7" name="Rectangle 15"/>
              <p:cNvSpPr/>
              <p:nvPr/>
            </p:nvSpPr>
            <p:spPr>
              <a:xfrm>
                <a:off x="1912715" y="3973092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8" name="Rectangle 16"/>
              <p:cNvSpPr/>
              <p:nvPr/>
            </p:nvSpPr>
            <p:spPr>
              <a:xfrm>
                <a:off x="2227847" y="3973092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9" name="Rectangle 17"/>
              <p:cNvSpPr/>
              <p:nvPr/>
            </p:nvSpPr>
            <p:spPr>
              <a:xfrm>
                <a:off x="1912715" y="4298556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0" name="Rectangle 18"/>
              <p:cNvSpPr/>
              <p:nvPr/>
            </p:nvSpPr>
            <p:spPr>
              <a:xfrm>
                <a:off x="2227847" y="4298556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1" name="Rectangle 19"/>
              <p:cNvSpPr/>
              <p:nvPr/>
            </p:nvSpPr>
            <p:spPr>
              <a:xfrm>
                <a:off x="1912715" y="4649851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52" name="Rectangle 20"/>
              <p:cNvSpPr/>
              <p:nvPr/>
            </p:nvSpPr>
            <p:spPr>
              <a:xfrm>
                <a:off x="2227847" y="4649851"/>
                <a:ext cx="201478" cy="2014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5" name="Group 82"/>
          <p:cNvGrpSpPr/>
          <p:nvPr/>
        </p:nvGrpSpPr>
        <p:grpSpPr>
          <a:xfrm>
            <a:off x="5040052" y="1861166"/>
            <a:ext cx="3194594" cy="2524101"/>
            <a:chOff x="6023992" y="1726102"/>
            <a:chExt cx="4259458" cy="3365468"/>
          </a:xfrm>
        </p:grpSpPr>
        <p:grpSp>
          <p:nvGrpSpPr>
            <p:cNvPr id="6" name="Group 83"/>
            <p:cNvGrpSpPr/>
            <p:nvPr/>
          </p:nvGrpSpPr>
          <p:grpSpPr>
            <a:xfrm>
              <a:off x="6023992" y="1726102"/>
              <a:ext cx="4248430" cy="700515"/>
              <a:chOff x="5403632" y="1998273"/>
              <a:chExt cx="4248430" cy="700515"/>
            </a:xfrm>
          </p:grpSpPr>
          <p:grpSp>
            <p:nvGrpSpPr>
              <p:cNvPr id="28" name="Group 105"/>
              <p:cNvGrpSpPr/>
              <p:nvPr/>
            </p:nvGrpSpPr>
            <p:grpSpPr>
              <a:xfrm>
                <a:off x="5403632" y="2028913"/>
                <a:ext cx="399214" cy="399214"/>
                <a:chOff x="0" y="0"/>
                <a:chExt cx="767929" cy="767929"/>
              </a:xfrm>
            </p:grpSpPr>
            <p:sp>
              <p:nvSpPr>
                <p:cNvPr id="32" name="Freeform: Shape 109"/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768E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 dirty="0">
                    <a:latin typeface="印品黑体" panose="00000500000000000000" pitchFamily="2" charset="-122"/>
                  </a:endParaRPr>
                </a:p>
              </p:txBody>
            </p:sp>
            <p:sp>
              <p:nvSpPr>
                <p:cNvPr id="33" name="Freeform: Shape 110"/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 dirty="0">
                    <a:latin typeface="印品黑体" panose="00000500000000000000" pitchFamily="2" charset="-122"/>
                  </a:endParaRPr>
                </a:p>
              </p:txBody>
            </p:sp>
          </p:grpSp>
          <p:grpSp>
            <p:nvGrpSpPr>
              <p:cNvPr id="29" name="Group 106"/>
              <p:cNvGrpSpPr/>
              <p:nvPr/>
            </p:nvGrpSpPr>
            <p:grpSpPr>
              <a:xfrm>
                <a:off x="5802845" y="1998273"/>
                <a:ext cx="3849217" cy="700515"/>
                <a:chOff x="6729846" y="3935367"/>
                <a:chExt cx="3849217" cy="700515"/>
              </a:xfrm>
            </p:grpSpPr>
            <p:sp>
              <p:nvSpPr>
                <p:cNvPr id="30" name="Rectangle 107"/>
                <p:cNvSpPr/>
                <p:nvPr/>
              </p:nvSpPr>
              <p:spPr>
                <a:xfrm>
                  <a:off x="6729846" y="3935367"/>
                  <a:ext cx="1368030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 fontScale="85000" lnSpcReduction="20000"/>
                </a:bodyPr>
                <a:lstStyle/>
                <a:p>
                  <a:r>
                    <a:rPr lang="zh-CN" altLang="en-US" sz="1400" b="1" dirty="0">
                      <a:solidFill>
                        <a:srgbClr val="768EA9"/>
                      </a:solidFill>
                      <a:latin typeface="印品黑体" panose="00000500000000000000" pitchFamily="2" charset="-122"/>
                      <a:ea typeface="印品黑体" panose="00000500000000000000" pitchFamily="2" charset="-122"/>
                    </a:rPr>
                    <a:t>标题文本预设</a:t>
                  </a:r>
                </a:p>
              </p:txBody>
            </p:sp>
            <p:sp>
              <p:nvSpPr>
                <p:cNvPr id="31" name="Rectangle 108"/>
                <p:cNvSpPr/>
                <p:nvPr/>
              </p:nvSpPr>
              <p:spPr>
                <a:xfrm>
                  <a:off x="6729846" y="4150812"/>
                  <a:ext cx="3849217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 lnSpcReduction="1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 dirty="0">
                      <a:solidFill>
                        <a:srgbClr val="000000"/>
                      </a:solidFill>
                      <a:latin typeface="印品黑体" panose="00000500000000000000" pitchFamily="2" charset="-122"/>
                      <a:ea typeface="印品黑体" panose="00000500000000000000" pitchFamily="2" charset="-122"/>
                    </a:rPr>
                    <a:t>此部分内容作为文字排版占位显示（建议使用主题字体）</a:t>
                  </a:r>
                </a:p>
              </p:txBody>
            </p:sp>
          </p:grpSp>
        </p:grpSp>
        <p:grpSp>
          <p:nvGrpSpPr>
            <p:cNvPr id="7" name="Group 84"/>
            <p:cNvGrpSpPr/>
            <p:nvPr/>
          </p:nvGrpSpPr>
          <p:grpSpPr>
            <a:xfrm>
              <a:off x="6023992" y="2614420"/>
              <a:ext cx="4259458" cy="700515"/>
              <a:chOff x="5403632" y="2988092"/>
              <a:chExt cx="4259458" cy="700515"/>
            </a:xfrm>
          </p:grpSpPr>
          <p:grpSp>
            <p:nvGrpSpPr>
              <p:cNvPr id="22" name="Group 99"/>
              <p:cNvGrpSpPr/>
              <p:nvPr/>
            </p:nvGrpSpPr>
            <p:grpSpPr>
              <a:xfrm>
                <a:off x="5403632" y="3066578"/>
                <a:ext cx="399214" cy="399214"/>
                <a:chOff x="0" y="0"/>
                <a:chExt cx="767929" cy="767929"/>
              </a:xfrm>
            </p:grpSpPr>
            <p:sp>
              <p:nvSpPr>
                <p:cNvPr id="26" name="Freeform: Shape 103"/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 dirty="0">
                    <a:latin typeface="印品黑体" panose="00000500000000000000" pitchFamily="2" charset="-122"/>
                  </a:endParaRPr>
                </a:p>
              </p:txBody>
            </p:sp>
            <p:sp>
              <p:nvSpPr>
                <p:cNvPr id="27" name="Freeform: Shape 104"/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 dirty="0">
                    <a:latin typeface="印品黑体" panose="00000500000000000000" pitchFamily="2" charset="-122"/>
                  </a:endParaRPr>
                </a:p>
              </p:txBody>
            </p:sp>
          </p:grpSp>
          <p:grpSp>
            <p:nvGrpSpPr>
              <p:cNvPr id="23" name="Group 100"/>
              <p:cNvGrpSpPr/>
              <p:nvPr/>
            </p:nvGrpSpPr>
            <p:grpSpPr>
              <a:xfrm>
                <a:off x="5813873" y="2988092"/>
                <a:ext cx="3849217" cy="700515"/>
                <a:chOff x="6729846" y="3935367"/>
                <a:chExt cx="3849217" cy="700515"/>
              </a:xfrm>
            </p:grpSpPr>
            <p:sp>
              <p:nvSpPr>
                <p:cNvPr id="24" name="Rectangle 101"/>
                <p:cNvSpPr/>
                <p:nvPr/>
              </p:nvSpPr>
              <p:spPr>
                <a:xfrm>
                  <a:off x="6729846" y="3935367"/>
                  <a:ext cx="1368030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 fontScale="85000" lnSpcReduction="20000"/>
                </a:bodyPr>
                <a:lstStyle/>
                <a:p>
                  <a:r>
                    <a:rPr lang="zh-CN" altLang="en-US" sz="1400" b="1" dirty="0">
                      <a:solidFill>
                        <a:schemeClr val="accent2"/>
                      </a:solidFill>
                      <a:latin typeface="印品黑体" panose="00000500000000000000" pitchFamily="2" charset="-122"/>
                      <a:ea typeface="印品黑体" panose="00000500000000000000" pitchFamily="2" charset="-122"/>
                    </a:rPr>
                    <a:t>标题文本预设</a:t>
                  </a:r>
                </a:p>
              </p:txBody>
            </p:sp>
            <p:sp>
              <p:nvSpPr>
                <p:cNvPr id="25" name="Rectangle 102"/>
                <p:cNvSpPr/>
                <p:nvPr/>
              </p:nvSpPr>
              <p:spPr>
                <a:xfrm>
                  <a:off x="6729846" y="4150812"/>
                  <a:ext cx="3849217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 lnSpcReduction="1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 dirty="0">
                      <a:solidFill>
                        <a:srgbClr val="000000"/>
                      </a:solidFill>
                      <a:latin typeface="印品黑体" panose="00000500000000000000" pitchFamily="2" charset="-122"/>
                      <a:ea typeface="印品黑体" panose="00000500000000000000" pitchFamily="2" charset="-122"/>
                    </a:rPr>
                    <a:t>此部分内容作为文字排版占位显示（建议使用主题字体）</a:t>
                  </a:r>
                </a:p>
              </p:txBody>
            </p:sp>
          </p:grpSp>
        </p:grpSp>
        <p:grpSp>
          <p:nvGrpSpPr>
            <p:cNvPr id="8" name="Group 85"/>
            <p:cNvGrpSpPr/>
            <p:nvPr/>
          </p:nvGrpSpPr>
          <p:grpSpPr>
            <a:xfrm>
              <a:off x="6023992" y="3502738"/>
              <a:ext cx="4248430" cy="700515"/>
              <a:chOff x="5403632" y="4279235"/>
              <a:chExt cx="4248430" cy="700515"/>
            </a:xfrm>
          </p:grpSpPr>
          <p:grpSp>
            <p:nvGrpSpPr>
              <p:cNvPr id="16" name="Group 93"/>
              <p:cNvGrpSpPr/>
              <p:nvPr/>
            </p:nvGrpSpPr>
            <p:grpSpPr>
              <a:xfrm>
                <a:off x="5403632" y="4279235"/>
                <a:ext cx="399214" cy="399214"/>
                <a:chOff x="0" y="0"/>
                <a:chExt cx="767929" cy="767929"/>
              </a:xfrm>
            </p:grpSpPr>
            <p:sp>
              <p:nvSpPr>
                <p:cNvPr id="20" name="Freeform: Shape 97"/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 dirty="0">
                    <a:latin typeface="印品黑体" panose="00000500000000000000" pitchFamily="2" charset="-122"/>
                  </a:endParaRPr>
                </a:p>
              </p:txBody>
            </p:sp>
            <p:sp>
              <p:nvSpPr>
                <p:cNvPr id="21" name="Freeform: Shape 98"/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 dirty="0">
                    <a:latin typeface="印品黑体" panose="00000500000000000000" pitchFamily="2" charset="-122"/>
                  </a:endParaRPr>
                </a:p>
              </p:txBody>
            </p:sp>
          </p:grpSp>
          <p:grpSp>
            <p:nvGrpSpPr>
              <p:cNvPr id="17" name="Group 94"/>
              <p:cNvGrpSpPr/>
              <p:nvPr/>
            </p:nvGrpSpPr>
            <p:grpSpPr>
              <a:xfrm>
                <a:off x="5802845" y="4279235"/>
                <a:ext cx="3849217" cy="700515"/>
                <a:chOff x="6729846" y="3935367"/>
                <a:chExt cx="3849217" cy="700515"/>
              </a:xfrm>
            </p:grpSpPr>
            <p:sp>
              <p:nvSpPr>
                <p:cNvPr id="18" name="Rectangle 95"/>
                <p:cNvSpPr/>
                <p:nvPr/>
              </p:nvSpPr>
              <p:spPr>
                <a:xfrm>
                  <a:off x="6729846" y="3935367"/>
                  <a:ext cx="1368030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 fontScale="85000" lnSpcReduction="20000"/>
                </a:bodyPr>
                <a:lstStyle/>
                <a:p>
                  <a:r>
                    <a:rPr lang="zh-CN" altLang="en-US" sz="1400" b="1" dirty="0">
                      <a:solidFill>
                        <a:schemeClr val="accent3"/>
                      </a:solidFill>
                      <a:latin typeface="印品黑体" panose="00000500000000000000" pitchFamily="2" charset="-122"/>
                      <a:ea typeface="印品黑体" panose="00000500000000000000" pitchFamily="2" charset="-122"/>
                    </a:rPr>
                    <a:t>标题文本预设</a:t>
                  </a:r>
                </a:p>
              </p:txBody>
            </p:sp>
            <p:sp>
              <p:nvSpPr>
                <p:cNvPr id="19" name="Rectangle 96"/>
                <p:cNvSpPr/>
                <p:nvPr/>
              </p:nvSpPr>
              <p:spPr>
                <a:xfrm>
                  <a:off x="6729846" y="4150812"/>
                  <a:ext cx="3849217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 lnSpcReduction="1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 dirty="0">
                      <a:solidFill>
                        <a:srgbClr val="000000"/>
                      </a:solidFill>
                      <a:latin typeface="印品黑体" panose="00000500000000000000" pitchFamily="2" charset="-122"/>
                      <a:ea typeface="印品黑体" panose="00000500000000000000" pitchFamily="2" charset="-122"/>
                    </a:rPr>
                    <a:t>此部分内容作为文字排版占位显示（建议使用主题字体）</a:t>
                  </a:r>
                </a:p>
              </p:txBody>
            </p:sp>
          </p:grpSp>
        </p:grpSp>
        <p:grpSp>
          <p:nvGrpSpPr>
            <p:cNvPr id="9" name="Group 86"/>
            <p:cNvGrpSpPr/>
            <p:nvPr/>
          </p:nvGrpSpPr>
          <p:grpSpPr>
            <a:xfrm>
              <a:off x="6023992" y="4391055"/>
              <a:ext cx="4248430" cy="700515"/>
              <a:chOff x="5403632" y="4279235"/>
              <a:chExt cx="4248430" cy="700515"/>
            </a:xfrm>
          </p:grpSpPr>
          <p:grpSp>
            <p:nvGrpSpPr>
              <p:cNvPr id="10" name="Group 87"/>
              <p:cNvGrpSpPr/>
              <p:nvPr/>
            </p:nvGrpSpPr>
            <p:grpSpPr>
              <a:xfrm>
                <a:off x="5403632" y="4279235"/>
                <a:ext cx="399214" cy="399214"/>
                <a:chOff x="0" y="0"/>
                <a:chExt cx="767929" cy="767929"/>
              </a:xfrm>
            </p:grpSpPr>
            <p:sp>
              <p:nvSpPr>
                <p:cNvPr id="14" name="Freeform: Shape 91"/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 dirty="0">
                    <a:latin typeface="印品黑体" panose="00000500000000000000" pitchFamily="2" charset="-122"/>
                  </a:endParaRPr>
                </a:p>
              </p:txBody>
            </p:sp>
            <p:sp>
              <p:nvSpPr>
                <p:cNvPr id="15" name="Freeform: Shape 92"/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 dirty="0">
                    <a:latin typeface="印品黑体" panose="00000500000000000000" pitchFamily="2" charset="-122"/>
                  </a:endParaRPr>
                </a:p>
              </p:txBody>
            </p:sp>
          </p:grpSp>
          <p:grpSp>
            <p:nvGrpSpPr>
              <p:cNvPr id="11" name="Group 88"/>
              <p:cNvGrpSpPr/>
              <p:nvPr/>
            </p:nvGrpSpPr>
            <p:grpSpPr>
              <a:xfrm>
                <a:off x="5802845" y="4279235"/>
                <a:ext cx="3849217" cy="700515"/>
                <a:chOff x="6729846" y="3935367"/>
                <a:chExt cx="3849217" cy="700515"/>
              </a:xfrm>
            </p:grpSpPr>
            <p:sp>
              <p:nvSpPr>
                <p:cNvPr id="12" name="Rectangle 89"/>
                <p:cNvSpPr/>
                <p:nvPr/>
              </p:nvSpPr>
              <p:spPr>
                <a:xfrm>
                  <a:off x="6729846" y="3935367"/>
                  <a:ext cx="1368030" cy="215444"/>
                </a:xfrm>
                <a:prstGeom prst="rect">
                  <a:avLst/>
                </a:prstGeom>
              </p:spPr>
              <p:txBody>
                <a:bodyPr wrap="none" lIns="144000" tIns="0" rIns="144000" bIns="0" anchor="ctr">
                  <a:normAutofit fontScale="85000" lnSpcReduction="20000"/>
                </a:bodyPr>
                <a:lstStyle/>
                <a:p>
                  <a:r>
                    <a:rPr lang="zh-CN" altLang="en-US" sz="1400" b="1" dirty="0">
                      <a:solidFill>
                        <a:schemeClr val="accent4"/>
                      </a:solidFill>
                      <a:latin typeface="印品黑体" panose="00000500000000000000" pitchFamily="2" charset="-122"/>
                      <a:ea typeface="印品黑体" panose="00000500000000000000" pitchFamily="2" charset="-122"/>
                    </a:rPr>
                    <a:t>标题文本预设</a:t>
                  </a:r>
                </a:p>
              </p:txBody>
            </p:sp>
            <p:sp>
              <p:nvSpPr>
                <p:cNvPr id="13" name="Rectangle 90"/>
                <p:cNvSpPr/>
                <p:nvPr/>
              </p:nvSpPr>
              <p:spPr>
                <a:xfrm>
                  <a:off x="6729846" y="4150812"/>
                  <a:ext cx="3849217" cy="485070"/>
                </a:xfrm>
                <a:prstGeom prst="rect">
                  <a:avLst/>
                </a:prstGeom>
              </p:spPr>
              <p:txBody>
                <a:bodyPr wrap="square" lIns="144000" tIns="0" rIns="144000" bIns="0" anchor="t">
                  <a:normAutofit lnSpcReduction="1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50" dirty="0">
                      <a:solidFill>
                        <a:srgbClr val="000000"/>
                      </a:solidFill>
                      <a:latin typeface="印品黑体" panose="00000500000000000000" pitchFamily="2" charset="-122"/>
                      <a:ea typeface="印品黑体" panose="00000500000000000000" pitchFamily="2" charset="-122"/>
                    </a:rPr>
                    <a:t>此部分内容作为文字排版占位显示（建议使用主题字体）</a:t>
                  </a:r>
                </a:p>
              </p:txBody>
            </p:sp>
          </p:grpSp>
        </p:grpSp>
      </p:grpSp>
      <p:sp>
        <p:nvSpPr>
          <p:cNvPr id="114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450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115616" y="2285330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0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汇报完毕  感谢观看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2730">
            <a:off x="-3697401" y="317644"/>
            <a:ext cx="5633012" cy="49560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28848" flipH="1" flipV="1">
            <a:off x="6176683" y="96344"/>
            <a:ext cx="5891698" cy="518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09694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2399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>
              <a:defRPr/>
            </a:pPr>
            <a:r>
              <a:rPr lang="en-US" altLang="zh-CN" sz="21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6569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984207" y="1633539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0767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10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7109" flipH="1" flipV="1">
            <a:off x="-935220" y="4119409"/>
            <a:ext cx="3390889" cy="2983399"/>
          </a:xfrm>
          <a:prstGeom prst="rect">
            <a:avLst/>
          </a:prstGeom>
        </p:spPr>
      </p:pic>
      <p:sp>
        <p:nvSpPr>
          <p:cNvPr id="50" name="Rectangle 5"/>
          <p:cNvSpPr/>
          <p:nvPr/>
        </p:nvSpPr>
        <p:spPr bwMode="auto">
          <a:xfrm>
            <a:off x="4544699" y="0"/>
            <a:ext cx="54006" cy="51435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51" name="Oval 1"/>
          <p:cNvSpPr/>
          <p:nvPr/>
        </p:nvSpPr>
        <p:spPr bwMode="auto">
          <a:xfrm>
            <a:off x="4330703" y="861148"/>
            <a:ext cx="481998" cy="481998"/>
          </a:xfrm>
          <a:prstGeom prst="ellipse">
            <a:avLst/>
          </a:prstGeom>
          <a:solidFill>
            <a:srgbClr val="768EA9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01</a:t>
            </a:r>
          </a:p>
        </p:txBody>
      </p:sp>
      <p:sp>
        <p:nvSpPr>
          <p:cNvPr id="52" name="Oval 2"/>
          <p:cNvSpPr/>
          <p:nvPr/>
        </p:nvSpPr>
        <p:spPr bwMode="auto">
          <a:xfrm>
            <a:off x="4330703" y="1918382"/>
            <a:ext cx="481998" cy="4819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02</a:t>
            </a:r>
          </a:p>
        </p:txBody>
      </p:sp>
      <p:sp>
        <p:nvSpPr>
          <p:cNvPr id="53" name="Oval 3"/>
          <p:cNvSpPr/>
          <p:nvPr/>
        </p:nvSpPr>
        <p:spPr bwMode="auto">
          <a:xfrm>
            <a:off x="4330703" y="2975617"/>
            <a:ext cx="481998" cy="4819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03</a:t>
            </a:r>
          </a:p>
        </p:txBody>
      </p:sp>
      <p:sp>
        <p:nvSpPr>
          <p:cNvPr id="54" name="Oval 4"/>
          <p:cNvSpPr/>
          <p:nvPr/>
        </p:nvSpPr>
        <p:spPr bwMode="auto">
          <a:xfrm>
            <a:off x="4330703" y="4032852"/>
            <a:ext cx="481998" cy="4819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04</a:t>
            </a:r>
          </a:p>
        </p:txBody>
      </p:sp>
      <p:sp>
        <p:nvSpPr>
          <p:cNvPr id="55" name="Rectangle 16"/>
          <p:cNvSpPr/>
          <p:nvPr/>
        </p:nvSpPr>
        <p:spPr>
          <a:xfrm>
            <a:off x="5274078" y="1995686"/>
            <a:ext cx="1458162" cy="692498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r>
              <a:rPr lang="zh-CN" altLang="en-US" sz="5400" b="1" spc="300" dirty="0">
                <a:solidFill>
                  <a:schemeClr val="tx2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目录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237575" y="3935236"/>
            <a:ext cx="2796413" cy="662939"/>
            <a:chOff x="1237575" y="3935236"/>
            <a:chExt cx="2796413" cy="662939"/>
          </a:xfrm>
        </p:grpSpPr>
        <p:sp>
          <p:nvSpPr>
            <p:cNvPr id="57" name="TextBox 14"/>
            <p:cNvSpPr txBox="1"/>
            <p:nvPr/>
          </p:nvSpPr>
          <p:spPr>
            <a:xfrm>
              <a:off x="1237575" y="3935236"/>
              <a:ext cx="2796413" cy="285857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58" name="TextBox 15"/>
            <p:cNvSpPr txBox="1">
              <a:spLocks/>
            </p:cNvSpPr>
            <p:nvPr/>
          </p:nvSpPr>
          <p:spPr>
            <a:xfrm>
              <a:off x="1237575" y="4221094"/>
              <a:ext cx="2796413" cy="377081"/>
            </a:xfrm>
            <a:prstGeom prst="rect">
              <a:avLst/>
            </a:prstGeom>
          </p:spPr>
          <p:txBody>
            <a:bodyPr vert="horz" wrap="square" lIns="0" tIns="91440" rIns="0" bIns="0" anchor="t" anchorCtr="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（建议使用主题字体）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237575" y="2901130"/>
            <a:ext cx="2796413" cy="662938"/>
            <a:chOff x="1237575" y="2901130"/>
            <a:chExt cx="2796413" cy="662938"/>
          </a:xfrm>
        </p:grpSpPr>
        <p:sp>
          <p:nvSpPr>
            <p:cNvPr id="60" name="TextBox 19"/>
            <p:cNvSpPr txBox="1"/>
            <p:nvPr/>
          </p:nvSpPr>
          <p:spPr>
            <a:xfrm>
              <a:off x="1237575" y="2901130"/>
              <a:ext cx="2796413" cy="285857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61" name="TextBox 20"/>
            <p:cNvSpPr txBox="1">
              <a:spLocks/>
            </p:cNvSpPr>
            <p:nvPr/>
          </p:nvSpPr>
          <p:spPr>
            <a:xfrm>
              <a:off x="1237575" y="3186987"/>
              <a:ext cx="2796413" cy="377081"/>
            </a:xfrm>
            <a:prstGeom prst="rect">
              <a:avLst/>
            </a:prstGeom>
          </p:spPr>
          <p:txBody>
            <a:bodyPr vert="horz" wrap="square" lIns="0" tIns="91440" rIns="0" bIns="0" anchor="t" anchorCtr="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（建议使用主题字体）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237575" y="1867023"/>
            <a:ext cx="2796413" cy="662938"/>
            <a:chOff x="1237575" y="1867023"/>
            <a:chExt cx="2796413" cy="662938"/>
          </a:xfrm>
        </p:grpSpPr>
        <p:sp>
          <p:nvSpPr>
            <p:cNvPr id="63" name="TextBox 21"/>
            <p:cNvSpPr txBox="1"/>
            <p:nvPr/>
          </p:nvSpPr>
          <p:spPr>
            <a:xfrm>
              <a:off x="1237575" y="1867023"/>
              <a:ext cx="2796413" cy="285857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64" name="TextBox 22"/>
            <p:cNvSpPr txBox="1">
              <a:spLocks/>
            </p:cNvSpPr>
            <p:nvPr/>
          </p:nvSpPr>
          <p:spPr>
            <a:xfrm>
              <a:off x="1237575" y="2152880"/>
              <a:ext cx="2796413" cy="377081"/>
            </a:xfrm>
            <a:prstGeom prst="rect">
              <a:avLst/>
            </a:prstGeom>
          </p:spPr>
          <p:txBody>
            <a:bodyPr vert="horz" wrap="square" lIns="0" tIns="91440" rIns="0" bIns="0" anchor="t" anchorCtr="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（建议使用主题字体）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237575" y="832916"/>
            <a:ext cx="2796413" cy="662938"/>
            <a:chOff x="1237575" y="832916"/>
            <a:chExt cx="2796413" cy="662938"/>
          </a:xfrm>
        </p:grpSpPr>
        <p:sp>
          <p:nvSpPr>
            <p:cNvPr id="66" name="TextBox 23"/>
            <p:cNvSpPr txBox="1"/>
            <p:nvPr/>
          </p:nvSpPr>
          <p:spPr>
            <a:xfrm>
              <a:off x="1237575" y="832916"/>
              <a:ext cx="2796413" cy="285857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rgbClr val="768EA9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67" name="TextBox 24"/>
            <p:cNvSpPr txBox="1">
              <a:spLocks/>
            </p:cNvSpPr>
            <p:nvPr/>
          </p:nvSpPr>
          <p:spPr>
            <a:xfrm>
              <a:off x="1237575" y="1118773"/>
              <a:ext cx="2796413" cy="377081"/>
            </a:xfrm>
            <a:prstGeom prst="rect">
              <a:avLst/>
            </a:prstGeom>
          </p:spPr>
          <p:txBody>
            <a:bodyPr vert="horz" wrap="square" lIns="0" tIns="91440" rIns="0" bIns="0" anchor="t" anchorCtr="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（建议使用主题字体）</a:t>
              </a:r>
            </a:p>
          </p:txBody>
        </p:sp>
      </p:grpSp>
      <p:sp>
        <p:nvSpPr>
          <p:cNvPr id="68" name="Rectangle 8"/>
          <p:cNvSpPr/>
          <p:nvPr/>
        </p:nvSpPr>
        <p:spPr>
          <a:xfrm>
            <a:off x="5410979" y="2553681"/>
            <a:ext cx="1177245" cy="276999"/>
          </a:xfrm>
          <a:prstGeom prst="rect">
            <a:avLst/>
          </a:prstGeom>
        </p:spPr>
        <p:txBody>
          <a:bodyPr wrap="none">
            <a:normAutofit fontScale="85000" lnSpcReduction="20000"/>
          </a:bodyPr>
          <a:lstStyle/>
          <a:p>
            <a:r>
              <a:rPr lang="en-US" altLang="zh-CN" b="1" spc="300" dirty="0">
                <a:solidFill>
                  <a:schemeClr val="tx2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1" grpId="1" animBg="1"/>
      <p:bldP spid="52" grpId="0" animBg="1"/>
      <p:bldP spid="53" grpId="0" animBg="1"/>
      <p:bldP spid="54" grpId="0" animBg="1"/>
      <p:bldP spid="55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763540" y="924851"/>
            <a:ext cx="3641523" cy="3267451"/>
            <a:chOff x="2763540" y="924851"/>
            <a:chExt cx="3641523" cy="3267451"/>
          </a:xfrm>
        </p:grpSpPr>
        <p:sp>
          <p:nvSpPr>
            <p:cNvPr id="4" name="Freeform: Shape 35"/>
            <p:cNvSpPr>
              <a:spLocks/>
            </p:cNvSpPr>
            <p:nvPr/>
          </p:nvSpPr>
          <p:spPr bwMode="auto">
            <a:xfrm>
              <a:off x="5603172" y="924851"/>
              <a:ext cx="801891" cy="1903595"/>
            </a:xfrm>
            <a:custGeom>
              <a:avLst/>
              <a:gdLst>
                <a:gd name="T0" fmla="*/ 0 w 255"/>
                <a:gd name="T1" fmla="*/ 656 h 656"/>
                <a:gd name="T2" fmla="*/ 114 w 255"/>
                <a:gd name="T3" fmla="*/ 97 h 656"/>
                <a:gd name="T4" fmla="*/ 67 w 255"/>
                <a:gd name="T5" fmla="*/ 97 h 656"/>
                <a:gd name="T6" fmla="*/ 181 w 255"/>
                <a:gd name="T7" fmla="*/ 0 h 656"/>
                <a:gd name="T8" fmla="*/ 255 w 255"/>
                <a:gd name="T9" fmla="*/ 93 h 656"/>
                <a:gd name="T10" fmla="*/ 210 w 255"/>
                <a:gd name="T11" fmla="*/ 97 h 656"/>
                <a:gd name="T12" fmla="*/ 93 w 255"/>
                <a:gd name="T13" fmla="*/ 656 h 656"/>
                <a:gd name="T14" fmla="*/ 0 w 255"/>
                <a:gd name="T15" fmla="*/ 65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" h="656">
                  <a:moveTo>
                    <a:pt x="0" y="656"/>
                  </a:moveTo>
                  <a:lnTo>
                    <a:pt x="114" y="97"/>
                  </a:lnTo>
                  <a:lnTo>
                    <a:pt x="67" y="97"/>
                  </a:lnTo>
                  <a:lnTo>
                    <a:pt x="181" y="0"/>
                  </a:lnTo>
                  <a:lnTo>
                    <a:pt x="255" y="93"/>
                  </a:lnTo>
                  <a:lnTo>
                    <a:pt x="210" y="97"/>
                  </a:lnTo>
                  <a:lnTo>
                    <a:pt x="93" y="656"/>
                  </a:lnTo>
                  <a:lnTo>
                    <a:pt x="0" y="6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5" name="Freeform: Shape 34"/>
            <p:cNvSpPr>
              <a:spLocks/>
            </p:cNvSpPr>
            <p:nvPr/>
          </p:nvSpPr>
          <p:spPr bwMode="auto">
            <a:xfrm>
              <a:off x="5351596" y="2828442"/>
              <a:ext cx="544027" cy="116072"/>
            </a:xfrm>
            <a:custGeom>
              <a:avLst/>
              <a:gdLst>
                <a:gd name="T0" fmla="*/ 173 w 173"/>
                <a:gd name="T1" fmla="*/ 0 h 40"/>
                <a:gd name="T2" fmla="*/ 80 w 173"/>
                <a:gd name="T3" fmla="*/ 0 h 40"/>
                <a:gd name="T4" fmla="*/ 0 w 173"/>
                <a:gd name="T5" fmla="*/ 40 h 40"/>
                <a:gd name="T6" fmla="*/ 95 w 173"/>
                <a:gd name="T7" fmla="*/ 40 h 40"/>
                <a:gd name="T8" fmla="*/ 173 w 173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40">
                  <a:moveTo>
                    <a:pt x="173" y="0"/>
                  </a:moveTo>
                  <a:lnTo>
                    <a:pt x="80" y="0"/>
                  </a:lnTo>
                  <a:lnTo>
                    <a:pt x="0" y="40"/>
                  </a:lnTo>
                  <a:lnTo>
                    <a:pt x="95" y="4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6" name="Freeform: Shape 33"/>
            <p:cNvSpPr>
              <a:spLocks/>
            </p:cNvSpPr>
            <p:nvPr/>
          </p:nvSpPr>
          <p:spPr bwMode="auto">
            <a:xfrm>
              <a:off x="5184928" y="1841825"/>
              <a:ext cx="465410" cy="1102693"/>
            </a:xfrm>
            <a:custGeom>
              <a:avLst/>
              <a:gdLst>
                <a:gd name="T0" fmla="*/ 0 w 148"/>
                <a:gd name="T1" fmla="*/ 0 h 380"/>
                <a:gd name="T2" fmla="*/ 98 w 148"/>
                <a:gd name="T3" fmla="*/ 0 h 380"/>
                <a:gd name="T4" fmla="*/ 148 w 148"/>
                <a:gd name="T5" fmla="*/ 380 h 380"/>
                <a:gd name="T6" fmla="*/ 53 w 148"/>
                <a:gd name="T7" fmla="*/ 380 h 380"/>
                <a:gd name="T8" fmla="*/ 0 w 148"/>
                <a:gd name="T9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380">
                  <a:moveTo>
                    <a:pt x="0" y="0"/>
                  </a:moveTo>
                  <a:lnTo>
                    <a:pt x="98" y="0"/>
                  </a:lnTo>
                  <a:lnTo>
                    <a:pt x="148" y="380"/>
                  </a:lnTo>
                  <a:lnTo>
                    <a:pt x="53" y="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7" name="Freeform: Shape 31"/>
            <p:cNvSpPr>
              <a:spLocks/>
            </p:cNvSpPr>
            <p:nvPr/>
          </p:nvSpPr>
          <p:spPr bwMode="auto">
            <a:xfrm>
              <a:off x="4656628" y="1946291"/>
              <a:ext cx="597486" cy="1334838"/>
            </a:xfrm>
            <a:custGeom>
              <a:avLst/>
              <a:gdLst>
                <a:gd name="T0" fmla="*/ 0 w 190"/>
                <a:gd name="T1" fmla="*/ 460 h 460"/>
                <a:gd name="T2" fmla="*/ 95 w 190"/>
                <a:gd name="T3" fmla="*/ 0 h 460"/>
                <a:gd name="T4" fmla="*/ 190 w 190"/>
                <a:gd name="T5" fmla="*/ 0 h 460"/>
                <a:gd name="T6" fmla="*/ 95 w 190"/>
                <a:gd name="T7" fmla="*/ 460 h 460"/>
                <a:gd name="T8" fmla="*/ 0 w 190"/>
                <a:gd name="T9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460">
                  <a:moveTo>
                    <a:pt x="0" y="460"/>
                  </a:moveTo>
                  <a:lnTo>
                    <a:pt x="95" y="0"/>
                  </a:lnTo>
                  <a:lnTo>
                    <a:pt x="190" y="0"/>
                  </a:lnTo>
                  <a:lnTo>
                    <a:pt x="95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8" name="Freeform: Shape 30"/>
            <p:cNvSpPr>
              <a:spLocks/>
            </p:cNvSpPr>
            <p:nvPr/>
          </p:nvSpPr>
          <p:spPr bwMode="auto">
            <a:xfrm>
              <a:off x="4408200" y="3281129"/>
              <a:ext cx="547172" cy="118976"/>
            </a:xfrm>
            <a:custGeom>
              <a:avLst/>
              <a:gdLst>
                <a:gd name="T0" fmla="*/ 174 w 174"/>
                <a:gd name="T1" fmla="*/ 0 h 41"/>
                <a:gd name="T2" fmla="*/ 79 w 174"/>
                <a:gd name="T3" fmla="*/ 0 h 41"/>
                <a:gd name="T4" fmla="*/ 0 w 174"/>
                <a:gd name="T5" fmla="*/ 41 h 41"/>
                <a:gd name="T6" fmla="*/ 95 w 174"/>
                <a:gd name="T7" fmla="*/ 41 h 41"/>
                <a:gd name="T8" fmla="*/ 174 w 17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41">
                  <a:moveTo>
                    <a:pt x="174" y="0"/>
                  </a:moveTo>
                  <a:lnTo>
                    <a:pt x="79" y="0"/>
                  </a:lnTo>
                  <a:lnTo>
                    <a:pt x="0" y="41"/>
                  </a:lnTo>
                  <a:lnTo>
                    <a:pt x="95" y="41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9" name="Freeform: Shape 27"/>
            <p:cNvSpPr>
              <a:spLocks/>
            </p:cNvSpPr>
            <p:nvPr/>
          </p:nvSpPr>
          <p:spPr bwMode="auto">
            <a:xfrm>
              <a:off x="4244675" y="2288706"/>
              <a:ext cx="462266" cy="1111400"/>
            </a:xfrm>
            <a:custGeom>
              <a:avLst/>
              <a:gdLst>
                <a:gd name="T0" fmla="*/ 52 w 147"/>
                <a:gd name="T1" fmla="*/ 383 h 383"/>
                <a:gd name="T2" fmla="*/ 147 w 147"/>
                <a:gd name="T3" fmla="*/ 383 h 383"/>
                <a:gd name="T4" fmla="*/ 97 w 147"/>
                <a:gd name="T5" fmla="*/ 0 h 383"/>
                <a:gd name="T6" fmla="*/ 0 w 147"/>
                <a:gd name="T7" fmla="*/ 0 h 383"/>
                <a:gd name="T8" fmla="*/ 52 w 147"/>
                <a:gd name="T9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83">
                  <a:moveTo>
                    <a:pt x="52" y="383"/>
                  </a:moveTo>
                  <a:lnTo>
                    <a:pt x="147" y="383"/>
                  </a:lnTo>
                  <a:lnTo>
                    <a:pt x="97" y="0"/>
                  </a:lnTo>
                  <a:lnTo>
                    <a:pt x="0" y="0"/>
                  </a:lnTo>
                  <a:lnTo>
                    <a:pt x="52" y="3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10" name="Freeform: Shape 29"/>
            <p:cNvSpPr>
              <a:spLocks/>
            </p:cNvSpPr>
            <p:nvPr/>
          </p:nvSpPr>
          <p:spPr bwMode="auto">
            <a:xfrm>
              <a:off x="3684926" y="2398973"/>
              <a:ext cx="619499" cy="1337742"/>
            </a:xfrm>
            <a:custGeom>
              <a:avLst/>
              <a:gdLst>
                <a:gd name="T0" fmla="*/ 102 w 197"/>
                <a:gd name="T1" fmla="*/ 461 h 461"/>
                <a:gd name="T2" fmla="*/ 0 w 197"/>
                <a:gd name="T3" fmla="*/ 461 h 461"/>
                <a:gd name="T4" fmla="*/ 104 w 197"/>
                <a:gd name="T5" fmla="*/ 0 h 461"/>
                <a:gd name="T6" fmla="*/ 197 w 197"/>
                <a:gd name="T7" fmla="*/ 0 h 461"/>
                <a:gd name="T8" fmla="*/ 102 w 197"/>
                <a:gd name="T9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461">
                  <a:moveTo>
                    <a:pt x="102" y="461"/>
                  </a:moveTo>
                  <a:lnTo>
                    <a:pt x="0" y="461"/>
                  </a:lnTo>
                  <a:lnTo>
                    <a:pt x="104" y="0"/>
                  </a:lnTo>
                  <a:lnTo>
                    <a:pt x="197" y="0"/>
                  </a:lnTo>
                  <a:lnTo>
                    <a:pt x="102" y="4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11" name="Freeform: Shape 26"/>
            <p:cNvSpPr>
              <a:spLocks/>
            </p:cNvSpPr>
            <p:nvPr/>
          </p:nvSpPr>
          <p:spPr bwMode="auto">
            <a:xfrm>
              <a:off x="3458512" y="3736715"/>
              <a:ext cx="547172" cy="118976"/>
            </a:xfrm>
            <a:custGeom>
              <a:avLst/>
              <a:gdLst>
                <a:gd name="T0" fmla="*/ 0 w 174"/>
                <a:gd name="T1" fmla="*/ 41 h 41"/>
                <a:gd name="T2" fmla="*/ 72 w 174"/>
                <a:gd name="T3" fmla="*/ 0 h 41"/>
                <a:gd name="T4" fmla="*/ 174 w 174"/>
                <a:gd name="T5" fmla="*/ 0 h 41"/>
                <a:gd name="T6" fmla="*/ 98 w 174"/>
                <a:gd name="T7" fmla="*/ 41 h 41"/>
                <a:gd name="T8" fmla="*/ 0 w 174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41">
                  <a:moveTo>
                    <a:pt x="0" y="41"/>
                  </a:moveTo>
                  <a:lnTo>
                    <a:pt x="72" y="0"/>
                  </a:lnTo>
                  <a:lnTo>
                    <a:pt x="174" y="0"/>
                  </a:lnTo>
                  <a:lnTo>
                    <a:pt x="98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12" name="Freeform: Shape 22"/>
            <p:cNvSpPr>
              <a:spLocks/>
            </p:cNvSpPr>
            <p:nvPr/>
          </p:nvSpPr>
          <p:spPr bwMode="auto">
            <a:xfrm>
              <a:off x="3294986" y="2744293"/>
              <a:ext cx="471701" cy="1111400"/>
            </a:xfrm>
            <a:custGeom>
              <a:avLst/>
              <a:gdLst>
                <a:gd name="T0" fmla="*/ 0 w 150"/>
                <a:gd name="T1" fmla="*/ 0 h 383"/>
                <a:gd name="T2" fmla="*/ 52 w 150"/>
                <a:gd name="T3" fmla="*/ 383 h 383"/>
                <a:gd name="T4" fmla="*/ 150 w 150"/>
                <a:gd name="T5" fmla="*/ 383 h 383"/>
                <a:gd name="T6" fmla="*/ 100 w 150"/>
                <a:gd name="T7" fmla="*/ 0 h 383"/>
                <a:gd name="T8" fmla="*/ 0 w 150"/>
                <a:gd name="T9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383">
                  <a:moveTo>
                    <a:pt x="0" y="0"/>
                  </a:moveTo>
                  <a:lnTo>
                    <a:pt x="52" y="383"/>
                  </a:lnTo>
                  <a:lnTo>
                    <a:pt x="150" y="383"/>
                  </a:lnTo>
                  <a:lnTo>
                    <a:pt x="1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13" name="Freeform: Shape 23"/>
            <p:cNvSpPr>
              <a:spLocks/>
            </p:cNvSpPr>
            <p:nvPr/>
          </p:nvSpPr>
          <p:spPr bwMode="auto">
            <a:xfrm>
              <a:off x="3294986" y="2744293"/>
              <a:ext cx="471701" cy="1111400"/>
            </a:xfrm>
            <a:custGeom>
              <a:avLst/>
              <a:gdLst>
                <a:gd name="T0" fmla="*/ 0 w 150"/>
                <a:gd name="T1" fmla="*/ 0 h 383"/>
                <a:gd name="T2" fmla="*/ 52 w 150"/>
                <a:gd name="T3" fmla="*/ 383 h 383"/>
                <a:gd name="T4" fmla="*/ 150 w 150"/>
                <a:gd name="T5" fmla="*/ 383 h 383"/>
                <a:gd name="T6" fmla="*/ 100 w 150"/>
                <a:gd name="T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83">
                  <a:moveTo>
                    <a:pt x="0" y="0"/>
                  </a:moveTo>
                  <a:lnTo>
                    <a:pt x="52" y="383"/>
                  </a:lnTo>
                  <a:lnTo>
                    <a:pt x="150" y="383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14" name="Freeform: Shape 24"/>
            <p:cNvSpPr>
              <a:spLocks/>
            </p:cNvSpPr>
            <p:nvPr/>
          </p:nvSpPr>
          <p:spPr bwMode="auto">
            <a:xfrm>
              <a:off x="3062284" y="2744293"/>
              <a:ext cx="547172" cy="110270"/>
            </a:xfrm>
            <a:custGeom>
              <a:avLst/>
              <a:gdLst>
                <a:gd name="T0" fmla="*/ 95 w 174"/>
                <a:gd name="T1" fmla="*/ 38 h 38"/>
                <a:gd name="T2" fmla="*/ 0 w 174"/>
                <a:gd name="T3" fmla="*/ 38 h 38"/>
                <a:gd name="T4" fmla="*/ 74 w 174"/>
                <a:gd name="T5" fmla="*/ 0 h 38"/>
                <a:gd name="T6" fmla="*/ 174 w 174"/>
                <a:gd name="T7" fmla="*/ 0 h 38"/>
                <a:gd name="T8" fmla="*/ 95 w 17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8">
                  <a:moveTo>
                    <a:pt x="95" y="38"/>
                  </a:moveTo>
                  <a:lnTo>
                    <a:pt x="0" y="38"/>
                  </a:lnTo>
                  <a:lnTo>
                    <a:pt x="74" y="0"/>
                  </a:lnTo>
                  <a:lnTo>
                    <a:pt x="174" y="0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15" name="Freeform: Shape 25"/>
            <p:cNvSpPr>
              <a:spLocks/>
            </p:cNvSpPr>
            <p:nvPr/>
          </p:nvSpPr>
          <p:spPr bwMode="auto">
            <a:xfrm>
              <a:off x="2763540" y="2854560"/>
              <a:ext cx="597486" cy="1337742"/>
            </a:xfrm>
            <a:custGeom>
              <a:avLst/>
              <a:gdLst>
                <a:gd name="T0" fmla="*/ 0 w 190"/>
                <a:gd name="T1" fmla="*/ 461 h 461"/>
                <a:gd name="T2" fmla="*/ 95 w 190"/>
                <a:gd name="T3" fmla="*/ 461 h 461"/>
                <a:gd name="T4" fmla="*/ 190 w 190"/>
                <a:gd name="T5" fmla="*/ 0 h 461"/>
                <a:gd name="T6" fmla="*/ 95 w 190"/>
                <a:gd name="T7" fmla="*/ 0 h 461"/>
                <a:gd name="T8" fmla="*/ 0 w 190"/>
                <a:gd name="T9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461">
                  <a:moveTo>
                    <a:pt x="0" y="461"/>
                  </a:moveTo>
                  <a:lnTo>
                    <a:pt x="95" y="461"/>
                  </a:lnTo>
                  <a:lnTo>
                    <a:pt x="190" y="0"/>
                  </a:lnTo>
                  <a:lnTo>
                    <a:pt x="95" y="0"/>
                  </a:lnTo>
                  <a:lnTo>
                    <a:pt x="0" y="461"/>
                  </a:lnTo>
                  <a:close/>
                </a:path>
              </a:pathLst>
            </a:custGeom>
            <a:solidFill>
              <a:srgbClr val="768EA9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768EA9"/>
                </a:solidFill>
                <a:latin typeface="印品黑体" panose="00000500000000000000" pitchFamily="2" charset="-122"/>
              </a:endParaRPr>
            </a:p>
          </p:txBody>
        </p:sp>
        <p:sp>
          <p:nvSpPr>
            <p:cNvPr id="16" name="Freeform: Shape 28"/>
            <p:cNvSpPr>
              <a:spLocks/>
            </p:cNvSpPr>
            <p:nvPr/>
          </p:nvSpPr>
          <p:spPr bwMode="auto">
            <a:xfrm>
              <a:off x="4011970" y="2288706"/>
              <a:ext cx="537739" cy="110270"/>
            </a:xfrm>
            <a:custGeom>
              <a:avLst/>
              <a:gdLst>
                <a:gd name="T0" fmla="*/ 0 w 171"/>
                <a:gd name="T1" fmla="*/ 38 h 38"/>
                <a:gd name="T2" fmla="*/ 93 w 171"/>
                <a:gd name="T3" fmla="*/ 38 h 38"/>
                <a:gd name="T4" fmla="*/ 171 w 171"/>
                <a:gd name="T5" fmla="*/ 0 h 38"/>
                <a:gd name="T6" fmla="*/ 74 w 171"/>
                <a:gd name="T7" fmla="*/ 0 h 38"/>
                <a:gd name="T8" fmla="*/ 0 w 171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8">
                  <a:moveTo>
                    <a:pt x="0" y="38"/>
                  </a:moveTo>
                  <a:lnTo>
                    <a:pt x="93" y="38"/>
                  </a:lnTo>
                  <a:lnTo>
                    <a:pt x="171" y="0"/>
                  </a:lnTo>
                  <a:lnTo>
                    <a:pt x="74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17" name="Freeform: Shape 32"/>
            <p:cNvSpPr>
              <a:spLocks/>
            </p:cNvSpPr>
            <p:nvPr/>
          </p:nvSpPr>
          <p:spPr bwMode="auto">
            <a:xfrm>
              <a:off x="4955369" y="1841825"/>
              <a:ext cx="537739" cy="104465"/>
            </a:xfrm>
            <a:custGeom>
              <a:avLst/>
              <a:gdLst>
                <a:gd name="T0" fmla="*/ 0 w 171"/>
                <a:gd name="T1" fmla="*/ 36 h 36"/>
                <a:gd name="T2" fmla="*/ 95 w 171"/>
                <a:gd name="T3" fmla="*/ 36 h 36"/>
                <a:gd name="T4" fmla="*/ 171 w 171"/>
                <a:gd name="T5" fmla="*/ 0 h 36"/>
                <a:gd name="T6" fmla="*/ 73 w 171"/>
                <a:gd name="T7" fmla="*/ 0 h 36"/>
                <a:gd name="T8" fmla="*/ 0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36"/>
                  </a:moveTo>
                  <a:lnTo>
                    <a:pt x="95" y="36"/>
                  </a:lnTo>
                  <a:lnTo>
                    <a:pt x="171" y="0"/>
                  </a:lnTo>
                  <a:lnTo>
                    <a:pt x="73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</p:grpSp>
      <p:grpSp>
        <p:nvGrpSpPr>
          <p:cNvPr id="18" name="Group 10"/>
          <p:cNvGrpSpPr/>
          <p:nvPr/>
        </p:nvGrpSpPr>
        <p:grpSpPr>
          <a:xfrm>
            <a:off x="597274" y="3455114"/>
            <a:ext cx="2117563" cy="661577"/>
            <a:chOff x="796366" y="4606818"/>
            <a:chExt cx="2823417" cy="882103"/>
          </a:xfrm>
        </p:grpSpPr>
        <p:sp>
          <p:nvSpPr>
            <p:cNvPr id="28" name="TextBox 54"/>
            <p:cNvSpPr txBox="1">
              <a:spLocks/>
            </p:cNvSpPr>
            <p:nvPr/>
          </p:nvSpPr>
          <p:spPr bwMode="auto">
            <a:xfrm>
              <a:off x="796366" y="4606818"/>
              <a:ext cx="2823417" cy="309958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pPr algn="r" latinLnBrk="0"/>
              <a:r>
                <a:rPr lang="zh-CN" altLang="en-US" sz="1400" dirty="0">
                  <a:solidFill>
                    <a:srgbClr val="768EA9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29" name="TextBox 55"/>
            <p:cNvSpPr txBox="1">
              <a:spLocks/>
            </p:cNvSpPr>
            <p:nvPr/>
          </p:nvSpPr>
          <p:spPr bwMode="auto">
            <a:xfrm>
              <a:off x="796366" y="4916776"/>
              <a:ext cx="2823417" cy="572145"/>
            </a:xfrm>
            <a:prstGeom prst="rect">
              <a:avLst/>
            </a:prstGeom>
            <a:noFill/>
            <a:extLst/>
          </p:spPr>
          <p:txBody>
            <a:bodyPr wrap="square" lIns="0" tIns="0" rIns="0" bIns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100" b="0" dirty="0">
                  <a:solidFill>
                    <a:schemeClr val="tx1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1100" b="0" dirty="0">
                  <a:solidFill>
                    <a:schemeClr val="tx1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100" b="0" dirty="0">
                  <a:solidFill>
                    <a:schemeClr val="tx1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  <a:t> （建议使用主题字体）</a:t>
              </a:r>
            </a:p>
          </p:txBody>
        </p:sp>
      </p:grpSp>
      <p:grpSp>
        <p:nvGrpSpPr>
          <p:cNvPr id="19" name="Group 9"/>
          <p:cNvGrpSpPr/>
          <p:nvPr/>
        </p:nvGrpSpPr>
        <p:grpSpPr>
          <a:xfrm>
            <a:off x="4133326" y="3765401"/>
            <a:ext cx="2117563" cy="661577"/>
            <a:chOff x="5511102" y="5020534"/>
            <a:chExt cx="2823417" cy="882103"/>
          </a:xfrm>
        </p:grpSpPr>
        <p:sp>
          <p:nvSpPr>
            <p:cNvPr id="26" name="TextBox 76"/>
            <p:cNvSpPr txBox="1">
              <a:spLocks/>
            </p:cNvSpPr>
            <p:nvPr/>
          </p:nvSpPr>
          <p:spPr bwMode="auto">
            <a:xfrm>
              <a:off x="5511102" y="5020534"/>
              <a:ext cx="2823417" cy="309958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pPr algn="l" latinLnBrk="0"/>
              <a:r>
                <a:rPr lang="zh-CN" altLang="en-US" sz="1400" dirty="0">
                  <a:solidFill>
                    <a:schemeClr val="accent2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27" name="TextBox 77"/>
            <p:cNvSpPr txBox="1">
              <a:spLocks/>
            </p:cNvSpPr>
            <p:nvPr/>
          </p:nvSpPr>
          <p:spPr bwMode="auto">
            <a:xfrm>
              <a:off x="5511102" y="5330492"/>
              <a:ext cx="2823417" cy="572145"/>
            </a:xfrm>
            <a:prstGeom prst="rect">
              <a:avLst/>
            </a:prstGeom>
            <a:noFill/>
            <a:extLst/>
          </p:spPr>
          <p:txBody>
            <a:bodyPr wrap="square" lIns="0" tIns="0" rIns="0" bIns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100" b="0" dirty="0">
                  <a:solidFill>
                    <a:schemeClr val="tx1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1100" b="0" dirty="0">
                  <a:solidFill>
                    <a:schemeClr val="tx1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100" b="0" dirty="0">
                  <a:solidFill>
                    <a:schemeClr val="tx1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  <a:t> （建议使用主题字体）</a:t>
              </a:r>
            </a:p>
          </p:txBody>
        </p:sp>
      </p:grpSp>
      <p:grpSp>
        <p:nvGrpSpPr>
          <p:cNvPr id="20" name="Group 7"/>
          <p:cNvGrpSpPr/>
          <p:nvPr/>
        </p:nvGrpSpPr>
        <p:grpSpPr>
          <a:xfrm>
            <a:off x="3532776" y="979576"/>
            <a:ext cx="2117563" cy="661577"/>
            <a:chOff x="4710368" y="1306102"/>
            <a:chExt cx="2823417" cy="882103"/>
          </a:xfrm>
        </p:grpSpPr>
        <p:sp>
          <p:nvSpPr>
            <p:cNvPr id="24" name="TextBox 78"/>
            <p:cNvSpPr txBox="1">
              <a:spLocks/>
            </p:cNvSpPr>
            <p:nvPr/>
          </p:nvSpPr>
          <p:spPr bwMode="auto">
            <a:xfrm>
              <a:off x="4710368" y="1306102"/>
              <a:ext cx="2823417" cy="309958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pPr algn="r" latinLnBrk="0"/>
              <a:r>
                <a:rPr lang="zh-CN" altLang="en-US" sz="1400" dirty="0">
                  <a:solidFill>
                    <a:schemeClr val="accent3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25" name="TextBox 79"/>
            <p:cNvSpPr txBox="1">
              <a:spLocks/>
            </p:cNvSpPr>
            <p:nvPr/>
          </p:nvSpPr>
          <p:spPr bwMode="auto">
            <a:xfrm>
              <a:off x="4710368" y="1616060"/>
              <a:ext cx="2823417" cy="572145"/>
            </a:xfrm>
            <a:prstGeom prst="rect">
              <a:avLst/>
            </a:prstGeom>
            <a:noFill/>
            <a:extLst/>
          </p:spPr>
          <p:txBody>
            <a:bodyPr wrap="square" lIns="0" tIns="0" rIns="0" bIns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100" b="0" dirty="0">
                  <a:solidFill>
                    <a:schemeClr val="tx1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1100" b="0" dirty="0">
                  <a:solidFill>
                    <a:schemeClr val="tx1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100" b="0" dirty="0">
                  <a:solidFill>
                    <a:schemeClr val="tx1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  <a:t> （建议使用主题字体）</a:t>
              </a:r>
            </a:p>
          </p:txBody>
        </p:sp>
      </p:grpSp>
      <p:grpSp>
        <p:nvGrpSpPr>
          <p:cNvPr id="21" name="Group 8"/>
          <p:cNvGrpSpPr/>
          <p:nvPr/>
        </p:nvGrpSpPr>
        <p:grpSpPr>
          <a:xfrm>
            <a:off x="6429162" y="1830056"/>
            <a:ext cx="2117563" cy="661577"/>
            <a:chOff x="8572217" y="2440075"/>
            <a:chExt cx="2823417" cy="882103"/>
          </a:xfrm>
        </p:grpSpPr>
        <p:sp>
          <p:nvSpPr>
            <p:cNvPr id="22" name="TextBox 82"/>
            <p:cNvSpPr txBox="1">
              <a:spLocks/>
            </p:cNvSpPr>
            <p:nvPr/>
          </p:nvSpPr>
          <p:spPr bwMode="auto">
            <a:xfrm>
              <a:off x="8572217" y="2440075"/>
              <a:ext cx="2823417" cy="309958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pPr algn="l" latinLnBrk="0"/>
              <a:r>
                <a:rPr lang="zh-CN" altLang="en-US" sz="1400" dirty="0">
                  <a:solidFill>
                    <a:schemeClr val="accent4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23" name="TextBox 83"/>
            <p:cNvSpPr txBox="1">
              <a:spLocks/>
            </p:cNvSpPr>
            <p:nvPr/>
          </p:nvSpPr>
          <p:spPr bwMode="auto">
            <a:xfrm>
              <a:off x="8572217" y="2750033"/>
              <a:ext cx="2823417" cy="572145"/>
            </a:xfrm>
            <a:prstGeom prst="rect">
              <a:avLst/>
            </a:prstGeom>
            <a:noFill/>
            <a:extLst/>
          </p:spPr>
          <p:txBody>
            <a:bodyPr wrap="square" lIns="0" tIns="0" rIns="0" bIns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100" b="0" dirty="0">
                  <a:solidFill>
                    <a:schemeClr val="tx1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1100" b="0" dirty="0">
                  <a:solidFill>
                    <a:schemeClr val="tx1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100" b="0" dirty="0">
                  <a:solidFill>
                    <a:schemeClr val="tx1"/>
                  </a:solidFill>
                  <a:effectLst/>
                  <a:latin typeface="印品黑体" panose="00000500000000000000" pitchFamily="2" charset="-122"/>
                  <a:ea typeface="印品黑体" panose="00000500000000000000" pitchFamily="2" charset="-122"/>
                </a:rPr>
                <a:t> （建议使用主题字体）</a:t>
              </a: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92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8260" y="1422980"/>
            <a:ext cx="1842997" cy="672991"/>
            <a:chOff x="1518803" y="3430058"/>
            <a:chExt cx="2457329" cy="897321"/>
          </a:xfrm>
        </p:grpSpPr>
        <p:sp>
          <p:nvSpPr>
            <p:cNvPr id="3" name="文本框 8"/>
            <p:cNvSpPr txBox="1"/>
            <p:nvPr/>
          </p:nvSpPr>
          <p:spPr>
            <a:xfrm>
              <a:off x="1518803" y="3737823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85000" lnSpcReduction="20000"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zh-CN" altLang="en-US" sz="105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1050" dirty="0"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5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518803" y="3430058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algn="r" defTabSz="914378">
                <a:defRPr/>
              </a:pPr>
              <a:r>
                <a:rPr lang="zh-CN" altLang="en-US" b="1" dirty="0">
                  <a:solidFill>
                    <a:srgbClr val="768EA9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682597" y="1422980"/>
            <a:ext cx="1842997" cy="672991"/>
            <a:chOff x="8268607" y="3017352"/>
            <a:chExt cx="2457329" cy="897321"/>
          </a:xfrm>
        </p:grpSpPr>
        <p:sp>
          <p:nvSpPr>
            <p:cNvPr id="6" name="文本框 11"/>
            <p:cNvSpPr txBox="1"/>
            <p:nvPr/>
          </p:nvSpPr>
          <p:spPr>
            <a:xfrm>
              <a:off x="8268607" y="3325117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85000" lnSpcReduction="20000"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5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1050" dirty="0"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5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8268607" y="3017352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defTabSz="914378">
                <a:defRPr/>
              </a:pPr>
              <a:r>
                <a:rPr lang="zh-CN" altLang="en-US" b="1" dirty="0">
                  <a:solidFill>
                    <a:schemeClr val="accent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8260" y="3352880"/>
            <a:ext cx="1842997" cy="672991"/>
            <a:chOff x="1518803" y="3430058"/>
            <a:chExt cx="2457329" cy="897321"/>
          </a:xfrm>
        </p:grpSpPr>
        <p:sp>
          <p:nvSpPr>
            <p:cNvPr id="9" name="文本框 14"/>
            <p:cNvSpPr txBox="1"/>
            <p:nvPr/>
          </p:nvSpPr>
          <p:spPr>
            <a:xfrm>
              <a:off x="1518803" y="3737823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85000" lnSpcReduction="20000"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zh-CN" altLang="en-US" sz="105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1050" dirty="0"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5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518803" y="3430058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algn="r" defTabSz="914378">
                <a:defRPr/>
              </a:pPr>
              <a:r>
                <a:rPr lang="zh-CN" altLang="en-US" b="1" dirty="0">
                  <a:solidFill>
                    <a:schemeClr val="accent4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682597" y="3352880"/>
            <a:ext cx="1842997" cy="672991"/>
            <a:chOff x="8268607" y="3017352"/>
            <a:chExt cx="2457329" cy="897321"/>
          </a:xfrm>
        </p:grpSpPr>
        <p:sp>
          <p:nvSpPr>
            <p:cNvPr id="12" name="文本框 17"/>
            <p:cNvSpPr txBox="1"/>
            <p:nvPr/>
          </p:nvSpPr>
          <p:spPr>
            <a:xfrm>
              <a:off x="8268607" y="3325117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85000" lnSpcReduction="20000"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5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1050" dirty="0"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5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8268607" y="3017352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defTabSz="914378">
                <a:defRPr/>
              </a:pPr>
              <a:r>
                <a:rPr lang="zh-CN" altLang="en-US" b="1" dirty="0">
                  <a:solidFill>
                    <a:schemeClr val="accent6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90788" y="871172"/>
            <a:ext cx="1261195" cy="1929890"/>
            <a:chOff x="3190788" y="871172"/>
            <a:chExt cx="1261195" cy="1929890"/>
          </a:xfrm>
        </p:grpSpPr>
        <p:sp>
          <p:nvSpPr>
            <p:cNvPr id="15" name="箭头: 下 14"/>
            <p:cNvSpPr/>
            <p:nvPr/>
          </p:nvSpPr>
          <p:spPr>
            <a:xfrm rot="18900000" flipH="1">
              <a:off x="3220751" y="871172"/>
              <a:ext cx="1231232" cy="1929890"/>
            </a:xfrm>
            <a:prstGeom prst="downArrow">
              <a:avLst>
                <a:gd name="adj1" fmla="val 62800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16" name="任意多边形: 形状 15"/>
            <p:cNvSpPr>
              <a:spLocks/>
            </p:cNvSpPr>
            <p:nvPr/>
          </p:nvSpPr>
          <p:spPr bwMode="auto">
            <a:xfrm>
              <a:off x="3190788" y="1269508"/>
              <a:ext cx="386288" cy="317495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17" name="文本框 4"/>
            <p:cNvSpPr txBox="1"/>
            <p:nvPr/>
          </p:nvSpPr>
          <p:spPr>
            <a:xfrm>
              <a:off x="4084098" y="2050251"/>
              <a:ext cx="309219" cy="43858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1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871423" y="2628339"/>
            <a:ext cx="1929890" cy="1294661"/>
            <a:chOff x="2871423" y="2628339"/>
            <a:chExt cx="1929890" cy="1294661"/>
          </a:xfrm>
        </p:grpSpPr>
        <p:sp>
          <p:nvSpPr>
            <p:cNvPr id="19" name="箭头: 下 18"/>
            <p:cNvSpPr/>
            <p:nvPr/>
          </p:nvSpPr>
          <p:spPr>
            <a:xfrm rot="13500000">
              <a:off x="3220752" y="2342439"/>
              <a:ext cx="1231232" cy="1929890"/>
            </a:xfrm>
            <a:prstGeom prst="downArrow">
              <a:avLst>
                <a:gd name="adj1" fmla="val 62800"/>
                <a:gd name="adj2" fmla="val 50000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0" name="任意多边形: 形状 19"/>
            <p:cNvSpPr>
              <a:spLocks/>
            </p:cNvSpPr>
            <p:nvPr/>
          </p:nvSpPr>
          <p:spPr bwMode="auto">
            <a:xfrm>
              <a:off x="3283735" y="3544648"/>
              <a:ext cx="200394" cy="360708"/>
            </a:xfrm>
            <a:custGeom>
              <a:avLst/>
              <a:gdLst>
                <a:gd name="T0" fmla="*/ 159 w 159"/>
                <a:gd name="T1" fmla="*/ 50 h 286"/>
                <a:gd name="T2" fmla="*/ 114 w 159"/>
                <a:gd name="T3" fmla="*/ 50 h 286"/>
                <a:gd name="T4" fmla="*/ 114 w 159"/>
                <a:gd name="T5" fmla="*/ 50 h 286"/>
                <a:gd name="T6" fmla="*/ 111 w 159"/>
                <a:gd name="T7" fmla="*/ 51 h 286"/>
                <a:gd name="T8" fmla="*/ 107 w 159"/>
                <a:gd name="T9" fmla="*/ 54 h 286"/>
                <a:gd name="T10" fmla="*/ 103 w 159"/>
                <a:gd name="T11" fmla="*/ 60 h 286"/>
                <a:gd name="T12" fmla="*/ 102 w 159"/>
                <a:gd name="T13" fmla="*/ 66 h 286"/>
                <a:gd name="T14" fmla="*/ 102 w 159"/>
                <a:gd name="T15" fmla="*/ 99 h 286"/>
                <a:gd name="T16" fmla="*/ 159 w 159"/>
                <a:gd name="T17" fmla="*/ 99 h 286"/>
                <a:gd name="T18" fmla="*/ 159 w 159"/>
                <a:gd name="T19" fmla="*/ 146 h 286"/>
                <a:gd name="T20" fmla="*/ 102 w 159"/>
                <a:gd name="T21" fmla="*/ 146 h 286"/>
                <a:gd name="T22" fmla="*/ 102 w 159"/>
                <a:gd name="T23" fmla="*/ 286 h 286"/>
                <a:gd name="T24" fmla="*/ 50 w 159"/>
                <a:gd name="T25" fmla="*/ 286 h 286"/>
                <a:gd name="T26" fmla="*/ 50 w 159"/>
                <a:gd name="T27" fmla="*/ 146 h 286"/>
                <a:gd name="T28" fmla="*/ 0 w 159"/>
                <a:gd name="T29" fmla="*/ 146 h 286"/>
                <a:gd name="T30" fmla="*/ 0 w 159"/>
                <a:gd name="T31" fmla="*/ 99 h 286"/>
                <a:gd name="T32" fmla="*/ 50 w 159"/>
                <a:gd name="T33" fmla="*/ 99 h 286"/>
                <a:gd name="T34" fmla="*/ 50 w 159"/>
                <a:gd name="T35" fmla="*/ 71 h 286"/>
                <a:gd name="T36" fmla="*/ 50 w 159"/>
                <a:gd name="T37" fmla="*/ 71 h 286"/>
                <a:gd name="T38" fmla="*/ 50 w 159"/>
                <a:gd name="T39" fmla="*/ 64 h 286"/>
                <a:gd name="T40" fmla="*/ 51 w 159"/>
                <a:gd name="T41" fmla="*/ 57 h 286"/>
                <a:gd name="T42" fmla="*/ 52 w 159"/>
                <a:gd name="T43" fmla="*/ 50 h 286"/>
                <a:gd name="T44" fmla="*/ 54 w 159"/>
                <a:gd name="T45" fmla="*/ 43 h 286"/>
                <a:gd name="T46" fmla="*/ 57 w 159"/>
                <a:gd name="T47" fmla="*/ 37 h 286"/>
                <a:gd name="T48" fmla="*/ 60 w 159"/>
                <a:gd name="T49" fmla="*/ 31 h 286"/>
                <a:gd name="T50" fmla="*/ 63 w 159"/>
                <a:gd name="T51" fmla="*/ 26 h 286"/>
                <a:gd name="T52" fmla="*/ 67 w 159"/>
                <a:gd name="T53" fmla="*/ 21 h 286"/>
                <a:gd name="T54" fmla="*/ 72 w 159"/>
                <a:gd name="T55" fmla="*/ 16 h 286"/>
                <a:gd name="T56" fmla="*/ 78 w 159"/>
                <a:gd name="T57" fmla="*/ 12 h 286"/>
                <a:gd name="T58" fmla="*/ 83 w 159"/>
                <a:gd name="T59" fmla="*/ 8 h 286"/>
                <a:gd name="T60" fmla="*/ 88 w 159"/>
                <a:gd name="T61" fmla="*/ 5 h 286"/>
                <a:gd name="T62" fmla="*/ 94 w 159"/>
                <a:gd name="T63" fmla="*/ 3 h 286"/>
                <a:gd name="T64" fmla="*/ 100 w 159"/>
                <a:gd name="T65" fmla="*/ 1 h 286"/>
                <a:gd name="T66" fmla="*/ 108 w 159"/>
                <a:gd name="T67" fmla="*/ 0 h 286"/>
                <a:gd name="T68" fmla="*/ 114 w 159"/>
                <a:gd name="T69" fmla="*/ 0 h 286"/>
                <a:gd name="T70" fmla="*/ 159 w 159"/>
                <a:gd name="T71" fmla="*/ 0 h 286"/>
                <a:gd name="T72" fmla="*/ 159 w 159"/>
                <a:gd name="T73" fmla="*/ 5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9" h="286">
                  <a:moveTo>
                    <a:pt x="159" y="50"/>
                  </a:moveTo>
                  <a:lnTo>
                    <a:pt x="114" y="50"/>
                  </a:lnTo>
                  <a:lnTo>
                    <a:pt x="114" y="50"/>
                  </a:lnTo>
                  <a:lnTo>
                    <a:pt x="111" y="51"/>
                  </a:lnTo>
                  <a:lnTo>
                    <a:pt x="107" y="54"/>
                  </a:lnTo>
                  <a:lnTo>
                    <a:pt x="103" y="60"/>
                  </a:lnTo>
                  <a:lnTo>
                    <a:pt x="102" y="66"/>
                  </a:lnTo>
                  <a:lnTo>
                    <a:pt x="102" y="99"/>
                  </a:lnTo>
                  <a:lnTo>
                    <a:pt x="159" y="99"/>
                  </a:lnTo>
                  <a:lnTo>
                    <a:pt x="159" y="146"/>
                  </a:lnTo>
                  <a:lnTo>
                    <a:pt x="102" y="146"/>
                  </a:lnTo>
                  <a:lnTo>
                    <a:pt x="102" y="286"/>
                  </a:lnTo>
                  <a:lnTo>
                    <a:pt x="50" y="286"/>
                  </a:lnTo>
                  <a:lnTo>
                    <a:pt x="50" y="146"/>
                  </a:lnTo>
                  <a:lnTo>
                    <a:pt x="0" y="146"/>
                  </a:lnTo>
                  <a:lnTo>
                    <a:pt x="0" y="99"/>
                  </a:lnTo>
                  <a:lnTo>
                    <a:pt x="50" y="99"/>
                  </a:lnTo>
                  <a:lnTo>
                    <a:pt x="50" y="71"/>
                  </a:lnTo>
                  <a:lnTo>
                    <a:pt x="50" y="71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2" y="50"/>
                  </a:lnTo>
                  <a:lnTo>
                    <a:pt x="54" y="43"/>
                  </a:lnTo>
                  <a:lnTo>
                    <a:pt x="57" y="37"/>
                  </a:lnTo>
                  <a:lnTo>
                    <a:pt x="60" y="31"/>
                  </a:lnTo>
                  <a:lnTo>
                    <a:pt x="63" y="26"/>
                  </a:lnTo>
                  <a:lnTo>
                    <a:pt x="67" y="21"/>
                  </a:lnTo>
                  <a:lnTo>
                    <a:pt x="72" y="16"/>
                  </a:lnTo>
                  <a:lnTo>
                    <a:pt x="78" y="12"/>
                  </a:lnTo>
                  <a:lnTo>
                    <a:pt x="83" y="8"/>
                  </a:lnTo>
                  <a:lnTo>
                    <a:pt x="88" y="5"/>
                  </a:lnTo>
                  <a:lnTo>
                    <a:pt x="94" y="3"/>
                  </a:lnTo>
                  <a:lnTo>
                    <a:pt x="100" y="1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59" y="0"/>
                  </a:lnTo>
                  <a:lnTo>
                    <a:pt x="159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1" name="文本框 23"/>
            <p:cNvSpPr txBox="1"/>
            <p:nvPr/>
          </p:nvSpPr>
          <p:spPr>
            <a:xfrm>
              <a:off x="4084098" y="2628339"/>
              <a:ext cx="309219" cy="43858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4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342689" y="1220501"/>
            <a:ext cx="1929890" cy="1268331"/>
            <a:chOff x="4342689" y="1220501"/>
            <a:chExt cx="1929890" cy="1268331"/>
          </a:xfrm>
        </p:grpSpPr>
        <p:sp>
          <p:nvSpPr>
            <p:cNvPr id="23" name="箭头: 下 22"/>
            <p:cNvSpPr/>
            <p:nvPr/>
          </p:nvSpPr>
          <p:spPr>
            <a:xfrm rot="2700000" flipH="1">
              <a:off x="4692018" y="871172"/>
              <a:ext cx="1231232" cy="1929890"/>
            </a:xfrm>
            <a:prstGeom prst="downArrow">
              <a:avLst>
                <a:gd name="adj1" fmla="val 62800"/>
                <a:gd name="adj2" fmla="val 50000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4" name="任意多边形: 形状 23"/>
            <p:cNvSpPr>
              <a:spLocks/>
            </p:cNvSpPr>
            <p:nvPr/>
          </p:nvSpPr>
          <p:spPr bwMode="auto">
            <a:xfrm>
              <a:off x="5510879" y="1235469"/>
              <a:ext cx="386288" cy="385572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712748" y="2050251"/>
              <a:ext cx="309219" cy="43858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2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92018" y="2342438"/>
            <a:ext cx="1231232" cy="1929890"/>
            <a:chOff x="4692018" y="2342438"/>
            <a:chExt cx="1231232" cy="1929890"/>
          </a:xfrm>
        </p:grpSpPr>
        <p:sp>
          <p:nvSpPr>
            <p:cNvPr id="27" name="箭头: 下 26"/>
            <p:cNvSpPr/>
            <p:nvPr/>
          </p:nvSpPr>
          <p:spPr>
            <a:xfrm rot="8100000">
              <a:off x="4692018" y="2342438"/>
              <a:ext cx="1231232" cy="1929890"/>
            </a:xfrm>
            <a:prstGeom prst="downArrow">
              <a:avLst>
                <a:gd name="adj1" fmla="val 62800"/>
                <a:gd name="adj2" fmla="val 50000"/>
              </a:avLst>
            </a:prstGeom>
            <a:solidFill>
              <a:srgbClr val="768EA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8" name="任意多边形: 形状 27"/>
            <p:cNvSpPr>
              <a:spLocks/>
            </p:cNvSpPr>
            <p:nvPr/>
          </p:nvSpPr>
          <p:spPr bwMode="auto">
            <a:xfrm>
              <a:off x="5493834" y="3522459"/>
              <a:ext cx="420377" cy="405086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29" name="文本框 25"/>
            <p:cNvSpPr txBox="1"/>
            <p:nvPr/>
          </p:nvSpPr>
          <p:spPr>
            <a:xfrm>
              <a:off x="4712748" y="2628339"/>
              <a:ext cx="309219" cy="43858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3</a:t>
              </a:r>
            </a:p>
          </p:txBody>
        </p:sp>
      </p:grpSp>
      <p:sp>
        <p:nvSpPr>
          <p:cNvPr id="30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230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869937" y="1313094"/>
            <a:ext cx="2171511" cy="2262113"/>
            <a:chOff x="869937" y="1313094"/>
            <a:chExt cx="2171511" cy="2262113"/>
          </a:xfrm>
        </p:grpSpPr>
        <p:sp>
          <p:nvSpPr>
            <p:cNvPr id="5" name="Freeform: Shape 34"/>
            <p:cNvSpPr>
              <a:spLocks/>
            </p:cNvSpPr>
            <p:nvPr/>
          </p:nvSpPr>
          <p:spPr bwMode="auto">
            <a:xfrm>
              <a:off x="890375" y="1313094"/>
              <a:ext cx="2151073" cy="2262113"/>
            </a:xfrm>
            <a:custGeom>
              <a:avLst/>
              <a:gdLst>
                <a:gd name="T0" fmla="*/ 133 w 351"/>
                <a:gd name="T1" fmla="*/ 163 h 369"/>
                <a:gd name="T2" fmla="*/ 119 w 351"/>
                <a:gd name="T3" fmla="*/ 9 h 369"/>
                <a:gd name="T4" fmla="*/ 234 w 351"/>
                <a:gd name="T5" fmla="*/ 23 h 369"/>
                <a:gd name="T6" fmla="*/ 308 w 351"/>
                <a:gd name="T7" fmla="*/ 252 h 369"/>
                <a:gd name="T8" fmla="*/ 79 w 351"/>
                <a:gd name="T9" fmla="*/ 326 h 369"/>
                <a:gd name="T10" fmla="*/ 0 w 351"/>
                <a:gd name="T11" fmla="*/ 242 h 369"/>
                <a:gd name="T12" fmla="*/ 133 w 351"/>
                <a:gd name="T13" fmla="*/ 16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1" h="369">
                  <a:moveTo>
                    <a:pt x="133" y="163"/>
                  </a:moveTo>
                  <a:cubicBezTo>
                    <a:pt x="160" y="112"/>
                    <a:pt x="152" y="52"/>
                    <a:pt x="119" y="9"/>
                  </a:cubicBezTo>
                  <a:cubicBezTo>
                    <a:pt x="157" y="0"/>
                    <a:pt x="197" y="4"/>
                    <a:pt x="234" y="23"/>
                  </a:cubicBezTo>
                  <a:cubicBezTo>
                    <a:pt x="318" y="66"/>
                    <a:pt x="351" y="169"/>
                    <a:pt x="308" y="252"/>
                  </a:cubicBezTo>
                  <a:cubicBezTo>
                    <a:pt x="265" y="336"/>
                    <a:pt x="162" y="369"/>
                    <a:pt x="79" y="326"/>
                  </a:cubicBezTo>
                  <a:cubicBezTo>
                    <a:pt x="42" y="307"/>
                    <a:pt x="15" y="277"/>
                    <a:pt x="0" y="242"/>
                  </a:cubicBezTo>
                  <a:cubicBezTo>
                    <a:pt x="54" y="244"/>
                    <a:pt x="107" y="215"/>
                    <a:pt x="133" y="1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  <a:ex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9" name="Rectangle 40"/>
            <p:cNvSpPr>
              <a:spLocks/>
            </p:cNvSpPr>
            <p:nvPr/>
          </p:nvSpPr>
          <p:spPr bwMode="auto">
            <a:xfrm>
              <a:off x="869937" y="1710881"/>
              <a:ext cx="49292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0" marR="0" lvl="0" indent="0" algn="ctr" defTabSz="914400" rtl="0" eaLnBrk="0" fontAlgn="base" latinLnBrk="0" hangingPunct="0">
                <a:buClrTx/>
                <a:buSzTx/>
                <a:buFontTx/>
                <a:buNone/>
                <a:tabLst/>
              </a:pPr>
              <a:r>
                <a:rPr kumimoji="0" lang="en-US" altLang="en-US" sz="4800" i="0" u="none" strike="noStrike" cap="none" normalizeH="0" baseline="0" dirty="0">
                  <a:ln>
                    <a:noFill/>
                  </a:ln>
                  <a:solidFill>
                    <a:schemeClr val="accent3"/>
                  </a:solidFill>
                  <a:effectLst/>
                  <a:latin typeface="印品黑体" panose="00000500000000000000" pitchFamily="2" charset="-122"/>
                </a:rPr>
                <a:t>03</a:t>
              </a:r>
            </a:p>
          </p:txBody>
        </p:sp>
        <p:grpSp>
          <p:nvGrpSpPr>
            <p:cNvPr id="11" name="Group 44"/>
            <p:cNvGrpSpPr/>
            <p:nvPr/>
          </p:nvGrpSpPr>
          <p:grpSpPr>
            <a:xfrm>
              <a:off x="1834348" y="2349318"/>
              <a:ext cx="551257" cy="526907"/>
              <a:chOff x="7118350" y="6035676"/>
              <a:chExt cx="2587625" cy="2473325"/>
            </a:xfrm>
            <a:solidFill>
              <a:schemeClr val="bg1"/>
            </a:solidFill>
          </p:grpSpPr>
          <p:sp>
            <p:nvSpPr>
              <p:cNvPr id="45" name="Freeform: Shape 57"/>
              <p:cNvSpPr>
                <a:spLocks/>
              </p:cNvSpPr>
              <p:nvPr/>
            </p:nvSpPr>
            <p:spPr bwMode="auto">
              <a:xfrm>
                <a:off x="7127875" y="6035676"/>
                <a:ext cx="2574925" cy="1265238"/>
              </a:xfrm>
              <a:custGeom>
                <a:avLst/>
                <a:gdLst>
                  <a:gd name="T0" fmla="*/ 16 w 724"/>
                  <a:gd name="T1" fmla="*/ 356 h 356"/>
                  <a:gd name="T2" fmla="*/ 21 w 724"/>
                  <a:gd name="T3" fmla="*/ 355 h 356"/>
                  <a:gd name="T4" fmla="*/ 250 w 724"/>
                  <a:gd name="T5" fmla="*/ 259 h 356"/>
                  <a:gd name="T6" fmla="*/ 492 w 724"/>
                  <a:gd name="T7" fmla="*/ 209 h 356"/>
                  <a:gd name="T8" fmla="*/ 659 w 724"/>
                  <a:gd name="T9" fmla="*/ 71 h 356"/>
                  <a:gd name="T10" fmla="*/ 685 w 724"/>
                  <a:gd name="T11" fmla="*/ 103 h 356"/>
                  <a:gd name="T12" fmla="*/ 724 w 724"/>
                  <a:gd name="T13" fmla="*/ 0 h 356"/>
                  <a:gd name="T14" fmla="*/ 615 w 724"/>
                  <a:gd name="T15" fmla="*/ 17 h 356"/>
                  <a:gd name="T16" fmla="*/ 642 w 724"/>
                  <a:gd name="T17" fmla="*/ 50 h 356"/>
                  <a:gd name="T18" fmla="*/ 479 w 724"/>
                  <a:gd name="T19" fmla="*/ 183 h 356"/>
                  <a:gd name="T20" fmla="*/ 243 w 724"/>
                  <a:gd name="T21" fmla="*/ 232 h 356"/>
                  <a:gd name="T22" fmla="*/ 10 w 724"/>
                  <a:gd name="T23" fmla="*/ 329 h 356"/>
                  <a:gd name="T24" fmla="*/ 3 w 724"/>
                  <a:gd name="T25" fmla="*/ 347 h 356"/>
                  <a:gd name="T26" fmla="*/ 16 w 724"/>
                  <a:gd name="T27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4" h="356">
                    <a:moveTo>
                      <a:pt x="16" y="356"/>
                    </a:moveTo>
                    <a:cubicBezTo>
                      <a:pt x="17" y="356"/>
                      <a:pt x="19" y="356"/>
                      <a:pt x="21" y="355"/>
                    </a:cubicBezTo>
                    <a:cubicBezTo>
                      <a:pt x="250" y="259"/>
                      <a:pt x="250" y="259"/>
                      <a:pt x="250" y="259"/>
                    </a:cubicBezTo>
                    <a:cubicBezTo>
                      <a:pt x="492" y="209"/>
                      <a:pt x="492" y="209"/>
                      <a:pt x="492" y="209"/>
                    </a:cubicBezTo>
                    <a:cubicBezTo>
                      <a:pt x="659" y="71"/>
                      <a:pt x="659" y="71"/>
                      <a:pt x="659" y="71"/>
                    </a:cubicBezTo>
                    <a:cubicBezTo>
                      <a:pt x="685" y="103"/>
                      <a:pt x="685" y="103"/>
                      <a:pt x="685" y="103"/>
                    </a:cubicBezTo>
                    <a:cubicBezTo>
                      <a:pt x="724" y="0"/>
                      <a:pt x="724" y="0"/>
                      <a:pt x="724" y="0"/>
                    </a:cubicBezTo>
                    <a:cubicBezTo>
                      <a:pt x="615" y="17"/>
                      <a:pt x="615" y="17"/>
                      <a:pt x="615" y="17"/>
                    </a:cubicBezTo>
                    <a:cubicBezTo>
                      <a:pt x="642" y="50"/>
                      <a:pt x="642" y="50"/>
                      <a:pt x="642" y="50"/>
                    </a:cubicBezTo>
                    <a:cubicBezTo>
                      <a:pt x="479" y="183"/>
                      <a:pt x="479" y="183"/>
                      <a:pt x="479" y="183"/>
                    </a:cubicBezTo>
                    <a:cubicBezTo>
                      <a:pt x="243" y="232"/>
                      <a:pt x="243" y="232"/>
                      <a:pt x="243" y="232"/>
                    </a:cubicBezTo>
                    <a:cubicBezTo>
                      <a:pt x="10" y="329"/>
                      <a:pt x="10" y="329"/>
                      <a:pt x="10" y="329"/>
                    </a:cubicBezTo>
                    <a:cubicBezTo>
                      <a:pt x="3" y="332"/>
                      <a:pt x="0" y="340"/>
                      <a:pt x="3" y="347"/>
                    </a:cubicBezTo>
                    <a:cubicBezTo>
                      <a:pt x="5" y="353"/>
                      <a:pt x="10" y="356"/>
                      <a:pt x="16" y="3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6" name="Rectangle 58"/>
              <p:cNvSpPr>
                <a:spLocks/>
              </p:cNvSpPr>
              <p:nvPr/>
            </p:nvSpPr>
            <p:spPr bwMode="auto">
              <a:xfrm>
                <a:off x="7118350" y="7696201"/>
                <a:ext cx="493712" cy="8128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7" name="Rectangle 59"/>
              <p:cNvSpPr>
                <a:spLocks/>
              </p:cNvSpPr>
              <p:nvPr/>
            </p:nvSpPr>
            <p:spPr bwMode="auto">
              <a:xfrm>
                <a:off x="7796213" y="7418388"/>
                <a:ext cx="495300" cy="1090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8" name="Rectangle 60"/>
              <p:cNvSpPr>
                <a:spLocks/>
              </p:cNvSpPr>
              <p:nvPr/>
            </p:nvSpPr>
            <p:spPr bwMode="auto">
              <a:xfrm>
                <a:off x="8504238" y="7275513"/>
                <a:ext cx="493712" cy="12334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9" name="Rectangle 61"/>
              <p:cNvSpPr>
                <a:spLocks/>
              </p:cNvSpPr>
              <p:nvPr/>
            </p:nvSpPr>
            <p:spPr bwMode="auto">
              <a:xfrm>
                <a:off x="9207500" y="6710363"/>
                <a:ext cx="498475" cy="17986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2845192" y="1116838"/>
            <a:ext cx="1495164" cy="1520987"/>
            <a:chOff x="2845192" y="1116838"/>
            <a:chExt cx="1495164" cy="1520987"/>
          </a:xfrm>
        </p:grpSpPr>
        <p:sp>
          <p:nvSpPr>
            <p:cNvPr id="6" name="Freeform: Shape 35"/>
            <p:cNvSpPr>
              <a:spLocks/>
            </p:cNvSpPr>
            <p:nvPr/>
          </p:nvSpPr>
          <p:spPr bwMode="auto">
            <a:xfrm>
              <a:off x="2845192" y="1116838"/>
              <a:ext cx="1495164" cy="1520987"/>
            </a:xfrm>
            <a:custGeom>
              <a:avLst/>
              <a:gdLst>
                <a:gd name="T0" fmla="*/ 144 w 244"/>
                <a:gd name="T1" fmla="*/ 106 h 248"/>
                <a:gd name="T2" fmla="*/ 133 w 244"/>
                <a:gd name="T3" fmla="*/ 0 h 248"/>
                <a:gd name="T4" fmla="*/ 58 w 244"/>
                <a:gd name="T5" fmla="*/ 26 h 248"/>
                <a:gd name="T6" fmla="*/ 40 w 244"/>
                <a:gd name="T7" fmla="*/ 189 h 248"/>
                <a:gd name="T8" fmla="*/ 203 w 244"/>
                <a:gd name="T9" fmla="*/ 208 h 248"/>
                <a:gd name="T10" fmla="*/ 244 w 244"/>
                <a:gd name="T11" fmla="*/ 141 h 248"/>
                <a:gd name="T12" fmla="*/ 144 w 244"/>
                <a:gd name="T13" fmla="*/ 106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248">
                  <a:moveTo>
                    <a:pt x="144" y="106"/>
                  </a:moveTo>
                  <a:cubicBezTo>
                    <a:pt x="120" y="75"/>
                    <a:pt x="117" y="34"/>
                    <a:pt x="133" y="0"/>
                  </a:cubicBezTo>
                  <a:cubicBezTo>
                    <a:pt x="107" y="0"/>
                    <a:pt x="80" y="8"/>
                    <a:pt x="58" y="26"/>
                  </a:cubicBezTo>
                  <a:cubicBezTo>
                    <a:pt x="8" y="66"/>
                    <a:pt x="0" y="139"/>
                    <a:pt x="40" y="189"/>
                  </a:cubicBezTo>
                  <a:cubicBezTo>
                    <a:pt x="80" y="239"/>
                    <a:pt x="153" y="248"/>
                    <a:pt x="203" y="208"/>
                  </a:cubicBezTo>
                  <a:cubicBezTo>
                    <a:pt x="225" y="190"/>
                    <a:pt x="239" y="166"/>
                    <a:pt x="244" y="141"/>
                  </a:cubicBezTo>
                  <a:cubicBezTo>
                    <a:pt x="208" y="149"/>
                    <a:pt x="169" y="137"/>
                    <a:pt x="144" y="106"/>
                  </a:cubicBezTo>
                  <a:close/>
                </a:path>
              </a:pathLst>
            </a:custGeom>
            <a:solidFill>
              <a:srgbClr val="768EA9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  <a:ex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8" name="Rectangle 37"/>
            <p:cNvSpPr>
              <a:spLocks/>
            </p:cNvSpPr>
            <p:nvPr/>
          </p:nvSpPr>
          <p:spPr bwMode="auto">
            <a:xfrm>
              <a:off x="3845089" y="1203050"/>
              <a:ext cx="423193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0" marR="0" lvl="0" indent="0" algn="ctr" defTabSz="914400" rtl="0" eaLnBrk="0" fontAlgn="base" latinLnBrk="0" hangingPunct="0">
                <a:buClrTx/>
                <a:buSzTx/>
                <a:buFontTx/>
                <a:buNone/>
                <a:tabLst/>
              </a:pPr>
              <a:r>
                <a:rPr kumimoji="0" lang="en-US" altLang="en-US" sz="4800" i="0" u="none" strike="noStrike" cap="none" normalizeH="0" baseline="0" dirty="0">
                  <a:ln>
                    <a:noFill/>
                  </a:ln>
                  <a:solidFill>
                    <a:srgbClr val="768EA9"/>
                  </a:solidFill>
                  <a:effectLst/>
                  <a:latin typeface="印品黑体" panose="00000500000000000000" pitchFamily="2" charset="-122"/>
                </a:rPr>
                <a:t>01</a:t>
              </a:r>
            </a:p>
          </p:txBody>
        </p:sp>
        <p:grpSp>
          <p:nvGrpSpPr>
            <p:cNvPr id="12" name="Group 45"/>
            <p:cNvGrpSpPr/>
            <p:nvPr/>
          </p:nvGrpSpPr>
          <p:grpSpPr>
            <a:xfrm>
              <a:off x="3245396" y="1804683"/>
              <a:ext cx="465242" cy="433207"/>
              <a:chOff x="2787650" y="5918201"/>
              <a:chExt cx="2951162" cy="2747962"/>
            </a:xfrm>
            <a:solidFill>
              <a:schemeClr val="bg1"/>
            </a:solidFill>
          </p:grpSpPr>
          <p:sp>
            <p:nvSpPr>
              <p:cNvPr id="38" name="Freeform: Shape 50"/>
              <p:cNvSpPr>
                <a:spLocks/>
              </p:cNvSpPr>
              <p:nvPr/>
            </p:nvSpPr>
            <p:spPr bwMode="auto">
              <a:xfrm>
                <a:off x="2813050" y="8434388"/>
                <a:ext cx="2903537" cy="231775"/>
              </a:xfrm>
              <a:custGeom>
                <a:avLst/>
                <a:gdLst>
                  <a:gd name="T0" fmla="*/ 796 w 817"/>
                  <a:gd name="T1" fmla="*/ 0 h 65"/>
                  <a:gd name="T2" fmla="*/ 20 w 817"/>
                  <a:gd name="T3" fmla="*/ 0 h 65"/>
                  <a:gd name="T4" fmla="*/ 0 w 817"/>
                  <a:gd name="T5" fmla="*/ 33 h 65"/>
                  <a:gd name="T6" fmla="*/ 0 w 817"/>
                  <a:gd name="T7" fmla="*/ 65 h 65"/>
                  <a:gd name="T8" fmla="*/ 20 w 817"/>
                  <a:gd name="T9" fmla="*/ 65 h 65"/>
                  <a:gd name="T10" fmla="*/ 796 w 817"/>
                  <a:gd name="T11" fmla="*/ 65 h 65"/>
                  <a:gd name="T12" fmla="*/ 817 w 817"/>
                  <a:gd name="T13" fmla="*/ 65 h 65"/>
                  <a:gd name="T14" fmla="*/ 817 w 817"/>
                  <a:gd name="T15" fmla="*/ 33 h 65"/>
                  <a:gd name="T16" fmla="*/ 796 w 817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7" h="65">
                    <a:moveTo>
                      <a:pt x="79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15"/>
                      <a:pt x="0" y="33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796" y="65"/>
                      <a:pt x="796" y="65"/>
                      <a:pt x="796" y="65"/>
                    </a:cubicBezTo>
                    <a:cubicBezTo>
                      <a:pt x="817" y="65"/>
                      <a:pt x="817" y="65"/>
                      <a:pt x="817" y="65"/>
                    </a:cubicBezTo>
                    <a:cubicBezTo>
                      <a:pt x="817" y="33"/>
                      <a:pt x="817" y="33"/>
                      <a:pt x="817" y="33"/>
                    </a:cubicBezTo>
                    <a:cubicBezTo>
                      <a:pt x="817" y="15"/>
                      <a:pt x="808" y="0"/>
                      <a:pt x="79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9" name="Freeform: Shape 51"/>
              <p:cNvSpPr>
                <a:spLocks/>
              </p:cNvSpPr>
              <p:nvPr/>
            </p:nvSpPr>
            <p:spPr bwMode="auto">
              <a:xfrm>
                <a:off x="2994025" y="6916738"/>
                <a:ext cx="430212" cy="163513"/>
              </a:xfrm>
              <a:custGeom>
                <a:avLst/>
                <a:gdLst>
                  <a:gd name="T0" fmla="*/ 23 w 121"/>
                  <a:gd name="T1" fmla="*/ 46 h 46"/>
                  <a:gd name="T2" fmla="*/ 44 w 121"/>
                  <a:gd name="T3" fmla="*/ 33 h 46"/>
                  <a:gd name="T4" fmla="*/ 77 w 121"/>
                  <a:gd name="T5" fmla="*/ 33 h 46"/>
                  <a:gd name="T6" fmla="*/ 98 w 121"/>
                  <a:gd name="T7" fmla="*/ 46 h 46"/>
                  <a:gd name="T8" fmla="*/ 121 w 121"/>
                  <a:gd name="T9" fmla="*/ 23 h 46"/>
                  <a:gd name="T10" fmla="*/ 98 w 121"/>
                  <a:gd name="T11" fmla="*/ 0 h 46"/>
                  <a:gd name="T12" fmla="*/ 23 w 121"/>
                  <a:gd name="T13" fmla="*/ 0 h 46"/>
                  <a:gd name="T14" fmla="*/ 0 w 121"/>
                  <a:gd name="T15" fmla="*/ 23 h 46"/>
                  <a:gd name="T16" fmla="*/ 23 w 121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" h="46">
                    <a:moveTo>
                      <a:pt x="23" y="46"/>
                    </a:moveTo>
                    <a:cubicBezTo>
                      <a:pt x="32" y="46"/>
                      <a:pt x="40" y="41"/>
                      <a:pt x="44" y="33"/>
                    </a:cubicBezTo>
                    <a:cubicBezTo>
                      <a:pt x="77" y="33"/>
                      <a:pt x="77" y="33"/>
                      <a:pt x="77" y="33"/>
                    </a:cubicBezTo>
                    <a:cubicBezTo>
                      <a:pt x="81" y="41"/>
                      <a:pt x="89" y="46"/>
                      <a:pt x="98" y="46"/>
                    </a:cubicBezTo>
                    <a:cubicBezTo>
                      <a:pt x="111" y="46"/>
                      <a:pt x="121" y="36"/>
                      <a:pt x="121" y="23"/>
                    </a:cubicBezTo>
                    <a:cubicBezTo>
                      <a:pt x="121" y="10"/>
                      <a:pt x="111" y="0"/>
                      <a:pt x="9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0" name="Freeform: Shape 52"/>
              <p:cNvSpPr>
                <a:spLocks/>
              </p:cNvSpPr>
              <p:nvPr/>
            </p:nvSpPr>
            <p:spPr bwMode="auto">
              <a:xfrm>
                <a:off x="3687763" y="6916738"/>
                <a:ext cx="428625" cy="163513"/>
              </a:xfrm>
              <a:custGeom>
                <a:avLst/>
                <a:gdLst>
                  <a:gd name="T0" fmla="*/ 23 w 121"/>
                  <a:gd name="T1" fmla="*/ 46 h 46"/>
                  <a:gd name="T2" fmla="*/ 44 w 121"/>
                  <a:gd name="T3" fmla="*/ 33 h 46"/>
                  <a:gd name="T4" fmla="*/ 77 w 121"/>
                  <a:gd name="T5" fmla="*/ 33 h 46"/>
                  <a:gd name="T6" fmla="*/ 98 w 121"/>
                  <a:gd name="T7" fmla="*/ 46 h 46"/>
                  <a:gd name="T8" fmla="*/ 121 w 121"/>
                  <a:gd name="T9" fmla="*/ 23 h 46"/>
                  <a:gd name="T10" fmla="*/ 98 w 121"/>
                  <a:gd name="T11" fmla="*/ 0 h 46"/>
                  <a:gd name="T12" fmla="*/ 23 w 121"/>
                  <a:gd name="T13" fmla="*/ 0 h 46"/>
                  <a:gd name="T14" fmla="*/ 0 w 121"/>
                  <a:gd name="T15" fmla="*/ 23 h 46"/>
                  <a:gd name="T16" fmla="*/ 23 w 121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" h="46">
                    <a:moveTo>
                      <a:pt x="23" y="46"/>
                    </a:moveTo>
                    <a:cubicBezTo>
                      <a:pt x="32" y="46"/>
                      <a:pt x="40" y="41"/>
                      <a:pt x="44" y="33"/>
                    </a:cubicBezTo>
                    <a:cubicBezTo>
                      <a:pt x="77" y="33"/>
                      <a:pt x="77" y="33"/>
                      <a:pt x="77" y="33"/>
                    </a:cubicBezTo>
                    <a:cubicBezTo>
                      <a:pt x="81" y="41"/>
                      <a:pt x="89" y="46"/>
                      <a:pt x="98" y="46"/>
                    </a:cubicBezTo>
                    <a:cubicBezTo>
                      <a:pt x="111" y="46"/>
                      <a:pt x="121" y="36"/>
                      <a:pt x="121" y="23"/>
                    </a:cubicBezTo>
                    <a:cubicBezTo>
                      <a:pt x="121" y="10"/>
                      <a:pt x="111" y="0"/>
                      <a:pt x="9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1" name="Freeform: Shape 53"/>
              <p:cNvSpPr>
                <a:spLocks/>
              </p:cNvSpPr>
              <p:nvPr/>
            </p:nvSpPr>
            <p:spPr bwMode="auto">
              <a:xfrm>
                <a:off x="4379913" y="6916738"/>
                <a:ext cx="430212" cy="163513"/>
              </a:xfrm>
              <a:custGeom>
                <a:avLst/>
                <a:gdLst>
                  <a:gd name="T0" fmla="*/ 23 w 121"/>
                  <a:gd name="T1" fmla="*/ 46 h 46"/>
                  <a:gd name="T2" fmla="*/ 44 w 121"/>
                  <a:gd name="T3" fmla="*/ 33 h 46"/>
                  <a:gd name="T4" fmla="*/ 77 w 121"/>
                  <a:gd name="T5" fmla="*/ 33 h 46"/>
                  <a:gd name="T6" fmla="*/ 98 w 121"/>
                  <a:gd name="T7" fmla="*/ 46 h 46"/>
                  <a:gd name="T8" fmla="*/ 121 w 121"/>
                  <a:gd name="T9" fmla="*/ 23 h 46"/>
                  <a:gd name="T10" fmla="*/ 98 w 121"/>
                  <a:gd name="T11" fmla="*/ 0 h 46"/>
                  <a:gd name="T12" fmla="*/ 23 w 121"/>
                  <a:gd name="T13" fmla="*/ 0 h 46"/>
                  <a:gd name="T14" fmla="*/ 0 w 121"/>
                  <a:gd name="T15" fmla="*/ 23 h 46"/>
                  <a:gd name="T16" fmla="*/ 23 w 121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" h="46">
                    <a:moveTo>
                      <a:pt x="23" y="46"/>
                    </a:moveTo>
                    <a:cubicBezTo>
                      <a:pt x="32" y="46"/>
                      <a:pt x="40" y="41"/>
                      <a:pt x="44" y="33"/>
                    </a:cubicBezTo>
                    <a:cubicBezTo>
                      <a:pt x="77" y="33"/>
                      <a:pt x="77" y="33"/>
                      <a:pt x="77" y="33"/>
                    </a:cubicBezTo>
                    <a:cubicBezTo>
                      <a:pt x="81" y="41"/>
                      <a:pt x="89" y="46"/>
                      <a:pt x="98" y="46"/>
                    </a:cubicBezTo>
                    <a:cubicBezTo>
                      <a:pt x="111" y="46"/>
                      <a:pt x="121" y="36"/>
                      <a:pt x="121" y="23"/>
                    </a:cubicBezTo>
                    <a:cubicBezTo>
                      <a:pt x="121" y="10"/>
                      <a:pt x="111" y="0"/>
                      <a:pt x="9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2" name="Freeform: Shape 54"/>
              <p:cNvSpPr>
                <a:spLocks/>
              </p:cNvSpPr>
              <p:nvPr/>
            </p:nvSpPr>
            <p:spPr bwMode="auto">
              <a:xfrm>
                <a:off x="5073650" y="6916738"/>
                <a:ext cx="430212" cy="163513"/>
              </a:xfrm>
              <a:custGeom>
                <a:avLst/>
                <a:gdLst>
                  <a:gd name="T0" fmla="*/ 23 w 121"/>
                  <a:gd name="T1" fmla="*/ 46 h 46"/>
                  <a:gd name="T2" fmla="*/ 44 w 121"/>
                  <a:gd name="T3" fmla="*/ 33 h 46"/>
                  <a:gd name="T4" fmla="*/ 77 w 121"/>
                  <a:gd name="T5" fmla="*/ 33 h 46"/>
                  <a:gd name="T6" fmla="*/ 98 w 121"/>
                  <a:gd name="T7" fmla="*/ 46 h 46"/>
                  <a:gd name="T8" fmla="*/ 121 w 121"/>
                  <a:gd name="T9" fmla="*/ 23 h 46"/>
                  <a:gd name="T10" fmla="*/ 98 w 121"/>
                  <a:gd name="T11" fmla="*/ 0 h 46"/>
                  <a:gd name="T12" fmla="*/ 23 w 121"/>
                  <a:gd name="T13" fmla="*/ 0 h 46"/>
                  <a:gd name="T14" fmla="*/ 0 w 121"/>
                  <a:gd name="T15" fmla="*/ 23 h 46"/>
                  <a:gd name="T16" fmla="*/ 23 w 121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" h="46">
                    <a:moveTo>
                      <a:pt x="23" y="46"/>
                    </a:moveTo>
                    <a:cubicBezTo>
                      <a:pt x="32" y="46"/>
                      <a:pt x="40" y="41"/>
                      <a:pt x="44" y="33"/>
                    </a:cubicBezTo>
                    <a:cubicBezTo>
                      <a:pt x="77" y="33"/>
                      <a:pt x="77" y="33"/>
                      <a:pt x="77" y="33"/>
                    </a:cubicBezTo>
                    <a:cubicBezTo>
                      <a:pt x="81" y="41"/>
                      <a:pt x="89" y="46"/>
                      <a:pt x="98" y="46"/>
                    </a:cubicBezTo>
                    <a:cubicBezTo>
                      <a:pt x="111" y="46"/>
                      <a:pt x="121" y="36"/>
                      <a:pt x="121" y="23"/>
                    </a:cubicBezTo>
                    <a:cubicBezTo>
                      <a:pt x="121" y="10"/>
                      <a:pt x="111" y="0"/>
                      <a:pt x="9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3" name="Freeform: Shape 55"/>
              <p:cNvSpPr>
                <a:spLocks/>
              </p:cNvSpPr>
              <p:nvPr/>
            </p:nvSpPr>
            <p:spPr bwMode="auto">
              <a:xfrm>
                <a:off x="2894013" y="7119938"/>
                <a:ext cx="2741612" cy="1173163"/>
              </a:xfrm>
              <a:custGeom>
                <a:avLst/>
                <a:gdLst>
                  <a:gd name="T0" fmla="*/ 0 w 771"/>
                  <a:gd name="T1" fmla="*/ 320 h 330"/>
                  <a:gd name="T2" fmla="*/ 0 w 771"/>
                  <a:gd name="T3" fmla="*/ 330 h 330"/>
                  <a:gd name="T4" fmla="*/ 10 w 771"/>
                  <a:gd name="T5" fmla="*/ 330 h 330"/>
                  <a:gd name="T6" fmla="*/ 761 w 771"/>
                  <a:gd name="T7" fmla="*/ 330 h 330"/>
                  <a:gd name="T8" fmla="*/ 771 w 771"/>
                  <a:gd name="T9" fmla="*/ 330 h 330"/>
                  <a:gd name="T10" fmla="*/ 771 w 771"/>
                  <a:gd name="T11" fmla="*/ 320 h 330"/>
                  <a:gd name="T12" fmla="*/ 761 w 771"/>
                  <a:gd name="T13" fmla="*/ 310 h 330"/>
                  <a:gd name="T14" fmla="*/ 732 w 771"/>
                  <a:gd name="T15" fmla="*/ 310 h 330"/>
                  <a:gd name="T16" fmla="*/ 732 w 771"/>
                  <a:gd name="T17" fmla="*/ 300 h 330"/>
                  <a:gd name="T18" fmla="*/ 722 w 771"/>
                  <a:gd name="T19" fmla="*/ 290 h 330"/>
                  <a:gd name="T20" fmla="*/ 711 w 771"/>
                  <a:gd name="T21" fmla="*/ 290 h 330"/>
                  <a:gd name="T22" fmla="*/ 711 w 771"/>
                  <a:gd name="T23" fmla="*/ 13 h 330"/>
                  <a:gd name="T24" fmla="*/ 680 w 771"/>
                  <a:gd name="T25" fmla="*/ 0 h 330"/>
                  <a:gd name="T26" fmla="*/ 667 w 771"/>
                  <a:gd name="T27" fmla="*/ 0 h 330"/>
                  <a:gd name="T28" fmla="*/ 636 w 771"/>
                  <a:gd name="T29" fmla="*/ 13 h 330"/>
                  <a:gd name="T30" fmla="*/ 636 w 771"/>
                  <a:gd name="T31" fmla="*/ 290 h 330"/>
                  <a:gd name="T32" fmla="*/ 625 w 771"/>
                  <a:gd name="T33" fmla="*/ 290 h 330"/>
                  <a:gd name="T34" fmla="*/ 615 w 771"/>
                  <a:gd name="T35" fmla="*/ 300 h 330"/>
                  <a:gd name="T36" fmla="*/ 615 w 771"/>
                  <a:gd name="T37" fmla="*/ 310 h 330"/>
                  <a:gd name="T38" fmla="*/ 537 w 771"/>
                  <a:gd name="T39" fmla="*/ 310 h 330"/>
                  <a:gd name="T40" fmla="*/ 537 w 771"/>
                  <a:gd name="T41" fmla="*/ 300 h 330"/>
                  <a:gd name="T42" fmla="*/ 527 w 771"/>
                  <a:gd name="T43" fmla="*/ 290 h 330"/>
                  <a:gd name="T44" fmla="*/ 516 w 771"/>
                  <a:gd name="T45" fmla="*/ 290 h 330"/>
                  <a:gd name="T46" fmla="*/ 516 w 771"/>
                  <a:gd name="T47" fmla="*/ 13 h 330"/>
                  <a:gd name="T48" fmla="*/ 485 w 771"/>
                  <a:gd name="T49" fmla="*/ 0 h 330"/>
                  <a:gd name="T50" fmla="*/ 472 w 771"/>
                  <a:gd name="T51" fmla="*/ 0 h 330"/>
                  <a:gd name="T52" fmla="*/ 441 w 771"/>
                  <a:gd name="T53" fmla="*/ 13 h 330"/>
                  <a:gd name="T54" fmla="*/ 441 w 771"/>
                  <a:gd name="T55" fmla="*/ 290 h 330"/>
                  <a:gd name="T56" fmla="*/ 430 w 771"/>
                  <a:gd name="T57" fmla="*/ 290 h 330"/>
                  <a:gd name="T58" fmla="*/ 420 w 771"/>
                  <a:gd name="T59" fmla="*/ 300 h 330"/>
                  <a:gd name="T60" fmla="*/ 420 w 771"/>
                  <a:gd name="T61" fmla="*/ 310 h 330"/>
                  <a:gd name="T62" fmla="*/ 342 w 771"/>
                  <a:gd name="T63" fmla="*/ 310 h 330"/>
                  <a:gd name="T64" fmla="*/ 342 w 771"/>
                  <a:gd name="T65" fmla="*/ 300 h 330"/>
                  <a:gd name="T66" fmla="*/ 332 w 771"/>
                  <a:gd name="T67" fmla="*/ 290 h 330"/>
                  <a:gd name="T68" fmla="*/ 321 w 771"/>
                  <a:gd name="T69" fmla="*/ 290 h 330"/>
                  <a:gd name="T70" fmla="*/ 321 w 771"/>
                  <a:gd name="T71" fmla="*/ 13 h 330"/>
                  <a:gd name="T72" fmla="*/ 290 w 771"/>
                  <a:gd name="T73" fmla="*/ 0 h 330"/>
                  <a:gd name="T74" fmla="*/ 277 w 771"/>
                  <a:gd name="T75" fmla="*/ 0 h 330"/>
                  <a:gd name="T76" fmla="*/ 246 w 771"/>
                  <a:gd name="T77" fmla="*/ 13 h 330"/>
                  <a:gd name="T78" fmla="*/ 246 w 771"/>
                  <a:gd name="T79" fmla="*/ 290 h 330"/>
                  <a:gd name="T80" fmla="*/ 235 w 771"/>
                  <a:gd name="T81" fmla="*/ 290 h 330"/>
                  <a:gd name="T82" fmla="*/ 225 w 771"/>
                  <a:gd name="T83" fmla="*/ 300 h 330"/>
                  <a:gd name="T84" fmla="*/ 225 w 771"/>
                  <a:gd name="T85" fmla="*/ 310 h 330"/>
                  <a:gd name="T86" fmla="*/ 147 w 771"/>
                  <a:gd name="T87" fmla="*/ 310 h 330"/>
                  <a:gd name="T88" fmla="*/ 147 w 771"/>
                  <a:gd name="T89" fmla="*/ 300 h 330"/>
                  <a:gd name="T90" fmla="*/ 137 w 771"/>
                  <a:gd name="T91" fmla="*/ 290 h 330"/>
                  <a:gd name="T92" fmla="*/ 126 w 771"/>
                  <a:gd name="T93" fmla="*/ 290 h 330"/>
                  <a:gd name="T94" fmla="*/ 126 w 771"/>
                  <a:gd name="T95" fmla="*/ 13 h 330"/>
                  <a:gd name="T96" fmla="*/ 95 w 771"/>
                  <a:gd name="T97" fmla="*/ 0 h 330"/>
                  <a:gd name="T98" fmla="*/ 82 w 771"/>
                  <a:gd name="T99" fmla="*/ 0 h 330"/>
                  <a:gd name="T100" fmla="*/ 51 w 771"/>
                  <a:gd name="T101" fmla="*/ 13 h 330"/>
                  <a:gd name="T102" fmla="*/ 51 w 771"/>
                  <a:gd name="T103" fmla="*/ 290 h 330"/>
                  <a:gd name="T104" fmla="*/ 40 w 771"/>
                  <a:gd name="T105" fmla="*/ 290 h 330"/>
                  <a:gd name="T106" fmla="*/ 30 w 771"/>
                  <a:gd name="T107" fmla="*/ 300 h 330"/>
                  <a:gd name="T108" fmla="*/ 30 w 771"/>
                  <a:gd name="T109" fmla="*/ 310 h 330"/>
                  <a:gd name="T110" fmla="*/ 10 w 771"/>
                  <a:gd name="T111" fmla="*/ 310 h 330"/>
                  <a:gd name="T112" fmla="*/ 0 w 771"/>
                  <a:gd name="T113" fmla="*/ 32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71" h="330">
                    <a:moveTo>
                      <a:pt x="0" y="320"/>
                    </a:moveTo>
                    <a:cubicBezTo>
                      <a:pt x="0" y="330"/>
                      <a:pt x="0" y="330"/>
                      <a:pt x="0" y="330"/>
                    </a:cubicBezTo>
                    <a:cubicBezTo>
                      <a:pt x="10" y="330"/>
                      <a:pt x="10" y="330"/>
                      <a:pt x="10" y="330"/>
                    </a:cubicBezTo>
                    <a:cubicBezTo>
                      <a:pt x="761" y="330"/>
                      <a:pt x="761" y="330"/>
                      <a:pt x="761" y="330"/>
                    </a:cubicBezTo>
                    <a:cubicBezTo>
                      <a:pt x="771" y="330"/>
                      <a:pt x="771" y="330"/>
                      <a:pt x="771" y="330"/>
                    </a:cubicBezTo>
                    <a:cubicBezTo>
                      <a:pt x="771" y="320"/>
                      <a:pt x="771" y="320"/>
                      <a:pt x="771" y="320"/>
                    </a:cubicBezTo>
                    <a:cubicBezTo>
                      <a:pt x="771" y="315"/>
                      <a:pt x="766" y="310"/>
                      <a:pt x="761" y="310"/>
                    </a:cubicBezTo>
                    <a:cubicBezTo>
                      <a:pt x="732" y="310"/>
                      <a:pt x="732" y="310"/>
                      <a:pt x="732" y="310"/>
                    </a:cubicBezTo>
                    <a:cubicBezTo>
                      <a:pt x="732" y="300"/>
                      <a:pt x="732" y="300"/>
                      <a:pt x="732" y="300"/>
                    </a:cubicBezTo>
                    <a:cubicBezTo>
                      <a:pt x="732" y="295"/>
                      <a:pt x="728" y="290"/>
                      <a:pt x="722" y="290"/>
                    </a:cubicBezTo>
                    <a:cubicBezTo>
                      <a:pt x="711" y="290"/>
                      <a:pt x="711" y="290"/>
                      <a:pt x="711" y="290"/>
                    </a:cubicBezTo>
                    <a:cubicBezTo>
                      <a:pt x="711" y="13"/>
                      <a:pt x="711" y="13"/>
                      <a:pt x="711" y="13"/>
                    </a:cubicBezTo>
                    <a:cubicBezTo>
                      <a:pt x="699" y="13"/>
                      <a:pt x="688" y="8"/>
                      <a:pt x="680" y="0"/>
                    </a:cubicBezTo>
                    <a:cubicBezTo>
                      <a:pt x="667" y="0"/>
                      <a:pt x="667" y="0"/>
                      <a:pt x="667" y="0"/>
                    </a:cubicBezTo>
                    <a:cubicBezTo>
                      <a:pt x="659" y="8"/>
                      <a:pt x="648" y="13"/>
                      <a:pt x="636" y="13"/>
                    </a:cubicBezTo>
                    <a:cubicBezTo>
                      <a:pt x="636" y="290"/>
                      <a:pt x="636" y="290"/>
                      <a:pt x="636" y="290"/>
                    </a:cubicBezTo>
                    <a:cubicBezTo>
                      <a:pt x="625" y="290"/>
                      <a:pt x="625" y="290"/>
                      <a:pt x="625" y="290"/>
                    </a:cubicBezTo>
                    <a:cubicBezTo>
                      <a:pt x="620" y="290"/>
                      <a:pt x="615" y="295"/>
                      <a:pt x="615" y="300"/>
                    </a:cubicBezTo>
                    <a:cubicBezTo>
                      <a:pt x="615" y="310"/>
                      <a:pt x="615" y="310"/>
                      <a:pt x="615" y="310"/>
                    </a:cubicBezTo>
                    <a:cubicBezTo>
                      <a:pt x="537" y="310"/>
                      <a:pt x="537" y="310"/>
                      <a:pt x="537" y="310"/>
                    </a:cubicBezTo>
                    <a:cubicBezTo>
                      <a:pt x="537" y="300"/>
                      <a:pt x="537" y="300"/>
                      <a:pt x="537" y="300"/>
                    </a:cubicBezTo>
                    <a:cubicBezTo>
                      <a:pt x="537" y="295"/>
                      <a:pt x="533" y="290"/>
                      <a:pt x="527" y="290"/>
                    </a:cubicBezTo>
                    <a:cubicBezTo>
                      <a:pt x="516" y="290"/>
                      <a:pt x="516" y="290"/>
                      <a:pt x="516" y="290"/>
                    </a:cubicBezTo>
                    <a:cubicBezTo>
                      <a:pt x="516" y="13"/>
                      <a:pt x="516" y="13"/>
                      <a:pt x="516" y="13"/>
                    </a:cubicBezTo>
                    <a:cubicBezTo>
                      <a:pt x="504" y="13"/>
                      <a:pt x="493" y="8"/>
                      <a:pt x="485" y="0"/>
                    </a:cubicBezTo>
                    <a:cubicBezTo>
                      <a:pt x="472" y="0"/>
                      <a:pt x="472" y="0"/>
                      <a:pt x="472" y="0"/>
                    </a:cubicBezTo>
                    <a:cubicBezTo>
                      <a:pt x="464" y="8"/>
                      <a:pt x="453" y="13"/>
                      <a:pt x="441" y="13"/>
                    </a:cubicBezTo>
                    <a:cubicBezTo>
                      <a:pt x="441" y="290"/>
                      <a:pt x="441" y="290"/>
                      <a:pt x="441" y="290"/>
                    </a:cubicBezTo>
                    <a:cubicBezTo>
                      <a:pt x="430" y="290"/>
                      <a:pt x="430" y="290"/>
                      <a:pt x="430" y="290"/>
                    </a:cubicBezTo>
                    <a:cubicBezTo>
                      <a:pt x="425" y="290"/>
                      <a:pt x="420" y="295"/>
                      <a:pt x="420" y="300"/>
                    </a:cubicBezTo>
                    <a:cubicBezTo>
                      <a:pt x="420" y="310"/>
                      <a:pt x="420" y="310"/>
                      <a:pt x="420" y="310"/>
                    </a:cubicBezTo>
                    <a:cubicBezTo>
                      <a:pt x="342" y="310"/>
                      <a:pt x="342" y="310"/>
                      <a:pt x="342" y="310"/>
                    </a:cubicBezTo>
                    <a:cubicBezTo>
                      <a:pt x="342" y="300"/>
                      <a:pt x="342" y="300"/>
                      <a:pt x="342" y="300"/>
                    </a:cubicBezTo>
                    <a:cubicBezTo>
                      <a:pt x="342" y="295"/>
                      <a:pt x="338" y="290"/>
                      <a:pt x="332" y="290"/>
                    </a:cubicBezTo>
                    <a:cubicBezTo>
                      <a:pt x="321" y="290"/>
                      <a:pt x="321" y="290"/>
                      <a:pt x="321" y="290"/>
                    </a:cubicBezTo>
                    <a:cubicBezTo>
                      <a:pt x="321" y="13"/>
                      <a:pt x="321" y="13"/>
                      <a:pt x="321" y="13"/>
                    </a:cubicBezTo>
                    <a:cubicBezTo>
                      <a:pt x="309" y="13"/>
                      <a:pt x="298" y="8"/>
                      <a:pt x="290" y="0"/>
                    </a:cubicBezTo>
                    <a:cubicBezTo>
                      <a:pt x="277" y="0"/>
                      <a:pt x="277" y="0"/>
                      <a:pt x="277" y="0"/>
                    </a:cubicBezTo>
                    <a:cubicBezTo>
                      <a:pt x="269" y="8"/>
                      <a:pt x="258" y="13"/>
                      <a:pt x="246" y="13"/>
                    </a:cubicBezTo>
                    <a:cubicBezTo>
                      <a:pt x="246" y="290"/>
                      <a:pt x="246" y="290"/>
                      <a:pt x="246" y="290"/>
                    </a:cubicBezTo>
                    <a:cubicBezTo>
                      <a:pt x="235" y="290"/>
                      <a:pt x="235" y="290"/>
                      <a:pt x="235" y="290"/>
                    </a:cubicBezTo>
                    <a:cubicBezTo>
                      <a:pt x="230" y="290"/>
                      <a:pt x="225" y="295"/>
                      <a:pt x="225" y="300"/>
                    </a:cubicBezTo>
                    <a:cubicBezTo>
                      <a:pt x="225" y="310"/>
                      <a:pt x="225" y="310"/>
                      <a:pt x="225" y="310"/>
                    </a:cubicBezTo>
                    <a:cubicBezTo>
                      <a:pt x="147" y="310"/>
                      <a:pt x="147" y="310"/>
                      <a:pt x="147" y="310"/>
                    </a:cubicBezTo>
                    <a:cubicBezTo>
                      <a:pt x="147" y="300"/>
                      <a:pt x="147" y="300"/>
                      <a:pt x="147" y="300"/>
                    </a:cubicBezTo>
                    <a:cubicBezTo>
                      <a:pt x="147" y="295"/>
                      <a:pt x="143" y="290"/>
                      <a:pt x="137" y="290"/>
                    </a:cubicBezTo>
                    <a:cubicBezTo>
                      <a:pt x="126" y="290"/>
                      <a:pt x="126" y="290"/>
                      <a:pt x="126" y="290"/>
                    </a:cubicBezTo>
                    <a:cubicBezTo>
                      <a:pt x="126" y="13"/>
                      <a:pt x="126" y="13"/>
                      <a:pt x="126" y="13"/>
                    </a:cubicBezTo>
                    <a:cubicBezTo>
                      <a:pt x="114" y="13"/>
                      <a:pt x="103" y="8"/>
                      <a:pt x="95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74" y="8"/>
                      <a:pt x="63" y="13"/>
                      <a:pt x="51" y="13"/>
                    </a:cubicBezTo>
                    <a:cubicBezTo>
                      <a:pt x="51" y="290"/>
                      <a:pt x="51" y="290"/>
                      <a:pt x="51" y="290"/>
                    </a:cubicBezTo>
                    <a:cubicBezTo>
                      <a:pt x="40" y="290"/>
                      <a:pt x="40" y="290"/>
                      <a:pt x="40" y="290"/>
                    </a:cubicBezTo>
                    <a:cubicBezTo>
                      <a:pt x="35" y="290"/>
                      <a:pt x="30" y="295"/>
                      <a:pt x="30" y="300"/>
                    </a:cubicBezTo>
                    <a:cubicBezTo>
                      <a:pt x="30" y="310"/>
                      <a:pt x="30" y="310"/>
                      <a:pt x="30" y="310"/>
                    </a:cubicBezTo>
                    <a:cubicBezTo>
                      <a:pt x="10" y="310"/>
                      <a:pt x="10" y="310"/>
                      <a:pt x="10" y="310"/>
                    </a:cubicBezTo>
                    <a:cubicBezTo>
                      <a:pt x="4" y="310"/>
                      <a:pt x="0" y="315"/>
                      <a:pt x="0" y="3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44" name="Freeform: Shape 56"/>
              <p:cNvSpPr>
                <a:spLocks/>
              </p:cNvSpPr>
              <p:nvPr/>
            </p:nvSpPr>
            <p:spPr bwMode="auto">
              <a:xfrm>
                <a:off x="2787650" y="5918201"/>
                <a:ext cx="2951162" cy="889000"/>
              </a:xfrm>
              <a:custGeom>
                <a:avLst/>
                <a:gdLst>
                  <a:gd name="T0" fmla="*/ 927 w 1859"/>
                  <a:gd name="T1" fmla="*/ 0 h 560"/>
                  <a:gd name="T2" fmla="*/ 0 w 1859"/>
                  <a:gd name="T3" fmla="*/ 560 h 560"/>
                  <a:gd name="T4" fmla="*/ 1859 w 1859"/>
                  <a:gd name="T5" fmla="*/ 560 h 560"/>
                  <a:gd name="T6" fmla="*/ 927 w 1859"/>
                  <a:gd name="T7" fmla="*/ 0 h 560"/>
                  <a:gd name="T8" fmla="*/ 927 w 1859"/>
                  <a:gd name="T9" fmla="*/ 181 h 560"/>
                  <a:gd name="T10" fmla="*/ 1301 w 1859"/>
                  <a:gd name="T11" fmla="*/ 405 h 560"/>
                  <a:gd name="T12" fmla="*/ 558 w 1859"/>
                  <a:gd name="T13" fmla="*/ 405 h 560"/>
                  <a:gd name="T14" fmla="*/ 927 w 1859"/>
                  <a:gd name="T15" fmla="*/ 181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59" h="560">
                    <a:moveTo>
                      <a:pt x="927" y="0"/>
                    </a:moveTo>
                    <a:lnTo>
                      <a:pt x="0" y="560"/>
                    </a:lnTo>
                    <a:lnTo>
                      <a:pt x="1859" y="560"/>
                    </a:lnTo>
                    <a:lnTo>
                      <a:pt x="927" y="0"/>
                    </a:lnTo>
                    <a:close/>
                    <a:moveTo>
                      <a:pt x="927" y="181"/>
                    </a:moveTo>
                    <a:lnTo>
                      <a:pt x="1301" y="405"/>
                    </a:lnTo>
                    <a:lnTo>
                      <a:pt x="558" y="405"/>
                    </a:lnTo>
                    <a:lnTo>
                      <a:pt x="927" y="1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2501743" y="2534532"/>
            <a:ext cx="1959982" cy="2052946"/>
            <a:chOff x="2501743" y="2534532"/>
            <a:chExt cx="1959982" cy="2052946"/>
          </a:xfrm>
        </p:grpSpPr>
        <p:sp>
          <p:nvSpPr>
            <p:cNvPr id="4" name="Rectangle 32"/>
            <p:cNvSpPr>
              <a:spLocks/>
            </p:cNvSpPr>
            <p:nvPr/>
          </p:nvSpPr>
          <p:spPr bwMode="auto">
            <a:xfrm>
              <a:off x="3880495" y="3651305"/>
              <a:ext cx="479699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0" marR="0" lvl="0" indent="0" algn="ctr" defTabSz="914400" rtl="0" eaLnBrk="0" fontAlgn="base" latinLnBrk="0" hangingPunct="0">
                <a:buClrTx/>
                <a:buSzTx/>
                <a:buFontTx/>
                <a:buNone/>
                <a:tabLst/>
              </a:pPr>
              <a:r>
                <a:rPr kumimoji="0" lang="en-US" altLang="en-US" sz="480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印品黑体" panose="00000500000000000000" pitchFamily="2" charset="-122"/>
                </a:rPr>
                <a:t>02</a:t>
              </a:r>
            </a:p>
          </p:txBody>
        </p:sp>
        <p:sp>
          <p:nvSpPr>
            <p:cNvPr id="7" name="Freeform: Shape 36"/>
            <p:cNvSpPr>
              <a:spLocks/>
            </p:cNvSpPr>
            <p:nvPr/>
          </p:nvSpPr>
          <p:spPr bwMode="auto">
            <a:xfrm>
              <a:off x="2501743" y="2534532"/>
              <a:ext cx="1959982" cy="2052946"/>
            </a:xfrm>
            <a:custGeom>
              <a:avLst/>
              <a:gdLst>
                <a:gd name="T0" fmla="*/ 197 w 320"/>
                <a:gd name="T1" fmla="*/ 188 h 335"/>
                <a:gd name="T2" fmla="*/ 320 w 320"/>
                <a:gd name="T3" fmla="*/ 119 h 335"/>
                <a:gd name="T4" fmla="*/ 250 w 320"/>
                <a:gd name="T5" fmla="*/ 40 h 335"/>
                <a:gd name="T6" fmla="*/ 40 w 320"/>
                <a:gd name="T7" fmla="*/ 104 h 335"/>
                <a:gd name="T8" fmla="*/ 104 w 320"/>
                <a:gd name="T9" fmla="*/ 313 h 335"/>
                <a:gd name="T10" fmla="*/ 207 w 320"/>
                <a:gd name="T11" fmla="*/ 329 h 335"/>
                <a:gd name="T12" fmla="*/ 197 w 320"/>
                <a:gd name="T13" fmla="*/ 18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335">
                  <a:moveTo>
                    <a:pt x="197" y="188"/>
                  </a:moveTo>
                  <a:cubicBezTo>
                    <a:pt x="222" y="141"/>
                    <a:pt x="271" y="116"/>
                    <a:pt x="320" y="119"/>
                  </a:cubicBezTo>
                  <a:cubicBezTo>
                    <a:pt x="307" y="86"/>
                    <a:pt x="283" y="58"/>
                    <a:pt x="250" y="40"/>
                  </a:cubicBezTo>
                  <a:cubicBezTo>
                    <a:pt x="174" y="0"/>
                    <a:pt x="80" y="28"/>
                    <a:pt x="40" y="104"/>
                  </a:cubicBezTo>
                  <a:cubicBezTo>
                    <a:pt x="0" y="179"/>
                    <a:pt x="28" y="273"/>
                    <a:pt x="104" y="313"/>
                  </a:cubicBezTo>
                  <a:cubicBezTo>
                    <a:pt x="137" y="331"/>
                    <a:pt x="173" y="335"/>
                    <a:pt x="207" y="329"/>
                  </a:cubicBezTo>
                  <a:cubicBezTo>
                    <a:pt x="178" y="289"/>
                    <a:pt x="172" y="234"/>
                    <a:pt x="197" y="1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  <a:extLst/>
          </p:spPr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grpSp>
          <p:nvGrpSpPr>
            <p:cNvPr id="13" name="Group 46"/>
            <p:cNvGrpSpPr/>
            <p:nvPr/>
          </p:nvGrpSpPr>
          <p:grpSpPr>
            <a:xfrm>
              <a:off x="2946106" y="3119663"/>
              <a:ext cx="669726" cy="594277"/>
              <a:chOff x="2360613" y="1804989"/>
              <a:chExt cx="3452812" cy="3063876"/>
            </a:xfrm>
            <a:solidFill>
              <a:schemeClr val="bg1"/>
            </a:solidFill>
          </p:grpSpPr>
          <p:sp>
            <p:nvSpPr>
              <p:cNvPr id="35" name="Freeform: Shape 47"/>
              <p:cNvSpPr>
                <a:spLocks/>
              </p:cNvSpPr>
              <p:nvPr/>
            </p:nvSpPr>
            <p:spPr bwMode="auto">
              <a:xfrm>
                <a:off x="3487738" y="2860676"/>
                <a:ext cx="209550" cy="177800"/>
              </a:xfrm>
              <a:custGeom>
                <a:avLst/>
                <a:gdLst>
                  <a:gd name="T0" fmla="*/ 132 w 132"/>
                  <a:gd name="T1" fmla="*/ 38 h 112"/>
                  <a:gd name="T2" fmla="*/ 0 w 132"/>
                  <a:gd name="T3" fmla="*/ 112 h 112"/>
                  <a:gd name="T4" fmla="*/ 0 w 132"/>
                  <a:gd name="T5" fmla="*/ 0 h 112"/>
                  <a:gd name="T6" fmla="*/ 132 w 132"/>
                  <a:gd name="T7" fmla="*/ 0 h 112"/>
                  <a:gd name="T8" fmla="*/ 132 w 132"/>
                  <a:gd name="T9" fmla="*/ 3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12">
                    <a:moveTo>
                      <a:pt x="132" y="38"/>
                    </a:moveTo>
                    <a:lnTo>
                      <a:pt x="0" y="112"/>
                    </a:lnTo>
                    <a:lnTo>
                      <a:pt x="0" y="0"/>
                    </a:lnTo>
                    <a:lnTo>
                      <a:pt x="132" y="0"/>
                    </a:lnTo>
                    <a:lnTo>
                      <a:pt x="132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6" name="Freeform: Shape 48"/>
              <p:cNvSpPr>
                <a:spLocks/>
              </p:cNvSpPr>
              <p:nvPr/>
            </p:nvSpPr>
            <p:spPr bwMode="auto">
              <a:xfrm>
                <a:off x="4465638" y="2860676"/>
                <a:ext cx="209550" cy="177800"/>
              </a:xfrm>
              <a:custGeom>
                <a:avLst/>
                <a:gdLst>
                  <a:gd name="T0" fmla="*/ 0 w 132"/>
                  <a:gd name="T1" fmla="*/ 38 h 112"/>
                  <a:gd name="T2" fmla="*/ 132 w 132"/>
                  <a:gd name="T3" fmla="*/ 112 h 112"/>
                  <a:gd name="T4" fmla="*/ 132 w 132"/>
                  <a:gd name="T5" fmla="*/ 0 h 112"/>
                  <a:gd name="T6" fmla="*/ 0 w 132"/>
                  <a:gd name="T7" fmla="*/ 0 h 112"/>
                  <a:gd name="T8" fmla="*/ 0 w 132"/>
                  <a:gd name="T9" fmla="*/ 3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12">
                    <a:moveTo>
                      <a:pt x="0" y="38"/>
                    </a:moveTo>
                    <a:lnTo>
                      <a:pt x="132" y="112"/>
                    </a:lnTo>
                    <a:lnTo>
                      <a:pt x="132" y="0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7" name="Freeform: Shape 49"/>
              <p:cNvSpPr>
                <a:spLocks/>
              </p:cNvSpPr>
              <p:nvPr/>
            </p:nvSpPr>
            <p:spPr bwMode="auto">
              <a:xfrm>
                <a:off x="2360613" y="1804989"/>
                <a:ext cx="3452812" cy="3063876"/>
              </a:xfrm>
              <a:custGeom>
                <a:avLst/>
                <a:gdLst>
                  <a:gd name="T0" fmla="*/ 530 w 971"/>
                  <a:gd name="T1" fmla="*/ 480 h 862"/>
                  <a:gd name="T2" fmla="*/ 595 w 971"/>
                  <a:gd name="T3" fmla="*/ 480 h 862"/>
                  <a:gd name="T4" fmla="*/ 971 w 971"/>
                  <a:gd name="T5" fmla="*/ 596 h 862"/>
                  <a:gd name="T6" fmla="*/ 971 w 971"/>
                  <a:gd name="T7" fmla="*/ 560 h 862"/>
                  <a:gd name="T8" fmla="*/ 530 w 971"/>
                  <a:gd name="T9" fmla="*/ 308 h 862"/>
                  <a:gd name="T10" fmla="*/ 530 w 971"/>
                  <a:gd name="T11" fmla="*/ 103 h 862"/>
                  <a:gd name="T12" fmla="*/ 485 w 971"/>
                  <a:gd name="T13" fmla="*/ 0 h 862"/>
                  <a:gd name="T14" fmla="*/ 440 w 971"/>
                  <a:gd name="T15" fmla="*/ 103 h 862"/>
                  <a:gd name="T16" fmla="*/ 440 w 971"/>
                  <a:gd name="T17" fmla="*/ 309 h 862"/>
                  <a:gd name="T18" fmla="*/ 0 w 971"/>
                  <a:gd name="T19" fmla="*/ 560 h 862"/>
                  <a:gd name="T20" fmla="*/ 0 w 971"/>
                  <a:gd name="T21" fmla="*/ 596 h 862"/>
                  <a:gd name="T22" fmla="*/ 376 w 971"/>
                  <a:gd name="T23" fmla="*/ 480 h 862"/>
                  <a:gd name="T24" fmla="*/ 440 w 971"/>
                  <a:gd name="T25" fmla="*/ 480 h 862"/>
                  <a:gd name="T26" fmla="*/ 440 w 971"/>
                  <a:gd name="T27" fmla="*/ 695 h 862"/>
                  <a:gd name="T28" fmla="*/ 440 w 971"/>
                  <a:gd name="T29" fmla="*/ 700 h 862"/>
                  <a:gd name="T30" fmla="*/ 297 w 971"/>
                  <a:gd name="T31" fmla="*/ 794 h 862"/>
                  <a:gd name="T32" fmla="*/ 297 w 971"/>
                  <a:gd name="T33" fmla="*/ 822 h 862"/>
                  <a:gd name="T34" fmla="*/ 456 w 971"/>
                  <a:gd name="T35" fmla="*/ 794 h 862"/>
                  <a:gd name="T36" fmla="*/ 485 w 971"/>
                  <a:gd name="T37" fmla="*/ 862 h 862"/>
                  <a:gd name="T38" fmla="*/ 514 w 971"/>
                  <a:gd name="T39" fmla="*/ 794 h 862"/>
                  <a:gd name="T40" fmla="*/ 673 w 971"/>
                  <a:gd name="T41" fmla="*/ 822 h 862"/>
                  <a:gd name="T42" fmla="*/ 673 w 971"/>
                  <a:gd name="T43" fmla="*/ 794 h 862"/>
                  <a:gd name="T44" fmla="*/ 530 w 971"/>
                  <a:gd name="T45" fmla="*/ 700 h 862"/>
                  <a:gd name="T46" fmla="*/ 530 w 971"/>
                  <a:gd name="T47" fmla="*/ 695 h 862"/>
                  <a:gd name="T48" fmla="*/ 530 w 971"/>
                  <a:gd name="T49" fmla="*/ 480 h 862"/>
                  <a:gd name="T50" fmla="*/ 451 w 971"/>
                  <a:gd name="T51" fmla="*/ 65 h 862"/>
                  <a:gd name="T52" fmla="*/ 485 w 971"/>
                  <a:gd name="T53" fmla="*/ 35 h 862"/>
                  <a:gd name="T54" fmla="*/ 519 w 971"/>
                  <a:gd name="T55" fmla="*/ 65 h 862"/>
                  <a:gd name="T56" fmla="*/ 485 w 971"/>
                  <a:gd name="T57" fmla="*/ 52 h 862"/>
                  <a:gd name="T58" fmla="*/ 451 w 971"/>
                  <a:gd name="T59" fmla="*/ 65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71" h="862">
                    <a:moveTo>
                      <a:pt x="530" y="480"/>
                    </a:moveTo>
                    <a:cubicBezTo>
                      <a:pt x="595" y="480"/>
                      <a:pt x="595" y="480"/>
                      <a:pt x="595" y="480"/>
                    </a:cubicBezTo>
                    <a:cubicBezTo>
                      <a:pt x="971" y="596"/>
                      <a:pt x="971" y="596"/>
                      <a:pt x="971" y="596"/>
                    </a:cubicBezTo>
                    <a:cubicBezTo>
                      <a:pt x="971" y="560"/>
                      <a:pt x="971" y="560"/>
                      <a:pt x="971" y="560"/>
                    </a:cubicBezTo>
                    <a:cubicBezTo>
                      <a:pt x="530" y="308"/>
                      <a:pt x="530" y="308"/>
                      <a:pt x="530" y="308"/>
                    </a:cubicBezTo>
                    <a:cubicBezTo>
                      <a:pt x="530" y="233"/>
                      <a:pt x="530" y="148"/>
                      <a:pt x="530" y="103"/>
                    </a:cubicBezTo>
                    <a:cubicBezTo>
                      <a:pt x="530" y="11"/>
                      <a:pt x="485" y="0"/>
                      <a:pt x="485" y="0"/>
                    </a:cubicBezTo>
                    <a:cubicBezTo>
                      <a:pt x="485" y="0"/>
                      <a:pt x="440" y="11"/>
                      <a:pt x="440" y="103"/>
                    </a:cubicBezTo>
                    <a:cubicBezTo>
                      <a:pt x="440" y="148"/>
                      <a:pt x="440" y="234"/>
                      <a:pt x="440" y="309"/>
                    </a:cubicBezTo>
                    <a:cubicBezTo>
                      <a:pt x="0" y="560"/>
                      <a:pt x="0" y="560"/>
                      <a:pt x="0" y="560"/>
                    </a:cubicBezTo>
                    <a:cubicBezTo>
                      <a:pt x="0" y="596"/>
                      <a:pt x="0" y="596"/>
                      <a:pt x="0" y="596"/>
                    </a:cubicBezTo>
                    <a:cubicBezTo>
                      <a:pt x="376" y="480"/>
                      <a:pt x="376" y="480"/>
                      <a:pt x="376" y="480"/>
                    </a:cubicBezTo>
                    <a:cubicBezTo>
                      <a:pt x="440" y="480"/>
                      <a:pt x="440" y="480"/>
                      <a:pt x="440" y="480"/>
                    </a:cubicBezTo>
                    <a:cubicBezTo>
                      <a:pt x="440" y="557"/>
                      <a:pt x="440" y="648"/>
                      <a:pt x="440" y="695"/>
                    </a:cubicBezTo>
                    <a:cubicBezTo>
                      <a:pt x="440" y="696"/>
                      <a:pt x="440" y="698"/>
                      <a:pt x="440" y="700"/>
                    </a:cubicBezTo>
                    <a:cubicBezTo>
                      <a:pt x="297" y="794"/>
                      <a:pt x="297" y="794"/>
                      <a:pt x="297" y="794"/>
                    </a:cubicBezTo>
                    <a:cubicBezTo>
                      <a:pt x="297" y="822"/>
                      <a:pt x="297" y="822"/>
                      <a:pt x="297" y="822"/>
                    </a:cubicBezTo>
                    <a:cubicBezTo>
                      <a:pt x="456" y="794"/>
                      <a:pt x="456" y="794"/>
                      <a:pt x="456" y="794"/>
                    </a:cubicBezTo>
                    <a:cubicBezTo>
                      <a:pt x="469" y="835"/>
                      <a:pt x="485" y="862"/>
                      <a:pt x="485" y="862"/>
                    </a:cubicBezTo>
                    <a:cubicBezTo>
                      <a:pt x="485" y="862"/>
                      <a:pt x="501" y="835"/>
                      <a:pt x="514" y="794"/>
                    </a:cubicBezTo>
                    <a:cubicBezTo>
                      <a:pt x="673" y="822"/>
                      <a:pt x="673" y="822"/>
                      <a:pt x="673" y="822"/>
                    </a:cubicBezTo>
                    <a:cubicBezTo>
                      <a:pt x="673" y="794"/>
                      <a:pt x="673" y="794"/>
                      <a:pt x="673" y="794"/>
                    </a:cubicBezTo>
                    <a:cubicBezTo>
                      <a:pt x="530" y="700"/>
                      <a:pt x="530" y="700"/>
                      <a:pt x="530" y="700"/>
                    </a:cubicBezTo>
                    <a:cubicBezTo>
                      <a:pt x="530" y="698"/>
                      <a:pt x="530" y="696"/>
                      <a:pt x="530" y="695"/>
                    </a:cubicBezTo>
                    <a:cubicBezTo>
                      <a:pt x="530" y="648"/>
                      <a:pt x="530" y="557"/>
                      <a:pt x="530" y="480"/>
                    </a:cubicBezTo>
                    <a:close/>
                    <a:moveTo>
                      <a:pt x="451" y="65"/>
                    </a:moveTo>
                    <a:cubicBezTo>
                      <a:pt x="455" y="50"/>
                      <a:pt x="469" y="35"/>
                      <a:pt x="485" y="35"/>
                    </a:cubicBezTo>
                    <a:cubicBezTo>
                      <a:pt x="501" y="35"/>
                      <a:pt x="515" y="50"/>
                      <a:pt x="519" y="65"/>
                    </a:cubicBezTo>
                    <a:cubicBezTo>
                      <a:pt x="512" y="54"/>
                      <a:pt x="499" y="52"/>
                      <a:pt x="485" y="52"/>
                    </a:cubicBezTo>
                    <a:cubicBezTo>
                      <a:pt x="471" y="52"/>
                      <a:pt x="458" y="54"/>
                      <a:pt x="451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14" name="Group 62"/>
          <p:cNvGrpSpPr/>
          <p:nvPr/>
        </p:nvGrpSpPr>
        <p:grpSpPr>
          <a:xfrm>
            <a:off x="5085884" y="3228716"/>
            <a:ext cx="3322574" cy="468262"/>
            <a:chOff x="6792409" y="3279102"/>
            <a:chExt cx="4430099" cy="624349"/>
          </a:xfrm>
        </p:grpSpPr>
        <p:grpSp>
          <p:nvGrpSpPr>
            <p:cNvPr id="29" name="Group 75"/>
            <p:cNvGrpSpPr/>
            <p:nvPr/>
          </p:nvGrpSpPr>
          <p:grpSpPr>
            <a:xfrm>
              <a:off x="6792409" y="3279102"/>
              <a:ext cx="624349" cy="624349"/>
              <a:chOff x="2876776" y="4765908"/>
              <a:chExt cx="687003" cy="687003"/>
            </a:xfrm>
          </p:grpSpPr>
          <p:sp>
            <p:nvSpPr>
              <p:cNvPr id="33" name="Diamond 79"/>
              <p:cNvSpPr/>
              <p:nvPr/>
            </p:nvSpPr>
            <p:spPr>
              <a:xfrm>
                <a:off x="2876776" y="4765908"/>
                <a:ext cx="687003" cy="687003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4" name="TextBox 80"/>
              <p:cNvSpPr txBox="1"/>
              <p:nvPr/>
            </p:nvSpPr>
            <p:spPr>
              <a:xfrm>
                <a:off x="3013726" y="4878576"/>
                <a:ext cx="413098" cy="338663"/>
              </a:xfrm>
              <a:prstGeom prst="rect">
                <a:avLst/>
              </a:prstGeom>
              <a:noFill/>
            </p:spPr>
            <p:txBody>
              <a:bodyPr wrap="none">
                <a:normAutofit fontScale="77500" lnSpcReduction="20000"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印品黑体" panose="00000500000000000000" pitchFamily="2" charset="-122"/>
                  </a:rPr>
                  <a:t>03</a:t>
                </a:r>
              </a:p>
            </p:txBody>
          </p:sp>
        </p:grpSp>
        <p:grpSp>
          <p:nvGrpSpPr>
            <p:cNvPr id="30" name="Group 76"/>
            <p:cNvGrpSpPr/>
            <p:nvPr/>
          </p:nvGrpSpPr>
          <p:grpSpPr>
            <a:xfrm>
              <a:off x="7259934" y="3309660"/>
              <a:ext cx="3962574" cy="563232"/>
              <a:chOff x="6444107" y="1469392"/>
              <a:chExt cx="4232109" cy="563232"/>
            </a:xfrm>
          </p:grpSpPr>
          <p:sp>
            <p:nvSpPr>
              <p:cNvPr id="31" name="TextBox 77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32" name="TextBox 78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fontScale="77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此部分内容作为文字排版占位显示 （建议使用主题字体）</a:t>
                </a:r>
              </a:p>
            </p:txBody>
          </p:sp>
        </p:grpSp>
      </p:grpSp>
      <p:grpSp>
        <p:nvGrpSpPr>
          <p:cNvPr id="15" name="Group 81"/>
          <p:cNvGrpSpPr/>
          <p:nvPr/>
        </p:nvGrpSpPr>
        <p:grpSpPr>
          <a:xfrm>
            <a:off x="5085884" y="2569784"/>
            <a:ext cx="3322574" cy="468262"/>
            <a:chOff x="6792409" y="2454279"/>
            <a:chExt cx="4430099" cy="624349"/>
          </a:xfrm>
        </p:grpSpPr>
        <p:grpSp>
          <p:nvGrpSpPr>
            <p:cNvPr id="23" name="Group 82"/>
            <p:cNvGrpSpPr/>
            <p:nvPr/>
          </p:nvGrpSpPr>
          <p:grpSpPr>
            <a:xfrm>
              <a:off x="6792409" y="2454279"/>
              <a:ext cx="624349" cy="624349"/>
              <a:chOff x="2876776" y="4765908"/>
              <a:chExt cx="687003" cy="687003"/>
            </a:xfrm>
          </p:grpSpPr>
          <p:sp>
            <p:nvSpPr>
              <p:cNvPr id="27" name="Diamond 86"/>
              <p:cNvSpPr/>
              <p:nvPr/>
            </p:nvSpPr>
            <p:spPr>
              <a:xfrm>
                <a:off x="2876776" y="4765908"/>
                <a:ext cx="687003" cy="687003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8" name="TextBox 87"/>
              <p:cNvSpPr txBox="1"/>
              <p:nvPr/>
            </p:nvSpPr>
            <p:spPr>
              <a:xfrm>
                <a:off x="3016372" y="4878576"/>
                <a:ext cx="407805" cy="338663"/>
              </a:xfrm>
              <a:prstGeom prst="rect">
                <a:avLst/>
              </a:prstGeom>
              <a:noFill/>
            </p:spPr>
            <p:txBody>
              <a:bodyPr wrap="none">
                <a:normAutofit fontScale="77500" lnSpcReduction="20000"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印品黑体" panose="00000500000000000000" pitchFamily="2" charset="-122"/>
                  </a:rPr>
                  <a:t>02</a:t>
                </a:r>
              </a:p>
            </p:txBody>
          </p:sp>
        </p:grpSp>
        <p:grpSp>
          <p:nvGrpSpPr>
            <p:cNvPr id="24" name="Group 83"/>
            <p:cNvGrpSpPr/>
            <p:nvPr/>
          </p:nvGrpSpPr>
          <p:grpSpPr>
            <a:xfrm>
              <a:off x="7259934" y="2484837"/>
              <a:ext cx="3962574" cy="563232"/>
              <a:chOff x="6444107" y="1469392"/>
              <a:chExt cx="4232109" cy="563232"/>
            </a:xfrm>
          </p:grpSpPr>
          <p:sp>
            <p:nvSpPr>
              <p:cNvPr id="25" name="TextBox 84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26" name="TextBox 85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fontScale="77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此部分内容作为文字排版占位显示 （建议使用主题字体）</a:t>
                </a:r>
              </a:p>
            </p:txBody>
          </p:sp>
        </p:grpSp>
      </p:grpSp>
      <p:grpSp>
        <p:nvGrpSpPr>
          <p:cNvPr id="16" name="Group 88"/>
          <p:cNvGrpSpPr/>
          <p:nvPr/>
        </p:nvGrpSpPr>
        <p:grpSpPr>
          <a:xfrm>
            <a:off x="5085885" y="1910852"/>
            <a:ext cx="3322573" cy="468262"/>
            <a:chOff x="6792411" y="1649954"/>
            <a:chExt cx="4430097" cy="624349"/>
          </a:xfrm>
        </p:grpSpPr>
        <p:grpSp>
          <p:nvGrpSpPr>
            <p:cNvPr id="17" name="Group 89"/>
            <p:cNvGrpSpPr/>
            <p:nvPr/>
          </p:nvGrpSpPr>
          <p:grpSpPr>
            <a:xfrm>
              <a:off x="6792411" y="1649954"/>
              <a:ext cx="624349" cy="624349"/>
              <a:chOff x="2876776" y="4765908"/>
              <a:chExt cx="687003" cy="687003"/>
            </a:xfrm>
          </p:grpSpPr>
          <p:sp>
            <p:nvSpPr>
              <p:cNvPr id="21" name="Diamond 93"/>
              <p:cNvSpPr/>
              <p:nvPr/>
            </p:nvSpPr>
            <p:spPr>
              <a:xfrm>
                <a:off x="2876776" y="4765908"/>
                <a:ext cx="687003" cy="687003"/>
              </a:xfrm>
              <a:prstGeom prst="diamond">
                <a:avLst/>
              </a:prstGeom>
              <a:solidFill>
                <a:srgbClr val="768E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solidFill>
                    <a:srgbClr val="768EA9"/>
                  </a:solidFill>
                  <a:latin typeface="印品黑体" panose="00000500000000000000" pitchFamily="2" charset="-122"/>
                </a:endParaRPr>
              </a:p>
            </p:txBody>
          </p:sp>
          <p:sp>
            <p:nvSpPr>
              <p:cNvPr id="22" name="TextBox 94"/>
              <p:cNvSpPr txBox="1"/>
              <p:nvPr/>
            </p:nvSpPr>
            <p:spPr>
              <a:xfrm>
                <a:off x="3027838" y="4878576"/>
                <a:ext cx="384876" cy="338663"/>
              </a:xfrm>
              <a:prstGeom prst="rect">
                <a:avLst/>
              </a:prstGeom>
              <a:noFill/>
            </p:spPr>
            <p:txBody>
              <a:bodyPr wrap="none">
                <a:normAutofit fontScale="77500" lnSpcReduction="20000"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印品黑体" panose="00000500000000000000" pitchFamily="2" charset="-122"/>
                  </a:rPr>
                  <a:t>01</a:t>
                </a:r>
              </a:p>
            </p:txBody>
          </p:sp>
        </p:grpSp>
        <p:grpSp>
          <p:nvGrpSpPr>
            <p:cNvPr id="18" name="Group 90"/>
            <p:cNvGrpSpPr/>
            <p:nvPr/>
          </p:nvGrpSpPr>
          <p:grpSpPr>
            <a:xfrm>
              <a:off x="7259934" y="1680512"/>
              <a:ext cx="3962574" cy="563232"/>
              <a:chOff x="6444107" y="1469392"/>
              <a:chExt cx="4232109" cy="563232"/>
            </a:xfrm>
          </p:grpSpPr>
          <p:sp>
            <p:nvSpPr>
              <p:cNvPr id="19" name="TextBox 91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solidFill>
                      <a:srgbClr val="768EA9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20" name="TextBox 92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fontScale="77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此部分内容作为文字排版占位显示 （建议使用主题字体）</a:t>
                </a:r>
              </a:p>
            </p:txBody>
          </p:sp>
        </p:grpSp>
      </p:grpSp>
      <p:sp>
        <p:nvSpPr>
          <p:cNvPr id="5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68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4"/>
          <p:cNvSpPr>
            <a:spLocks/>
          </p:cNvSpPr>
          <p:nvPr/>
        </p:nvSpPr>
        <p:spPr bwMode="auto">
          <a:xfrm>
            <a:off x="2586524" y="3842045"/>
            <a:ext cx="3240250" cy="1063153"/>
          </a:xfrm>
          <a:custGeom>
            <a:avLst/>
            <a:gdLst>
              <a:gd name="T0" fmla="*/ 0 w 448"/>
              <a:gd name="T1" fmla="*/ 143 h 147"/>
              <a:gd name="T2" fmla="*/ 448 w 448"/>
              <a:gd name="T3" fmla="*/ 147 h 147"/>
              <a:gd name="T4" fmla="*/ 0 w 448"/>
              <a:gd name="T5" fmla="*/ 14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8" h="147">
                <a:moveTo>
                  <a:pt x="0" y="143"/>
                </a:moveTo>
                <a:cubicBezTo>
                  <a:pt x="0" y="143"/>
                  <a:pt x="215" y="56"/>
                  <a:pt x="448" y="147"/>
                </a:cubicBezTo>
                <a:cubicBezTo>
                  <a:pt x="448" y="147"/>
                  <a:pt x="269" y="0"/>
                  <a:pt x="0" y="143"/>
                </a:cubicBezTo>
                <a:close/>
              </a:path>
            </a:pathLst>
          </a:custGeom>
          <a:solidFill>
            <a:srgbClr val="768E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26" name="Freeform: Shape 5"/>
          <p:cNvSpPr>
            <a:spLocks/>
          </p:cNvSpPr>
          <p:nvPr/>
        </p:nvSpPr>
        <p:spPr bwMode="auto">
          <a:xfrm>
            <a:off x="3751259" y="2713095"/>
            <a:ext cx="1395605" cy="2003945"/>
          </a:xfrm>
          <a:custGeom>
            <a:avLst/>
            <a:gdLst>
              <a:gd name="T0" fmla="*/ 149 w 193"/>
              <a:gd name="T1" fmla="*/ 248 h 277"/>
              <a:gd name="T2" fmla="*/ 193 w 193"/>
              <a:gd name="T3" fmla="*/ 49 h 277"/>
              <a:gd name="T4" fmla="*/ 124 w 193"/>
              <a:gd name="T5" fmla="*/ 90 h 277"/>
              <a:gd name="T6" fmla="*/ 24 w 193"/>
              <a:gd name="T7" fmla="*/ 0 h 277"/>
              <a:gd name="T8" fmla="*/ 74 w 193"/>
              <a:gd name="T9" fmla="*/ 133 h 277"/>
              <a:gd name="T10" fmla="*/ 0 w 193"/>
              <a:gd name="T11" fmla="*/ 260 h 277"/>
              <a:gd name="T12" fmla="*/ 56 w 193"/>
              <a:gd name="T13" fmla="*/ 234 h 277"/>
              <a:gd name="T14" fmla="*/ 95 w 193"/>
              <a:gd name="T15" fmla="*/ 188 h 277"/>
              <a:gd name="T16" fmla="*/ 139 w 193"/>
              <a:gd name="T17" fmla="*/ 256 h 277"/>
              <a:gd name="T18" fmla="*/ 149 w 193"/>
              <a:gd name="T19" fmla="*/ 24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3" h="277">
                <a:moveTo>
                  <a:pt x="149" y="248"/>
                </a:moveTo>
                <a:cubicBezTo>
                  <a:pt x="149" y="248"/>
                  <a:pt x="84" y="120"/>
                  <a:pt x="193" y="49"/>
                </a:cubicBezTo>
                <a:cubicBezTo>
                  <a:pt x="193" y="49"/>
                  <a:pt x="165" y="46"/>
                  <a:pt x="124" y="90"/>
                </a:cubicBezTo>
                <a:cubicBezTo>
                  <a:pt x="82" y="135"/>
                  <a:pt x="76" y="29"/>
                  <a:pt x="24" y="0"/>
                </a:cubicBezTo>
                <a:cubicBezTo>
                  <a:pt x="24" y="0"/>
                  <a:pt x="67" y="67"/>
                  <a:pt x="74" y="133"/>
                </a:cubicBezTo>
                <a:cubicBezTo>
                  <a:pt x="82" y="199"/>
                  <a:pt x="0" y="260"/>
                  <a:pt x="0" y="260"/>
                </a:cubicBezTo>
                <a:cubicBezTo>
                  <a:pt x="0" y="260"/>
                  <a:pt x="30" y="261"/>
                  <a:pt x="56" y="234"/>
                </a:cubicBezTo>
                <a:cubicBezTo>
                  <a:pt x="81" y="207"/>
                  <a:pt x="84" y="184"/>
                  <a:pt x="95" y="188"/>
                </a:cubicBezTo>
                <a:cubicBezTo>
                  <a:pt x="106" y="193"/>
                  <a:pt x="119" y="245"/>
                  <a:pt x="139" y="256"/>
                </a:cubicBezTo>
                <a:cubicBezTo>
                  <a:pt x="160" y="267"/>
                  <a:pt x="166" y="277"/>
                  <a:pt x="149" y="248"/>
                </a:cubicBezTo>
                <a:close/>
              </a:path>
            </a:pathLst>
          </a:custGeom>
          <a:solidFill>
            <a:srgbClr val="768E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27" name="Freeform: Shape 6"/>
          <p:cNvSpPr>
            <a:spLocks/>
          </p:cNvSpPr>
          <p:nvPr/>
        </p:nvSpPr>
        <p:spPr bwMode="auto">
          <a:xfrm>
            <a:off x="5234594" y="2228269"/>
            <a:ext cx="1055072" cy="832284"/>
          </a:xfrm>
          <a:custGeom>
            <a:avLst/>
            <a:gdLst>
              <a:gd name="T0" fmla="*/ 0 w 146"/>
              <a:gd name="T1" fmla="*/ 114 h 115"/>
              <a:gd name="T2" fmla="*/ 146 w 146"/>
              <a:gd name="T3" fmla="*/ 18 h 115"/>
              <a:gd name="T4" fmla="*/ 0 w 146"/>
              <a:gd name="T5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6" h="115">
                <a:moveTo>
                  <a:pt x="0" y="114"/>
                </a:moveTo>
                <a:cubicBezTo>
                  <a:pt x="0" y="114"/>
                  <a:pt x="31" y="0"/>
                  <a:pt x="146" y="18"/>
                </a:cubicBezTo>
                <a:cubicBezTo>
                  <a:pt x="146" y="18"/>
                  <a:pt x="126" y="115"/>
                  <a:pt x="0" y="11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28" name="Freeform: Shape 7"/>
          <p:cNvSpPr>
            <a:spLocks/>
          </p:cNvSpPr>
          <p:nvPr/>
        </p:nvSpPr>
        <p:spPr bwMode="auto">
          <a:xfrm>
            <a:off x="4792480" y="2155545"/>
            <a:ext cx="716849" cy="825358"/>
          </a:xfrm>
          <a:custGeom>
            <a:avLst/>
            <a:gdLst>
              <a:gd name="T0" fmla="*/ 48 w 99"/>
              <a:gd name="T1" fmla="*/ 114 h 114"/>
              <a:gd name="T2" fmla="*/ 56 w 99"/>
              <a:gd name="T3" fmla="*/ 0 h 114"/>
              <a:gd name="T4" fmla="*/ 48 w 99"/>
              <a:gd name="T5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114">
                <a:moveTo>
                  <a:pt x="48" y="114"/>
                </a:moveTo>
                <a:cubicBezTo>
                  <a:pt x="48" y="114"/>
                  <a:pt x="0" y="53"/>
                  <a:pt x="56" y="0"/>
                </a:cubicBezTo>
                <a:cubicBezTo>
                  <a:pt x="56" y="0"/>
                  <a:pt x="99" y="49"/>
                  <a:pt x="48" y="11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29" name="Freeform: Shape 8"/>
          <p:cNvSpPr>
            <a:spLocks/>
          </p:cNvSpPr>
          <p:nvPr/>
        </p:nvSpPr>
        <p:spPr bwMode="auto">
          <a:xfrm>
            <a:off x="5255372" y="1670720"/>
            <a:ext cx="687990" cy="767640"/>
          </a:xfrm>
          <a:custGeom>
            <a:avLst/>
            <a:gdLst>
              <a:gd name="T0" fmla="*/ 26 w 95"/>
              <a:gd name="T1" fmla="*/ 106 h 106"/>
              <a:gd name="T2" fmla="*/ 70 w 95"/>
              <a:gd name="T3" fmla="*/ 0 h 106"/>
              <a:gd name="T4" fmla="*/ 26 w 95"/>
              <a:gd name="T5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" h="106">
                <a:moveTo>
                  <a:pt x="26" y="106"/>
                </a:moveTo>
                <a:cubicBezTo>
                  <a:pt x="26" y="106"/>
                  <a:pt x="0" y="33"/>
                  <a:pt x="70" y="0"/>
                </a:cubicBezTo>
                <a:cubicBezTo>
                  <a:pt x="70" y="0"/>
                  <a:pt x="95" y="60"/>
                  <a:pt x="26" y="10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30" name="Freeform: Shape 9"/>
          <p:cNvSpPr>
            <a:spLocks/>
          </p:cNvSpPr>
          <p:nvPr/>
        </p:nvSpPr>
        <p:spPr bwMode="auto">
          <a:xfrm>
            <a:off x="3598886" y="1200901"/>
            <a:ext cx="701843" cy="832284"/>
          </a:xfrm>
          <a:custGeom>
            <a:avLst/>
            <a:gdLst>
              <a:gd name="T0" fmla="*/ 57 w 97"/>
              <a:gd name="T1" fmla="*/ 115 h 115"/>
              <a:gd name="T2" fmla="*/ 47 w 97"/>
              <a:gd name="T3" fmla="*/ 0 h 115"/>
              <a:gd name="T4" fmla="*/ 57 w 97"/>
              <a:gd name="T5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" h="115">
                <a:moveTo>
                  <a:pt x="57" y="115"/>
                </a:moveTo>
                <a:cubicBezTo>
                  <a:pt x="57" y="115"/>
                  <a:pt x="0" y="61"/>
                  <a:pt x="47" y="0"/>
                </a:cubicBezTo>
                <a:cubicBezTo>
                  <a:pt x="47" y="0"/>
                  <a:pt x="97" y="43"/>
                  <a:pt x="57" y="1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31" name="Freeform: Shape 10"/>
          <p:cNvSpPr>
            <a:spLocks/>
          </p:cNvSpPr>
          <p:nvPr/>
        </p:nvSpPr>
        <p:spPr bwMode="auto">
          <a:xfrm>
            <a:off x="2781609" y="2133613"/>
            <a:ext cx="579482" cy="514838"/>
          </a:xfrm>
          <a:custGeom>
            <a:avLst/>
            <a:gdLst>
              <a:gd name="T0" fmla="*/ 80 w 80"/>
              <a:gd name="T1" fmla="*/ 51 h 71"/>
              <a:gd name="T2" fmla="*/ 0 w 80"/>
              <a:gd name="T3" fmla="*/ 20 h 71"/>
              <a:gd name="T4" fmla="*/ 80 w 80"/>
              <a:gd name="T5" fmla="*/ 5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" h="71">
                <a:moveTo>
                  <a:pt x="80" y="51"/>
                </a:moveTo>
                <a:cubicBezTo>
                  <a:pt x="80" y="51"/>
                  <a:pt x="25" y="71"/>
                  <a:pt x="0" y="20"/>
                </a:cubicBezTo>
                <a:cubicBezTo>
                  <a:pt x="0" y="20"/>
                  <a:pt x="45" y="0"/>
                  <a:pt x="80" y="51"/>
                </a:cubicBezTo>
                <a:close/>
              </a:path>
            </a:pathLst>
          </a:custGeom>
          <a:solidFill>
            <a:srgbClr val="768E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32" name="Freeform: Shape 11"/>
          <p:cNvSpPr>
            <a:spLocks/>
          </p:cNvSpPr>
          <p:nvPr/>
        </p:nvSpPr>
        <p:spPr bwMode="auto">
          <a:xfrm>
            <a:off x="5790989" y="2958970"/>
            <a:ext cx="766486" cy="687990"/>
          </a:xfrm>
          <a:custGeom>
            <a:avLst/>
            <a:gdLst>
              <a:gd name="T0" fmla="*/ 106 w 106"/>
              <a:gd name="T1" fmla="*/ 70 h 95"/>
              <a:gd name="T2" fmla="*/ 0 w 106"/>
              <a:gd name="T3" fmla="*/ 24 h 95"/>
              <a:gd name="T4" fmla="*/ 106 w 106"/>
              <a:gd name="T5" fmla="*/ 7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" h="95">
                <a:moveTo>
                  <a:pt x="106" y="70"/>
                </a:moveTo>
                <a:cubicBezTo>
                  <a:pt x="106" y="70"/>
                  <a:pt x="32" y="95"/>
                  <a:pt x="0" y="24"/>
                </a:cubicBezTo>
                <a:cubicBezTo>
                  <a:pt x="0" y="24"/>
                  <a:pt x="61" y="0"/>
                  <a:pt x="106" y="7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33" name="Freeform: Shape 12"/>
          <p:cNvSpPr>
            <a:spLocks/>
          </p:cNvSpPr>
          <p:nvPr/>
        </p:nvSpPr>
        <p:spPr bwMode="auto">
          <a:xfrm>
            <a:off x="4249937" y="2460293"/>
            <a:ext cx="745708" cy="868068"/>
          </a:xfrm>
          <a:custGeom>
            <a:avLst/>
            <a:gdLst>
              <a:gd name="T0" fmla="*/ 38 w 103"/>
              <a:gd name="T1" fmla="*/ 120 h 120"/>
              <a:gd name="T2" fmla="*/ 68 w 103"/>
              <a:gd name="T3" fmla="*/ 0 h 120"/>
              <a:gd name="T4" fmla="*/ 38 w 103"/>
              <a:gd name="T5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3" h="120">
                <a:moveTo>
                  <a:pt x="38" y="120"/>
                </a:moveTo>
                <a:cubicBezTo>
                  <a:pt x="38" y="120"/>
                  <a:pt x="0" y="40"/>
                  <a:pt x="68" y="0"/>
                </a:cubicBezTo>
                <a:cubicBezTo>
                  <a:pt x="68" y="0"/>
                  <a:pt x="103" y="66"/>
                  <a:pt x="38" y="1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34" name="Freeform: Shape 13"/>
          <p:cNvSpPr>
            <a:spLocks/>
          </p:cNvSpPr>
          <p:nvPr/>
        </p:nvSpPr>
        <p:spPr bwMode="auto">
          <a:xfrm>
            <a:off x="5212662" y="3045546"/>
            <a:ext cx="730701" cy="666058"/>
          </a:xfrm>
          <a:custGeom>
            <a:avLst/>
            <a:gdLst>
              <a:gd name="T0" fmla="*/ 101 w 101"/>
              <a:gd name="T1" fmla="*/ 74 h 92"/>
              <a:gd name="T2" fmla="*/ 0 w 101"/>
              <a:gd name="T3" fmla="*/ 19 h 92"/>
              <a:gd name="T4" fmla="*/ 101 w 101"/>
              <a:gd name="T5" fmla="*/ 7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1" h="92">
                <a:moveTo>
                  <a:pt x="101" y="74"/>
                </a:moveTo>
                <a:cubicBezTo>
                  <a:pt x="101" y="74"/>
                  <a:pt x="25" y="92"/>
                  <a:pt x="0" y="19"/>
                </a:cubicBezTo>
                <a:cubicBezTo>
                  <a:pt x="0" y="19"/>
                  <a:pt x="63" y="0"/>
                  <a:pt x="101" y="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35" name="Freeform: Shape 14"/>
          <p:cNvSpPr>
            <a:spLocks/>
          </p:cNvSpPr>
          <p:nvPr/>
        </p:nvSpPr>
        <p:spPr bwMode="auto">
          <a:xfrm>
            <a:off x="3129067" y="1648787"/>
            <a:ext cx="846136" cy="1071233"/>
          </a:xfrm>
          <a:custGeom>
            <a:avLst/>
            <a:gdLst>
              <a:gd name="T0" fmla="*/ 113 w 117"/>
              <a:gd name="T1" fmla="*/ 148 h 148"/>
              <a:gd name="T2" fmla="*/ 19 w 117"/>
              <a:gd name="T3" fmla="*/ 0 h 148"/>
              <a:gd name="T4" fmla="*/ 113 w 117"/>
              <a:gd name="T5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7" h="148">
                <a:moveTo>
                  <a:pt x="113" y="148"/>
                </a:moveTo>
                <a:cubicBezTo>
                  <a:pt x="113" y="148"/>
                  <a:pt x="0" y="116"/>
                  <a:pt x="19" y="0"/>
                </a:cubicBezTo>
                <a:cubicBezTo>
                  <a:pt x="19" y="0"/>
                  <a:pt x="117" y="22"/>
                  <a:pt x="113" y="148"/>
                </a:cubicBezTo>
                <a:close/>
              </a:path>
            </a:pathLst>
          </a:custGeom>
          <a:solidFill>
            <a:srgbClr val="768E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36" name="Freeform: Shape 15"/>
          <p:cNvSpPr>
            <a:spLocks/>
          </p:cNvSpPr>
          <p:nvPr/>
        </p:nvSpPr>
        <p:spPr bwMode="auto">
          <a:xfrm>
            <a:off x="3078275" y="2438360"/>
            <a:ext cx="832284" cy="715695"/>
          </a:xfrm>
          <a:custGeom>
            <a:avLst/>
            <a:gdLst>
              <a:gd name="T0" fmla="*/ 115 w 115"/>
              <a:gd name="T1" fmla="*/ 51 h 99"/>
              <a:gd name="T2" fmla="*/ 0 w 115"/>
              <a:gd name="T3" fmla="*/ 43 h 99"/>
              <a:gd name="T4" fmla="*/ 115 w 115"/>
              <a:gd name="T5" fmla="*/ 51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" h="99">
                <a:moveTo>
                  <a:pt x="115" y="51"/>
                </a:moveTo>
                <a:cubicBezTo>
                  <a:pt x="115" y="51"/>
                  <a:pt x="53" y="99"/>
                  <a:pt x="0" y="43"/>
                </a:cubicBezTo>
                <a:cubicBezTo>
                  <a:pt x="0" y="43"/>
                  <a:pt x="50" y="0"/>
                  <a:pt x="115" y="5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37" name="Freeform: Shape 16"/>
          <p:cNvSpPr>
            <a:spLocks/>
          </p:cNvSpPr>
          <p:nvPr/>
        </p:nvSpPr>
        <p:spPr bwMode="auto">
          <a:xfrm>
            <a:off x="3881700" y="1634935"/>
            <a:ext cx="1005436" cy="1113944"/>
          </a:xfrm>
          <a:custGeom>
            <a:avLst/>
            <a:gdLst>
              <a:gd name="T0" fmla="*/ 113 w 139"/>
              <a:gd name="T1" fmla="*/ 0 h 154"/>
              <a:gd name="T2" fmla="*/ 28 w 139"/>
              <a:gd name="T3" fmla="*/ 154 h 154"/>
              <a:gd name="T4" fmla="*/ 113 w 139"/>
              <a:gd name="T5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" h="154">
                <a:moveTo>
                  <a:pt x="113" y="0"/>
                </a:moveTo>
                <a:cubicBezTo>
                  <a:pt x="113" y="0"/>
                  <a:pt x="139" y="116"/>
                  <a:pt x="28" y="154"/>
                </a:cubicBezTo>
                <a:cubicBezTo>
                  <a:pt x="28" y="154"/>
                  <a:pt x="0" y="57"/>
                  <a:pt x="1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grpSp>
        <p:nvGrpSpPr>
          <p:cNvPr id="5" name="Group 2"/>
          <p:cNvGrpSpPr/>
          <p:nvPr/>
        </p:nvGrpSpPr>
        <p:grpSpPr>
          <a:xfrm>
            <a:off x="616376" y="1239513"/>
            <a:ext cx="2273741" cy="2891142"/>
            <a:chOff x="821835" y="1652683"/>
            <a:chExt cx="3031655" cy="3854855"/>
          </a:xfrm>
        </p:grpSpPr>
        <p:sp>
          <p:nvSpPr>
            <p:cNvPr id="16" name="Rectangle: Rounded Corners 17"/>
            <p:cNvSpPr/>
            <p:nvPr/>
          </p:nvSpPr>
          <p:spPr>
            <a:xfrm>
              <a:off x="821835" y="1688415"/>
              <a:ext cx="721040" cy="721040"/>
            </a:xfrm>
            <a:prstGeom prst="roundRect">
              <a:avLst/>
            </a:prstGeom>
            <a:solidFill>
              <a:srgbClr val="768EA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印品黑体" panose="00000500000000000000" pitchFamily="2" charset="-122"/>
                </a:rPr>
                <a:t>01</a:t>
              </a:r>
            </a:p>
          </p:txBody>
        </p:sp>
        <p:sp>
          <p:nvSpPr>
            <p:cNvPr id="17" name="TextBox 18"/>
            <p:cNvSpPr txBox="1"/>
            <p:nvPr/>
          </p:nvSpPr>
          <p:spPr>
            <a:xfrm>
              <a:off x="1542875" y="1652683"/>
              <a:ext cx="2076659" cy="203389"/>
            </a:xfrm>
            <a:prstGeom prst="rect">
              <a:avLst/>
            </a:prstGeom>
            <a:noFill/>
          </p:spPr>
          <p:txBody>
            <a:bodyPr wrap="none" lIns="144000" tIns="0" rIns="0" bIns="0" anchor="ctr" anchorCtr="0">
              <a:normAutofit fontScale="85000" lnSpcReduction="20000"/>
            </a:bodyPr>
            <a:lstStyle/>
            <a:p>
              <a:r>
                <a:rPr lang="zh-CN" altLang="en-US" sz="1400" b="1" dirty="0">
                  <a:solidFill>
                    <a:srgbClr val="768EA9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18" name="TextBox 19"/>
            <p:cNvSpPr txBox="1"/>
            <p:nvPr/>
          </p:nvSpPr>
          <p:spPr>
            <a:xfrm>
              <a:off x="1542875" y="1856072"/>
              <a:ext cx="2310615" cy="532069"/>
            </a:xfrm>
            <a:prstGeom prst="rect">
              <a:avLst/>
            </a:prstGeom>
            <a:noFill/>
          </p:spPr>
          <p:txBody>
            <a:bodyPr wrap="square" lIns="144000" tIns="0" rIns="0" bIns="0" anchor="ctr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ysClr val="windowText" lastClr="000000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1050" dirty="0">
                  <a:solidFill>
                    <a:sysClr val="windowText" lastClr="000000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50" dirty="0">
                  <a:solidFill>
                    <a:sysClr val="windowText" lastClr="000000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  <p:sp>
          <p:nvSpPr>
            <p:cNvPr id="19" name="Rectangle: Rounded Corners 20"/>
            <p:cNvSpPr/>
            <p:nvPr/>
          </p:nvSpPr>
          <p:spPr>
            <a:xfrm>
              <a:off x="821835" y="3238559"/>
              <a:ext cx="721040" cy="721040"/>
            </a:xfrm>
            <a:prstGeom prst="roundRect">
              <a:avLst/>
            </a:pr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印品黑体" panose="00000500000000000000" pitchFamily="2" charset="-122"/>
                </a:rPr>
                <a:t>03</a:t>
              </a:r>
            </a:p>
          </p:txBody>
        </p:sp>
        <p:sp>
          <p:nvSpPr>
            <p:cNvPr id="20" name="TextBox 21"/>
            <p:cNvSpPr txBox="1"/>
            <p:nvPr/>
          </p:nvSpPr>
          <p:spPr>
            <a:xfrm>
              <a:off x="1542875" y="3202827"/>
              <a:ext cx="2076659" cy="203389"/>
            </a:xfrm>
            <a:prstGeom prst="rect">
              <a:avLst/>
            </a:prstGeom>
            <a:noFill/>
          </p:spPr>
          <p:txBody>
            <a:bodyPr wrap="none" lIns="144000" tIns="0" rIns="0" bIns="0" anchor="ctr" anchorCtr="0">
              <a:normAutofit fontScale="85000" lnSpcReduction="20000"/>
            </a:bodyPr>
            <a:lstStyle/>
            <a:p>
              <a:r>
                <a:rPr lang="zh-CN" altLang="en-US" sz="1400" b="1" dirty="0">
                  <a:solidFill>
                    <a:schemeClr val="accent3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21" name="TextBox 22"/>
            <p:cNvSpPr txBox="1"/>
            <p:nvPr/>
          </p:nvSpPr>
          <p:spPr>
            <a:xfrm>
              <a:off x="1542875" y="3406216"/>
              <a:ext cx="2310615" cy="532069"/>
            </a:xfrm>
            <a:prstGeom prst="rect">
              <a:avLst/>
            </a:prstGeom>
            <a:noFill/>
          </p:spPr>
          <p:txBody>
            <a:bodyPr wrap="square" lIns="144000" tIns="0" rIns="0" bIns="0" anchor="ctr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ysClr val="windowText" lastClr="000000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1050" dirty="0">
                  <a:solidFill>
                    <a:sysClr val="windowText" lastClr="000000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50" dirty="0">
                  <a:solidFill>
                    <a:sysClr val="windowText" lastClr="000000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  <p:sp>
          <p:nvSpPr>
            <p:cNvPr id="22" name="Rectangle: Rounded Corners 23"/>
            <p:cNvSpPr/>
            <p:nvPr/>
          </p:nvSpPr>
          <p:spPr>
            <a:xfrm>
              <a:off x="821835" y="4786498"/>
              <a:ext cx="721040" cy="721040"/>
            </a:xfrm>
            <a:prstGeom prst="roundRect">
              <a:avLst/>
            </a:prstGeom>
            <a:solidFill>
              <a:schemeClr val="accent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印品黑体" panose="00000500000000000000" pitchFamily="2" charset="-122"/>
                </a:rPr>
                <a:t>05</a:t>
              </a:r>
            </a:p>
          </p:txBody>
        </p:sp>
        <p:sp>
          <p:nvSpPr>
            <p:cNvPr id="23" name="TextBox 24"/>
            <p:cNvSpPr txBox="1"/>
            <p:nvPr/>
          </p:nvSpPr>
          <p:spPr>
            <a:xfrm>
              <a:off x="1542875" y="4750766"/>
              <a:ext cx="2076659" cy="203389"/>
            </a:xfrm>
            <a:prstGeom prst="rect">
              <a:avLst/>
            </a:prstGeom>
            <a:noFill/>
          </p:spPr>
          <p:txBody>
            <a:bodyPr wrap="none" lIns="144000" tIns="0" rIns="0" bIns="0" anchor="ctr" anchorCtr="0">
              <a:normAutofit fontScale="85000" lnSpcReduction="20000"/>
            </a:bodyPr>
            <a:lstStyle/>
            <a:p>
              <a:r>
                <a:rPr lang="zh-CN" altLang="en-US" sz="1400" b="1" dirty="0">
                  <a:solidFill>
                    <a:schemeClr val="accent5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24" name="TextBox 25"/>
            <p:cNvSpPr txBox="1"/>
            <p:nvPr/>
          </p:nvSpPr>
          <p:spPr>
            <a:xfrm>
              <a:off x="1542875" y="4954155"/>
              <a:ext cx="2310615" cy="532069"/>
            </a:xfrm>
            <a:prstGeom prst="rect">
              <a:avLst/>
            </a:prstGeom>
            <a:noFill/>
          </p:spPr>
          <p:txBody>
            <a:bodyPr wrap="square" lIns="144000" tIns="0" rIns="0" bIns="0" anchor="ctr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ysClr val="windowText" lastClr="000000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1050" dirty="0">
                  <a:solidFill>
                    <a:sysClr val="windowText" lastClr="000000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50" dirty="0">
                  <a:solidFill>
                    <a:sysClr val="windowText" lastClr="000000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</p:grpSp>
      <p:grpSp>
        <p:nvGrpSpPr>
          <p:cNvPr id="6" name="Group 35"/>
          <p:cNvGrpSpPr/>
          <p:nvPr/>
        </p:nvGrpSpPr>
        <p:grpSpPr>
          <a:xfrm>
            <a:off x="6289666" y="1239513"/>
            <a:ext cx="2255886" cy="2891142"/>
            <a:chOff x="8386221" y="1652683"/>
            <a:chExt cx="3007848" cy="3854855"/>
          </a:xfrm>
        </p:grpSpPr>
        <p:sp>
          <p:nvSpPr>
            <p:cNvPr id="7" name="Rectangle: Rounded Corners 26"/>
            <p:cNvSpPr/>
            <p:nvPr/>
          </p:nvSpPr>
          <p:spPr>
            <a:xfrm flipH="1">
              <a:off x="10673029" y="1688415"/>
              <a:ext cx="721040" cy="721040"/>
            </a:xfrm>
            <a:prstGeom prst="roundRect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r"/>
              <a:r>
                <a:rPr lang="en-US" sz="2800" b="1" dirty="0">
                  <a:solidFill>
                    <a:schemeClr val="bg1"/>
                  </a:solidFill>
                  <a:latin typeface="印品黑体" panose="00000500000000000000" pitchFamily="2" charset="-122"/>
                </a:rPr>
                <a:t>02</a:t>
              </a:r>
            </a:p>
          </p:txBody>
        </p:sp>
        <p:sp>
          <p:nvSpPr>
            <p:cNvPr id="8" name="TextBox 27"/>
            <p:cNvSpPr txBox="1"/>
            <p:nvPr/>
          </p:nvSpPr>
          <p:spPr>
            <a:xfrm flipH="1">
              <a:off x="8596370" y="1652683"/>
              <a:ext cx="2076659" cy="203389"/>
            </a:xfrm>
            <a:prstGeom prst="rect">
              <a:avLst/>
            </a:prstGeom>
            <a:noFill/>
          </p:spPr>
          <p:txBody>
            <a:bodyPr wrap="none" lIns="0" tIns="0" rIns="144000" bIns="0" anchor="ctr" anchorCtr="0">
              <a:normAutofit fontScale="85000" lnSpcReduction="20000"/>
            </a:bodyPr>
            <a:lstStyle/>
            <a:p>
              <a:pPr algn="r"/>
              <a:r>
                <a:rPr lang="zh-CN" altLang="en-US" sz="1400" b="1" dirty="0">
                  <a:solidFill>
                    <a:schemeClr val="accent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9" name="TextBox 28"/>
            <p:cNvSpPr txBox="1"/>
            <p:nvPr/>
          </p:nvSpPr>
          <p:spPr>
            <a:xfrm flipH="1">
              <a:off x="8386221" y="1856072"/>
              <a:ext cx="2286807" cy="532069"/>
            </a:xfrm>
            <a:prstGeom prst="rect">
              <a:avLst/>
            </a:prstGeom>
            <a:noFill/>
          </p:spPr>
          <p:txBody>
            <a:bodyPr wrap="square" lIns="0" tIns="0" rIns="144000" bIns="0" anchor="ctr" anchorCtr="0">
              <a:normAutofit fontScale="775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ysClr val="windowText" lastClr="000000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1050" dirty="0">
                  <a:solidFill>
                    <a:sysClr val="windowText" lastClr="000000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50" dirty="0">
                  <a:solidFill>
                    <a:sysClr val="windowText" lastClr="000000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  <p:sp>
          <p:nvSpPr>
            <p:cNvPr id="10" name="Rectangle: Rounded Corners 29"/>
            <p:cNvSpPr/>
            <p:nvPr/>
          </p:nvSpPr>
          <p:spPr>
            <a:xfrm flipH="1">
              <a:off x="10673029" y="3238559"/>
              <a:ext cx="721040" cy="721040"/>
            </a:xfrm>
            <a:prstGeom prst="roundRect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r"/>
              <a:r>
                <a:rPr lang="en-US" sz="2800" b="1" dirty="0">
                  <a:solidFill>
                    <a:schemeClr val="bg1"/>
                  </a:solidFill>
                  <a:latin typeface="印品黑体" panose="00000500000000000000" pitchFamily="2" charset="-122"/>
                </a:rPr>
                <a:t>04</a:t>
              </a:r>
            </a:p>
          </p:txBody>
        </p:sp>
        <p:sp>
          <p:nvSpPr>
            <p:cNvPr id="11" name="TextBox 30"/>
            <p:cNvSpPr txBox="1"/>
            <p:nvPr/>
          </p:nvSpPr>
          <p:spPr>
            <a:xfrm flipH="1">
              <a:off x="8503195" y="3202827"/>
              <a:ext cx="2076659" cy="203389"/>
            </a:xfrm>
            <a:prstGeom prst="rect">
              <a:avLst/>
            </a:prstGeom>
            <a:noFill/>
          </p:spPr>
          <p:txBody>
            <a:bodyPr wrap="none" lIns="0" tIns="0" rIns="144000" bIns="0" anchor="ctr" anchorCtr="0">
              <a:normAutofit fontScale="85000" lnSpcReduction="20000"/>
            </a:bodyPr>
            <a:lstStyle/>
            <a:p>
              <a:pPr algn="r"/>
              <a:r>
                <a:rPr lang="zh-CN" altLang="en-US" sz="1400" b="1" dirty="0">
                  <a:solidFill>
                    <a:schemeClr val="accent4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12" name="TextBox 31"/>
            <p:cNvSpPr txBox="1"/>
            <p:nvPr/>
          </p:nvSpPr>
          <p:spPr>
            <a:xfrm flipH="1">
              <a:off x="8386221" y="3406216"/>
              <a:ext cx="2286807" cy="532069"/>
            </a:xfrm>
            <a:prstGeom prst="rect">
              <a:avLst/>
            </a:prstGeom>
            <a:noFill/>
          </p:spPr>
          <p:txBody>
            <a:bodyPr wrap="square" lIns="0" tIns="0" rIns="144000" bIns="0" anchor="ctr" anchorCtr="0">
              <a:normAutofit fontScale="775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ysClr val="windowText" lastClr="000000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1050" dirty="0">
                  <a:solidFill>
                    <a:sysClr val="windowText" lastClr="000000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50" dirty="0">
                  <a:solidFill>
                    <a:sysClr val="windowText" lastClr="000000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  <p:sp>
          <p:nvSpPr>
            <p:cNvPr id="13" name="Rectangle: Rounded Corners 32"/>
            <p:cNvSpPr/>
            <p:nvPr/>
          </p:nvSpPr>
          <p:spPr>
            <a:xfrm flipH="1">
              <a:off x="10673029" y="4786498"/>
              <a:ext cx="721040" cy="721040"/>
            </a:xfrm>
            <a:prstGeom prst="roundRect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r"/>
              <a:r>
                <a:rPr lang="en-US" sz="2800" b="1" dirty="0">
                  <a:solidFill>
                    <a:schemeClr val="bg1"/>
                  </a:solidFill>
                  <a:latin typeface="印品黑体" panose="00000500000000000000" pitchFamily="2" charset="-122"/>
                </a:rPr>
                <a:t>06</a:t>
              </a:r>
            </a:p>
          </p:txBody>
        </p:sp>
        <p:sp>
          <p:nvSpPr>
            <p:cNvPr id="14" name="TextBox 33"/>
            <p:cNvSpPr txBox="1"/>
            <p:nvPr/>
          </p:nvSpPr>
          <p:spPr>
            <a:xfrm flipH="1">
              <a:off x="8596370" y="4750766"/>
              <a:ext cx="2076659" cy="203389"/>
            </a:xfrm>
            <a:prstGeom prst="rect">
              <a:avLst/>
            </a:prstGeom>
            <a:noFill/>
          </p:spPr>
          <p:txBody>
            <a:bodyPr wrap="none" lIns="0" tIns="0" rIns="144000" bIns="0" anchor="ctr" anchorCtr="0">
              <a:normAutofit fontScale="85000" lnSpcReduction="20000"/>
            </a:bodyPr>
            <a:lstStyle/>
            <a:p>
              <a:pPr algn="r"/>
              <a:r>
                <a:rPr lang="zh-CN" altLang="en-US" sz="1400" b="1" dirty="0">
                  <a:solidFill>
                    <a:schemeClr val="accent6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15" name="TextBox 34"/>
            <p:cNvSpPr txBox="1"/>
            <p:nvPr/>
          </p:nvSpPr>
          <p:spPr>
            <a:xfrm flipH="1">
              <a:off x="8386221" y="4954155"/>
              <a:ext cx="2286807" cy="532069"/>
            </a:xfrm>
            <a:prstGeom prst="rect">
              <a:avLst/>
            </a:prstGeom>
            <a:noFill/>
          </p:spPr>
          <p:txBody>
            <a:bodyPr wrap="square" lIns="0" tIns="0" rIns="144000" bIns="0" anchor="ctr" anchorCtr="0">
              <a:normAutofit fontScale="775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ysClr val="windowText" lastClr="000000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</a:t>
              </a:r>
              <a:br>
                <a:rPr lang="zh-CN" altLang="en-US" sz="1050" dirty="0">
                  <a:solidFill>
                    <a:sysClr val="windowText" lastClr="000000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</a:br>
              <a:r>
                <a:rPr lang="zh-CN" altLang="en-US" sz="1050" dirty="0">
                  <a:solidFill>
                    <a:sysClr val="windowText" lastClr="000000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（建议使用主题字体）</a:t>
              </a:r>
            </a:p>
          </p:txBody>
        </p:sp>
      </p:grpSp>
      <p:sp>
        <p:nvSpPr>
          <p:cNvPr id="38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36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 rot="1789234">
            <a:off x="2952935" y="1631111"/>
            <a:ext cx="2976852" cy="2450968"/>
            <a:chOff x="4777672" y="1410621"/>
            <a:chExt cx="2976852" cy="2450968"/>
          </a:xfrm>
        </p:grpSpPr>
        <p:sp>
          <p:nvSpPr>
            <p:cNvPr id="4" name="Freeform: Shape 6"/>
            <p:cNvSpPr/>
            <p:nvPr/>
          </p:nvSpPr>
          <p:spPr>
            <a:xfrm rot="19800000">
              <a:off x="6685726" y="1410621"/>
              <a:ext cx="449580" cy="912863"/>
            </a:xfrm>
            <a:custGeom>
              <a:avLst/>
              <a:gdLst>
                <a:gd name="connsiteX0" fmla="*/ 0 w 899160"/>
                <a:gd name="connsiteY0" fmla="*/ 0 h 1825727"/>
                <a:gd name="connsiteX1" fmla="*/ 169043 w 899160"/>
                <a:gd name="connsiteY1" fmla="*/ 17041 h 1825727"/>
                <a:gd name="connsiteX2" fmla="*/ 899160 w 899160"/>
                <a:gd name="connsiteY2" fmla="*/ 912863 h 1825727"/>
                <a:gd name="connsiteX3" fmla="*/ 169043 w 899160"/>
                <a:gd name="connsiteY3" fmla="*/ 1808686 h 1825727"/>
                <a:gd name="connsiteX4" fmla="*/ 0 w 899160"/>
                <a:gd name="connsiteY4" fmla="*/ 1825727 h 1825727"/>
                <a:gd name="connsiteX5" fmla="*/ 0 w 899160"/>
                <a:gd name="connsiteY5" fmla="*/ 1368527 h 1825727"/>
                <a:gd name="connsiteX6" fmla="*/ 76902 w 899160"/>
                <a:gd name="connsiteY6" fmla="*/ 1360775 h 1825727"/>
                <a:gd name="connsiteX7" fmla="*/ 441960 w 899160"/>
                <a:gd name="connsiteY7" fmla="*/ 912863 h 1825727"/>
                <a:gd name="connsiteX8" fmla="*/ 76902 w 899160"/>
                <a:gd name="connsiteY8" fmla="*/ 464952 h 1825727"/>
                <a:gd name="connsiteX9" fmla="*/ 0 w 899160"/>
                <a:gd name="connsiteY9" fmla="*/ 457200 h 1825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160" h="1825727">
                  <a:moveTo>
                    <a:pt x="0" y="0"/>
                  </a:moveTo>
                  <a:lnTo>
                    <a:pt x="169043" y="17041"/>
                  </a:lnTo>
                  <a:cubicBezTo>
                    <a:pt x="585720" y="102305"/>
                    <a:pt x="899160" y="470980"/>
                    <a:pt x="899160" y="912863"/>
                  </a:cubicBezTo>
                  <a:cubicBezTo>
                    <a:pt x="899160" y="1354746"/>
                    <a:pt x="585720" y="1723421"/>
                    <a:pt x="169043" y="1808686"/>
                  </a:cubicBezTo>
                  <a:lnTo>
                    <a:pt x="0" y="1825727"/>
                  </a:lnTo>
                  <a:lnTo>
                    <a:pt x="0" y="1368527"/>
                  </a:lnTo>
                  <a:lnTo>
                    <a:pt x="76902" y="1360775"/>
                  </a:lnTo>
                  <a:cubicBezTo>
                    <a:pt x="285240" y="1318142"/>
                    <a:pt x="441960" y="1133805"/>
                    <a:pt x="441960" y="912863"/>
                  </a:cubicBezTo>
                  <a:cubicBezTo>
                    <a:pt x="441960" y="691921"/>
                    <a:pt x="285240" y="507584"/>
                    <a:pt x="76902" y="464952"/>
                  </a:cubicBezTo>
                  <a:lnTo>
                    <a:pt x="0" y="45720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5" name="Rectangle 7"/>
            <p:cNvSpPr/>
            <p:nvPr/>
          </p:nvSpPr>
          <p:spPr>
            <a:xfrm rot="19800000">
              <a:off x="4777672" y="2040023"/>
              <a:ext cx="1897380" cy="2286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6" name="Rectangle 8"/>
            <p:cNvSpPr/>
            <p:nvPr/>
          </p:nvSpPr>
          <p:spPr>
            <a:xfrm rot="19800000">
              <a:off x="5539268" y="2520218"/>
              <a:ext cx="1447800" cy="2286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7" name="Freeform: Shape 9"/>
            <p:cNvSpPr/>
            <p:nvPr/>
          </p:nvSpPr>
          <p:spPr>
            <a:xfrm rot="9000000">
              <a:off x="5391029" y="2948726"/>
              <a:ext cx="449580" cy="912863"/>
            </a:xfrm>
            <a:custGeom>
              <a:avLst/>
              <a:gdLst>
                <a:gd name="connsiteX0" fmla="*/ 0 w 899160"/>
                <a:gd name="connsiteY0" fmla="*/ 0 h 1825727"/>
                <a:gd name="connsiteX1" fmla="*/ 169043 w 899160"/>
                <a:gd name="connsiteY1" fmla="*/ 17041 h 1825727"/>
                <a:gd name="connsiteX2" fmla="*/ 899160 w 899160"/>
                <a:gd name="connsiteY2" fmla="*/ 912863 h 1825727"/>
                <a:gd name="connsiteX3" fmla="*/ 169043 w 899160"/>
                <a:gd name="connsiteY3" fmla="*/ 1808686 h 1825727"/>
                <a:gd name="connsiteX4" fmla="*/ 0 w 899160"/>
                <a:gd name="connsiteY4" fmla="*/ 1825727 h 1825727"/>
                <a:gd name="connsiteX5" fmla="*/ 0 w 899160"/>
                <a:gd name="connsiteY5" fmla="*/ 1368527 h 1825727"/>
                <a:gd name="connsiteX6" fmla="*/ 76902 w 899160"/>
                <a:gd name="connsiteY6" fmla="*/ 1360775 h 1825727"/>
                <a:gd name="connsiteX7" fmla="*/ 441960 w 899160"/>
                <a:gd name="connsiteY7" fmla="*/ 912863 h 1825727"/>
                <a:gd name="connsiteX8" fmla="*/ 76902 w 899160"/>
                <a:gd name="connsiteY8" fmla="*/ 464952 h 1825727"/>
                <a:gd name="connsiteX9" fmla="*/ 0 w 899160"/>
                <a:gd name="connsiteY9" fmla="*/ 457200 h 1825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160" h="1825727">
                  <a:moveTo>
                    <a:pt x="0" y="0"/>
                  </a:moveTo>
                  <a:lnTo>
                    <a:pt x="169043" y="17041"/>
                  </a:lnTo>
                  <a:cubicBezTo>
                    <a:pt x="585720" y="102305"/>
                    <a:pt x="899160" y="470980"/>
                    <a:pt x="899160" y="912863"/>
                  </a:cubicBezTo>
                  <a:cubicBezTo>
                    <a:pt x="899160" y="1354746"/>
                    <a:pt x="585720" y="1723421"/>
                    <a:pt x="169043" y="1808686"/>
                  </a:cubicBezTo>
                  <a:lnTo>
                    <a:pt x="0" y="1825727"/>
                  </a:lnTo>
                  <a:lnTo>
                    <a:pt x="0" y="1368527"/>
                  </a:lnTo>
                  <a:lnTo>
                    <a:pt x="76902" y="1360775"/>
                  </a:lnTo>
                  <a:cubicBezTo>
                    <a:pt x="285240" y="1318142"/>
                    <a:pt x="441960" y="1133805"/>
                    <a:pt x="441960" y="912863"/>
                  </a:cubicBezTo>
                  <a:cubicBezTo>
                    <a:pt x="441960" y="691921"/>
                    <a:pt x="285240" y="507584"/>
                    <a:pt x="76902" y="464952"/>
                  </a:cubicBezTo>
                  <a:lnTo>
                    <a:pt x="0" y="45720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8" name="Rectangle 10"/>
            <p:cNvSpPr/>
            <p:nvPr/>
          </p:nvSpPr>
          <p:spPr>
            <a:xfrm rot="19800000">
              <a:off x="5851078" y="3001229"/>
              <a:ext cx="1897380" cy="2286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9" name="Oval 11"/>
            <p:cNvSpPr/>
            <p:nvPr/>
          </p:nvSpPr>
          <p:spPr>
            <a:xfrm rot="19800000">
              <a:off x="6779521" y="1570822"/>
              <a:ext cx="457200" cy="457200"/>
            </a:xfrm>
            <a:prstGeom prst="ellipse">
              <a:avLst/>
            </a:prstGeom>
            <a:solidFill>
              <a:srgbClr val="768EA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10" name="Oval 12"/>
            <p:cNvSpPr/>
            <p:nvPr/>
          </p:nvSpPr>
          <p:spPr>
            <a:xfrm rot="19800000">
              <a:off x="5290398" y="3229477"/>
              <a:ext cx="457200" cy="457200"/>
            </a:xfrm>
            <a:prstGeom prst="ellipse">
              <a:avLst/>
            </a:prstGeom>
            <a:solidFill>
              <a:srgbClr val="768EA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11" name="Oval 13"/>
            <p:cNvSpPr/>
            <p:nvPr/>
          </p:nvSpPr>
          <p:spPr>
            <a:xfrm rot="19800000">
              <a:off x="4777697" y="2341453"/>
              <a:ext cx="457200" cy="457200"/>
            </a:xfrm>
            <a:prstGeom prst="ellipse">
              <a:avLst/>
            </a:prstGeom>
            <a:solidFill>
              <a:srgbClr val="768EA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  <p:sp>
          <p:nvSpPr>
            <p:cNvPr id="12" name="Oval 14"/>
            <p:cNvSpPr/>
            <p:nvPr/>
          </p:nvSpPr>
          <p:spPr>
            <a:xfrm rot="19800000">
              <a:off x="7297324" y="2467683"/>
              <a:ext cx="457200" cy="457200"/>
            </a:xfrm>
            <a:prstGeom prst="ellipse">
              <a:avLst/>
            </a:prstGeom>
            <a:solidFill>
              <a:srgbClr val="768EA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印品黑体" panose="00000500000000000000" pitchFamily="2" charset="-122"/>
              </a:endParaRPr>
            </a:p>
          </p:txBody>
        </p:sp>
      </p:grpSp>
      <p:sp>
        <p:nvSpPr>
          <p:cNvPr id="14" name="TextBox 20"/>
          <p:cNvSpPr txBox="1"/>
          <p:nvPr/>
        </p:nvSpPr>
        <p:spPr>
          <a:xfrm flipH="1">
            <a:off x="2484514" y="1190640"/>
            <a:ext cx="1725209" cy="230833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pPr algn="ctr"/>
            <a:r>
              <a:rPr lang="zh-CN" altLang="en-US" sz="1400" b="1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标题文本预设</a:t>
            </a:r>
          </a:p>
        </p:txBody>
      </p:sp>
      <p:sp>
        <p:nvSpPr>
          <p:cNvPr id="15" name="TextBox 21"/>
          <p:cNvSpPr txBox="1"/>
          <p:nvPr/>
        </p:nvSpPr>
        <p:spPr>
          <a:xfrm flipH="1">
            <a:off x="2483768" y="1421473"/>
            <a:ext cx="1725955" cy="347595"/>
          </a:xfrm>
          <a:prstGeom prst="rect">
            <a:avLst/>
          </a:prstGeom>
          <a:noFill/>
        </p:spPr>
        <p:txBody>
          <a:bodyPr wrap="square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此部分内容作为文字排版占位显示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（建议使用主题字）。 </a:t>
            </a:r>
          </a:p>
        </p:txBody>
      </p:sp>
      <p:sp>
        <p:nvSpPr>
          <p:cNvPr id="16" name="TextBox 23"/>
          <p:cNvSpPr txBox="1"/>
          <p:nvPr/>
        </p:nvSpPr>
        <p:spPr>
          <a:xfrm flipH="1">
            <a:off x="5840682" y="2154965"/>
            <a:ext cx="1725209" cy="230833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pPr algn="ctr"/>
            <a:r>
              <a:rPr lang="zh-CN" altLang="en-US" sz="1400" b="1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标题文本预设</a:t>
            </a:r>
          </a:p>
        </p:txBody>
      </p:sp>
      <p:sp>
        <p:nvSpPr>
          <p:cNvPr id="17" name="TextBox 24"/>
          <p:cNvSpPr txBox="1"/>
          <p:nvPr/>
        </p:nvSpPr>
        <p:spPr>
          <a:xfrm flipH="1">
            <a:off x="5839936" y="2385798"/>
            <a:ext cx="1725955" cy="347595"/>
          </a:xfrm>
          <a:prstGeom prst="rect">
            <a:avLst/>
          </a:prstGeom>
          <a:noFill/>
        </p:spPr>
        <p:txBody>
          <a:bodyPr wrap="square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此部分内容作为文字排版占位显示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（建议使用主题字）。 </a:t>
            </a:r>
          </a:p>
        </p:txBody>
      </p:sp>
      <p:sp>
        <p:nvSpPr>
          <p:cNvPr id="18" name="TextBox 26"/>
          <p:cNvSpPr txBox="1"/>
          <p:nvPr/>
        </p:nvSpPr>
        <p:spPr>
          <a:xfrm flipH="1">
            <a:off x="2571105" y="3847609"/>
            <a:ext cx="1725209" cy="230833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pPr algn="ctr"/>
            <a:r>
              <a:rPr lang="zh-CN" altLang="en-US" sz="1400" b="1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标题文本预设</a:t>
            </a:r>
          </a:p>
        </p:txBody>
      </p:sp>
      <p:sp>
        <p:nvSpPr>
          <p:cNvPr id="19" name="TextBox 27"/>
          <p:cNvSpPr txBox="1"/>
          <p:nvPr/>
        </p:nvSpPr>
        <p:spPr>
          <a:xfrm flipH="1">
            <a:off x="2570359" y="4078442"/>
            <a:ext cx="1725955" cy="347595"/>
          </a:xfrm>
          <a:prstGeom prst="rect">
            <a:avLst/>
          </a:prstGeom>
          <a:noFill/>
        </p:spPr>
        <p:txBody>
          <a:bodyPr wrap="square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此部分内容作为文字排版占位显示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（建议使用主题字）。 </a:t>
            </a:r>
          </a:p>
        </p:txBody>
      </p:sp>
      <p:sp>
        <p:nvSpPr>
          <p:cNvPr id="20" name="TextBox 29"/>
          <p:cNvSpPr txBox="1"/>
          <p:nvPr/>
        </p:nvSpPr>
        <p:spPr>
          <a:xfrm flipH="1">
            <a:off x="5840682" y="3384598"/>
            <a:ext cx="1725209" cy="230833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pPr algn="ctr"/>
            <a:r>
              <a:rPr lang="zh-CN" altLang="en-US" sz="1400" b="1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标题文本预设</a:t>
            </a:r>
          </a:p>
        </p:txBody>
      </p:sp>
      <p:sp>
        <p:nvSpPr>
          <p:cNvPr id="21" name="TextBox 30"/>
          <p:cNvSpPr txBox="1"/>
          <p:nvPr/>
        </p:nvSpPr>
        <p:spPr>
          <a:xfrm flipH="1">
            <a:off x="5840682" y="3615431"/>
            <a:ext cx="1725955" cy="347595"/>
          </a:xfrm>
          <a:prstGeom prst="rect">
            <a:avLst/>
          </a:prstGeom>
          <a:noFill/>
        </p:spPr>
        <p:txBody>
          <a:bodyPr wrap="square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此部分内容作为文字排版占位显示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（建议使用主题字）。 </a:t>
            </a: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943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/>
          <p:nvPr/>
        </p:nvSpPr>
        <p:spPr bwMode="auto">
          <a:xfrm>
            <a:off x="4544699" y="0"/>
            <a:ext cx="54006" cy="51435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9" name="Oval 1"/>
          <p:cNvSpPr/>
          <p:nvPr/>
        </p:nvSpPr>
        <p:spPr bwMode="auto">
          <a:xfrm>
            <a:off x="4330703" y="861148"/>
            <a:ext cx="481998" cy="4819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01</a:t>
            </a:r>
          </a:p>
        </p:txBody>
      </p:sp>
      <p:sp>
        <p:nvSpPr>
          <p:cNvPr id="10" name="Oval 2"/>
          <p:cNvSpPr/>
          <p:nvPr/>
        </p:nvSpPr>
        <p:spPr bwMode="auto">
          <a:xfrm>
            <a:off x="4330703" y="1918382"/>
            <a:ext cx="481998" cy="481998"/>
          </a:xfrm>
          <a:prstGeom prst="ellipse">
            <a:avLst/>
          </a:prstGeom>
          <a:solidFill>
            <a:srgbClr val="768EA9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02</a:t>
            </a:r>
          </a:p>
        </p:txBody>
      </p:sp>
      <p:sp>
        <p:nvSpPr>
          <p:cNvPr id="11" name="Oval 3"/>
          <p:cNvSpPr/>
          <p:nvPr/>
        </p:nvSpPr>
        <p:spPr bwMode="auto">
          <a:xfrm>
            <a:off x="4330703" y="2975617"/>
            <a:ext cx="481998" cy="4819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03</a:t>
            </a:r>
          </a:p>
        </p:txBody>
      </p:sp>
      <p:sp>
        <p:nvSpPr>
          <p:cNvPr id="12" name="Oval 4"/>
          <p:cNvSpPr/>
          <p:nvPr/>
        </p:nvSpPr>
        <p:spPr bwMode="auto">
          <a:xfrm>
            <a:off x="4330703" y="4032852"/>
            <a:ext cx="481998" cy="4819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04</a:t>
            </a:r>
          </a:p>
        </p:txBody>
      </p:sp>
      <p:sp>
        <p:nvSpPr>
          <p:cNvPr id="13" name="Rectangle 16"/>
          <p:cNvSpPr/>
          <p:nvPr/>
        </p:nvSpPr>
        <p:spPr>
          <a:xfrm>
            <a:off x="5274078" y="1995686"/>
            <a:ext cx="1458162" cy="692498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r>
              <a:rPr lang="zh-CN" altLang="en-US" sz="5400" b="1" spc="3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目录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37575" y="3935236"/>
            <a:ext cx="2796413" cy="662939"/>
            <a:chOff x="1237575" y="3935236"/>
            <a:chExt cx="2796413" cy="662939"/>
          </a:xfrm>
        </p:grpSpPr>
        <p:sp>
          <p:nvSpPr>
            <p:cNvPr id="21" name="TextBox 14"/>
            <p:cNvSpPr txBox="1"/>
            <p:nvPr/>
          </p:nvSpPr>
          <p:spPr>
            <a:xfrm>
              <a:off x="1237575" y="3935236"/>
              <a:ext cx="2796413" cy="285857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22" name="TextBox 15"/>
            <p:cNvSpPr txBox="1">
              <a:spLocks/>
            </p:cNvSpPr>
            <p:nvPr/>
          </p:nvSpPr>
          <p:spPr>
            <a:xfrm>
              <a:off x="1237575" y="4221094"/>
              <a:ext cx="2796413" cy="377081"/>
            </a:xfrm>
            <a:prstGeom prst="rect">
              <a:avLst/>
            </a:prstGeom>
          </p:spPr>
          <p:txBody>
            <a:bodyPr vert="horz" wrap="square" lIns="0" tIns="91440" rIns="0" bIns="0" anchor="t" anchorCtr="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（建议使用主题字体）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237575" y="2901130"/>
            <a:ext cx="2796413" cy="662938"/>
            <a:chOff x="1237575" y="2901130"/>
            <a:chExt cx="2796413" cy="662938"/>
          </a:xfrm>
        </p:grpSpPr>
        <p:sp>
          <p:nvSpPr>
            <p:cNvPr id="24" name="TextBox 19"/>
            <p:cNvSpPr txBox="1"/>
            <p:nvPr/>
          </p:nvSpPr>
          <p:spPr>
            <a:xfrm>
              <a:off x="1237575" y="2901130"/>
              <a:ext cx="2796413" cy="285857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25" name="TextBox 20"/>
            <p:cNvSpPr txBox="1">
              <a:spLocks/>
            </p:cNvSpPr>
            <p:nvPr/>
          </p:nvSpPr>
          <p:spPr>
            <a:xfrm>
              <a:off x="1237575" y="3186987"/>
              <a:ext cx="2796413" cy="377081"/>
            </a:xfrm>
            <a:prstGeom prst="rect">
              <a:avLst/>
            </a:prstGeom>
          </p:spPr>
          <p:txBody>
            <a:bodyPr vert="horz" wrap="square" lIns="0" tIns="91440" rIns="0" bIns="0" anchor="t" anchorCtr="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（建议使用主题字体）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237575" y="1867023"/>
            <a:ext cx="2796413" cy="662938"/>
            <a:chOff x="1237575" y="1867023"/>
            <a:chExt cx="2796413" cy="662938"/>
          </a:xfrm>
        </p:grpSpPr>
        <p:sp>
          <p:nvSpPr>
            <p:cNvPr id="27" name="TextBox 21"/>
            <p:cNvSpPr txBox="1"/>
            <p:nvPr/>
          </p:nvSpPr>
          <p:spPr>
            <a:xfrm>
              <a:off x="1237575" y="1867023"/>
              <a:ext cx="2796413" cy="285857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rgbClr val="768EA9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28" name="TextBox 22"/>
            <p:cNvSpPr txBox="1">
              <a:spLocks/>
            </p:cNvSpPr>
            <p:nvPr/>
          </p:nvSpPr>
          <p:spPr>
            <a:xfrm>
              <a:off x="1237575" y="2152880"/>
              <a:ext cx="2796413" cy="377081"/>
            </a:xfrm>
            <a:prstGeom prst="rect">
              <a:avLst/>
            </a:prstGeom>
          </p:spPr>
          <p:txBody>
            <a:bodyPr vert="horz" wrap="square" lIns="0" tIns="91440" rIns="0" bIns="0" anchor="t" anchorCtr="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（建议使用主题字体）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237575" y="832916"/>
            <a:ext cx="2796413" cy="662938"/>
            <a:chOff x="1237575" y="832916"/>
            <a:chExt cx="2796413" cy="662938"/>
          </a:xfrm>
        </p:grpSpPr>
        <p:sp>
          <p:nvSpPr>
            <p:cNvPr id="30" name="TextBox 23"/>
            <p:cNvSpPr txBox="1"/>
            <p:nvPr/>
          </p:nvSpPr>
          <p:spPr>
            <a:xfrm>
              <a:off x="1237575" y="832916"/>
              <a:ext cx="2796413" cy="285857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标题文本预设</a:t>
              </a:r>
            </a:p>
          </p:txBody>
        </p:sp>
        <p:sp>
          <p:nvSpPr>
            <p:cNvPr id="31" name="TextBox 24"/>
            <p:cNvSpPr txBox="1">
              <a:spLocks/>
            </p:cNvSpPr>
            <p:nvPr/>
          </p:nvSpPr>
          <p:spPr>
            <a:xfrm>
              <a:off x="1237575" y="1118773"/>
              <a:ext cx="2796413" cy="377081"/>
            </a:xfrm>
            <a:prstGeom prst="rect">
              <a:avLst/>
            </a:prstGeom>
          </p:spPr>
          <p:txBody>
            <a:bodyPr vert="horz" wrap="square" lIns="0" tIns="91440" rIns="0" bIns="0" anchor="t" anchorCtr="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此部分内容作为文字排版占位显示 （建议使用主题字体）</a:t>
              </a:r>
            </a:p>
          </p:txBody>
        </p:sp>
      </p:grpSp>
      <p:sp>
        <p:nvSpPr>
          <p:cNvPr id="32" name="Rectangle 8"/>
          <p:cNvSpPr/>
          <p:nvPr/>
        </p:nvSpPr>
        <p:spPr>
          <a:xfrm>
            <a:off x="5410979" y="2553681"/>
            <a:ext cx="1177245" cy="276999"/>
          </a:xfrm>
          <a:prstGeom prst="rect">
            <a:avLst/>
          </a:prstGeom>
        </p:spPr>
        <p:txBody>
          <a:bodyPr wrap="none">
            <a:normAutofit fontScale="85000" lnSpcReduction="20000"/>
          </a:bodyPr>
          <a:lstStyle/>
          <a:p>
            <a:r>
              <a:rPr lang="en-US" altLang="zh-CN" b="1" spc="3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CONTENT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7109" flipH="1" flipV="1">
            <a:off x="-935220" y="4119409"/>
            <a:ext cx="3390889" cy="298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0" grpId="1" animBg="1"/>
      <p:bldP spid="11" grpId="0" animBg="1"/>
      <p:bldP spid="12" grpId="0" animBg="1"/>
      <p:bldP spid="13" grpId="0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2823</Words>
  <Application>Microsoft Office PowerPoint</Application>
  <PresentationFormat>全屏显示(16:9)</PresentationFormat>
  <Paragraphs>306</Paragraphs>
  <Slides>26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Meiryo</vt:lpstr>
      <vt:lpstr>经典圆体简</vt:lpstr>
      <vt:lpstr>宋体</vt:lpstr>
      <vt:lpstr>微软雅黑</vt:lpstr>
      <vt:lpstr>印品黑体</vt:lpstr>
      <vt:lpstr>Arial</vt:lpstr>
      <vt:lpstr>Calibri</vt:lpstr>
      <vt:lpstr>Calibri Light</vt:lpstr>
      <vt:lpstr>Open Sans Light</vt:lpstr>
      <vt:lpstr>第一PPT，www.1ppt.com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优品PPT</cp:lastModifiedBy>
  <cp:revision>158</cp:revision>
  <dcterms:created xsi:type="dcterms:W3CDTF">2015-12-11T17:46:17Z</dcterms:created>
  <dcterms:modified xsi:type="dcterms:W3CDTF">2019-11-27T01:05:51Z</dcterms:modified>
</cp:coreProperties>
</file>